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0" r:id="rId3"/>
    <p:sldMasterId id="2147483682" r:id="rId4"/>
    <p:sldMasterId id="2147483695" r:id="rId5"/>
  </p:sldMasterIdLst>
  <p:notesMasterIdLst>
    <p:notesMasterId r:id="rId20"/>
  </p:notesMasterIdLst>
  <p:sldIdLst>
    <p:sldId id="290" r:id="rId6"/>
    <p:sldId id="313" r:id="rId7"/>
    <p:sldId id="258" r:id="rId8"/>
    <p:sldId id="328" r:id="rId9"/>
    <p:sldId id="260" r:id="rId10"/>
    <p:sldId id="329" r:id="rId11"/>
    <p:sldId id="330" r:id="rId12"/>
    <p:sldId id="338" r:id="rId13"/>
    <p:sldId id="404" r:id="rId14"/>
    <p:sldId id="343" r:id="rId15"/>
    <p:sldId id="335" r:id="rId16"/>
    <p:sldId id="336" r:id="rId17"/>
    <p:sldId id="337" r:id="rId18"/>
    <p:sldId id="30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5796E-43B1-4615-80A6-E883E0570C89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CB40A6-C914-49D2-BD63-B2C4F22EA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440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Cách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: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slide,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phía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tặng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974927-ADC0-4F85-968E-41B53E2319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5569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73431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878ECA-3B26-4036-842E-AA35C4485E9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93279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6448473"/>
      </p:ext>
    </p:extLst>
  </p:cSld>
  <p:clrMapOvr>
    <a:masterClrMapping/>
  </p:clrMapOvr>
  <p:transition spd="slow">
    <p:cover dir="l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052D1C-36F0-45D0-A732-34BDF3ED4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D19237-A6A6-4B9D-B541-BA36AE5740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EAB58F-A5B3-442A-98BD-4E3A369EB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84307-9CBB-4632-BC52-347083D7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AC3E9-005E-4B2B-9A15-333E71BE93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482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32225-9835-4865-A990-CC56698CE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138661-8B30-4A8F-9531-9FC36121F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5E5890-B2BA-49A1-AF1C-AFF88CC0C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577197-8B2C-4EED-95C6-6B25D08E8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2BC819-F109-43DF-AE3A-6103E4743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3466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1EFA6-AD41-4F51-A65D-EB7C510EB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1A5EC0-FDFF-47AB-ACD6-9674066F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951987-7741-4A3D-9BBA-14978E007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B0E8F7-AB89-4CDB-B890-86055AFE81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05453-3B6A-47D7-99B8-237B79779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B0F0B0-795B-40C5-A120-82D9B8647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78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7CEB6-3809-4A97-B74C-87EB9F47E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3049F-C333-45C7-85D5-0127D810A2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824930-B682-4D9E-B204-2513C6E82A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55320A-D991-4465-BFAB-76F1BE6B7C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408AAA-3D93-40DD-9624-58C847E0D6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7AB3049-EE29-465A-959D-4DB6DFBB3D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C47C2E9-D120-4336-8C50-7B1FFEE2B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98E6EC-4B53-4DC9-9DE3-C20919CFC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045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AF7AE-2E05-4348-ACAE-2B4D6F7FA5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2914D7-6A38-443C-9BC3-CF8AA4BBA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21C919-1032-42A3-B89F-2E40F1C08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B4FC2D-5B4B-4016-917B-76D69F39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7871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7546B0-14F8-4FCB-9AFE-DCACD90EB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E53F749-F7C9-487D-9679-9F904DEE0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00149-9D6F-446B-B1C0-F9494A2F4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7436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DF9AA-08DD-4534-A6B2-D9D6F9C6C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D97242-75BB-4519-86A2-15B3005937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28836C-18C1-4027-9E1D-EE5A446877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7B82A-184B-4669-9EE2-5F480D523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CA6F90-340B-4C22-8A7C-D7003FF96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7922D-AC0C-43AC-9EA8-EF8CE186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321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F2CF-0BD3-4DFA-BF16-7006593C3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9EEF8D-757B-4D6E-8DAA-1740DF9465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16DA05-F5D3-421E-86EF-441626D241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A1AA8D-34CC-4052-879D-7391444BB9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0E02BB-97FD-4F13-A95A-C218370EC7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4EF718-19E5-4F9A-8490-27C3CD806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4704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987E7-309C-4200-94DC-B34216B5D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4DD178-3F37-4A0F-980B-AB7986C81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D6456-25F0-48B0-9806-6072B7C8C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1C3D5-5CB0-4092-A9A7-8013112CFA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4195A-477F-4B05-8E1A-8E22671D3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717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5AA41F-56C8-431C-918F-671A2D9D37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0A9B3E-33F9-4EFC-93D1-E288033D2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0AD7DE-E9B9-4160-BF01-3F07DB6453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997C7-C356-4A14-81D4-8E3C9D4FB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052F51-5E2D-4856-8844-B61E987D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439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0425116"/>
      </p:ext>
    </p:extLst>
  </p:cSld>
  <p:clrMapOvr>
    <a:masterClrMapping/>
  </p:clrMapOvr>
  <p:transition spd="slow">
    <p:cover dir="ld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4363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7066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054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87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552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428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60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06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4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9931218"/>
      </p:ext>
    </p:extLst>
  </p:cSld>
  <p:clrMapOvr>
    <a:masterClrMapping/>
  </p:clrMapOvr>
  <p:transition spd="slow">
    <p:cover dir="ld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255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71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" cstate="screen"/>
          <a:srcRect l="4285" t="-1" r="3334" b="1285"/>
          <a:stretch>
            <a:fillRect/>
          </a:stretch>
        </p:blipFill>
        <p:spPr>
          <a:xfrm>
            <a:off x="0" y="-23183"/>
            <a:ext cx="12192000" cy="6881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18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E25AEC-A4EA-4FE7-B2BE-92A6FA8665B3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74D95-C805-470B-9346-5C150F141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049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5696661"/>
      </p:ext>
    </p:extLst>
  </p:cSld>
  <p:clrMapOvr>
    <a:masterClrMapping/>
  </p:clrMapOvr>
  <p:transition spd="slow">
    <p:cover dir="l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6883991"/>
      </p:ext>
    </p:extLst>
  </p:cSld>
  <p:clrMapOvr>
    <a:masterClrMapping/>
  </p:clrMapOvr>
  <p:transition spd="slow">
    <p:cover dir="l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2023/3/12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663490"/>
      </p:ext>
    </p:extLst>
  </p:cSld>
  <p:clrMapOvr>
    <a:masterClrMapping/>
  </p:clrMapOvr>
  <p:transition spd="slow">
    <p:cover dir="l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8DA8482-1F54-4DBD-B90B-0983A24660A2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12/03/2023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A67E22D-5469-4C5D-BD9A-775577DBA1DE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371784"/>
      </p:ext>
    </p:extLst>
  </p:cSld>
  <p:clrMapOvr>
    <a:masterClrMapping/>
  </p:clrMapOvr>
  <p:transition spd="slow">
    <p:cover dir="l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914400"/>
            <a:endParaRPr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858226"/>
      </p:ext>
    </p:extLst>
  </p:cSld>
  <p:clrMapOvr>
    <a:masterClrMapping/>
  </p:clrMapOvr>
  <p:transition spd="slow">
    <p:cover dir="l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3F4C66-997C-436D-8F39-A92F6DD96A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5C8CBB-8C4A-4C56-A2A7-3BFF3E1087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1C4009-1CC3-4C91-B848-1E9F17669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654BEA-3EB5-405D-9772-448EE0829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49B5F8-9EA4-4DC3-8DE1-EA37ADE43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0865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EEF0171-407E-4939-A8C3-483732C1F4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22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33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F6ED96-237A-4758-B832-5DB9DBBC85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89"/>
          <a:stretch/>
        </p:blipFill>
        <p:spPr>
          <a:xfrm>
            <a:off x="292" y="0"/>
            <a:ext cx="121917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478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ransition spd="slow">
    <p:cover dir="ld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9Slide.vn - 2019">
            <a:extLst>
              <a:ext uri="{FF2B5EF4-FFF2-40B4-BE49-F238E27FC236}">
                <a16:creationId xmlns:a16="http://schemas.microsoft.com/office/drawing/2014/main" id="{07F8C416-9E3E-484F-AED0-F40C5474299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8F205-EA8A-44C2-9250-9ECDE58A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AA80E-BF50-4678-8293-A8ED1AA506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235AA5-1717-4964-B908-7674CB5089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976455-BB80-4B3C-918F-82CA600BB23A}" type="datetimeFigureOut">
              <a:rPr lang="en-US" smtClean="0"/>
              <a:t>3/12/2023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8ACA8-0F8D-43E8-8C07-E39994500A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1D27D5-0308-45F0-ACA0-82284EACA0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CDBA2-F06D-4326-98FF-FF18A8A25FCE}" type="slidenum">
              <a:rPr lang="en-US" smtClean="0"/>
              <a:t>‹#›</a:t>
            </a:fld>
            <a:endParaRPr lang="en-US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AF4D3E1E-1555-4849-BEEA-8877750EDBB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6E7428B0-B9EF-4F73-B3B4-3924E9F312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683" y="-26898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86E2A302-7D62-47C0-9706-C3A40F9E0C4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147" y="24612600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CE5FDCD2-4597-4EC5-8C53-C3D7BA42C7E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0299" y="-2926613"/>
            <a:ext cx="2195254" cy="21952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18548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07260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E25AEC-A4EA-4FE7-B2BE-92A6FA8665B3}" type="datetimeFigureOut">
              <a:rPr lang="zh-CN" altLang="en-US" smtClean="0"/>
              <a:t>2023/3/12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74D95-C805-470B-9346-5C150F141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607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6.png"/><Relationship Id="rId7" Type="http://schemas.openxmlformats.org/officeDocument/2006/relationships/image" Target="../media/image4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png"/><Relationship Id="rId7" Type="http://schemas.openxmlformats.org/officeDocument/2006/relationships/image" Target="../media/image48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sv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13" Type="http://schemas.openxmlformats.org/officeDocument/2006/relationships/image" Target="../media/image17.png"/><Relationship Id="rId1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3.png"/><Relationship Id="rId12" Type="http://schemas.openxmlformats.org/officeDocument/2006/relationships/slide" Target="slide5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gif"/><Relationship Id="rId15" Type="http://schemas.openxmlformats.org/officeDocument/2006/relationships/image" Target="../media/image18.png"/><Relationship Id="rId10" Type="http://schemas.openxmlformats.org/officeDocument/2006/relationships/slide" Target="slide4.xml"/><Relationship Id="rId4" Type="http://schemas.openxmlformats.org/officeDocument/2006/relationships/image" Target="../media/image10.png"/><Relationship Id="rId9" Type="http://schemas.openxmlformats.org/officeDocument/2006/relationships/image" Target="../media/image15.gif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gif"/><Relationship Id="rId5" Type="http://schemas.openxmlformats.org/officeDocument/2006/relationships/slide" Target="slide3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14.gif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1.jpeg"/><Relationship Id="rId5" Type="http://schemas.openxmlformats.org/officeDocument/2006/relationships/image" Target="../media/image15.gif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jpg"/><Relationship Id="rId1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âu hỏi">
            <a:extLst>
              <a:ext uri="{FF2B5EF4-FFF2-40B4-BE49-F238E27FC236}">
                <a16:creationId xmlns:a16="http://schemas.microsoft.com/office/drawing/2014/main" id="{A2E856DA-8F2C-49AB-90D6-6F1D3BFBFA60}"/>
              </a:ext>
            </a:extLst>
          </p:cNvPr>
          <p:cNvSpPr/>
          <p:nvPr/>
        </p:nvSpPr>
        <p:spPr>
          <a:xfrm>
            <a:off x="1506250" y="809787"/>
            <a:ext cx="8818849" cy="3838413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24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F88E52-20ED-A3E8-6394-81FF4062BE72}"/>
              </a:ext>
            </a:extLst>
          </p:cNvPr>
          <p:cNvSpPr txBox="1"/>
          <p:nvPr/>
        </p:nvSpPr>
        <p:spPr>
          <a:xfrm>
            <a:off x="5393690" y="3251394"/>
            <a:ext cx="2105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E71733-2D72-47CA-51EA-F30C6FFE1D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5339" y="1741315"/>
            <a:ext cx="7108552" cy="15729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D10DAE-2F5A-C82E-5E50-F8A4877A5E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3149" y="527380"/>
            <a:ext cx="6337833" cy="171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122992"/>
      </p:ext>
    </p:extLst>
  </p:cSld>
  <p:clrMapOvr>
    <a:masterClrMapping/>
  </p:clrMapOvr>
  <p:transition spd="slow">
    <p:cover dir="l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0" y="0"/>
            <a:ext cx="12192000" cy="6858000"/>
            <a:chOff x="0" y="0"/>
            <a:chExt cx="19200" cy="10800"/>
          </a:xfrm>
        </p:grpSpPr>
        <p:pic>
          <p:nvPicPr>
            <p:cNvPr id="118" name="图片 117" descr="组 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4" y="0"/>
              <a:ext cx="18912" cy="10800"/>
            </a:xfrm>
            <a:prstGeom prst="rect">
              <a:avLst/>
            </a:prstGeom>
          </p:spPr>
        </p:pic>
        <p:pic>
          <p:nvPicPr>
            <p:cNvPr id="2" name="图片 1" descr="组 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19200" cy="10800"/>
            </a:xfrm>
            <a:prstGeom prst="rect">
              <a:avLst/>
            </a:prstGeom>
          </p:spPr>
        </p:pic>
        <p:pic>
          <p:nvPicPr>
            <p:cNvPr id="5" name="图片 4" descr="组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8" y="642"/>
              <a:ext cx="18884" cy="951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177E08E-1B2A-4282-A89E-91C5CD9FCE42}"/>
              </a:ext>
            </a:extLst>
          </p:cNvPr>
          <p:cNvGrpSpPr/>
          <p:nvPr/>
        </p:nvGrpSpPr>
        <p:grpSpPr>
          <a:xfrm>
            <a:off x="1447801" y="392479"/>
            <a:ext cx="9530860" cy="1455371"/>
            <a:chOff x="1594337" y="1602154"/>
            <a:chExt cx="9003323" cy="1455371"/>
          </a:xfrm>
        </p:grpSpPr>
        <p:sp>
          <p:nvSpPr>
            <p:cNvPr id="27" name="Rounded Rectangle 8">
              <a:extLst>
                <a:ext uri="{FF2B5EF4-FFF2-40B4-BE49-F238E27FC236}">
                  <a16:creationId xmlns:a16="http://schemas.microsoft.com/office/drawing/2014/main" id="{843278EE-371E-4684-A6E2-E5BD4ABF7B6A}"/>
                </a:ext>
              </a:extLst>
            </p:cNvPr>
            <p:cNvSpPr/>
            <p:nvPr/>
          </p:nvSpPr>
          <p:spPr>
            <a:xfrm>
              <a:off x="1594337" y="1602154"/>
              <a:ext cx="9003323" cy="1455371"/>
            </a:xfrm>
            <a:prstGeom prst="round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28" name="Rounded Rectangle 9">
              <a:extLst>
                <a:ext uri="{FF2B5EF4-FFF2-40B4-BE49-F238E27FC236}">
                  <a16:creationId xmlns:a16="http://schemas.microsoft.com/office/drawing/2014/main" id="{99DF3DAA-73A6-4F73-B708-61D2FE52C155}"/>
                </a:ext>
              </a:extLst>
            </p:cNvPr>
            <p:cNvSpPr/>
            <p:nvPr/>
          </p:nvSpPr>
          <p:spPr>
            <a:xfrm>
              <a:off x="1825851" y="1733932"/>
              <a:ext cx="8540294" cy="1171194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Cơ quan tuần hoàn có chức năng gì?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D4D5FBC7-F756-433B-B5DD-42B551062E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268" y="4602127"/>
            <a:ext cx="1449257" cy="214248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0B6AF1AB-6D28-484F-A923-7B8288162F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2244" y="4571879"/>
            <a:ext cx="1639756" cy="21439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EEF12A-086D-C1ED-E0EC-201A88D163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7724" y="2060370"/>
            <a:ext cx="10620375" cy="22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F4374AB-20F1-4087-8A60-DDD67DAF1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651" y="0"/>
            <a:ext cx="12404651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2844EF7-FF74-4008-97D9-59E527EA0443}"/>
              </a:ext>
            </a:extLst>
          </p:cNvPr>
          <p:cNvSpPr/>
          <p:nvPr/>
        </p:nvSpPr>
        <p:spPr>
          <a:xfrm>
            <a:off x="278296" y="265043"/>
            <a:ext cx="11741426" cy="6334540"/>
          </a:xfrm>
          <a:prstGeom prst="roundRect">
            <a:avLst>
              <a:gd name="adj" fmla="val 9972"/>
            </a:avLst>
          </a:prstGeom>
          <a:solidFill>
            <a:schemeClr val="bg1">
              <a:alpha val="7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图片 18">
            <a:extLst>
              <a:ext uri="{FF2B5EF4-FFF2-40B4-BE49-F238E27FC236}">
                <a16:creationId xmlns:a16="http://schemas.microsoft.com/office/drawing/2014/main" id="{995ED15F-4CA5-42A7-8126-CAB2A9F2C7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>
            <a:off x="76046" y="1703463"/>
            <a:ext cx="12145925" cy="5161163"/>
          </a:xfrm>
          <a:prstGeom prst="round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BBCD6708-A749-4F12-8DBF-27FD12DF1C88}"/>
              </a:ext>
            </a:extLst>
          </p:cNvPr>
          <p:cNvGrpSpPr/>
          <p:nvPr/>
        </p:nvGrpSpPr>
        <p:grpSpPr>
          <a:xfrm>
            <a:off x="3888411" y="1070758"/>
            <a:ext cx="290513" cy="680294"/>
            <a:chOff x="4064834" y="1244809"/>
            <a:chExt cx="290513" cy="680294"/>
          </a:xfrm>
        </p:grpSpPr>
        <p:sp>
          <p:nvSpPr>
            <p:cNvPr id="9" name="Freeform 1005">
              <a:extLst>
                <a:ext uri="{FF2B5EF4-FFF2-40B4-BE49-F238E27FC236}">
                  <a16:creationId xmlns:a16="http://schemas.microsoft.com/office/drawing/2014/main" id="{1A0FCC45-2EA5-4A02-B856-EA5BCD887FD4}"/>
                </a:ext>
              </a:extLst>
            </p:cNvPr>
            <p:cNvSpPr>
              <a:spLocks/>
            </p:cNvSpPr>
            <p:nvPr/>
          </p:nvSpPr>
          <p:spPr bwMode="auto">
            <a:xfrm rot="18260116" flipH="1" flipV="1">
              <a:off x="4033724" y="1629033"/>
              <a:ext cx="479426" cy="112713"/>
            </a:xfrm>
            <a:custGeom>
              <a:avLst/>
              <a:gdLst>
                <a:gd name="T0" fmla="*/ 2082 w 2211"/>
                <a:gd name="T1" fmla="*/ 321 h 521"/>
                <a:gd name="T2" fmla="*/ 179 w 2211"/>
                <a:gd name="T3" fmla="*/ 29 h 521"/>
                <a:gd name="T4" fmla="*/ 126 w 2211"/>
                <a:gd name="T5" fmla="*/ 221 h 521"/>
                <a:gd name="T6" fmla="*/ 2082 w 2211"/>
                <a:gd name="T7" fmla="*/ 520 h 521"/>
                <a:gd name="T8" fmla="*/ 2082 w 2211"/>
                <a:gd name="T9" fmla="*/ 3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1" h="521">
                  <a:moveTo>
                    <a:pt x="2082" y="321"/>
                  </a:moveTo>
                  <a:cubicBezTo>
                    <a:pt x="1431" y="319"/>
                    <a:pt x="810" y="172"/>
                    <a:pt x="179" y="29"/>
                  </a:cubicBezTo>
                  <a:cubicBezTo>
                    <a:pt x="53" y="0"/>
                    <a:pt x="0" y="192"/>
                    <a:pt x="126" y="221"/>
                  </a:cubicBezTo>
                  <a:cubicBezTo>
                    <a:pt x="774" y="368"/>
                    <a:pt x="1414" y="518"/>
                    <a:pt x="2082" y="520"/>
                  </a:cubicBezTo>
                  <a:cubicBezTo>
                    <a:pt x="2211" y="521"/>
                    <a:pt x="2211" y="321"/>
                    <a:pt x="2082" y="3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1006">
              <a:extLst>
                <a:ext uri="{FF2B5EF4-FFF2-40B4-BE49-F238E27FC236}">
                  <a16:creationId xmlns:a16="http://schemas.microsoft.com/office/drawing/2014/main" id="{B728993F-C5F6-4D39-BA3C-855D3CA2F890}"/>
                </a:ext>
              </a:extLst>
            </p:cNvPr>
            <p:cNvSpPr>
              <a:spLocks/>
            </p:cNvSpPr>
            <p:nvPr/>
          </p:nvSpPr>
          <p:spPr bwMode="auto">
            <a:xfrm rot="18245045">
              <a:off x="4101164" y="1412865"/>
              <a:ext cx="311151" cy="184150"/>
            </a:xfrm>
            <a:custGeom>
              <a:avLst/>
              <a:gdLst>
                <a:gd name="T0" fmla="*/ 1321 w 1436"/>
                <a:gd name="T1" fmla="*/ 622 h 851"/>
                <a:gd name="T2" fmla="*/ 215 w 1436"/>
                <a:gd name="T3" fmla="*/ 60 h 851"/>
                <a:gd name="T4" fmla="*/ 114 w 1436"/>
                <a:gd name="T5" fmla="*/ 232 h 851"/>
                <a:gd name="T6" fmla="*/ 1220 w 1436"/>
                <a:gd name="T7" fmla="*/ 794 h 851"/>
                <a:gd name="T8" fmla="*/ 1321 w 1436"/>
                <a:gd name="T9" fmla="*/ 622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6" h="851">
                  <a:moveTo>
                    <a:pt x="1321" y="622"/>
                  </a:moveTo>
                  <a:cubicBezTo>
                    <a:pt x="951" y="436"/>
                    <a:pt x="581" y="252"/>
                    <a:pt x="215" y="60"/>
                  </a:cubicBezTo>
                  <a:cubicBezTo>
                    <a:pt x="101" y="0"/>
                    <a:pt x="0" y="172"/>
                    <a:pt x="114" y="232"/>
                  </a:cubicBezTo>
                  <a:cubicBezTo>
                    <a:pt x="480" y="424"/>
                    <a:pt x="851" y="609"/>
                    <a:pt x="1220" y="794"/>
                  </a:cubicBezTo>
                  <a:cubicBezTo>
                    <a:pt x="1335" y="851"/>
                    <a:pt x="1436" y="679"/>
                    <a:pt x="1321" y="6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Freeform 1007">
              <a:extLst>
                <a:ext uri="{FF2B5EF4-FFF2-40B4-BE49-F238E27FC236}">
                  <a16:creationId xmlns:a16="http://schemas.microsoft.com/office/drawing/2014/main" id="{63DC306B-9D2B-428F-84EE-84BBD4C41F41}"/>
                </a:ext>
              </a:extLst>
            </p:cNvPr>
            <p:cNvSpPr>
              <a:spLocks/>
            </p:cNvSpPr>
            <p:nvPr/>
          </p:nvSpPr>
          <p:spPr bwMode="auto">
            <a:xfrm rot="17936646">
              <a:off x="4110078" y="1199565"/>
              <a:ext cx="200025" cy="290513"/>
            </a:xfrm>
            <a:custGeom>
              <a:avLst/>
              <a:gdLst>
                <a:gd name="T0" fmla="*/ 864 w 922"/>
                <a:gd name="T1" fmla="*/ 1121 h 1336"/>
                <a:gd name="T2" fmla="*/ 244 w 922"/>
                <a:gd name="T3" fmla="*/ 106 h 1336"/>
                <a:gd name="T4" fmla="*/ 72 w 922"/>
                <a:gd name="T5" fmla="*/ 207 h 1336"/>
                <a:gd name="T6" fmla="*/ 692 w 922"/>
                <a:gd name="T7" fmla="*/ 1221 h 1336"/>
                <a:gd name="T8" fmla="*/ 864 w 922"/>
                <a:gd name="T9" fmla="*/ 1121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2" h="1336">
                  <a:moveTo>
                    <a:pt x="864" y="1121"/>
                  </a:moveTo>
                  <a:cubicBezTo>
                    <a:pt x="685" y="766"/>
                    <a:pt x="464" y="436"/>
                    <a:pt x="244" y="106"/>
                  </a:cubicBezTo>
                  <a:cubicBezTo>
                    <a:pt x="173" y="0"/>
                    <a:pt x="0" y="99"/>
                    <a:pt x="72" y="207"/>
                  </a:cubicBezTo>
                  <a:cubicBezTo>
                    <a:pt x="292" y="536"/>
                    <a:pt x="513" y="867"/>
                    <a:pt x="692" y="1221"/>
                  </a:cubicBezTo>
                  <a:cubicBezTo>
                    <a:pt x="750" y="1336"/>
                    <a:pt x="922" y="1235"/>
                    <a:pt x="864" y="1121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26C7C20-2BAF-4021-8B6F-9EA770D287E9}"/>
              </a:ext>
            </a:extLst>
          </p:cNvPr>
          <p:cNvGrpSpPr/>
          <p:nvPr/>
        </p:nvGrpSpPr>
        <p:grpSpPr>
          <a:xfrm rot="2094717">
            <a:off x="7949476" y="1142889"/>
            <a:ext cx="481014" cy="650828"/>
            <a:chOff x="8021554" y="816866"/>
            <a:chExt cx="481014" cy="650828"/>
          </a:xfrm>
        </p:grpSpPr>
        <p:sp>
          <p:nvSpPr>
            <p:cNvPr id="13" name="Freeform 1008">
              <a:extLst>
                <a:ext uri="{FF2B5EF4-FFF2-40B4-BE49-F238E27FC236}">
                  <a16:creationId xmlns:a16="http://schemas.microsoft.com/office/drawing/2014/main" id="{7D21E69A-59C2-4663-A44E-C790F0070EB7}"/>
                </a:ext>
              </a:extLst>
            </p:cNvPr>
            <p:cNvSpPr>
              <a:spLocks/>
            </p:cNvSpPr>
            <p:nvPr/>
          </p:nvSpPr>
          <p:spPr bwMode="auto">
            <a:xfrm rot="19458597">
              <a:off x="8021554" y="816866"/>
              <a:ext cx="481014" cy="112713"/>
            </a:xfrm>
            <a:custGeom>
              <a:avLst/>
              <a:gdLst>
                <a:gd name="T0" fmla="*/ 128 w 2210"/>
                <a:gd name="T1" fmla="*/ 520 h 520"/>
                <a:gd name="T2" fmla="*/ 2085 w 2210"/>
                <a:gd name="T3" fmla="*/ 221 h 520"/>
                <a:gd name="T4" fmla="*/ 2032 w 2210"/>
                <a:gd name="T5" fmla="*/ 28 h 520"/>
                <a:gd name="T6" fmla="*/ 128 w 2210"/>
                <a:gd name="T7" fmla="*/ 321 h 520"/>
                <a:gd name="T8" fmla="*/ 128 w 2210"/>
                <a:gd name="T9" fmla="*/ 520 h 5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10" h="520">
                  <a:moveTo>
                    <a:pt x="128" y="520"/>
                  </a:moveTo>
                  <a:cubicBezTo>
                    <a:pt x="797" y="518"/>
                    <a:pt x="1437" y="368"/>
                    <a:pt x="2085" y="221"/>
                  </a:cubicBezTo>
                  <a:cubicBezTo>
                    <a:pt x="2210" y="192"/>
                    <a:pt x="2157" y="0"/>
                    <a:pt x="2032" y="28"/>
                  </a:cubicBezTo>
                  <a:cubicBezTo>
                    <a:pt x="1401" y="172"/>
                    <a:pt x="780" y="319"/>
                    <a:pt x="128" y="321"/>
                  </a:cubicBezTo>
                  <a:cubicBezTo>
                    <a:pt x="0" y="321"/>
                    <a:pt x="0" y="520"/>
                    <a:pt x="128" y="520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1009">
              <a:extLst>
                <a:ext uri="{FF2B5EF4-FFF2-40B4-BE49-F238E27FC236}">
                  <a16:creationId xmlns:a16="http://schemas.microsoft.com/office/drawing/2014/main" id="{2B878273-2F02-4AA4-981D-EE3E59B92C40}"/>
                </a:ext>
              </a:extLst>
            </p:cNvPr>
            <p:cNvSpPr>
              <a:spLocks/>
            </p:cNvSpPr>
            <p:nvPr/>
          </p:nvSpPr>
          <p:spPr bwMode="auto">
            <a:xfrm>
              <a:off x="8180271" y="1015500"/>
              <a:ext cx="311151" cy="185738"/>
            </a:xfrm>
            <a:custGeom>
              <a:avLst/>
              <a:gdLst>
                <a:gd name="T0" fmla="*/ 215 w 1435"/>
                <a:gd name="T1" fmla="*/ 794 h 851"/>
                <a:gd name="T2" fmla="*/ 1322 w 1435"/>
                <a:gd name="T3" fmla="*/ 231 h 851"/>
                <a:gd name="T4" fmla="*/ 1221 w 1435"/>
                <a:gd name="T5" fmla="*/ 59 h 851"/>
                <a:gd name="T6" fmla="*/ 115 w 1435"/>
                <a:gd name="T7" fmla="*/ 621 h 851"/>
                <a:gd name="T8" fmla="*/ 215 w 1435"/>
                <a:gd name="T9" fmla="*/ 794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35" h="851">
                  <a:moveTo>
                    <a:pt x="215" y="794"/>
                  </a:moveTo>
                  <a:cubicBezTo>
                    <a:pt x="585" y="608"/>
                    <a:pt x="955" y="424"/>
                    <a:pt x="1322" y="231"/>
                  </a:cubicBezTo>
                  <a:cubicBezTo>
                    <a:pt x="1435" y="172"/>
                    <a:pt x="1335" y="0"/>
                    <a:pt x="1221" y="59"/>
                  </a:cubicBezTo>
                  <a:cubicBezTo>
                    <a:pt x="855" y="252"/>
                    <a:pt x="484" y="436"/>
                    <a:pt x="115" y="621"/>
                  </a:cubicBezTo>
                  <a:cubicBezTo>
                    <a:pt x="0" y="679"/>
                    <a:pt x="101" y="851"/>
                    <a:pt x="215" y="794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010">
              <a:extLst>
                <a:ext uri="{FF2B5EF4-FFF2-40B4-BE49-F238E27FC236}">
                  <a16:creationId xmlns:a16="http://schemas.microsoft.com/office/drawing/2014/main" id="{E655B393-E9F3-4D3B-90C6-52130317677B}"/>
                </a:ext>
              </a:extLst>
            </p:cNvPr>
            <p:cNvSpPr>
              <a:spLocks/>
            </p:cNvSpPr>
            <p:nvPr/>
          </p:nvSpPr>
          <p:spPr bwMode="auto">
            <a:xfrm rot="5130403">
              <a:off x="8236626" y="1223218"/>
              <a:ext cx="198438" cy="290513"/>
            </a:xfrm>
            <a:custGeom>
              <a:avLst/>
              <a:gdLst>
                <a:gd name="T0" fmla="*/ 230 w 921"/>
                <a:gd name="T1" fmla="*/ 1222 h 1337"/>
                <a:gd name="T2" fmla="*/ 850 w 921"/>
                <a:gd name="T3" fmla="*/ 207 h 1337"/>
                <a:gd name="T4" fmla="*/ 677 w 921"/>
                <a:gd name="T5" fmla="*/ 107 h 1337"/>
                <a:gd name="T6" fmla="*/ 58 w 921"/>
                <a:gd name="T7" fmla="*/ 1121 h 1337"/>
                <a:gd name="T8" fmla="*/ 230 w 921"/>
                <a:gd name="T9" fmla="*/ 1222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1" h="1337">
                  <a:moveTo>
                    <a:pt x="230" y="1222"/>
                  </a:moveTo>
                  <a:cubicBezTo>
                    <a:pt x="408" y="867"/>
                    <a:pt x="630" y="537"/>
                    <a:pt x="850" y="207"/>
                  </a:cubicBezTo>
                  <a:cubicBezTo>
                    <a:pt x="921" y="100"/>
                    <a:pt x="748" y="0"/>
                    <a:pt x="677" y="107"/>
                  </a:cubicBezTo>
                  <a:cubicBezTo>
                    <a:pt x="458" y="437"/>
                    <a:pt x="236" y="767"/>
                    <a:pt x="58" y="1121"/>
                  </a:cubicBezTo>
                  <a:cubicBezTo>
                    <a:pt x="0" y="1236"/>
                    <a:pt x="172" y="1337"/>
                    <a:pt x="230" y="1222"/>
                  </a:cubicBezTo>
                  <a:close/>
                </a:path>
              </a:pathLst>
            </a:custGeom>
            <a:solidFill>
              <a:srgbClr val="F795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8" name="Freeform 96">
            <a:extLst>
              <a:ext uri="{FF2B5EF4-FFF2-40B4-BE49-F238E27FC236}">
                <a16:creationId xmlns:a16="http://schemas.microsoft.com/office/drawing/2014/main" id="{8338FE7D-25BB-4395-B56E-F1FE70A2B292}"/>
              </a:ext>
            </a:extLst>
          </p:cNvPr>
          <p:cNvSpPr>
            <a:spLocks/>
          </p:cNvSpPr>
          <p:nvPr/>
        </p:nvSpPr>
        <p:spPr bwMode="auto">
          <a:xfrm rot="20328732">
            <a:off x="4888157" y="377433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6 w 1396"/>
              <a:gd name="T3" fmla="*/ 187 h 1904"/>
              <a:gd name="T4" fmla="*/ 281 w 1396"/>
              <a:gd name="T5" fmla="*/ 89 h 1904"/>
              <a:gd name="T6" fmla="*/ 528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8 w 1396"/>
              <a:gd name="T13" fmla="*/ 393 h 1904"/>
              <a:gd name="T14" fmla="*/ 1378 w 1396"/>
              <a:gd name="T15" fmla="*/ 239 h 1904"/>
              <a:gd name="T16" fmla="*/ 1380 w 1396"/>
              <a:gd name="T17" fmla="*/ 392 h 1904"/>
              <a:gd name="T18" fmla="*/ 974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6"/>
                  <a:pt x="714" y="569"/>
                </a:cubicBezTo>
                <a:cubicBezTo>
                  <a:pt x="772" y="513"/>
                  <a:pt x="821" y="450"/>
                  <a:pt x="878" y="393"/>
                </a:cubicBezTo>
                <a:cubicBezTo>
                  <a:pt x="961" y="310"/>
                  <a:pt x="1292" y="0"/>
                  <a:pt x="1378" y="239"/>
                </a:cubicBezTo>
                <a:cubicBezTo>
                  <a:pt x="1396" y="287"/>
                  <a:pt x="1390" y="341"/>
                  <a:pt x="1380" y="392"/>
                </a:cubicBezTo>
                <a:cubicBezTo>
                  <a:pt x="1321" y="689"/>
                  <a:pt x="1152" y="961"/>
                  <a:pt x="974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7" y="1608"/>
                  <a:pt x="31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</a:path>
            </a:pathLst>
          </a:custGeom>
          <a:solidFill>
            <a:srgbClr val="255F6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9" name="Freeform 97">
            <a:extLst>
              <a:ext uri="{FF2B5EF4-FFF2-40B4-BE49-F238E27FC236}">
                <a16:creationId xmlns:a16="http://schemas.microsoft.com/office/drawing/2014/main" id="{3FC71A3E-46AB-47CC-AA03-7222CE49959B}"/>
              </a:ext>
            </a:extLst>
          </p:cNvPr>
          <p:cNvSpPr>
            <a:spLocks/>
          </p:cNvSpPr>
          <p:nvPr/>
        </p:nvSpPr>
        <p:spPr bwMode="auto">
          <a:xfrm rot="20328732">
            <a:off x="7738779" y="552686"/>
            <a:ext cx="248153" cy="337270"/>
          </a:xfrm>
          <a:custGeom>
            <a:avLst/>
            <a:gdLst>
              <a:gd name="T0" fmla="*/ 12 w 1396"/>
              <a:gd name="T1" fmla="*/ 966 h 1905"/>
              <a:gd name="T2" fmla="*/ 196 w 1396"/>
              <a:gd name="T3" fmla="*/ 187 h 1905"/>
              <a:gd name="T4" fmla="*/ 281 w 1396"/>
              <a:gd name="T5" fmla="*/ 89 h 1905"/>
              <a:gd name="T6" fmla="*/ 528 w 1396"/>
              <a:gd name="T7" fmla="*/ 167 h 1905"/>
              <a:gd name="T8" fmla="*/ 630 w 1396"/>
              <a:gd name="T9" fmla="*/ 543 h 1905"/>
              <a:gd name="T10" fmla="*/ 715 w 1396"/>
              <a:gd name="T11" fmla="*/ 569 h 1905"/>
              <a:gd name="T12" fmla="*/ 878 w 1396"/>
              <a:gd name="T13" fmla="*/ 393 h 1905"/>
              <a:gd name="T14" fmla="*/ 1379 w 1396"/>
              <a:gd name="T15" fmla="*/ 239 h 1905"/>
              <a:gd name="T16" fmla="*/ 1380 w 1396"/>
              <a:gd name="T17" fmla="*/ 393 h 1905"/>
              <a:gd name="T18" fmla="*/ 974 w 1396"/>
              <a:gd name="T19" fmla="*/ 1201 h 1905"/>
              <a:gd name="T20" fmla="*/ 384 w 1396"/>
              <a:gd name="T21" fmla="*/ 1868 h 1905"/>
              <a:gd name="T22" fmla="*/ 305 w 1396"/>
              <a:gd name="T23" fmla="*/ 1894 h 1905"/>
              <a:gd name="T24" fmla="*/ 268 w 1396"/>
              <a:gd name="T25" fmla="*/ 1858 h 1905"/>
              <a:gd name="T26" fmla="*/ 14 w 1396"/>
              <a:gd name="T27" fmla="*/ 992 h 1905"/>
              <a:gd name="T28" fmla="*/ 12 w 1396"/>
              <a:gd name="T29" fmla="*/ 966 h 19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5">
                <a:moveTo>
                  <a:pt x="12" y="966"/>
                </a:moveTo>
                <a:cubicBezTo>
                  <a:pt x="0" y="694"/>
                  <a:pt x="47" y="419"/>
                  <a:pt x="196" y="187"/>
                </a:cubicBezTo>
                <a:cubicBezTo>
                  <a:pt x="220" y="151"/>
                  <a:pt x="246" y="115"/>
                  <a:pt x="281" y="89"/>
                </a:cubicBezTo>
                <a:cubicBezTo>
                  <a:pt x="374" y="23"/>
                  <a:pt x="474" y="79"/>
                  <a:pt x="528" y="167"/>
                </a:cubicBezTo>
                <a:cubicBezTo>
                  <a:pt x="598" y="282"/>
                  <a:pt x="590" y="419"/>
                  <a:pt x="630" y="543"/>
                </a:cubicBezTo>
                <a:cubicBezTo>
                  <a:pt x="654" y="617"/>
                  <a:pt x="666" y="617"/>
                  <a:pt x="715" y="569"/>
                </a:cubicBezTo>
                <a:cubicBezTo>
                  <a:pt x="772" y="513"/>
                  <a:pt x="822" y="450"/>
                  <a:pt x="878" y="393"/>
                </a:cubicBezTo>
                <a:cubicBezTo>
                  <a:pt x="961" y="310"/>
                  <a:pt x="1292" y="0"/>
                  <a:pt x="1379" y="239"/>
                </a:cubicBezTo>
                <a:cubicBezTo>
                  <a:pt x="1396" y="288"/>
                  <a:pt x="1390" y="342"/>
                  <a:pt x="1380" y="393"/>
                </a:cubicBezTo>
                <a:cubicBezTo>
                  <a:pt x="1321" y="690"/>
                  <a:pt x="1152" y="961"/>
                  <a:pt x="974" y="1201"/>
                </a:cubicBezTo>
                <a:cubicBezTo>
                  <a:pt x="798" y="1436"/>
                  <a:pt x="614" y="1682"/>
                  <a:pt x="384" y="1868"/>
                </a:cubicBezTo>
                <a:cubicBezTo>
                  <a:pt x="361" y="1886"/>
                  <a:pt x="333" y="1905"/>
                  <a:pt x="305" y="1894"/>
                </a:cubicBezTo>
                <a:cubicBezTo>
                  <a:pt x="289" y="1888"/>
                  <a:pt x="278" y="1873"/>
                  <a:pt x="268" y="1858"/>
                </a:cubicBezTo>
                <a:cubicBezTo>
                  <a:pt x="107" y="1608"/>
                  <a:pt x="31" y="1286"/>
                  <a:pt x="14" y="992"/>
                </a:cubicBezTo>
                <a:cubicBezTo>
                  <a:pt x="13" y="983"/>
                  <a:pt x="13" y="975"/>
                  <a:pt x="12" y="966"/>
                </a:cubicBezTo>
              </a:path>
            </a:pathLst>
          </a:custGeom>
          <a:solidFill>
            <a:srgbClr val="ECB8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0" name="Freeform 98">
            <a:extLst>
              <a:ext uri="{FF2B5EF4-FFF2-40B4-BE49-F238E27FC236}">
                <a16:creationId xmlns:a16="http://schemas.microsoft.com/office/drawing/2014/main" id="{EC4DA3BD-0A7A-4D59-921D-BFA7F25C2FE7}"/>
              </a:ext>
            </a:extLst>
          </p:cNvPr>
          <p:cNvSpPr>
            <a:spLocks/>
          </p:cNvSpPr>
          <p:nvPr/>
        </p:nvSpPr>
        <p:spPr bwMode="auto">
          <a:xfrm rot="20328732">
            <a:off x="6233768" y="1362034"/>
            <a:ext cx="248153" cy="337270"/>
          </a:xfrm>
          <a:custGeom>
            <a:avLst/>
            <a:gdLst>
              <a:gd name="T0" fmla="*/ 12 w 1396"/>
              <a:gd name="T1" fmla="*/ 966 h 1904"/>
              <a:gd name="T2" fmla="*/ 195 w 1396"/>
              <a:gd name="T3" fmla="*/ 187 h 1904"/>
              <a:gd name="T4" fmla="*/ 281 w 1396"/>
              <a:gd name="T5" fmla="*/ 89 h 1904"/>
              <a:gd name="T6" fmla="*/ 527 w 1396"/>
              <a:gd name="T7" fmla="*/ 167 h 1904"/>
              <a:gd name="T8" fmla="*/ 630 w 1396"/>
              <a:gd name="T9" fmla="*/ 543 h 1904"/>
              <a:gd name="T10" fmla="*/ 714 w 1396"/>
              <a:gd name="T11" fmla="*/ 569 h 1904"/>
              <a:gd name="T12" fmla="*/ 877 w 1396"/>
              <a:gd name="T13" fmla="*/ 393 h 1904"/>
              <a:gd name="T14" fmla="*/ 1378 w 1396"/>
              <a:gd name="T15" fmla="*/ 239 h 1904"/>
              <a:gd name="T16" fmla="*/ 1379 w 1396"/>
              <a:gd name="T17" fmla="*/ 392 h 1904"/>
              <a:gd name="T18" fmla="*/ 973 w 1396"/>
              <a:gd name="T19" fmla="*/ 1201 h 1904"/>
              <a:gd name="T20" fmla="*/ 383 w 1396"/>
              <a:gd name="T21" fmla="*/ 1868 h 1904"/>
              <a:gd name="T22" fmla="*/ 305 w 1396"/>
              <a:gd name="T23" fmla="*/ 1894 h 1904"/>
              <a:gd name="T24" fmla="*/ 268 w 1396"/>
              <a:gd name="T25" fmla="*/ 1858 h 1904"/>
              <a:gd name="T26" fmla="*/ 13 w 1396"/>
              <a:gd name="T27" fmla="*/ 992 h 1904"/>
              <a:gd name="T28" fmla="*/ 12 w 1396"/>
              <a:gd name="T29" fmla="*/ 966 h 1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396" h="1904">
                <a:moveTo>
                  <a:pt x="12" y="966"/>
                </a:moveTo>
                <a:cubicBezTo>
                  <a:pt x="0" y="694"/>
                  <a:pt x="46" y="419"/>
                  <a:pt x="195" y="187"/>
                </a:cubicBezTo>
                <a:cubicBezTo>
                  <a:pt x="219" y="150"/>
                  <a:pt x="245" y="114"/>
                  <a:pt x="281" y="89"/>
                </a:cubicBezTo>
                <a:cubicBezTo>
                  <a:pt x="374" y="23"/>
                  <a:pt x="474" y="79"/>
                  <a:pt x="527" y="167"/>
                </a:cubicBezTo>
                <a:cubicBezTo>
                  <a:pt x="597" y="282"/>
                  <a:pt x="589" y="419"/>
                  <a:pt x="630" y="543"/>
                </a:cubicBezTo>
                <a:cubicBezTo>
                  <a:pt x="654" y="617"/>
                  <a:pt x="666" y="617"/>
                  <a:pt x="714" y="569"/>
                </a:cubicBezTo>
                <a:cubicBezTo>
                  <a:pt x="772" y="513"/>
                  <a:pt x="821" y="450"/>
                  <a:pt x="877" y="393"/>
                </a:cubicBezTo>
                <a:cubicBezTo>
                  <a:pt x="961" y="310"/>
                  <a:pt x="1291" y="0"/>
                  <a:pt x="1378" y="239"/>
                </a:cubicBezTo>
                <a:cubicBezTo>
                  <a:pt x="1396" y="287"/>
                  <a:pt x="1390" y="341"/>
                  <a:pt x="1379" y="392"/>
                </a:cubicBezTo>
                <a:cubicBezTo>
                  <a:pt x="1321" y="689"/>
                  <a:pt x="1152" y="961"/>
                  <a:pt x="973" y="1201"/>
                </a:cubicBezTo>
                <a:cubicBezTo>
                  <a:pt x="798" y="1436"/>
                  <a:pt x="613" y="1682"/>
                  <a:pt x="383" y="1868"/>
                </a:cubicBezTo>
                <a:cubicBezTo>
                  <a:pt x="361" y="1886"/>
                  <a:pt x="332" y="1904"/>
                  <a:pt x="305" y="1894"/>
                </a:cubicBezTo>
                <a:cubicBezTo>
                  <a:pt x="288" y="1888"/>
                  <a:pt x="277" y="1873"/>
                  <a:pt x="268" y="1858"/>
                </a:cubicBezTo>
                <a:cubicBezTo>
                  <a:pt x="106" y="1608"/>
                  <a:pt x="30" y="1286"/>
                  <a:pt x="13" y="992"/>
                </a:cubicBezTo>
                <a:cubicBezTo>
                  <a:pt x="13" y="983"/>
                  <a:pt x="12" y="974"/>
                  <a:pt x="12" y="966"/>
                </a:cubicBezTo>
                <a:close/>
              </a:path>
            </a:pathLst>
          </a:custGeom>
          <a:solidFill>
            <a:srgbClr val="DB7B6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8698E36-4E7D-44D9-9C0F-15646134A40F}"/>
              </a:ext>
            </a:extLst>
          </p:cNvPr>
          <p:cNvGrpSpPr/>
          <p:nvPr/>
        </p:nvGrpSpPr>
        <p:grpSpPr>
          <a:xfrm>
            <a:off x="-118241" y="14462"/>
            <a:ext cx="1662113" cy="1943100"/>
            <a:chOff x="2798763" y="2209801"/>
            <a:chExt cx="1662113" cy="1943100"/>
          </a:xfrm>
        </p:grpSpPr>
        <p:sp>
          <p:nvSpPr>
            <p:cNvPr id="22" name="Freeform 887">
              <a:extLst>
                <a:ext uri="{FF2B5EF4-FFF2-40B4-BE49-F238E27FC236}">
                  <a16:creationId xmlns:a16="http://schemas.microsoft.com/office/drawing/2014/main" id="{8285BC7D-AD47-428B-AA25-D651DC9C5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2850" y="3473451"/>
              <a:ext cx="163513" cy="39688"/>
            </a:xfrm>
            <a:custGeom>
              <a:avLst/>
              <a:gdLst>
                <a:gd name="T0" fmla="*/ 731 w 790"/>
                <a:gd name="T1" fmla="*/ 172 h 191"/>
                <a:gd name="T2" fmla="*/ 366 w 790"/>
                <a:gd name="T3" fmla="*/ 50 h 191"/>
                <a:gd name="T4" fmla="*/ 43 w 790"/>
                <a:gd name="T5" fmla="*/ 191 h 191"/>
                <a:gd name="T6" fmla="*/ 0 w 790"/>
                <a:gd name="T7" fmla="*/ 124 h 191"/>
                <a:gd name="T8" fmla="*/ 314 w 790"/>
                <a:gd name="T9" fmla="*/ 20 h 191"/>
                <a:gd name="T10" fmla="*/ 790 w 790"/>
                <a:gd name="T11" fmla="*/ 156 h 191"/>
                <a:gd name="T12" fmla="*/ 731 w 790"/>
                <a:gd name="T13" fmla="*/ 172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0" h="191">
                  <a:moveTo>
                    <a:pt x="731" y="172"/>
                  </a:moveTo>
                  <a:cubicBezTo>
                    <a:pt x="705" y="149"/>
                    <a:pt x="561" y="45"/>
                    <a:pt x="366" y="50"/>
                  </a:cubicBezTo>
                  <a:cubicBezTo>
                    <a:pt x="171" y="55"/>
                    <a:pt x="67" y="166"/>
                    <a:pt x="43" y="191"/>
                  </a:cubicBezTo>
                  <a:cubicBezTo>
                    <a:pt x="29" y="168"/>
                    <a:pt x="14" y="146"/>
                    <a:pt x="0" y="124"/>
                  </a:cubicBezTo>
                  <a:cubicBezTo>
                    <a:pt x="58" y="88"/>
                    <a:pt x="168" y="32"/>
                    <a:pt x="314" y="20"/>
                  </a:cubicBezTo>
                  <a:cubicBezTo>
                    <a:pt x="559" y="0"/>
                    <a:pt x="737" y="118"/>
                    <a:pt x="790" y="156"/>
                  </a:cubicBezTo>
                  <a:cubicBezTo>
                    <a:pt x="770" y="162"/>
                    <a:pt x="750" y="167"/>
                    <a:pt x="731" y="17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888">
              <a:extLst>
                <a:ext uri="{FF2B5EF4-FFF2-40B4-BE49-F238E27FC236}">
                  <a16:creationId xmlns:a16="http://schemas.microsoft.com/office/drawing/2014/main" id="{5699101E-356A-499E-A4E1-C953EF2EF96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9675" y="3598863"/>
              <a:ext cx="38100" cy="161925"/>
            </a:xfrm>
            <a:custGeom>
              <a:avLst/>
              <a:gdLst>
                <a:gd name="T0" fmla="*/ 173 w 185"/>
                <a:gd name="T1" fmla="*/ 730 h 789"/>
                <a:gd name="T2" fmla="*/ 47 w 185"/>
                <a:gd name="T3" fmla="*/ 367 h 789"/>
                <a:gd name="T4" fmla="*/ 185 w 185"/>
                <a:gd name="T5" fmla="*/ 42 h 789"/>
                <a:gd name="T6" fmla="*/ 118 w 185"/>
                <a:gd name="T7" fmla="*/ 0 h 789"/>
                <a:gd name="T8" fmla="*/ 17 w 185"/>
                <a:gd name="T9" fmla="*/ 315 h 789"/>
                <a:gd name="T10" fmla="*/ 157 w 185"/>
                <a:gd name="T11" fmla="*/ 789 h 789"/>
                <a:gd name="T12" fmla="*/ 173 w 185"/>
                <a:gd name="T13" fmla="*/ 73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5" h="789">
                  <a:moveTo>
                    <a:pt x="173" y="730"/>
                  </a:moveTo>
                  <a:cubicBezTo>
                    <a:pt x="149" y="705"/>
                    <a:pt x="44" y="561"/>
                    <a:pt x="47" y="367"/>
                  </a:cubicBezTo>
                  <a:cubicBezTo>
                    <a:pt x="51" y="172"/>
                    <a:pt x="161" y="67"/>
                    <a:pt x="185" y="42"/>
                  </a:cubicBezTo>
                  <a:cubicBezTo>
                    <a:pt x="163" y="28"/>
                    <a:pt x="140" y="14"/>
                    <a:pt x="118" y="0"/>
                  </a:cubicBezTo>
                  <a:cubicBezTo>
                    <a:pt x="82" y="58"/>
                    <a:pt x="27" y="168"/>
                    <a:pt x="17" y="315"/>
                  </a:cubicBezTo>
                  <a:cubicBezTo>
                    <a:pt x="0" y="559"/>
                    <a:pt x="119" y="736"/>
                    <a:pt x="157" y="789"/>
                  </a:cubicBezTo>
                  <a:lnTo>
                    <a:pt x="173" y="730"/>
                  </a:ln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889">
              <a:extLst>
                <a:ext uri="{FF2B5EF4-FFF2-40B4-BE49-F238E27FC236}">
                  <a16:creationId xmlns:a16="http://schemas.microsoft.com/office/drawing/2014/main" id="{B9E3481B-6E4D-42C0-8D96-410CE6545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09988"/>
              <a:ext cx="160338" cy="239713"/>
            </a:xfrm>
            <a:custGeom>
              <a:avLst/>
              <a:gdLst>
                <a:gd name="T0" fmla="*/ 638 w 780"/>
                <a:gd name="T1" fmla="*/ 739 h 1164"/>
                <a:gd name="T2" fmla="*/ 581 w 780"/>
                <a:gd name="T3" fmla="*/ 1164 h 1164"/>
                <a:gd name="T4" fmla="*/ 563 w 780"/>
                <a:gd name="T5" fmla="*/ 1141 h 1164"/>
                <a:gd name="T6" fmla="*/ 229 w 780"/>
                <a:gd name="T7" fmla="*/ 740 h 1164"/>
                <a:gd name="T8" fmla="*/ 0 w 780"/>
                <a:gd name="T9" fmla="*/ 369 h 1164"/>
                <a:gd name="T10" fmla="*/ 171 w 780"/>
                <a:gd name="T11" fmla="*/ 84 h 1164"/>
                <a:gd name="T12" fmla="*/ 354 w 780"/>
                <a:gd name="T13" fmla="*/ 107 h 1164"/>
                <a:gd name="T14" fmla="*/ 393 w 780"/>
                <a:gd name="T15" fmla="*/ 60 h 1164"/>
                <a:gd name="T16" fmla="*/ 507 w 780"/>
                <a:gd name="T17" fmla="*/ 4 h 1164"/>
                <a:gd name="T18" fmla="*/ 733 w 780"/>
                <a:gd name="T19" fmla="*/ 230 h 1164"/>
                <a:gd name="T20" fmla="*/ 638 w 780"/>
                <a:gd name="T21" fmla="*/ 739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0" h="1164">
                  <a:moveTo>
                    <a:pt x="638" y="739"/>
                  </a:moveTo>
                  <a:cubicBezTo>
                    <a:pt x="599" y="899"/>
                    <a:pt x="585" y="1044"/>
                    <a:pt x="581" y="1164"/>
                  </a:cubicBezTo>
                  <a:cubicBezTo>
                    <a:pt x="575" y="1156"/>
                    <a:pt x="569" y="1149"/>
                    <a:pt x="563" y="1141"/>
                  </a:cubicBezTo>
                  <a:cubicBezTo>
                    <a:pt x="424" y="968"/>
                    <a:pt x="308" y="832"/>
                    <a:pt x="229" y="740"/>
                  </a:cubicBezTo>
                  <a:cubicBezTo>
                    <a:pt x="70" y="555"/>
                    <a:pt x="1" y="485"/>
                    <a:pt x="0" y="369"/>
                  </a:cubicBezTo>
                  <a:cubicBezTo>
                    <a:pt x="0" y="268"/>
                    <a:pt x="51" y="122"/>
                    <a:pt x="171" y="84"/>
                  </a:cubicBezTo>
                  <a:cubicBezTo>
                    <a:pt x="251" y="59"/>
                    <a:pt x="326" y="92"/>
                    <a:pt x="354" y="107"/>
                  </a:cubicBezTo>
                  <a:cubicBezTo>
                    <a:pt x="361" y="97"/>
                    <a:pt x="374" y="79"/>
                    <a:pt x="393" y="60"/>
                  </a:cubicBezTo>
                  <a:cubicBezTo>
                    <a:pt x="420" y="33"/>
                    <a:pt x="459" y="6"/>
                    <a:pt x="507" y="4"/>
                  </a:cubicBezTo>
                  <a:cubicBezTo>
                    <a:pt x="616" y="0"/>
                    <a:pt x="702" y="131"/>
                    <a:pt x="733" y="230"/>
                  </a:cubicBezTo>
                  <a:cubicBezTo>
                    <a:pt x="780" y="381"/>
                    <a:pt x="701" y="479"/>
                    <a:pt x="638" y="739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890">
              <a:extLst>
                <a:ext uri="{FF2B5EF4-FFF2-40B4-BE49-F238E27FC236}">
                  <a16:creationId xmlns:a16="http://schemas.microsoft.com/office/drawing/2014/main" id="{731D168F-44FA-49D0-B1F8-CC01494EA9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0800" y="3417888"/>
              <a:ext cx="260350" cy="188913"/>
            </a:xfrm>
            <a:custGeom>
              <a:avLst/>
              <a:gdLst>
                <a:gd name="T0" fmla="*/ 1269 w 1269"/>
                <a:gd name="T1" fmla="*/ 918 h 918"/>
                <a:gd name="T2" fmla="*/ 1223 w 1269"/>
                <a:gd name="T3" fmla="*/ 910 h 918"/>
                <a:gd name="T4" fmla="*/ 891 w 1269"/>
                <a:gd name="T5" fmla="*/ 873 h 918"/>
                <a:gd name="T6" fmla="*/ 564 w 1269"/>
                <a:gd name="T7" fmla="*/ 868 h 918"/>
                <a:gd name="T8" fmla="*/ 173 w 1269"/>
                <a:gd name="T9" fmla="*/ 793 h 918"/>
                <a:gd name="T10" fmla="*/ 50 w 1269"/>
                <a:gd name="T11" fmla="*/ 487 h 918"/>
                <a:gd name="T12" fmla="*/ 209 w 1269"/>
                <a:gd name="T13" fmla="*/ 418 h 918"/>
                <a:gd name="T14" fmla="*/ 208 w 1269"/>
                <a:gd name="T15" fmla="*/ 413 h 918"/>
                <a:gd name="T16" fmla="*/ 195 w 1269"/>
                <a:gd name="T17" fmla="*/ 298 h 918"/>
                <a:gd name="T18" fmla="*/ 400 w 1269"/>
                <a:gd name="T19" fmla="*/ 75 h 918"/>
                <a:gd name="T20" fmla="*/ 1078 w 1269"/>
                <a:gd name="T21" fmla="*/ 577 h 918"/>
                <a:gd name="T22" fmla="*/ 1269 w 1269"/>
                <a:gd name="T23" fmla="*/ 918 h 9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69" h="918">
                  <a:moveTo>
                    <a:pt x="1269" y="918"/>
                  </a:moveTo>
                  <a:cubicBezTo>
                    <a:pt x="1255" y="916"/>
                    <a:pt x="1240" y="913"/>
                    <a:pt x="1223" y="910"/>
                  </a:cubicBezTo>
                  <a:cubicBezTo>
                    <a:pt x="1141" y="897"/>
                    <a:pt x="1027" y="881"/>
                    <a:pt x="891" y="873"/>
                  </a:cubicBezTo>
                  <a:cubicBezTo>
                    <a:pt x="759" y="865"/>
                    <a:pt x="653" y="866"/>
                    <a:pt x="564" y="868"/>
                  </a:cubicBezTo>
                  <a:cubicBezTo>
                    <a:pt x="381" y="872"/>
                    <a:pt x="273" y="875"/>
                    <a:pt x="173" y="793"/>
                  </a:cubicBezTo>
                  <a:cubicBezTo>
                    <a:pt x="79" y="716"/>
                    <a:pt x="0" y="571"/>
                    <a:pt x="50" y="487"/>
                  </a:cubicBezTo>
                  <a:cubicBezTo>
                    <a:pt x="84" y="429"/>
                    <a:pt x="172" y="419"/>
                    <a:pt x="209" y="418"/>
                  </a:cubicBezTo>
                  <a:cubicBezTo>
                    <a:pt x="209" y="416"/>
                    <a:pt x="208" y="415"/>
                    <a:pt x="208" y="413"/>
                  </a:cubicBezTo>
                  <a:cubicBezTo>
                    <a:pt x="198" y="385"/>
                    <a:pt x="188" y="345"/>
                    <a:pt x="195" y="298"/>
                  </a:cubicBezTo>
                  <a:cubicBezTo>
                    <a:pt x="212" y="188"/>
                    <a:pt x="314" y="99"/>
                    <a:pt x="400" y="75"/>
                  </a:cubicBezTo>
                  <a:cubicBezTo>
                    <a:pt x="668" y="0"/>
                    <a:pt x="1011" y="483"/>
                    <a:pt x="1078" y="577"/>
                  </a:cubicBezTo>
                  <a:cubicBezTo>
                    <a:pt x="1173" y="711"/>
                    <a:pt x="1233" y="834"/>
                    <a:pt x="1269" y="918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891">
              <a:extLst>
                <a:ext uri="{FF2B5EF4-FFF2-40B4-BE49-F238E27FC236}">
                  <a16:creationId xmlns:a16="http://schemas.microsoft.com/office/drawing/2014/main" id="{C5C55CD4-1D6C-49B7-9151-A253721C8CE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8738" y="3502026"/>
              <a:ext cx="244475" cy="103188"/>
            </a:xfrm>
            <a:custGeom>
              <a:avLst/>
              <a:gdLst>
                <a:gd name="T0" fmla="*/ 1189 w 1189"/>
                <a:gd name="T1" fmla="*/ 497 h 497"/>
                <a:gd name="T2" fmla="*/ 857 w 1189"/>
                <a:gd name="T3" fmla="*/ 460 h 497"/>
                <a:gd name="T4" fmla="*/ 652 w 1189"/>
                <a:gd name="T5" fmla="*/ 454 h 497"/>
                <a:gd name="T6" fmla="*/ 530 w 1189"/>
                <a:gd name="T7" fmla="*/ 455 h 497"/>
                <a:gd name="T8" fmla="*/ 427 w 1189"/>
                <a:gd name="T9" fmla="*/ 457 h 497"/>
                <a:gd name="T10" fmla="*/ 139 w 1189"/>
                <a:gd name="T11" fmla="*/ 380 h 497"/>
                <a:gd name="T12" fmla="*/ 0 w 1189"/>
                <a:gd name="T13" fmla="*/ 135 h 497"/>
                <a:gd name="T14" fmla="*/ 16 w 1189"/>
                <a:gd name="T15" fmla="*/ 74 h 497"/>
                <a:gd name="T16" fmla="*/ 175 w 1189"/>
                <a:gd name="T17" fmla="*/ 5 h 497"/>
                <a:gd name="T18" fmla="*/ 175 w 1189"/>
                <a:gd name="T19" fmla="*/ 5 h 497"/>
                <a:gd name="T20" fmla="*/ 175 w 1189"/>
                <a:gd name="T21" fmla="*/ 5 h 497"/>
                <a:gd name="T22" fmla="*/ 174 w 1189"/>
                <a:gd name="T23" fmla="*/ 0 h 497"/>
                <a:gd name="T24" fmla="*/ 488 w 1189"/>
                <a:gd name="T25" fmla="*/ 101 h 497"/>
                <a:gd name="T26" fmla="*/ 1189 w 1189"/>
                <a:gd name="T27" fmla="*/ 497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89" h="497">
                  <a:moveTo>
                    <a:pt x="1189" y="497"/>
                  </a:moveTo>
                  <a:cubicBezTo>
                    <a:pt x="1107" y="484"/>
                    <a:pt x="993" y="468"/>
                    <a:pt x="857" y="460"/>
                  </a:cubicBezTo>
                  <a:cubicBezTo>
                    <a:pt x="781" y="455"/>
                    <a:pt x="713" y="454"/>
                    <a:pt x="652" y="454"/>
                  </a:cubicBezTo>
                  <a:cubicBezTo>
                    <a:pt x="608" y="454"/>
                    <a:pt x="567" y="454"/>
                    <a:pt x="530" y="455"/>
                  </a:cubicBezTo>
                  <a:cubicBezTo>
                    <a:pt x="493" y="456"/>
                    <a:pt x="458" y="457"/>
                    <a:pt x="427" y="457"/>
                  </a:cubicBezTo>
                  <a:cubicBezTo>
                    <a:pt x="303" y="457"/>
                    <a:pt x="218" y="445"/>
                    <a:pt x="139" y="380"/>
                  </a:cubicBezTo>
                  <a:cubicBezTo>
                    <a:pt x="65" y="320"/>
                    <a:pt x="1" y="217"/>
                    <a:pt x="0" y="135"/>
                  </a:cubicBezTo>
                  <a:cubicBezTo>
                    <a:pt x="0" y="113"/>
                    <a:pt x="5" y="92"/>
                    <a:pt x="16" y="74"/>
                  </a:cubicBezTo>
                  <a:cubicBezTo>
                    <a:pt x="50" y="16"/>
                    <a:pt x="138" y="6"/>
                    <a:pt x="175" y="5"/>
                  </a:cubicBezTo>
                  <a:lnTo>
                    <a:pt x="175" y="5"/>
                  </a:lnTo>
                  <a:lnTo>
                    <a:pt x="175" y="5"/>
                  </a:lnTo>
                  <a:cubicBezTo>
                    <a:pt x="175" y="3"/>
                    <a:pt x="174" y="2"/>
                    <a:pt x="174" y="0"/>
                  </a:cubicBezTo>
                  <a:cubicBezTo>
                    <a:pt x="269" y="21"/>
                    <a:pt x="378" y="61"/>
                    <a:pt x="488" y="101"/>
                  </a:cubicBezTo>
                  <a:cubicBezTo>
                    <a:pt x="668" y="168"/>
                    <a:pt x="918" y="284"/>
                    <a:pt x="1189" y="497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892">
              <a:extLst>
                <a:ext uri="{FF2B5EF4-FFF2-40B4-BE49-F238E27FC236}">
                  <a16:creationId xmlns:a16="http://schemas.microsoft.com/office/drawing/2014/main" id="{DA61DCE4-0887-4C8A-B737-C3F402196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3698875" y="3722688"/>
              <a:ext cx="115888" cy="222250"/>
            </a:xfrm>
            <a:custGeom>
              <a:avLst/>
              <a:gdLst>
                <a:gd name="T0" fmla="*/ 563 w 563"/>
                <a:gd name="T1" fmla="*/ 1082 h 1082"/>
                <a:gd name="T2" fmla="*/ 229 w 563"/>
                <a:gd name="T3" fmla="*/ 681 h 1082"/>
                <a:gd name="T4" fmla="*/ 0 w 563"/>
                <a:gd name="T5" fmla="*/ 310 h 1082"/>
                <a:gd name="T6" fmla="*/ 171 w 563"/>
                <a:gd name="T7" fmla="*/ 25 h 1082"/>
                <a:gd name="T8" fmla="*/ 354 w 563"/>
                <a:gd name="T9" fmla="*/ 48 h 1082"/>
                <a:gd name="T10" fmla="*/ 378 w 563"/>
                <a:gd name="T11" fmla="*/ 260 h 1082"/>
                <a:gd name="T12" fmla="*/ 563 w 563"/>
                <a:gd name="T13" fmla="*/ 1082 h 1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3" h="1082">
                  <a:moveTo>
                    <a:pt x="563" y="1082"/>
                  </a:moveTo>
                  <a:cubicBezTo>
                    <a:pt x="424" y="909"/>
                    <a:pt x="308" y="773"/>
                    <a:pt x="229" y="681"/>
                  </a:cubicBezTo>
                  <a:cubicBezTo>
                    <a:pt x="70" y="496"/>
                    <a:pt x="1" y="426"/>
                    <a:pt x="0" y="310"/>
                  </a:cubicBezTo>
                  <a:cubicBezTo>
                    <a:pt x="0" y="209"/>
                    <a:pt x="51" y="63"/>
                    <a:pt x="171" y="25"/>
                  </a:cubicBezTo>
                  <a:cubicBezTo>
                    <a:pt x="251" y="0"/>
                    <a:pt x="326" y="33"/>
                    <a:pt x="354" y="48"/>
                  </a:cubicBezTo>
                  <a:cubicBezTo>
                    <a:pt x="361" y="38"/>
                    <a:pt x="377" y="167"/>
                    <a:pt x="378" y="260"/>
                  </a:cubicBezTo>
                  <a:cubicBezTo>
                    <a:pt x="380" y="606"/>
                    <a:pt x="475" y="889"/>
                    <a:pt x="563" y="1082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893">
              <a:extLst>
                <a:ext uri="{FF2B5EF4-FFF2-40B4-BE49-F238E27FC236}">
                  <a16:creationId xmlns:a16="http://schemas.microsoft.com/office/drawing/2014/main" id="{354DEA63-E814-4843-859D-3106BB364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3263" y="2806701"/>
              <a:ext cx="576263" cy="77788"/>
            </a:xfrm>
            <a:custGeom>
              <a:avLst/>
              <a:gdLst>
                <a:gd name="T0" fmla="*/ 2800 w 2802"/>
                <a:gd name="T1" fmla="*/ 213 h 382"/>
                <a:gd name="T2" fmla="*/ 1398 w 2802"/>
                <a:gd name="T3" fmla="*/ 370 h 382"/>
                <a:gd name="T4" fmla="*/ 2 w 2802"/>
                <a:gd name="T5" fmla="*/ 169 h 382"/>
                <a:gd name="T6" fmla="*/ 1404 w 2802"/>
                <a:gd name="T7" fmla="*/ 12 h 382"/>
                <a:gd name="T8" fmla="*/ 2800 w 2802"/>
                <a:gd name="T9" fmla="*/ 213 h 3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02" h="382">
                  <a:moveTo>
                    <a:pt x="2800" y="213"/>
                  </a:moveTo>
                  <a:cubicBezTo>
                    <a:pt x="2799" y="312"/>
                    <a:pt x="2171" y="382"/>
                    <a:pt x="1398" y="370"/>
                  </a:cubicBezTo>
                  <a:cubicBezTo>
                    <a:pt x="625" y="358"/>
                    <a:pt x="0" y="268"/>
                    <a:pt x="2" y="169"/>
                  </a:cubicBezTo>
                  <a:cubicBezTo>
                    <a:pt x="3" y="70"/>
                    <a:pt x="631" y="0"/>
                    <a:pt x="1404" y="12"/>
                  </a:cubicBezTo>
                  <a:cubicBezTo>
                    <a:pt x="2177" y="24"/>
                    <a:pt x="2802" y="114"/>
                    <a:pt x="2800" y="213"/>
                  </a:cubicBezTo>
                  <a:close/>
                </a:path>
              </a:pathLst>
            </a:custGeom>
            <a:solidFill>
              <a:srgbClr val="774C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894">
              <a:extLst>
                <a:ext uri="{FF2B5EF4-FFF2-40B4-BE49-F238E27FC236}">
                  <a16:creationId xmlns:a16="http://schemas.microsoft.com/office/drawing/2014/main" id="{C8AB9D6D-5976-4A92-9F83-BE06C8290970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741613"/>
              <a:ext cx="627063" cy="1263650"/>
            </a:xfrm>
            <a:custGeom>
              <a:avLst/>
              <a:gdLst>
                <a:gd name="T0" fmla="*/ 2847 w 3055"/>
                <a:gd name="T1" fmla="*/ 1013 h 6148"/>
                <a:gd name="T2" fmla="*/ 2754 w 3055"/>
                <a:gd name="T3" fmla="*/ 391 h 6148"/>
                <a:gd name="T4" fmla="*/ 1605 w 3055"/>
                <a:gd name="T5" fmla="*/ 464 h 6148"/>
                <a:gd name="T6" fmla="*/ 1361 w 3055"/>
                <a:gd name="T7" fmla="*/ 1441 h 6148"/>
                <a:gd name="T8" fmla="*/ 1941 w 3055"/>
                <a:gd name="T9" fmla="*/ 2810 h 6148"/>
                <a:gd name="T10" fmla="*/ 2220 w 3055"/>
                <a:gd name="T11" fmla="*/ 3133 h 6148"/>
                <a:gd name="T12" fmla="*/ 2644 w 3055"/>
                <a:gd name="T13" fmla="*/ 4574 h 6148"/>
                <a:gd name="T14" fmla="*/ 2530 w 3055"/>
                <a:gd name="T15" fmla="*/ 5091 h 6148"/>
                <a:gd name="T16" fmla="*/ 2464 w 3055"/>
                <a:gd name="T17" fmla="*/ 5237 h 6148"/>
                <a:gd name="T18" fmla="*/ 1284 w 3055"/>
                <a:gd name="T19" fmla="*/ 6138 h 6148"/>
                <a:gd name="T20" fmla="*/ 0 w 3055"/>
                <a:gd name="T21" fmla="*/ 5154 h 6148"/>
                <a:gd name="T22" fmla="*/ 80 w 3055"/>
                <a:gd name="T23" fmla="*/ 5124 h 6148"/>
                <a:gd name="T24" fmla="*/ 366 w 3055"/>
                <a:gd name="T25" fmla="*/ 5613 h 6148"/>
                <a:gd name="T26" fmla="*/ 1139 w 3055"/>
                <a:gd name="T27" fmla="*/ 6051 h 6148"/>
                <a:gd name="T28" fmla="*/ 2485 w 3055"/>
                <a:gd name="T29" fmla="*/ 5002 h 6148"/>
                <a:gd name="T30" fmla="*/ 2002 w 3055"/>
                <a:gd name="T31" fmla="*/ 2994 h 6148"/>
                <a:gd name="T32" fmla="*/ 1793 w 3055"/>
                <a:gd name="T33" fmla="*/ 2757 h 6148"/>
                <a:gd name="T34" fmla="*/ 1304 w 3055"/>
                <a:gd name="T35" fmla="*/ 819 h 6148"/>
                <a:gd name="T36" fmla="*/ 1774 w 3055"/>
                <a:gd name="T37" fmla="*/ 205 h 6148"/>
                <a:gd name="T38" fmla="*/ 2858 w 3055"/>
                <a:gd name="T39" fmla="*/ 329 h 6148"/>
                <a:gd name="T40" fmla="*/ 2920 w 3055"/>
                <a:gd name="T41" fmla="*/ 1020 h 6148"/>
                <a:gd name="T42" fmla="*/ 2847 w 3055"/>
                <a:gd name="T43" fmla="*/ 1013 h 61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55" h="6148">
                  <a:moveTo>
                    <a:pt x="2847" y="1013"/>
                  </a:moveTo>
                  <a:cubicBezTo>
                    <a:pt x="2870" y="914"/>
                    <a:pt x="2932" y="595"/>
                    <a:pt x="2754" y="391"/>
                  </a:cubicBezTo>
                  <a:cubicBezTo>
                    <a:pt x="2503" y="105"/>
                    <a:pt x="1889" y="176"/>
                    <a:pt x="1605" y="464"/>
                  </a:cubicBezTo>
                  <a:cubicBezTo>
                    <a:pt x="1359" y="713"/>
                    <a:pt x="1328" y="1111"/>
                    <a:pt x="1361" y="1441"/>
                  </a:cubicBezTo>
                  <a:cubicBezTo>
                    <a:pt x="1410" y="1939"/>
                    <a:pt x="1606" y="2436"/>
                    <a:pt x="1941" y="2810"/>
                  </a:cubicBezTo>
                  <a:cubicBezTo>
                    <a:pt x="2035" y="2916"/>
                    <a:pt x="2135" y="3018"/>
                    <a:pt x="2220" y="3133"/>
                  </a:cubicBezTo>
                  <a:cubicBezTo>
                    <a:pt x="2517" y="3536"/>
                    <a:pt x="2678" y="4074"/>
                    <a:pt x="2644" y="4574"/>
                  </a:cubicBezTo>
                  <a:cubicBezTo>
                    <a:pt x="2632" y="4751"/>
                    <a:pt x="2595" y="4926"/>
                    <a:pt x="2530" y="5091"/>
                  </a:cubicBezTo>
                  <a:cubicBezTo>
                    <a:pt x="2510" y="5141"/>
                    <a:pt x="2488" y="5190"/>
                    <a:pt x="2464" y="5237"/>
                  </a:cubicBezTo>
                  <a:cubicBezTo>
                    <a:pt x="2390" y="5383"/>
                    <a:pt x="2013" y="6123"/>
                    <a:pt x="1284" y="6138"/>
                  </a:cubicBezTo>
                  <a:cubicBezTo>
                    <a:pt x="745" y="6148"/>
                    <a:pt x="220" y="5758"/>
                    <a:pt x="0" y="5154"/>
                  </a:cubicBezTo>
                  <a:cubicBezTo>
                    <a:pt x="27" y="5144"/>
                    <a:pt x="54" y="5134"/>
                    <a:pt x="80" y="5124"/>
                  </a:cubicBezTo>
                  <a:cubicBezTo>
                    <a:pt x="133" y="5243"/>
                    <a:pt x="211" y="5445"/>
                    <a:pt x="366" y="5613"/>
                  </a:cubicBezTo>
                  <a:cubicBezTo>
                    <a:pt x="438" y="5692"/>
                    <a:pt x="763" y="6010"/>
                    <a:pt x="1139" y="6051"/>
                  </a:cubicBezTo>
                  <a:cubicBezTo>
                    <a:pt x="1822" y="6127"/>
                    <a:pt x="2274" y="5555"/>
                    <a:pt x="2485" y="5002"/>
                  </a:cubicBezTo>
                  <a:cubicBezTo>
                    <a:pt x="2781" y="4227"/>
                    <a:pt x="2380" y="3411"/>
                    <a:pt x="2002" y="2994"/>
                  </a:cubicBezTo>
                  <a:cubicBezTo>
                    <a:pt x="1877" y="2857"/>
                    <a:pt x="1930" y="2916"/>
                    <a:pt x="1793" y="2757"/>
                  </a:cubicBezTo>
                  <a:cubicBezTo>
                    <a:pt x="1600" y="2535"/>
                    <a:pt x="1044" y="1515"/>
                    <a:pt x="1304" y="819"/>
                  </a:cubicBezTo>
                  <a:cubicBezTo>
                    <a:pt x="1360" y="672"/>
                    <a:pt x="1472" y="371"/>
                    <a:pt x="1774" y="205"/>
                  </a:cubicBezTo>
                  <a:cubicBezTo>
                    <a:pt x="2089" y="31"/>
                    <a:pt x="2619" y="0"/>
                    <a:pt x="2858" y="329"/>
                  </a:cubicBezTo>
                  <a:cubicBezTo>
                    <a:pt x="3055" y="602"/>
                    <a:pt x="2938" y="965"/>
                    <a:pt x="2920" y="1020"/>
                  </a:cubicBezTo>
                  <a:cubicBezTo>
                    <a:pt x="2896" y="1017"/>
                    <a:pt x="2871" y="1015"/>
                    <a:pt x="2847" y="1013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895">
              <a:extLst>
                <a:ext uri="{FF2B5EF4-FFF2-40B4-BE49-F238E27FC236}">
                  <a16:creationId xmlns:a16="http://schemas.microsoft.com/office/drawing/2014/main" id="{940DEC0B-1E22-4892-BF60-C428CE9709D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1413" y="2706688"/>
              <a:ext cx="536575" cy="1082675"/>
            </a:xfrm>
            <a:custGeom>
              <a:avLst/>
              <a:gdLst>
                <a:gd name="T0" fmla="*/ 178 w 2615"/>
                <a:gd name="T1" fmla="*/ 867 h 5262"/>
                <a:gd name="T2" fmla="*/ 258 w 2615"/>
                <a:gd name="T3" fmla="*/ 335 h 5262"/>
                <a:gd name="T4" fmla="*/ 1242 w 2615"/>
                <a:gd name="T5" fmla="*/ 397 h 5262"/>
                <a:gd name="T6" fmla="*/ 1450 w 2615"/>
                <a:gd name="T7" fmla="*/ 1234 h 5262"/>
                <a:gd name="T8" fmla="*/ 954 w 2615"/>
                <a:gd name="T9" fmla="*/ 2405 h 5262"/>
                <a:gd name="T10" fmla="*/ 715 w 2615"/>
                <a:gd name="T11" fmla="*/ 2681 h 5262"/>
                <a:gd name="T12" fmla="*/ 352 w 2615"/>
                <a:gd name="T13" fmla="*/ 3915 h 5262"/>
                <a:gd name="T14" fmla="*/ 450 w 2615"/>
                <a:gd name="T15" fmla="*/ 4358 h 5262"/>
                <a:gd name="T16" fmla="*/ 506 w 2615"/>
                <a:gd name="T17" fmla="*/ 4482 h 5262"/>
                <a:gd name="T18" fmla="*/ 1516 w 2615"/>
                <a:gd name="T19" fmla="*/ 5253 h 5262"/>
                <a:gd name="T20" fmla="*/ 2615 w 2615"/>
                <a:gd name="T21" fmla="*/ 4411 h 5262"/>
                <a:gd name="T22" fmla="*/ 2546 w 2615"/>
                <a:gd name="T23" fmla="*/ 4386 h 5262"/>
                <a:gd name="T24" fmla="*/ 2298 w 2615"/>
                <a:gd name="T25" fmla="*/ 4828 h 5262"/>
                <a:gd name="T26" fmla="*/ 1641 w 2615"/>
                <a:gd name="T27" fmla="*/ 5179 h 5262"/>
                <a:gd name="T28" fmla="*/ 489 w 2615"/>
                <a:gd name="T29" fmla="*/ 4281 h 5262"/>
                <a:gd name="T30" fmla="*/ 902 w 2615"/>
                <a:gd name="T31" fmla="*/ 2562 h 5262"/>
                <a:gd name="T32" fmla="*/ 1081 w 2615"/>
                <a:gd name="T33" fmla="*/ 2360 h 5262"/>
                <a:gd name="T34" fmla="*/ 1499 w 2615"/>
                <a:gd name="T35" fmla="*/ 702 h 5262"/>
                <a:gd name="T36" fmla="*/ 1097 w 2615"/>
                <a:gd name="T37" fmla="*/ 176 h 5262"/>
                <a:gd name="T38" fmla="*/ 170 w 2615"/>
                <a:gd name="T39" fmla="*/ 282 h 5262"/>
                <a:gd name="T40" fmla="*/ 116 w 2615"/>
                <a:gd name="T41" fmla="*/ 873 h 5262"/>
                <a:gd name="T42" fmla="*/ 178 w 2615"/>
                <a:gd name="T43" fmla="*/ 867 h 5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15" h="5262">
                  <a:moveTo>
                    <a:pt x="178" y="867"/>
                  </a:moveTo>
                  <a:cubicBezTo>
                    <a:pt x="159" y="783"/>
                    <a:pt x="106" y="509"/>
                    <a:pt x="258" y="335"/>
                  </a:cubicBezTo>
                  <a:cubicBezTo>
                    <a:pt x="473" y="90"/>
                    <a:pt x="999" y="151"/>
                    <a:pt x="1242" y="397"/>
                  </a:cubicBezTo>
                  <a:cubicBezTo>
                    <a:pt x="1452" y="611"/>
                    <a:pt x="1478" y="951"/>
                    <a:pt x="1450" y="1234"/>
                  </a:cubicBezTo>
                  <a:cubicBezTo>
                    <a:pt x="1408" y="1659"/>
                    <a:pt x="1240" y="2085"/>
                    <a:pt x="954" y="2405"/>
                  </a:cubicBezTo>
                  <a:cubicBezTo>
                    <a:pt x="873" y="2496"/>
                    <a:pt x="788" y="2583"/>
                    <a:pt x="715" y="2681"/>
                  </a:cubicBezTo>
                  <a:cubicBezTo>
                    <a:pt x="461" y="3026"/>
                    <a:pt x="324" y="3487"/>
                    <a:pt x="352" y="3915"/>
                  </a:cubicBezTo>
                  <a:cubicBezTo>
                    <a:pt x="363" y="4066"/>
                    <a:pt x="395" y="4216"/>
                    <a:pt x="450" y="4358"/>
                  </a:cubicBezTo>
                  <a:cubicBezTo>
                    <a:pt x="467" y="4400"/>
                    <a:pt x="486" y="4442"/>
                    <a:pt x="506" y="4482"/>
                  </a:cubicBezTo>
                  <a:cubicBezTo>
                    <a:pt x="570" y="4607"/>
                    <a:pt x="893" y="5241"/>
                    <a:pt x="1516" y="5253"/>
                  </a:cubicBezTo>
                  <a:cubicBezTo>
                    <a:pt x="1978" y="5262"/>
                    <a:pt x="2427" y="4928"/>
                    <a:pt x="2615" y="4411"/>
                  </a:cubicBezTo>
                  <a:cubicBezTo>
                    <a:pt x="2592" y="4403"/>
                    <a:pt x="2569" y="4394"/>
                    <a:pt x="2546" y="4386"/>
                  </a:cubicBezTo>
                  <a:cubicBezTo>
                    <a:pt x="2501" y="4488"/>
                    <a:pt x="2431" y="4683"/>
                    <a:pt x="2298" y="4828"/>
                  </a:cubicBezTo>
                  <a:cubicBezTo>
                    <a:pt x="2236" y="4895"/>
                    <a:pt x="1963" y="5144"/>
                    <a:pt x="1641" y="5179"/>
                  </a:cubicBezTo>
                  <a:cubicBezTo>
                    <a:pt x="1056" y="5244"/>
                    <a:pt x="669" y="4754"/>
                    <a:pt x="489" y="4281"/>
                  </a:cubicBezTo>
                  <a:cubicBezTo>
                    <a:pt x="235" y="3618"/>
                    <a:pt x="578" y="2920"/>
                    <a:pt x="902" y="2562"/>
                  </a:cubicBezTo>
                  <a:cubicBezTo>
                    <a:pt x="1008" y="2445"/>
                    <a:pt x="963" y="2496"/>
                    <a:pt x="1081" y="2360"/>
                  </a:cubicBezTo>
                  <a:cubicBezTo>
                    <a:pt x="1246" y="2169"/>
                    <a:pt x="1722" y="1297"/>
                    <a:pt x="1499" y="702"/>
                  </a:cubicBezTo>
                  <a:cubicBezTo>
                    <a:pt x="1451" y="575"/>
                    <a:pt x="1355" y="318"/>
                    <a:pt x="1097" y="176"/>
                  </a:cubicBezTo>
                  <a:cubicBezTo>
                    <a:pt x="827" y="27"/>
                    <a:pt x="374" y="0"/>
                    <a:pt x="170" y="282"/>
                  </a:cubicBezTo>
                  <a:cubicBezTo>
                    <a:pt x="0" y="516"/>
                    <a:pt x="100" y="826"/>
                    <a:pt x="116" y="873"/>
                  </a:cubicBezTo>
                  <a:cubicBezTo>
                    <a:pt x="137" y="871"/>
                    <a:pt x="158" y="869"/>
                    <a:pt x="178" y="86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896">
              <a:extLst>
                <a:ext uri="{FF2B5EF4-FFF2-40B4-BE49-F238E27FC236}">
                  <a16:creationId xmlns:a16="http://schemas.microsoft.com/office/drawing/2014/main" id="{408DA55C-2689-4D62-9923-9A15DBDB0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7063" y="3446463"/>
              <a:ext cx="192088" cy="52388"/>
            </a:xfrm>
            <a:custGeom>
              <a:avLst/>
              <a:gdLst>
                <a:gd name="T0" fmla="*/ 73 w 935"/>
                <a:gd name="T1" fmla="*/ 0 h 253"/>
                <a:gd name="T2" fmla="*/ 488 w 935"/>
                <a:gd name="T3" fmla="*/ 201 h 253"/>
                <a:gd name="T4" fmla="*/ 894 w 935"/>
                <a:gd name="T5" fmla="*/ 82 h 253"/>
                <a:gd name="T6" fmla="*/ 935 w 935"/>
                <a:gd name="T7" fmla="*/ 169 h 253"/>
                <a:gd name="T8" fmla="*/ 546 w 935"/>
                <a:gd name="T9" fmla="*/ 245 h 253"/>
                <a:gd name="T10" fmla="*/ 0 w 935"/>
                <a:gd name="T11" fmla="*/ 10 h 253"/>
                <a:gd name="T12" fmla="*/ 73 w 935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5" h="253">
                  <a:moveTo>
                    <a:pt x="73" y="0"/>
                  </a:moveTo>
                  <a:cubicBezTo>
                    <a:pt x="100" y="31"/>
                    <a:pt x="256" y="177"/>
                    <a:pt x="488" y="201"/>
                  </a:cubicBezTo>
                  <a:cubicBezTo>
                    <a:pt x="721" y="225"/>
                    <a:pt x="862" y="108"/>
                    <a:pt x="894" y="82"/>
                  </a:cubicBezTo>
                  <a:cubicBezTo>
                    <a:pt x="908" y="111"/>
                    <a:pt x="922" y="140"/>
                    <a:pt x="935" y="169"/>
                  </a:cubicBezTo>
                  <a:cubicBezTo>
                    <a:pt x="860" y="203"/>
                    <a:pt x="722" y="253"/>
                    <a:pt x="546" y="245"/>
                  </a:cubicBezTo>
                  <a:cubicBezTo>
                    <a:pt x="252" y="230"/>
                    <a:pt x="57" y="63"/>
                    <a:pt x="0" y="10"/>
                  </a:cubicBezTo>
                  <a:cubicBezTo>
                    <a:pt x="24" y="6"/>
                    <a:pt x="49" y="3"/>
                    <a:pt x="73" y="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897">
              <a:extLst>
                <a:ext uri="{FF2B5EF4-FFF2-40B4-BE49-F238E27FC236}">
                  <a16:creationId xmlns:a16="http://schemas.microsoft.com/office/drawing/2014/main" id="{7642E3D8-D195-4579-AE0B-CEB7A7544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2992438"/>
              <a:ext cx="155575" cy="117475"/>
            </a:xfrm>
            <a:custGeom>
              <a:avLst/>
              <a:gdLst>
                <a:gd name="T0" fmla="*/ 69 w 761"/>
                <a:gd name="T1" fmla="*/ 24 h 570"/>
                <a:gd name="T2" fmla="*/ 346 w 761"/>
                <a:gd name="T3" fmla="*/ 394 h 570"/>
                <a:gd name="T4" fmla="*/ 761 w 761"/>
                <a:gd name="T5" fmla="*/ 475 h 570"/>
                <a:gd name="T6" fmla="*/ 758 w 761"/>
                <a:gd name="T7" fmla="*/ 570 h 570"/>
                <a:gd name="T8" fmla="*/ 377 w 761"/>
                <a:gd name="T9" fmla="*/ 459 h 570"/>
                <a:gd name="T10" fmla="*/ 0 w 761"/>
                <a:gd name="T11" fmla="*/ 0 h 570"/>
                <a:gd name="T12" fmla="*/ 69 w 761"/>
                <a:gd name="T13" fmla="*/ 24 h 5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1" h="570">
                  <a:moveTo>
                    <a:pt x="69" y="24"/>
                  </a:moveTo>
                  <a:cubicBezTo>
                    <a:pt x="78" y="65"/>
                    <a:pt x="150" y="266"/>
                    <a:pt x="346" y="394"/>
                  </a:cubicBezTo>
                  <a:cubicBezTo>
                    <a:pt x="542" y="522"/>
                    <a:pt x="720" y="482"/>
                    <a:pt x="761" y="475"/>
                  </a:cubicBezTo>
                  <a:cubicBezTo>
                    <a:pt x="760" y="506"/>
                    <a:pt x="759" y="538"/>
                    <a:pt x="758" y="570"/>
                  </a:cubicBezTo>
                  <a:cubicBezTo>
                    <a:pt x="676" y="566"/>
                    <a:pt x="530" y="547"/>
                    <a:pt x="377" y="459"/>
                  </a:cubicBezTo>
                  <a:cubicBezTo>
                    <a:pt x="122" y="312"/>
                    <a:pt x="26" y="74"/>
                    <a:pt x="0" y="0"/>
                  </a:cubicBezTo>
                  <a:cubicBezTo>
                    <a:pt x="23" y="8"/>
                    <a:pt x="46" y="16"/>
                    <a:pt x="69" y="24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898">
              <a:extLst>
                <a:ext uri="{FF2B5EF4-FFF2-40B4-BE49-F238E27FC236}">
                  <a16:creationId xmlns:a16="http://schemas.microsoft.com/office/drawing/2014/main" id="{71D94FBD-1345-421F-8D30-B843B7C9E99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90900" y="3586163"/>
              <a:ext cx="141288" cy="84138"/>
            </a:xfrm>
            <a:custGeom>
              <a:avLst/>
              <a:gdLst>
                <a:gd name="T0" fmla="*/ 623 w 683"/>
                <a:gd name="T1" fmla="*/ 390 h 403"/>
                <a:gd name="T2" fmla="*/ 358 w 683"/>
                <a:gd name="T3" fmla="*/ 111 h 403"/>
                <a:gd name="T4" fmla="*/ 7 w 683"/>
                <a:gd name="T5" fmla="*/ 84 h 403"/>
                <a:gd name="T6" fmla="*/ 0 w 683"/>
                <a:gd name="T7" fmla="*/ 5 h 403"/>
                <a:gd name="T8" fmla="*/ 326 w 683"/>
                <a:gd name="T9" fmla="*/ 60 h 403"/>
                <a:gd name="T10" fmla="*/ 683 w 683"/>
                <a:gd name="T11" fmla="*/ 403 h 403"/>
                <a:gd name="T12" fmla="*/ 623 w 683"/>
                <a:gd name="T13" fmla="*/ 390 h 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83" h="403">
                  <a:moveTo>
                    <a:pt x="623" y="390"/>
                  </a:moveTo>
                  <a:cubicBezTo>
                    <a:pt x="611" y="358"/>
                    <a:pt x="532" y="198"/>
                    <a:pt x="358" y="111"/>
                  </a:cubicBezTo>
                  <a:cubicBezTo>
                    <a:pt x="184" y="24"/>
                    <a:pt x="40" y="74"/>
                    <a:pt x="7" y="84"/>
                  </a:cubicBezTo>
                  <a:cubicBezTo>
                    <a:pt x="5" y="58"/>
                    <a:pt x="2" y="32"/>
                    <a:pt x="0" y="5"/>
                  </a:cubicBezTo>
                  <a:cubicBezTo>
                    <a:pt x="69" y="0"/>
                    <a:pt x="191" y="2"/>
                    <a:pt x="326" y="60"/>
                  </a:cubicBezTo>
                  <a:cubicBezTo>
                    <a:pt x="551" y="158"/>
                    <a:pt x="654" y="345"/>
                    <a:pt x="683" y="403"/>
                  </a:cubicBezTo>
                  <a:cubicBezTo>
                    <a:pt x="663" y="399"/>
                    <a:pt x="643" y="395"/>
                    <a:pt x="623" y="390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899">
              <a:extLst>
                <a:ext uri="{FF2B5EF4-FFF2-40B4-BE49-F238E27FC236}">
                  <a16:creationId xmlns:a16="http://schemas.microsoft.com/office/drawing/2014/main" id="{8099E5B9-5F4C-4C78-B5EE-7FF56B698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60713" y="3159126"/>
              <a:ext cx="192088" cy="44450"/>
            </a:xfrm>
            <a:custGeom>
              <a:avLst/>
              <a:gdLst>
                <a:gd name="T0" fmla="*/ 863 w 934"/>
                <a:gd name="T1" fmla="*/ 220 h 220"/>
                <a:gd name="T2" fmla="*/ 442 w 934"/>
                <a:gd name="T3" fmla="*/ 40 h 220"/>
                <a:gd name="T4" fmla="*/ 45 w 934"/>
                <a:gd name="T5" fmla="*/ 177 h 220"/>
                <a:gd name="T6" fmla="*/ 0 w 934"/>
                <a:gd name="T7" fmla="*/ 94 h 220"/>
                <a:gd name="T8" fmla="*/ 383 w 934"/>
                <a:gd name="T9" fmla="*/ 0 h 220"/>
                <a:gd name="T10" fmla="*/ 934 w 934"/>
                <a:gd name="T11" fmla="*/ 206 h 220"/>
                <a:gd name="T12" fmla="*/ 863 w 934"/>
                <a:gd name="T13" fmla="*/ 220 h 2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34" h="220">
                  <a:moveTo>
                    <a:pt x="863" y="220"/>
                  </a:moveTo>
                  <a:cubicBezTo>
                    <a:pt x="835" y="190"/>
                    <a:pt x="673" y="53"/>
                    <a:pt x="442" y="40"/>
                  </a:cubicBezTo>
                  <a:cubicBezTo>
                    <a:pt x="210" y="28"/>
                    <a:pt x="76" y="150"/>
                    <a:pt x="45" y="177"/>
                  </a:cubicBezTo>
                  <a:cubicBezTo>
                    <a:pt x="30" y="149"/>
                    <a:pt x="15" y="121"/>
                    <a:pt x="0" y="94"/>
                  </a:cubicBezTo>
                  <a:cubicBezTo>
                    <a:pt x="73" y="56"/>
                    <a:pt x="208" y="0"/>
                    <a:pt x="383" y="0"/>
                  </a:cubicBezTo>
                  <a:cubicBezTo>
                    <a:pt x="675" y="0"/>
                    <a:pt x="875" y="156"/>
                    <a:pt x="934" y="206"/>
                  </a:cubicBezTo>
                  <a:cubicBezTo>
                    <a:pt x="911" y="211"/>
                    <a:pt x="887" y="215"/>
                    <a:pt x="863" y="22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900">
              <a:extLst>
                <a:ext uri="{FF2B5EF4-FFF2-40B4-BE49-F238E27FC236}">
                  <a16:creationId xmlns:a16="http://schemas.microsoft.com/office/drawing/2014/main" id="{C31F5F75-CCF2-47B6-ABA6-82559DA09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3779838"/>
              <a:ext cx="144463" cy="39688"/>
            </a:xfrm>
            <a:custGeom>
              <a:avLst/>
              <a:gdLst>
                <a:gd name="T0" fmla="*/ 55 w 703"/>
                <a:gd name="T1" fmla="*/ 0 h 190"/>
                <a:gd name="T2" fmla="*/ 367 w 703"/>
                <a:gd name="T3" fmla="*/ 151 h 190"/>
                <a:gd name="T4" fmla="*/ 672 w 703"/>
                <a:gd name="T5" fmla="*/ 62 h 190"/>
                <a:gd name="T6" fmla="*/ 703 w 703"/>
                <a:gd name="T7" fmla="*/ 127 h 190"/>
                <a:gd name="T8" fmla="*/ 410 w 703"/>
                <a:gd name="T9" fmla="*/ 184 h 190"/>
                <a:gd name="T10" fmla="*/ 0 w 703"/>
                <a:gd name="T11" fmla="*/ 7 h 190"/>
                <a:gd name="T12" fmla="*/ 55 w 703"/>
                <a:gd name="T13" fmla="*/ 0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3" h="190">
                  <a:moveTo>
                    <a:pt x="55" y="0"/>
                  </a:moveTo>
                  <a:cubicBezTo>
                    <a:pt x="75" y="23"/>
                    <a:pt x="192" y="133"/>
                    <a:pt x="367" y="151"/>
                  </a:cubicBezTo>
                  <a:cubicBezTo>
                    <a:pt x="542" y="169"/>
                    <a:pt x="648" y="81"/>
                    <a:pt x="672" y="62"/>
                  </a:cubicBezTo>
                  <a:cubicBezTo>
                    <a:pt x="682" y="84"/>
                    <a:pt x="693" y="105"/>
                    <a:pt x="703" y="127"/>
                  </a:cubicBezTo>
                  <a:cubicBezTo>
                    <a:pt x="647" y="152"/>
                    <a:pt x="543" y="190"/>
                    <a:pt x="410" y="184"/>
                  </a:cubicBezTo>
                  <a:cubicBezTo>
                    <a:pt x="189" y="173"/>
                    <a:pt x="43" y="47"/>
                    <a:pt x="0" y="7"/>
                  </a:cubicBezTo>
                  <a:cubicBezTo>
                    <a:pt x="18" y="5"/>
                    <a:pt x="36" y="2"/>
                    <a:pt x="55" y="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901">
              <a:extLst>
                <a:ext uri="{FF2B5EF4-FFF2-40B4-BE49-F238E27FC236}">
                  <a16:creationId xmlns:a16="http://schemas.microsoft.com/office/drawing/2014/main" id="{E47CC11F-D97B-410B-AAC1-B1BB6E14DA6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6713" y="3975101"/>
              <a:ext cx="142875" cy="60325"/>
            </a:xfrm>
            <a:custGeom>
              <a:avLst/>
              <a:gdLst>
                <a:gd name="T0" fmla="*/ 48 w 696"/>
                <a:gd name="T1" fmla="*/ 179 h 288"/>
                <a:gd name="T2" fmla="*/ 394 w 696"/>
                <a:gd name="T3" fmla="*/ 199 h 288"/>
                <a:gd name="T4" fmla="*/ 642 w 696"/>
                <a:gd name="T5" fmla="*/ 0 h 288"/>
                <a:gd name="T6" fmla="*/ 696 w 696"/>
                <a:gd name="T7" fmla="*/ 48 h 288"/>
                <a:gd name="T8" fmla="*/ 447 w 696"/>
                <a:gd name="T9" fmla="*/ 213 h 288"/>
                <a:gd name="T10" fmla="*/ 0 w 696"/>
                <a:gd name="T11" fmla="*/ 207 h 288"/>
                <a:gd name="T12" fmla="*/ 48 w 696"/>
                <a:gd name="T13" fmla="*/ 179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96" h="288">
                  <a:moveTo>
                    <a:pt x="48" y="179"/>
                  </a:moveTo>
                  <a:cubicBezTo>
                    <a:pt x="76" y="193"/>
                    <a:pt x="226" y="250"/>
                    <a:pt x="394" y="199"/>
                  </a:cubicBezTo>
                  <a:cubicBezTo>
                    <a:pt x="563" y="149"/>
                    <a:pt x="627" y="27"/>
                    <a:pt x="642" y="0"/>
                  </a:cubicBezTo>
                  <a:cubicBezTo>
                    <a:pt x="660" y="16"/>
                    <a:pt x="678" y="32"/>
                    <a:pt x="696" y="48"/>
                  </a:cubicBezTo>
                  <a:cubicBezTo>
                    <a:pt x="653" y="94"/>
                    <a:pt x="572" y="168"/>
                    <a:pt x="447" y="213"/>
                  </a:cubicBezTo>
                  <a:cubicBezTo>
                    <a:pt x="239" y="288"/>
                    <a:pt x="56" y="228"/>
                    <a:pt x="0" y="207"/>
                  </a:cubicBezTo>
                  <a:cubicBezTo>
                    <a:pt x="16" y="198"/>
                    <a:pt x="32" y="189"/>
                    <a:pt x="48" y="17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902">
              <a:extLst>
                <a:ext uri="{FF2B5EF4-FFF2-40B4-BE49-F238E27FC236}">
                  <a16:creationId xmlns:a16="http://schemas.microsoft.com/office/drawing/2014/main" id="{C150575A-26F7-4BD2-B56C-5266874338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554038" cy="395288"/>
            </a:xfrm>
            <a:custGeom>
              <a:avLst/>
              <a:gdLst>
                <a:gd name="T0" fmla="*/ 2681 w 2694"/>
                <a:gd name="T1" fmla="*/ 436 h 1917"/>
                <a:gd name="T2" fmla="*/ 2326 w 2694"/>
                <a:gd name="T3" fmla="*/ 1484 h 1917"/>
                <a:gd name="T4" fmla="*/ 2268 w 2694"/>
                <a:gd name="T5" fmla="*/ 1547 h 1917"/>
                <a:gd name="T6" fmla="*/ 1324 w 2694"/>
                <a:gd name="T7" fmla="*/ 1893 h 1917"/>
                <a:gd name="T8" fmla="*/ 0 w 2694"/>
                <a:gd name="T9" fmla="*/ 0 h 1917"/>
                <a:gd name="T10" fmla="*/ 447 w 2694"/>
                <a:gd name="T11" fmla="*/ 55 h 1917"/>
                <a:gd name="T12" fmla="*/ 1316 w 2694"/>
                <a:gd name="T13" fmla="*/ 104 h 1917"/>
                <a:gd name="T14" fmla="*/ 2678 w 2694"/>
                <a:gd name="T15" fmla="*/ 30 h 1917"/>
                <a:gd name="T16" fmla="*/ 2681 w 2694"/>
                <a:gd name="T17" fmla="*/ 436 h 19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94" h="1917">
                  <a:moveTo>
                    <a:pt x="2681" y="436"/>
                  </a:moveTo>
                  <a:cubicBezTo>
                    <a:pt x="2652" y="807"/>
                    <a:pt x="2571" y="1196"/>
                    <a:pt x="2326" y="1484"/>
                  </a:cubicBezTo>
                  <a:cubicBezTo>
                    <a:pt x="2307" y="1506"/>
                    <a:pt x="2288" y="1527"/>
                    <a:pt x="2268" y="1547"/>
                  </a:cubicBezTo>
                  <a:cubicBezTo>
                    <a:pt x="2021" y="1797"/>
                    <a:pt x="1672" y="1917"/>
                    <a:pt x="1324" y="1893"/>
                  </a:cubicBezTo>
                  <a:cubicBezTo>
                    <a:pt x="307" y="1823"/>
                    <a:pt x="22" y="110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716" y="82"/>
                    <a:pt x="1007" y="100"/>
                    <a:pt x="1316" y="104"/>
                  </a:cubicBezTo>
                  <a:cubicBezTo>
                    <a:pt x="1823" y="111"/>
                    <a:pt x="2280" y="79"/>
                    <a:pt x="2678" y="30"/>
                  </a:cubicBezTo>
                  <a:cubicBezTo>
                    <a:pt x="2694" y="28"/>
                    <a:pt x="2683" y="402"/>
                    <a:pt x="2681" y="436"/>
                  </a:cubicBezTo>
                  <a:close/>
                </a:path>
              </a:pathLst>
            </a:custGeom>
            <a:solidFill>
              <a:srgbClr val="FFDAC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903">
              <a:extLst>
                <a:ext uri="{FF2B5EF4-FFF2-40B4-BE49-F238E27FC236}">
                  <a16:creationId xmlns:a16="http://schemas.microsoft.com/office/drawing/2014/main" id="{56FBF72F-B00D-4688-88D7-202256BFA2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617538" cy="88900"/>
            </a:xfrm>
            <a:custGeom>
              <a:avLst/>
              <a:gdLst>
                <a:gd name="T0" fmla="*/ 2966 w 3000"/>
                <a:gd name="T1" fmla="*/ 276 h 430"/>
                <a:gd name="T2" fmla="*/ 2255 w 3000"/>
                <a:gd name="T3" fmla="*/ 391 h 430"/>
                <a:gd name="T4" fmla="*/ 1460 w 3000"/>
                <a:gd name="T5" fmla="*/ 424 h 430"/>
                <a:gd name="T6" fmla="*/ 751 w 3000"/>
                <a:gd name="T7" fmla="*/ 370 h 430"/>
                <a:gd name="T8" fmla="*/ 52 w 3000"/>
                <a:gd name="T9" fmla="*/ 238 h 430"/>
                <a:gd name="T10" fmla="*/ 35 w 3000"/>
                <a:gd name="T11" fmla="*/ 51 h 430"/>
                <a:gd name="T12" fmla="*/ 108 w 3000"/>
                <a:gd name="T13" fmla="*/ 0 h 430"/>
                <a:gd name="T14" fmla="*/ 763 w 3000"/>
                <a:gd name="T15" fmla="*/ 119 h 430"/>
                <a:gd name="T16" fmla="*/ 1485 w 3000"/>
                <a:gd name="T17" fmla="*/ 176 h 430"/>
                <a:gd name="T18" fmla="*/ 2183 w 3000"/>
                <a:gd name="T19" fmla="*/ 156 h 430"/>
                <a:gd name="T20" fmla="*/ 2889 w 3000"/>
                <a:gd name="T21" fmla="*/ 62 h 430"/>
                <a:gd name="T22" fmla="*/ 2970 w 3000"/>
                <a:gd name="T23" fmla="*/ 141 h 430"/>
                <a:gd name="T24" fmla="*/ 2966 w 3000"/>
                <a:gd name="T25" fmla="*/ 276 h 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00" h="430">
                  <a:moveTo>
                    <a:pt x="2966" y="276"/>
                  </a:moveTo>
                  <a:cubicBezTo>
                    <a:pt x="2762" y="321"/>
                    <a:pt x="2524" y="363"/>
                    <a:pt x="2255" y="391"/>
                  </a:cubicBezTo>
                  <a:cubicBezTo>
                    <a:pt x="2013" y="416"/>
                    <a:pt x="1747" y="430"/>
                    <a:pt x="1460" y="424"/>
                  </a:cubicBezTo>
                  <a:cubicBezTo>
                    <a:pt x="1206" y="419"/>
                    <a:pt x="969" y="399"/>
                    <a:pt x="751" y="370"/>
                  </a:cubicBezTo>
                  <a:cubicBezTo>
                    <a:pt x="488" y="335"/>
                    <a:pt x="254" y="288"/>
                    <a:pt x="52" y="238"/>
                  </a:cubicBezTo>
                  <a:cubicBezTo>
                    <a:pt x="6" y="177"/>
                    <a:pt x="0" y="102"/>
                    <a:pt x="35" y="51"/>
                  </a:cubicBezTo>
                  <a:cubicBezTo>
                    <a:pt x="57" y="19"/>
                    <a:pt x="91" y="5"/>
                    <a:pt x="108" y="0"/>
                  </a:cubicBezTo>
                  <a:cubicBezTo>
                    <a:pt x="300" y="45"/>
                    <a:pt x="519" y="87"/>
                    <a:pt x="763" y="119"/>
                  </a:cubicBezTo>
                  <a:cubicBezTo>
                    <a:pt x="984" y="149"/>
                    <a:pt x="1226" y="169"/>
                    <a:pt x="1485" y="176"/>
                  </a:cubicBezTo>
                  <a:cubicBezTo>
                    <a:pt x="1734" y="182"/>
                    <a:pt x="1968" y="173"/>
                    <a:pt x="2183" y="156"/>
                  </a:cubicBezTo>
                  <a:cubicBezTo>
                    <a:pt x="2447" y="135"/>
                    <a:pt x="2683" y="100"/>
                    <a:pt x="2889" y="62"/>
                  </a:cubicBezTo>
                  <a:cubicBezTo>
                    <a:pt x="2901" y="67"/>
                    <a:pt x="2946" y="89"/>
                    <a:pt x="2970" y="141"/>
                  </a:cubicBezTo>
                  <a:cubicBezTo>
                    <a:pt x="3000" y="207"/>
                    <a:pt x="2971" y="267"/>
                    <a:pt x="2966" y="276"/>
                  </a:cubicBezTo>
                  <a:close/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904">
              <a:extLst>
                <a:ext uri="{FF2B5EF4-FFF2-40B4-BE49-F238E27FC236}">
                  <a16:creationId xmlns:a16="http://schemas.microsoft.com/office/drawing/2014/main" id="{5C004F10-C53D-4823-82D7-9759CF23A9D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89251"/>
              <a:ext cx="477838" cy="365125"/>
            </a:xfrm>
            <a:custGeom>
              <a:avLst/>
              <a:gdLst>
                <a:gd name="T0" fmla="*/ 1408 w 2323"/>
                <a:gd name="T1" fmla="*/ 1777 h 1777"/>
                <a:gd name="T2" fmla="*/ 1321 w 2323"/>
                <a:gd name="T3" fmla="*/ 1774 h 1777"/>
                <a:gd name="T4" fmla="*/ 0 w 2323"/>
                <a:gd name="T5" fmla="*/ 0 h 1777"/>
                <a:gd name="T6" fmla="*/ 477 w 2323"/>
                <a:gd name="T7" fmla="*/ 92 h 1777"/>
                <a:gd name="T8" fmla="*/ 780 w 2323"/>
                <a:gd name="T9" fmla="*/ 710 h 1777"/>
                <a:gd name="T10" fmla="*/ 2257 w 2323"/>
                <a:gd name="T11" fmla="*/ 1366 h 1777"/>
                <a:gd name="T12" fmla="*/ 2323 w 2323"/>
                <a:gd name="T13" fmla="*/ 1365 h 1777"/>
                <a:gd name="T14" fmla="*/ 2265 w 2323"/>
                <a:gd name="T15" fmla="*/ 1428 h 1777"/>
                <a:gd name="T16" fmla="*/ 1408 w 2323"/>
                <a:gd name="T17" fmla="*/ 1777 h 1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23" h="1777">
                  <a:moveTo>
                    <a:pt x="1408" y="1777"/>
                  </a:moveTo>
                  <a:cubicBezTo>
                    <a:pt x="1379" y="1777"/>
                    <a:pt x="1350" y="1776"/>
                    <a:pt x="1321" y="1774"/>
                  </a:cubicBezTo>
                  <a:cubicBezTo>
                    <a:pt x="341" y="1707"/>
                    <a:pt x="41" y="1033"/>
                    <a:pt x="0" y="0"/>
                  </a:cubicBezTo>
                  <a:cubicBezTo>
                    <a:pt x="145" y="34"/>
                    <a:pt x="304" y="65"/>
                    <a:pt x="477" y="92"/>
                  </a:cubicBezTo>
                  <a:cubicBezTo>
                    <a:pt x="526" y="285"/>
                    <a:pt x="616" y="505"/>
                    <a:pt x="780" y="710"/>
                  </a:cubicBezTo>
                  <a:cubicBezTo>
                    <a:pt x="1117" y="1134"/>
                    <a:pt x="1661" y="1366"/>
                    <a:pt x="2257" y="1366"/>
                  </a:cubicBezTo>
                  <a:cubicBezTo>
                    <a:pt x="2279" y="1366"/>
                    <a:pt x="2301" y="1366"/>
                    <a:pt x="2323" y="1365"/>
                  </a:cubicBezTo>
                  <a:cubicBezTo>
                    <a:pt x="2304" y="1387"/>
                    <a:pt x="2285" y="1408"/>
                    <a:pt x="2265" y="1428"/>
                  </a:cubicBezTo>
                  <a:cubicBezTo>
                    <a:pt x="2038" y="1657"/>
                    <a:pt x="1727" y="1777"/>
                    <a:pt x="1408" y="1777"/>
                  </a:cubicBezTo>
                </a:path>
              </a:pathLst>
            </a:custGeom>
            <a:solidFill>
              <a:srgbClr val="F1C8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905">
              <a:extLst>
                <a:ext uri="{FF2B5EF4-FFF2-40B4-BE49-F238E27FC236}">
                  <a16:creationId xmlns:a16="http://schemas.microsoft.com/office/drawing/2014/main" id="{04B542AA-AC2A-4017-9A21-133F369FBB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52788" y="2863851"/>
              <a:ext cx="98425" cy="44450"/>
            </a:xfrm>
            <a:custGeom>
              <a:avLst/>
              <a:gdLst>
                <a:gd name="T0" fmla="*/ 480 w 480"/>
                <a:gd name="T1" fmla="*/ 211 h 211"/>
                <a:gd name="T2" fmla="*/ 3 w 480"/>
                <a:gd name="T3" fmla="*/ 119 h 211"/>
                <a:gd name="T4" fmla="*/ 3 w 480"/>
                <a:gd name="T5" fmla="*/ 119 h 211"/>
                <a:gd name="T6" fmla="*/ 0 w 480"/>
                <a:gd name="T7" fmla="*/ 0 h 211"/>
                <a:gd name="T8" fmla="*/ 447 w 480"/>
                <a:gd name="T9" fmla="*/ 55 h 211"/>
                <a:gd name="T10" fmla="*/ 480 w 480"/>
                <a:gd name="T11" fmla="*/ 21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0" h="211">
                  <a:moveTo>
                    <a:pt x="480" y="211"/>
                  </a:moveTo>
                  <a:cubicBezTo>
                    <a:pt x="307" y="184"/>
                    <a:pt x="148" y="153"/>
                    <a:pt x="3" y="119"/>
                  </a:cubicBezTo>
                  <a:lnTo>
                    <a:pt x="3" y="119"/>
                  </a:lnTo>
                  <a:cubicBezTo>
                    <a:pt x="2" y="80"/>
                    <a:pt x="1" y="40"/>
                    <a:pt x="0" y="0"/>
                  </a:cubicBezTo>
                  <a:cubicBezTo>
                    <a:pt x="141" y="21"/>
                    <a:pt x="291" y="39"/>
                    <a:pt x="447" y="55"/>
                  </a:cubicBezTo>
                  <a:cubicBezTo>
                    <a:pt x="455" y="104"/>
                    <a:pt x="466" y="157"/>
                    <a:pt x="480" y="211"/>
                  </a:cubicBezTo>
                </a:path>
              </a:pathLst>
            </a:custGeom>
            <a:solidFill>
              <a:srgbClr val="D1A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906">
              <a:extLst>
                <a:ext uri="{FF2B5EF4-FFF2-40B4-BE49-F238E27FC236}">
                  <a16:creationId xmlns:a16="http://schemas.microsoft.com/office/drawing/2014/main" id="{234FBC52-303C-49CA-B342-DD4473E4C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224213" y="2835276"/>
              <a:ext cx="155575" cy="76200"/>
            </a:xfrm>
            <a:custGeom>
              <a:avLst/>
              <a:gdLst>
                <a:gd name="T0" fmla="*/ 732 w 754"/>
                <a:gd name="T1" fmla="*/ 268 h 370"/>
                <a:gd name="T2" fmla="*/ 743 w 754"/>
                <a:gd name="T3" fmla="*/ 370 h 370"/>
                <a:gd name="T4" fmla="*/ 52 w 754"/>
                <a:gd name="T5" fmla="*/ 238 h 370"/>
                <a:gd name="T6" fmla="*/ 34 w 754"/>
                <a:gd name="T7" fmla="*/ 51 h 370"/>
                <a:gd name="T8" fmla="*/ 107 w 754"/>
                <a:gd name="T9" fmla="*/ 0 h 370"/>
                <a:gd name="T10" fmla="*/ 754 w 754"/>
                <a:gd name="T11" fmla="*/ 119 h 370"/>
                <a:gd name="T12" fmla="*/ 732 w 754"/>
                <a:gd name="T13" fmla="*/ 268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4" h="370">
                  <a:moveTo>
                    <a:pt x="732" y="268"/>
                  </a:moveTo>
                  <a:cubicBezTo>
                    <a:pt x="732" y="305"/>
                    <a:pt x="736" y="339"/>
                    <a:pt x="743" y="370"/>
                  </a:cubicBezTo>
                  <a:cubicBezTo>
                    <a:pt x="483" y="335"/>
                    <a:pt x="251" y="288"/>
                    <a:pt x="52" y="238"/>
                  </a:cubicBezTo>
                  <a:cubicBezTo>
                    <a:pt x="6" y="177"/>
                    <a:pt x="0" y="102"/>
                    <a:pt x="34" y="51"/>
                  </a:cubicBezTo>
                  <a:cubicBezTo>
                    <a:pt x="57" y="19"/>
                    <a:pt x="90" y="5"/>
                    <a:pt x="107" y="0"/>
                  </a:cubicBezTo>
                  <a:cubicBezTo>
                    <a:pt x="297" y="45"/>
                    <a:pt x="513" y="87"/>
                    <a:pt x="754" y="119"/>
                  </a:cubicBezTo>
                  <a:cubicBezTo>
                    <a:pt x="741" y="162"/>
                    <a:pt x="732" y="212"/>
                    <a:pt x="732" y="268"/>
                  </a:cubicBezTo>
                  <a:close/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907">
              <a:extLst>
                <a:ext uri="{FF2B5EF4-FFF2-40B4-BE49-F238E27FC236}">
                  <a16:creationId xmlns:a16="http://schemas.microsoft.com/office/drawing/2014/main" id="{20EC92C2-21E5-4BAC-B8DF-DEE81FD58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68713" y="2847976"/>
              <a:ext cx="173038" cy="68263"/>
            </a:xfrm>
            <a:custGeom>
              <a:avLst/>
              <a:gdLst>
                <a:gd name="T0" fmla="*/ 803 w 837"/>
                <a:gd name="T1" fmla="*/ 214 h 329"/>
                <a:gd name="T2" fmla="*/ 74 w 837"/>
                <a:gd name="T3" fmla="*/ 329 h 329"/>
                <a:gd name="T4" fmla="*/ 61 w 837"/>
                <a:gd name="T5" fmla="*/ 201 h 329"/>
                <a:gd name="T6" fmla="*/ 0 w 837"/>
                <a:gd name="T7" fmla="*/ 94 h 329"/>
                <a:gd name="T8" fmla="*/ 723 w 837"/>
                <a:gd name="T9" fmla="*/ 0 h 329"/>
                <a:gd name="T10" fmla="*/ 806 w 837"/>
                <a:gd name="T11" fmla="*/ 79 h 329"/>
                <a:gd name="T12" fmla="*/ 803 w 837"/>
                <a:gd name="T13" fmla="*/ 214 h 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7" h="329">
                  <a:moveTo>
                    <a:pt x="803" y="214"/>
                  </a:moveTo>
                  <a:cubicBezTo>
                    <a:pt x="594" y="259"/>
                    <a:pt x="349" y="301"/>
                    <a:pt x="74" y="329"/>
                  </a:cubicBezTo>
                  <a:cubicBezTo>
                    <a:pt x="78" y="291"/>
                    <a:pt x="76" y="247"/>
                    <a:pt x="61" y="201"/>
                  </a:cubicBezTo>
                  <a:cubicBezTo>
                    <a:pt x="47" y="157"/>
                    <a:pt x="25" y="122"/>
                    <a:pt x="0" y="94"/>
                  </a:cubicBezTo>
                  <a:cubicBezTo>
                    <a:pt x="270" y="73"/>
                    <a:pt x="513" y="38"/>
                    <a:pt x="723" y="0"/>
                  </a:cubicBezTo>
                  <a:cubicBezTo>
                    <a:pt x="736" y="5"/>
                    <a:pt x="782" y="27"/>
                    <a:pt x="806" y="79"/>
                  </a:cubicBezTo>
                  <a:cubicBezTo>
                    <a:pt x="837" y="145"/>
                    <a:pt x="807" y="205"/>
                    <a:pt x="803" y="214"/>
                  </a:cubicBezTo>
                </a:path>
              </a:pathLst>
            </a:custGeom>
            <a:solidFill>
              <a:srgbClr val="B285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908">
              <a:extLst>
                <a:ext uri="{FF2B5EF4-FFF2-40B4-BE49-F238E27FC236}">
                  <a16:creationId xmlns:a16="http://schemas.microsoft.com/office/drawing/2014/main" id="{F7EF9726-0E07-4B28-84BF-471EF4C98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595688"/>
              <a:ext cx="160338" cy="238125"/>
            </a:xfrm>
            <a:custGeom>
              <a:avLst/>
              <a:gdLst>
                <a:gd name="T0" fmla="*/ 760 w 783"/>
                <a:gd name="T1" fmla="*/ 898 h 1164"/>
                <a:gd name="T2" fmla="*/ 535 w 783"/>
                <a:gd name="T3" fmla="*/ 1141 h 1164"/>
                <a:gd name="T4" fmla="*/ 365 w 783"/>
                <a:gd name="T5" fmla="*/ 1086 h 1164"/>
                <a:gd name="T6" fmla="*/ 360 w 783"/>
                <a:gd name="T7" fmla="*/ 1082 h 1164"/>
                <a:gd name="T8" fmla="*/ 189 w 783"/>
                <a:gd name="T9" fmla="*/ 1151 h 1164"/>
                <a:gd name="T10" fmla="*/ 15 w 783"/>
                <a:gd name="T11" fmla="*/ 884 h 1164"/>
                <a:gd name="T12" fmla="*/ 213 w 783"/>
                <a:gd name="T13" fmla="*/ 405 h 1164"/>
                <a:gd name="T14" fmla="*/ 348 w 783"/>
                <a:gd name="T15" fmla="*/ 30 h 1164"/>
                <a:gd name="T16" fmla="*/ 355 w 783"/>
                <a:gd name="T17" fmla="*/ 0 h 1164"/>
                <a:gd name="T18" fmla="*/ 613 w 783"/>
                <a:gd name="T19" fmla="*/ 488 h 1164"/>
                <a:gd name="T20" fmla="*/ 760 w 783"/>
                <a:gd name="T21" fmla="*/ 898 h 1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83" h="1164">
                  <a:moveTo>
                    <a:pt x="760" y="898"/>
                  </a:moveTo>
                  <a:cubicBezTo>
                    <a:pt x="740" y="997"/>
                    <a:pt x="660" y="1129"/>
                    <a:pt x="535" y="1141"/>
                  </a:cubicBezTo>
                  <a:cubicBezTo>
                    <a:pt x="456" y="1149"/>
                    <a:pt x="393" y="1108"/>
                    <a:pt x="365" y="1086"/>
                  </a:cubicBezTo>
                  <a:cubicBezTo>
                    <a:pt x="363" y="1084"/>
                    <a:pt x="361" y="1083"/>
                    <a:pt x="360" y="1082"/>
                  </a:cubicBezTo>
                  <a:cubicBezTo>
                    <a:pt x="338" y="1102"/>
                    <a:pt x="268" y="1164"/>
                    <a:pt x="189" y="1151"/>
                  </a:cubicBezTo>
                  <a:cubicBezTo>
                    <a:pt x="82" y="1133"/>
                    <a:pt x="24" y="986"/>
                    <a:pt x="15" y="884"/>
                  </a:cubicBezTo>
                  <a:cubicBezTo>
                    <a:pt x="0" y="726"/>
                    <a:pt x="97" y="647"/>
                    <a:pt x="213" y="405"/>
                  </a:cubicBezTo>
                  <a:cubicBezTo>
                    <a:pt x="278" y="269"/>
                    <a:pt x="320" y="141"/>
                    <a:pt x="348" y="30"/>
                  </a:cubicBezTo>
                  <a:cubicBezTo>
                    <a:pt x="350" y="20"/>
                    <a:pt x="353" y="10"/>
                    <a:pt x="355" y="0"/>
                  </a:cubicBezTo>
                  <a:cubicBezTo>
                    <a:pt x="462" y="211"/>
                    <a:pt x="551" y="377"/>
                    <a:pt x="613" y="488"/>
                  </a:cubicBezTo>
                  <a:cubicBezTo>
                    <a:pt x="731" y="702"/>
                    <a:pt x="783" y="784"/>
                    <a:pt x="760" y="898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910">
              <a:extLst>
                <a:ext uri="{FF2B5EF4-FFF2-40B4-BE49-F238E27FC236}">
                  <a16:creationId xmlns:a16="http://schemas.microsoft.com/office/drawing/2014/main" id="{832CDEEE-6A2B-4C88-9BBA-B65268706AEF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0250" y="3154363"/>
              <a:ext cx="187325" cy="180975"/>
            </a:xfrm>
            <a:custGeom>
              <a:avLst/>
              <a:gdLst>
                <a:gd name="T0" fmla="*/ 738 w 915"/>
                <a:gd name="T1" fmla="*/ 884 h 884"/>
                <a:gd name="T2" fmla="*/ 63 w 915"/>
                <a:gd name="T3" fmla="*/ 566 h 884"/>
                <a:gd name="T4" fmla="*/ 96 w 915"/>
                <a:gd name="T5" fmla="*/ 281 h 884"/>
                <a:gd name="T6" fmla="*/ 359 w 915"/>
                <a:gd name="T7" fmla="*/ 220 h 884"/>
                <a:gd name="T8" fmla="*/ 427 w 915"/>
                <a:gd name="T9" fmla="*/ 61 h 884"/>
                <a:gd name="T10" fmla="*/ 816 w 915"/>
                <a:gd name="T11" fmla="*/ 274 h 884"/>
                <a:gd name="T12" fmla="*/ 738 w 915"/>
                <a:gd name="T13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5" h="884">
                  <a:moveTo>
                    <a:pt x="738" y="884"/>
                  </a:moveTo>
                  <a:cubicBezTo>
                    <a:pt x="400" y="882"/>
                    <a:pt x="130" y="760"/>
                    <a:pt x="63" y="566"/>
                  </a:cubicBezTo>
                  <a:cubicBezTo>
                    <a:pt x="55" y="544"/>
                    <a:pt x="0" y="384"/>
                    <a:pt x="96" y="281"/>
                  </a:cubicBezTo>
                  <a:cubicBezTo>
                    <a:pt x="189" y="181"/>
                    <a:pt x="350" y="218"/>
                    <a:pt x="359" y="220"/>
                  </a:cubicBezTo>
                  <a:cubicBezTo>
                    <a:pt x="366" y="108"/>
                    <a:pt x="407" y="73"/>
                    <a:pt x="427" y="61"/>
                  </a:cubicBezTo>
                  <a:cubicBezTo>
                    <a:pt x="527" y="0"/>
                    <a:pt x="731" y="128"/>
                    <a:pt x="816" y="274"/>
                  </a:cubicBezTo>
                  <a:cubicBezTo>
                    <a:pt x="915" y="444"/>
                    <a:pt x="878" y="680"/>
                    <a:pt x="738" y="884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911">
              <a:extLst>
                <a:ext uri="{FF2B5EF4-FFF2-40B4-BE49-F238E27FC236}">
                  <a16:creationId xmlns:a16="http://schemas.microsoft.com/office/drawing/2014/main" id="{1FB3C670-7A5F-41D4-A0BA-07CDC95BE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01963" y="2476501"/>
              <a:ext cx="146050" cy="95250"/>
            </a:xfrm>
            <a:custGeom>
              <a:avLst/>
              <a:gdLst>
                <a:gd name="T0" fmla="*/ 63 w 709"/>
                <a:gd name="T1" fmla="*/ 447 h 464"/>
                <a:gd name="T2" fmla="*/ 331 w 709"/>
                <a:gd name="T3" fmla="*/ 134 h 464"/>
                <a:gd name="T4" fmla="*/ 705 w 709"/>
                <a:gd name="T5" fmla="*/ 86 h 464"/>
                <a:gd name="T6" fmla="*/ 709 w 709"/>
                <a:gd name="T7" fmla="*/ 1 h 464"/>
                <a:gd name="T8" fmla="*/ 362 w 709"/>
                <a:gd name="T9" fmla="*/ 78 h 464"/>
                <a:gd name="T10" fmla="*/ 0 w 709"/>
                <a:gd name="T11" fmla="*/ 464 h 464"/>
                <a:gd name="T12" fmla="*/ 63 w 709"/>
                <a:gd name="T13" fmla="*/ 447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09" h="464">
                  <a:moveTo>
                    <a:pt x="63" y="447"/>
                  </a:moveTo>
                  <a:cubicBezTo>
                    <a:pt x="74" y="412"/>
                    <a:pt x="149" y="236"/>
                    <a:pt x="331" y="134"/>
                  </a:cubicBezTo>
                  <a:cubicBezTo>
                    <a:pt x="513" y="32"/>
                    <a:pt x="670" y="77"/>
                    <a:pt x="705" y="86"/>
                  </a:cubicBezTo>
                  <a:cubicBezTo>
                    <a:pt x="707" y="58"/>
                    <a:pt x="708" y="29"/>
                    <a:pt x="709" y="1"/>
                  </a:cubicBezTo>
                  <a:cubicBezTo>
                    <a:pt x="635" y="0"/>
                    <a:pt x="504" y="8"/>
                    <a:pt x="362" y="78"/>
                  </a:cubicBezTo>
                  <a:cubicBezTo>
                    <a:pt x="127" y="194"/>
                    <a:pt x="28" y="401"/>
                    <a:pt x="0" y="464"/>
                  </a:cubicBezTo>
                  <a:cubicBezTo>
                    <a:pt x="21" y="459"/>
                    <a:pt x="42" y="453"/>
                    <a:pt x="63" y="447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912">
              <a:extLst>
                <a:ext uri="{FF2B5EF4-FFF2-40B4-BE49-F238E27FC236}">
                  <a16:creationId xmlns:a16="http://schemas.microsoft.com/office/drawing/2014/main" id="{0ECEF64D-6BA5-4F74-A714-97F50ABD8BB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157163" cy="163513"/>
            </a:xfrm>
            <a:custGeom>
              <a:avLst/>
              <a:gdLst>
                <a:gd name="T0" fmla="*/ 321 w 760"/>
                <a:gd name="T1" fmla="*/ 796 h 798"/>
                <a:gd name="T2" fmla="*/ 319 w 760"/>
                <a:gd name="T3" fmla="*/ 798 h 798"/>
                <a:gd name="T4" fmla="*/ 12 w 760"/>
                <a:gd name="T5" fmla="*/ 337 h 798"/>
                <a:gd name="T6" fmla="*/ 241 w 760"/>
                <a:gd name="T7" fmla="*/ 10 h 798"/>
                <a:gd name="T8" fmla="*/ 359 w 760"/>
                <a:gd name="T9" fmla="*/ 111 h 798"/>
                <a:gd name="T10" fmla="*/ 383 w 760"/>
                <a:gd name="T11" fmla="*/ 93 h 798"/>
                <a:gd name="T12" fmla="*/ 383 w 760"/>
                <a:gd name="T13" fmla="*/ 93 h 798"/>
                <a:gd name="T14" fmla="*/ 596 w 760"/>
                <a:gd name="T15" fmla="*/ 55 h 798"/>
                <a:gd name="T16" fmla="*/ 736 w 760"/>
                <a:gd name="T17" fmla="*/ 271 h 798"/>
                <a:gd name="T18" fmla="*/ 321 w 760"/>
                <a:gd name="T19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0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69" y="102"/>
                    <a:pt x="383" y="93"/>
                  </a:cubicBezTo>
                  <a:lnTo>
                    <a:pt x="383" y="93"/>
                  </a:lnTo>
                  <a:cubicBezTo>
                    <a:pt x="424" y="66"/>
                    <a:pt x="510" y="22"/>
                    <a:pt x="596" y="55"/>
                  </a:cubicBezTo>
                  <a:cubicBezTo>
                    <a:pt x="714" y="99"/>
                    <a:pt x="734" y="251"/>
                    <a:pt x="736" y="271"/>
                  </a:cubicBezTo>
                  <a:cubicBezTo>
                    <a:pt x="760" y="454"/>
                    <a:pt x="592" y="660"/>
                    <a:pt x="321" y="79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913">
              <a:extLst>
                <a:ext uri="{FF2B5EF4-FFF2-40B4-BE49-F238E27FC236}">
                  <a16:creationId xmlns:a16="http://schemas.microsoft.com/office/drawing/2014/main" id="{CC35F0F2-4E26-46B3-B6A3-1268A76DF8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3946526"/>
              <a:ext cx="280988" cy="206375"/>
            </a:xfrm>
            <a:custGeom>
              <a:avLst/>
              <a:gdLst>
                <a:gd name="T0" fmla="*/ 1371 w 1371"/>
                <a:gd name="T1" fmla="*/ 857 h 1007"/>
                <a:gd name="T2" fmla="*/ 1349 w 1371"/>
                <a:gd name="T3" fmla="*/ 864 h 1007"/>
                <a:gd name="T4" fmla="*/ 948 w 1371"/>
                <a:gd name="T5" fmla="*/ 940 h 1007"/>
                <a:gd name="T6" fmla="*/ 41 w 1371"/>
                <a:gd name="T7" fmla="*/ 728 h 1007"/>
                <a:gd name="T8" fmla="*/ 83 w 1371"/>
                <a:gd name="T9" fmla="*/ 397 h 1007"/>
                <a:gd name="T10" fmla="*/ 178 w 1371"/>
                <a:gd name="T11" fmla="*/ 329 h 1007"/>
                <a:gd name="T12" fmla="*/ 193 w 1371"/>
                <a:gd name="T13" fmla="*/ 323 h 1007"/>
                <a:gd name="T14" fmla="*/ 138 w 1371"/>
                <a:gd name="T15" fmla="*/ 139 h 1007"/>
                <a:gd name="T16" fmla="*/ 483 w 1371"/>
                <a:gd name="T17" fmla="*/ 24 h 1007"/>
                <a:gd name="T18" fmla="*/ 1063 w 1371"/>
                <a:gd name="T19" fmla="*/ 572 h 1007"/>
                <a:gd name="T20" fmla="*/ 1371 w 1371"/>
                <a:gd name="T21" fmla="*/ 857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71" h="1007">
                  <a:moveTo>
                    <a:pt x="1371" y="857"/>
                  </a:moveTo>
                  <a:cubicBezTo>
                    <a:pt x="1364" y="859"/>
                    <a:pt x="1356" y="861"/>
                    <a:pt x="1349" y="864"/>
                  </a:cubicBezTo>
                  <a:cubicBezTo>
                    <a:pt x="1252" y="892"/>
                    <a:pt x="1115" y="925"/>
                    <a:pt x="948" y="940"/>
                  </a:cubicBezTo>
                  <a:cubicBezTo>
                    <a:pt x="821" y="951"/>
                    <a:pt x="169" y="1007"/>
                    <a:pt x="41" y="728"/>
                  </a:cubicBezTo>
                  <a:cubicBezTo>
                    <a:pt x="0" y="638"/>
                    <a:pt x="2" y="490"/>
                    <a:pt x="83" y="397"/>
                  </a:cubicBezTo>
                  <a:cubicBezTo>
                    <a:pt x="113" y="362"/>
                    <a:pt x="149" y="341"/>
                    <a:pt x="178" y="329"/>
                  </a:cubicBezTo>
                  <a:cubicBezTo>
                    <a:pt x="183" y="327"/>
                    <a:pt x="188" y="325"/>
                    <a:pt x="193" y="323"/>
                  </a:cubicBezTo>
                  <a:cubicBezTo>
                    <a:pt x="168" y="291"/>
                    <a:pt x="113" y="210"/>
                    <a:pt x="138" y="139"/>
                  </a:cubicBezTo>
                  <a:cubicBezTo>
                    <a:pt x="173" y="38"/>
                    <a:pt x="351" y="0"/>
                    <a:pt x="483" y="24"/>
                  </a:cubicBezTo>
                  <a:cubicBezTo>
                    <a:pt x="691" y="62"/>
                    <a:pt x="754" y="250"/>
                    <a:pt x="1063" y="572"/>
                  </a:cubicBezTo>
                  <a:cubicBezTo>
                    <a:pt x="1188" y="702"/>
                    <a:pt x="1299" y="798"/>
                    <a:pt x="1371" y="8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914">
              <a:extLst>
                <a:ext uri="{FF2B5EF4-FFF2-40B4-BE49-F238E27FC236}">
                  <a16:creationId xmlns:a16="http://schemas.microsoft.com/office/drawing/2014/main" id="{D7473E19-4D1E-466F-97C8-43D4C4E95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11563"/>
              <a:ext cx="176213" cy="228600"/>
            </a:xfrm>
            <a:custGeom>
              <a:avLst/>
              <a:gdLst>
                <a:gd name="T0" fmla="*/ 835 w 862"/>
                <a:gd name="T1" fmla="*/ 1117 h 1117"/>
                <a:gd name="T2" fmla="*/ 821 w 862"/>
                <a:gd name="T3" fmla="*/ 1105 h 1117"/>
                <a:gd name="T4" fmla="*/ 560 w 862"/>
                <a:gd name="T5" fmla="*/ 894 h 1117"/>
                <a:gd name="T6" fmla="*/ 35 w 862"/>
                <a:gd name="T7" fmla="*/ 475 h 1117"/>
                <a:gd name="T8" fmla="*/ 91 w 862"/>
                <a:gd name="T9" fmla="*/ 173 h 1117"/>
                <a:gd name="T10" fmla="*/ 251 w 862"/>
                <a:gd name="T11" fmla="*/ 198 h 1117"/>
                <a:gd name="T12" fmla="*/ 251 w 862"/>
                <a:gd name="T13" fmla="*/ 196 h 1117"/>
                <a:gd name="T14" fmla="*/ 299 w 862"/>
                <a:gd name="T15" fmla="*/ 97 h 1117"/>
                <a:gd name="T16" fmla="*/ 570 w 862"/>
                <a:gd name="T17" fmla="*/ 23 h 1117"/>
                <a:gd name="T18" fmla="*/ 854 w 862"/>
                <a:gd name="T19" fmla="*/ 754 h 1117"/>
                <a:gd name="T20" fmla="*/ 835 w 862"/>
                <a:gd name="T21" fmla="*/ 1117 h 1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62" h="1117">
                  <a:moveTo>
                    <a:pt x="835" y="1117"/>
                  </a:moveTo>
                  <a:cubicBezTo>
                    <a:pt x="830" y="1113"/>
                    <a:pt x="826" y="1109"/>
                    <a:pt x="821" y="1105"/>
                  </a:cubicBezTo>
                  <a:cubicBezTo>
                    <a:pt x="763" y="1052"/>
                    <a:pt x="675" y="976"/>
                    <a:pt x="560" y="894"/>
                  </a:cubicBezTo>
                  <a:cubicBezTo>
                    <a:pt x="256" y="674"/>
                    <a:pt x="92" y="644"/>
                    <a:pt x="35" y="475"/>
                  </a:cubicBezTo>
                  <a:cubicBezTo>
                    <a:pt x="0" y="368"/>
                    <a:pt x="11" y="214"/>
                    <a:pt x="91" y="173"/>
                  </a:cubicBezTo>
                  <a:cubicBezTo>
                    <a:pt x="147" y="145"/>
                    <a:pt x="220" y="181"/>
                    <a:pt x="251" y="198"/>
                  </a:cubicBezTo>
                  <a:lnTo>
                    <a:pt x="251" y="196"/>
                  </a:lnTo>
                  <a:cubicBezTo>
                    <a:pt x="257" y="170"/>
                    <a:pt x="269" y="131"/>
                    <a:pt x="299" y="97"/>
                  </a:cubicBezTo>
                  <a:cubicBezTo>
                    <a:pt x="367" y="19"/>
                    <a:pt x="491" y="0"/>
                    <a:pt x="570" y="23"/>
                  </a:cubicBezTo>
                  <a:cubicBezTo>
                    <a:pt x="818" y="97"/>
                    <a:pt x="848" y="647"/>
                    <a:pt x="854" y="754"/>
                  </a:cubicBezTo>
                  <a:cubicBezTo>
                    <a:pt x="862" y="907"/>
                    <a:pt x="848" y="1033"/>
                    <a:pt x="835" y="1117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915">
              <a:extLst>
                <a:ext uri="{FF2B5EF4-FFF2-40B4-BE49-F238E27FC236}">
                  <a16:creationId xmlns:a16="http://schemas.microsoft.com/office/drawing/2014/main" id="{7C196592-30E3-481F-B8E6-EBE35713C0B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32201"/>
              <a:ext cx="254000" cy="241300"/>
            </a:xfrm>
            <a:custGeom>
              <a:avLst/>
              <a:gdLst>
                <a:gd name="T0" fmla="*/ 1104 w 1235"/>
                <a:gd name="T1" fmla="*/ 759 h 1167"/>
                <a:gd name="T2" fmla="*/ 908 w 1235"/>
                <a:gd name="T3" fmla="*/ 774 h 1167"/>
                <a:gd name="T4" fmla="*/ 906 w 1235"/>
                <a:gd name="T5" fmla="*/ 773 h 1167"/>
                <a:gd name="T6" fmla="*/ 957 w 1235"/>
                <a:gd name="T7" fmla="*/ 916 h 1167"/>
                <a:gd name="T8" fmla="*/ 685 w 1235"/>
                <a:gd name="T9" fmla="*/ 1141 h 1167"/>
                <a:gd name="T10" fmla="*/ 0 w 1235"/>
                <a:gd name="T11" fmla="*/ 65 h 1167"/>
                <a:gd name="T12" fmla="*/ 25 w 1235"/>
                <a:gd name="T13" fmla="*/ 60 h 1167"/>
                <a:gd name="T14" fmla="*/ 740 w 1235"/>
                <a:gd name="T15" fmla="*/ 97 h 1167"/>
                <a:gd name="T16" fmla="*/ 1201 w 1235"/>
                <a:gd name="T17" fmla="*/ 410 h 1167"/>
                <a:gd name="T18" fmla="*/ 1104 w 1235"/>
                <a:gd name="T19" fmla="*/ 759 h 1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35" h="1167">
                  <a:moveTo>
                    <a:pt x="1104" y="759"/>
                  </a:moveTo>
                  <a:cubicBezTo>
                    <a:pt x="1028" y="804"/>
                    <a:pt x="941" y="783"/>
                    <a:pt x="908" y="774"/>
                  </a:cubicBezTo>
                  <a:lnTo>
                    <a:pt x="906" y="773"/>
                  </a:lnTo>
                  <a:cubicBezTo>
                    <a:pt x="931" y="805"/>
                    <a:pt x="962" y="857"/>
                    <a:pt x="957" y="916"/>
                  </a:cubicBezTo>
                  <a:cubicBezTo>
                    <a:pt x="945" y="1043"/>
                    <a:pt x="775" y="1134"/>
                    <a:pt x="685" y="1141"/>
                  </a:cubicBezTo>
                  <a:cubicBezTo>
                    <a:pt x="368" y="1167"/>
                    <a:pt x="56" y="239"/>
                    <a:pt x="0" y="65"/>
                  </a:cubicBezTo>
                  <a:cubicBezTo>
                    <a:pt x="8" y="63"/>
                    <a:pt x="16" y="61"/>
                    <a:pt x="25" y="60"/>
                  </a:cubicBezTo>
                  <a:cubicBezTo>
                    <a:pt x="356" y="0"/>
                    <a:pt x="605" y="55"/>
                    <a:pt x="740" y="97"/>
                  </a:cubicBezTo>
                  <a:cubicBezTo>
                    <a:pt x="912" y="150"/>
                    <a:pt x="1142" y="221"/>
                    <a:pt x="1201" y="410"/>
                  </a:cubicBezTo>
                  <a:cubicBezTo>
                    <a:pt x="1235" y="519"/>
                    <a:pt x="1219" y="692"/>
                    <a:pt x="1104" y="759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916">
              <a:extLst>
                <a:ext uri="{FF2B5EF4-FFF2-40B4-BE49-F238E27FC236}">
                  <a16:creationId xmlns:a16="http://schemas.microsoft.com/office/drawing/2014/main" id="{FD893BE9-2403-48CD-A5A8-222A38E058D5}"/>
                </a:ext>
              </a:extLst>
            </p:cNvPr>
            <p:cNvSpPr>
              <a:spLocks/>
            </p:cNvSpPr>
            <p:nvPr/>
          </p:nvSpPr>
          <p:spPr bwMode="auto">
            <a:xfrm>
              <a:off x="2859088" y="2835276"/>
              <a:ext cx="236538" cy="265113"/>
            </a:xfrm>
            <a:custGeom>
              <a:avLst/>
              <a:gdLst>
                <a:gd name="T0" fmla="*/ 1094 w 1156"/>
                <a:gd name="T1" fmla="*/ 811 h 1287"/>
                <a:gd name="T2" fmla="*/ 837 w 1156"/>
                <a:gd name="T3" fmla="*/ 1053 h 1287"/>
                <a:gd name="T4" fmla="*/ 702 w 1156"/>
                <a:gd name="T5" fmla="*/ 986 h 1287"/>
                <a:gd name="T6" fmla="*/ 704 w 1156"/>
                <a:gd name="T7" fmla="*/ 1002 h 1287"/>
                <a:gd name="T8" fmla="*/ 664 w 1156"/>
                <a:gd name="T9" fmla="*/ 1181 h 1287"/>
                <a:gd name="T10" fmla="*/ 305 w 1156"/>
                <a:gd name="T11" fmla="*/ 1234 h 1287"/>
                <a:gd name="T12" fmla="*/ 50 w 1156"/>
                <a:gd name="T13" fmla="*/ 739 h 1287"/>
                <a:gd name="T14" fmla="*/ 108 w 1156"/>
                <a:gd name="T15" fmla="*/ 0 h 1287"/>
                <a:gd name="T16" fmla="*/ 124 w 1156"/>
                <a:gd name="T17" fmla="*/ 8 h 1287"/>
                <a:gd name="T18" fmla="*/ 1094 w 1156"/>
                <a:gd name="T19" fmla="*/ 811 h 1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56" h="1287">
                  <a:moveTo>
                    <a:pt x="1094" y="811"/>
                  </a:moveTo>
                  <a:cubicBezTo>
                    <a:pt x="1076" y="900"/>
                    <a:pt x="965" y="1058"/>
                    <a:pt x="837" y="1053"/>
                  </a:cubicBezTo>
                  <a:cubicBezTo>
                    <a:pt x="778" y="1051"/>
                    <a:pt x="731" y="1015"/>
                    <a:pt x="702" y="986"/>
                  </a:cubicBezTo>
                  <a:cubicBezTo>
                    <a:pt x="703" y="990"/>
                    <a:pt x="704" y="996"/>
                    <a:pt x="704" y="1002"/>
                  </a:cubicBezTo>
                  <a:cubicBezTo>
                    <a:pt x="709" y="1043"/>
                    <a:pt x="711" y="1119"/>
                    <a:pt x="664" y="1181"/>
                  </a:cubicBezTo>
                  <a:cubicBezTo>
                    <a:pt x="583" y="1287"/>
                    <a:pt x="409" y="1281"/>
                    <a:pt x="305" y="1234"/>
                  </a:cubicBezTo>
                  <a:cubicBezTo>
                    <a:pt x="126" y="1153"/>
                    <a:pt x="83" y="917"/>
                    <a:pt x="50" y="739"/>
                  </a:cubicBezTo>
                  <a:cubicBezTo>
                    <a:pt x="25" y="597"/>
                    <a:pt x="0" y="333"/>
                    <a:pt x="108" y="0"/>
                  </a:cubicBezTo>
                  <a:cubicBezTo>
                    <a:pt x="113" y="2"/>
                    <a:pt x="118" y="5"/>
                    <a:pt x="124" y="8"/>
                  </a:cubicBezTo>
                  <a:cubicBezTo>
                    <a:pt x="323" y="102"/>
                    <a:pt x="1156" y="509"/>
                    <a:pt x="1094" y="81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917">
              <a:extLst>
                <a:ext uri="{FF2B5EF4-FFF2-40B4-BE49-F238E27FC236}">
                  <a16:creationId xmlns:a16="http://schemas.microsoft.com/office/drawing/2014/main" id="{9F6AB7A2-3A3C-495B-8E99-4A4E8ED161E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0525" y="3232151"/>
              <a:ext cx="427038" cy="398463"/>
            </a:xfrm>
            <a:custGeom>
              <a:avLst/>
              <a:gdLst>
                <a:gd name="T0" fmla="*/ 1382 w 2083"/>
                <a:gd name="T1" fmla="*/ 1181 h 1940"/>
                <a:gd name="T2" fmla="*/ 1379 w 2083"/>
                <a:gd name="T3" fmla="*/ 1191 h 1940"/>
                <a:gd name="T4" fmla="*/ 553 w 2083"/>
                <a:gd name="T5" fmla="*/ 1336 h 1940"/>
                <a:gd name="T6" fmla="*/ 294 w 2083"/>
                <a:gd name="T7" fmla="*/ 0 h 1940"/>
                <a:gd name="T8" fmla="*/ 339 w 2083"/>
                <a:gd name="T9" fmla="*/ 39 h 1940"/>
                <a:gd name="T10" fmla="*/ 1322 w 2083"/>
                <a:gd name="T11" fmla="*/ 350 h 1940"/>
                <a:gd name="T12" fmla="*/ 1382 w 2083"/>
                <a:gd name="T13" fmla="*/ 1181 h 19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83" h="1940">
                  <a:moveTo>
                    <a:pt x="1382" y="1181"/>
                  </a:moveTo>
                  <a:cubicBezTo>
                    <a:pt x="1382" y="1181"/>
                    <a:pt x="1381" y="1185"/>
                    <a:pt x="1379" y="1191"/>
                  </a:cubicBezTo>
                  <a:cubicBezTo>
                    <a:pt x="1345" y="1278"/>
                    <a:pt x="1070" y="1940"/>
                    <a:pt x="553" y="1336"/>
                  </a:cubicBezTo>
                  <a:cubicBezTo>
                    <a:pt x="0" y="690"/>
                    <a:pt x="294" y="0"/>
                    <a:pt x="294" y="0"/>
                  </a:cubicBezTo>
                  <a:cubicBezTo>
                    <a:pt x="294" y="0"/>
                    <a:pt x="308" y="15"/>
                    <a:pt x="339" y="39"/>
                  </a:cubicBezTo>
                  <a:cubicBezTo>
                    <a:pt x="443" y="121"/>
                    <a:pt x="736" y="304"/>
                    <a:pt x="1322" y="350"/>
                  </a:cubicBezTo>
                  <a:cubicBezTo>
                    <a:pt x="2083" y="410"/>
                    <a:pt x="1868" y="1239"/>
                    <a:pt x="1382" y="1181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Freeform 918">
              <a:extLst>
                <a:ext uri="{FF2B5EF4-FFF2-40B4-BE49-F238E27FC236}">
                  <a16:creationId xmlns:a16="http://schemas.microsoft.com/office/drawing/2014/main" id="{8F976A3B-5FC0-473E-81EF-AF87E6C0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408363" y="2803526"/>
              <a:ext cx="46038" cy="169863"/>
            </a:xfrm>
            <a:custGeom>
              <a:avLst/>
              <a:gdLst>
                <a:gd name="T0" fmla="*/ 219 w 219"/>
                <a:gd name="T1" fmla="*/ 762 h 825"/>
                <a:gd name="T2" fmla="*/ 44 w 219"/>
                <a:gd name="T3" fmla="*/ 394 h 825"/>
                <a:gd name="T4" fmla="*/ 152 w 219"/>
                <a:gd name="T5" fmla="*/ 38 h 825"/>
                <a:gd name="T6" fmla="*/ 76 w 219"/>
                <a:gd name="T7" fmla="*/ 0 h 825"/>
                <a:gd name="T8" fmla="*/ 6 w 219"/>
                <a:gd name="T9" fmla="*/ 343 h 825"/>
                <a:gd name="T10" fmla="*/ 209 w 219"/>
                <a:gd name="T11" fmla="*/ 825 h 825"/>
                <a:gd name="T12" fmla="*/ 219 w 219"/>
                <a:gd name="T13" fmla="*/ 762 h 8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825">
                  <a:moveTo>
                    <a:pt x="219" y="762"/>
                  </a:moveTo>
                  <a:cubicBezTo>
                    <a:pt x="191" y="738"/>
                    <a:pt x="63" y="599"/>
                    <a:pt x="44" y="394"/>
                  </a:cubicBezTo>
                  <a:cubicBezTo>
                    <a:pt x="25" y="189"/>
                    <a:pt x="129" y="66"/>
                    <a:pt x="152" y="38"/>
                  </a:cubicBezTo>
                  <a:cubicBezTo>
                    <a:pt x="127" y="25"/>
                    <a:pt x="101" y="13"/>
                    <a:pt x="76" y="0"/>
                  </a:cubicBezTo>
                  <a:cubicBezTo>
                    <a:pt x="45" y="66"/>
                    <a:pt x="0" y="188"/>
                    <a:pt x="6" y="343"/>
                  </a:cubicBezTo>
                  <a:cubicBezTo>
                    <a:pt x="17" y="602"/>
                    <a:pt x="162" y="775"/>
                    <a:pt x="209" y="825"/>
                  </a:cubicBezTo>
                  <a:cubicBezTo>
                    <a:pt x="212" y="804"/>
                    <a:pt x="215" y="783"/>
                    <a:pt x="219" y="762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Freeform 919">
              <a:extLst>
                <a:ext uri="{FF2B5EF4-FFF2-40B4-BE49-F238E27FC236}">
                  <a16:creationId xmlns:a16="http://schemas.microsoft.com/office/drawing/2014/main" id="{2E5FB97C-595B-4318-A56A-3C8300A9F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22576"/>
              <a:ext cx="277813" cy="323850"/>
            </a:xfrm>
            <a:custGeom>
              <a:avLst/>
              <a:gdLst>
                <a:gd name="T0" fmla="*/ 872 w 1347"/>
                <a:gd name="T1" fmla="*/ 1572 h 1573"/>
                <a:gd name="T2" fmla="*/ 871 w 1347"/>
                <a:gd name="T3" fmla="*/ 1573 h 1573"/>
                <a:gd name="T4" fmla="*/ 329 w 1347"/>
                <a:gd name="T5" fmla="*/ 916 h 1573"/>
                <a:gd name="T6" fmla="*/ 324 w 1347"/>
                <a:gd name="T7" fmla="*/ 297 h 1573"/>
                <a:gd name="T8" fmla="*/ 396 w 1347"/>
                <a:gd name="T9" fmla="*/ 276 h 1573"/>
                <a:gd name="T10" fmla="*/ 630 w 1347"/>
                <a:gd name="T11" fmla="*/ 337 h 1573"/>
                <a:gd name="T12" fmla="*/ 653 w 1347"/>
                <a:gd name="T13" fmla="*/ 320 h 1573"/>
                <a:gd name="T14" fmla="*/ 1247 w 1347"/>
                <a:gd name="T15" fmla="*/ 575 h 1573"/>
                <a:gd name="T16" fmla="*/ 872 w 1347"/>
                <a:gd name="T17" fmla="*/ 1572 h 15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47" h="1573">
                  <a:moveTo>
                    <a:pt x="872" y="1572"/>
                  </a:moveTo>
                  <a:lnTo>
                    <a:pt x="871" y="1573"/>
                  </a:lnTo>
                  <a:cubicBezTo>
                    <a:pt x="871" y="1573"/>
                    <a:pt x="812" y="1269"/>
                    <a:pt x="329" y="916"/>
                  </a:cubicBezTo>
                  <a:cubicBezTo>
                    <a:pt x="0" y="676"/>
                    <a:pt x="119" y="384"/>
                    <a:pt x="324" y="297"/>
                  </a:cubicBezTo>
                  <a:cubicBezTo>
                    <a:pt x="347" y="288"/>
                    <a:pt x="372" y="280"/>
                    <a:pt x="396" y="276"/>
                  </a:cubicBezTo>
                  <a:cubicBezTo>
                    <a:pt x="474" y="263"/>
                    <a:pt x="558" y="280"/>
                    <a:pt x="630" y="337"/>
                  </a:cubicBezTo>
                  <a:cubicBezTo>
                    <a:pt x="630" y="337"/>
                    <a:pt x="638" y="331"/>
                    <a:pt x="653" y="320"/>
                  </a:cubicBezTo>
                  <a:cubicBezTo>
                    <a:pt x="753" y="249"/>
                    <a:pt x="1157" y="0"/>
                    <a:pt x="1247" y="575"/>
                  </a:cubicBezTo>
                  <a:cubicBezTo>
                    <a:pt x="1347" y="1212"/>
                    <a:pt x="901" y="1551"/>
                    <a:pt x="872" y="1572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920">
              <a:extLst>
                <a:ext uri="{FF2B5EF4-FFF2-40B4-BE49-F238E27FC236}">
                  <a16:creationId xmlns:a16="http://schemas.microsoft.com/office/drawing/2014/main" id="{4E2AEF65-7B76-4A1C-8316-DDF837840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5438" y="3494088"/>
              <a:ext cx="325438" cy="292100"/>
            </a:xfrm>
            <a:custGeom>
              <a:avLst/>
              <a:gdLst>
                <a:gd name="T0" fmla="*/ 1586 w 1586"/>
                <a:gd name="T1" fmla="*/ 575 h 1418"/>
                <a:gd name="T2" fmla="*/ 1575 w 1586"/>
                <a:gd name="T3" fmla="*/ 575 h 1418"/>
                <a:gd name="T4" fmla="*/ 829 w 1586"/>
                <a:gd name="T5" fmla="*/ 998 h 1418"/>
                <a:gd name="T6" fmla="*/ 304 w 1586"/>
                <a:gd name="T7" fmla="*/ 591 h 1418"/>
                <a:gd name="T8" fmla="*/ 302 w 1586"/>
                <a:gd name="T9" fmla="*/ 589 h 1418"/>
                <a:gd name="T10" fmla="*/ 654 w 1586"/>
                <a:gd name="T11" fmla="*/ 16 h 1418"/>
                <a:gd name="T12" fmla="*/ 1586 w 1586"/>
                <a:gd name="T13" fmla="*/ 575 h 14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86" h="1418">
                  <a:moveTo>
                    <a:pt x="1586" y="575"/>
                  </a:moveTo>
                  <a:cubicBezTo>
                    <a:pt x="1586" y="575"/>
                    <a:pt x="1582" y="575"/>
                    <a:pt x="1575" y="575"/>
                  </a:cubicBezTo>
                  <a:cubicBezTo>
                    <a:pt x="1518" y="580"/>
                    <a:pt x="1224" y="623"/>
                    <a:pt x="829" y="998"/>
                  </a:cubicBezTo>
                  <a:cubicBezTo>
                    <a:pt x="388" y="1418"/>
                    <a:pt x="10" y="849"/>
                    <a:pt x="304" y="591"/>
                  </a:cubicBezTo>
                  <a:cubicBezTo>
                    <a:pt x="304" y="591"/>
                    <a:pt x="303" y="590"/>
                    <a:pt x="302" y="589"/>
                  </a:cubicBezTo>
                  <a:cubicBezTo>
                    <a:pt x="281" y="549"/>
                    <a:pt x="0" y="0"/>
                    <a:pt x="654" y="16"/>
                  </a:cubicBezTo>
                  <a:cubicBezTo>
                    <a:pt x="1332" y="32"/>
                    <a:pt x="1586" y="575"/>
                    <a:pt x="1586" y="575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921">
              <a:extLst>
                <a:ext uri="{FF2B5EF4-FFF2-40B4-BE49-F238E27FC236}">
                  <a16:creationId xmlns:a16="http://schemas.microsoft.com/office/drawing/2014/main" id="{25859ADB-CC61-4BC7-9CD7-B7198D6D0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450" y="3100388"/>
              <a:ext cx="147638" cy="125413"/>
            </a:xfrm>
            <a:custGeom>
              <a:avLst/>
              <a:gdLst>
                <a:gd name="T0" fmla="*/ 67 w 723"/>
                <a:gd name="T1" fmla="*/ 28 h 613"/>
                <a:gd name="T2" fmla="*/ 317 w 723"/>
                <a:gd name="T3" fmla="*/ 411 h 613"/>
                <a:gd name="T4" fmla="*/ 723 w 723"/>
                <a:gd name="T5" fmla="*/ 519 h 613"/>
                <a:gd name="T6" fmla="*/ 714 w 723"/>
                <a:gd name="T7" fmla="*/ 613 h 613"/>
                <a:gd name="T8" fmla="*/ 343 w 723"/>
                <a:gd name="T9" fmla="*/ 478 h 613"/>
                <a:gd name="T10" fmla="*/ 0 w 723"/>
                <a:gd name="T11" fmla="*/ 0 h 613"/>
                <a:gd name="T12" fmla="*/ 67 w 723"/>
                <a:gd name="T13" fmla="*/ 28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3" h="613">
                  <a:moveTo>
                    <a:pt x="67" y="28"/>
                  </a:moveTo>
                  <a:cubicBezTo>
                    <a:pt x="74" y="69"/>
                    <a:pt x="132" y="273"/>
                    <a:pt x="317" y="411"/>
                  </a:cubicBezTo>
                  <a:cubicBezTo>
                    <a:pt x="503" y="551"/>
                    <a:pt x="682" y="524"/>
                    <a:pt x="723" y="519"/>
                  </a:cubicBezTo>
                  <a:cubicBezTo>
                    <a:pt x="720" y="550"/>
                    <a:pt x="717" y="582"/>
                    <a:pt x="714" y="613"/>
                  </a:cubicBezTo>
                  <a:cubicBezTo>
                    <a:pt x="632" y="604"/>
                    <a:pt x="489" y="576"/>
                    <a:pt x="343" y="478"/>
                  </a:cubicBezTo>
                  <a:cubicBezTo>
                    <a:pt x="101" y="316"/>
                    <a:pt x="21" y="74"/>
                    <a:pt x="0" y="0"/>
                  </a:cubicBezTo>
                  <a:cubicBezTo>
                    <a:pt x="22" y="9"/>
                    <a:pt x="45" y="19"/>
                    <a:pt x="67" y="28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922">
              <a:extLst>
                <a:ext uri="{FF2B5EF4-FFF2-40B4-BE49-F238E27FC236}">
                  <a16:creationId xmlns:a16="http://schemas.microsoft.com/office/drawing/2014/main" id="{19C0740D-5E08-4D19-8C3F-A6E1942A6A6F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6688" y="3035301"/>
              <a:ext cx="95250" cy="85725"/>
            </a:xfrm>
            <a:custGeom>
              <a:avLst/>
              <a:gdLst>
                <a:gd name="T0" fmla="*/ 420 w 464"/>
                <a:gd name="T1" fmla="*/ 400 h 420"/>
                <a:gd name="T2" fmla="*/ 266 w 464"/>
                <a:gd name="T3" fmla="*/ 138 h 420"/>
                <a:gd name="T4" fmla="*/ 0 w 464"/>
                <a:gd name="T5" fmla="*/ 65 h 420"/>
                <a:gd name="T6" fmla="*/ 9 w 464"/>
                <a:gd name="T7" fmla="*/ 0 h 420"/>
                <a:gd name="T8" fmla="*/ 251 w 464"/>
                <a:gd name="T9" fmla="*/ 93 h 420"/>
                <a:gd name="T10" fmla="*/ 464 w 464"/>
                <a:gd name="T11" fmla="*/ 420 h 420"/>
                <a:gd name="T12" fmla="*/ 420 w 464"/>
                <a:gd name="T13" fmla="*/ 400 h 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4" h="420">
                  <a:moveTo>
                    <a:pt x="420" y="400"/>
                  </a:moveTo>
                  <a:cubicBezTo>
                    <a:pt x="417" y="372"/>
                    <a:pt x="385" y="233"/>
                    <a:pt x="266" y="138"/>
                  </a:cubicBezTo>
                  <a:cubicBezTo>
                    <a:pt x="147" y="43"/>
                    <a:pt x="27" y="61"/>
                    <a:pt x="0" y="65"/>
                  </a:cubicBezTo>
                  <a:cubicBezTo>
                    <a:pt x="3" y="43"/>
                    <a:pt x="6" y="22"/>
                    <a:pt x="9" y="0"/>
                  </a:cubicBezTo>
                  <a:cubicBezTo>
                    <a:pt x="63" y="7"/>
                    <a:pt x="157" y="26"/>
                    <a:pt x="251" y="93"/>
                  </a:cubicBezTo>
                  <a:cubicBezTo>
                    <a:pt x="407" y="204"/>
                    <a:pt x="452" y="369"/>
                    <a:pt x="464" y="420"/>
                  </a:cubicBezTo>
                  <a:cubicBezTo>
                    <a:pt x="449" y="413"/>
                    <a:pt x="435" y="407"/>
                    <a:pt x="420" y="400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923">
              <a:extLst>
                <a:ext uri="{FF2B5EF4-FFF2-40B4-BE49-F238E27FC236}">
                  <a16:creationId xmlns:a16="http://schemas.microsoft.com/office/drawing/2014/main" id="{836D01FE-F3BD-4D12-91D2-D716F06533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80975" cy="246063"/>
            </a:xfrm>
            <a:custGeom>
              <a:avLst/>
              <a:gdLst>
                <a:gd name="T0" fmla="*/ 867 w 881"/>
                <a:gd name="T1" fmla="*/ 903 h 1194"/>
                <a:gd name="T2" fmla="*/ 699 w 881"/>
                <a:gd name="T3" fmla="*/ 1159 h 1194"/>
                <a:gd name="T4" fmla="*/ 561 w 881"/>
                <a:gd name="T5" fmla="*/ 1074 h 1194"/>
                <a:gd name="T6" fmla="*/ 560 w 881"/>
                <a:gd name="T7" fmla="*/ 1076 h 1194"/>
                <a:gd name="T8" fmla="*/ 478 w 881"/>
                <a:gd name="T9" fmla="*/ 1148 h 1194"/>
                <a:gd name="T10" fmla="*/ 199 w 881"/>
                <a:gd name="T11" fmla="*/ 1111 h 1194"/>
                <a:gd name="T12" fmla="*/ 222 w 881"/>
                <a:gd name="T13" fmla="*/ 327 h 1194"/>
                <a:gd name="T14" fmla="*/ 381 w 881"/>
                <a:gd name="T15" fmla="*/ 0 h 1194"/>
                <a:gd name="T16" fmla="*/ 395 w 881"/>
                <a:gd name="T17" fmla="*/ 32 h 1194"/>
                <a:gd name="T18" fmla="*/ 547 w 881"/>
                <a:gd name="T19" fmla="*/ 313 h 1194"/>
                <a:gd name="T20" fmla="*/ 867 w 881"/>
                <a:gd name="T21" fmla="*/ 903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81" h="1194">
                  <a:moveTo>
                    <a:pt x="867" y="903"/>
                  </a:moveTo>
                  <a:cubicBezTo>
                    <a:pt x="859" y="1015"/>
                    <a:pt x="789" y="1152"/>
                    <a:pt x="699" y="1159"/>
                  </a:cubicBezTo>
                  <a:cubicBezTo>
                    <a:pt x="636" y="1164"/>
                    <a:pt x="582" y="1102"/>
                    <a:pt x="561" y="1074"/>
                  </a:cubicBezTo>
                  <a:lnTo>
                    <a:pt x="560" y="1076"/>
                  </a:ln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428" y="102"/>
                    <a:pt x="478" y="201"/>
                    <a:pt x="547" y="313"/>
                  </a:cubicBezTo>
                  <a:cubicBezTo>
                    <a:pt x="742" y="633"/>
                    <a:pt x="881" y="725"/>
                    <a:pt x="867" y="903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924">
              <a:extLst>
                <a:ext uri="{FF2B5EF4-FFF2-40B4-BE49-F238E27FC236}">
                  <a16:creationId xmlns:a16="http://schemas.microsoft.com/office/drawing/2014/main" id="{5EE1E20A-3632-49E7-9B4D-4B1BC3AEFE49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275" y="2327276"/>
              <a:ext cx="720725" cy="406400"/>
            </a:xfrm>
            <a:custGeom>
              <a:avLst/>
              <a:gdLst>
                <a:gd name="T0" fmla="*/ 88 w 3509"/>
                <a:gd name="T1" fmla="*/ 2 h 1983"/>
                <a:gd name="T2" fmla="*/ 399 w 3509"/>
                <a:gd name="T3" fmla="*/ 1058 h 1983"/>
                <a:gd name="T4" fmla="*/ 1944 w 3509"/>
                <a:gd name="T5" fmla="*/ 1388 h 1983"/>
                <a:gd name="T6" fmla="*/ 2293 w 3509"/>
                <a:gd name="T7" fmla="*/ 1200 h 1983"/>
                <a:gd name="T8" fmla="*/ 3282 w 3509"/>
                <a:gd name="T9" fmla="*/ 1552 h 1983"/>
                <a:gd name="T10" fmla="*/ 3302 w 3509"/>
                <a:gd name="T11" fmla="*/ 1587 h 1983"/>
                <a:gd name="T12" fmla="*/ 3395 w 3509"/>
                <a:gd name="T13" fmla="*/ 1983 h 1983"/>
                <a:gd name="T14" fmla="*/ 3482 w 3509"/>
                <a:gd name="T15" fmla="*/ 1964 h 1983"/>
                <a:gd name="T16" fmla="*/ 3321 w 3509"/>
                <a:gd name="T17" fmla="*/ 1434 h 1983"/>
                <a:gd name="T18" fmla="*/ 2031 w 3509"/>
                <a:gd name="T19" fmla="*/ 1198 h 1983"/>
                <a:gd name="T20" fmla="*/ 1559 w 3509"/>
                <a:gd name="T21" fmla="*/ 1414 h 1983"/>
                <a:gd name="T22" fmla="*/ 1135 w 3509"/>
                <a:gd name="T23" fmla="*/ 1394 h 1983"/>
                <a:gd name="T24" fmla="*/ 436 w 3509"/>
                <a:gd name="T25" fmla="*/ 938 h 1983"/>
                <a:gd name="T26" fmla="*/ 88 w 3509"/>
                <a:gd name="T27" fmla="*/ 2 h 1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509" h="1983">
                  <a:moveTo>
                    <a:pt x="88" y="2"/>
                  </a:moveTo>
                  <a:cubicBezTo>
                    <a:pt x="79" y="3"/>
                    <a:pt x="0" y="608"/>
                    <a:pt x="399" y="1058"/>
                  </a:cubicBezTo>
                  <a:cubicBezTo>
                    <a:pt x="753" y="1457"/>
                    <a:pt x="1456" y="1657"/>
                    <a:pt x="1944" y="1388"/>
                  </a:cubicBezTo>
                  <a:cubicBezTo>
                    <a:pt x="2063" y="1323"/>
                    <a:pt x="2161" y="1238"/>
                    <a:pt x="2293" y="1200"/>
                  </a:cubicBezTo>
                  <a:cubicBezTo>
                    <a:pt x="2639" y="1100"/>
                    <a:pt x="3085" y="1244"/>
                    <a:pt x="3282" y="1552"/>
                  </a:cubicBezTo>
                  <a:cubicBezTo>
                    <a:pt x="3289" y="1564"/>
                    <a:pt x="3296" y="1575"/>
                    <a:pt x="3302" y="1587"/>
                  </a:cubicBezTo>
                  <a:cubicBezTo>
                    <a:pt x="3386" y="1737"/>
                    <a:pt x="3397" y="1888"/>
                    <a:pt x="3395" y="1983"/>
                  </a:cubicBezTo>
                  <a:cubicBezTo>
                    <a:pt x="3424" y="1976"/>
                    <a:pt x="3453" y="1970"/>
                    <a:pt x="3482" y="1964"/>
                  </a:cubicBezTo>
                  <a:cubicBezTo>
                    <a:pt x="3509" y="1657"/>
                    <a:pt x="3366" y="1499"/>
                    <a:pt x="3321" y="1434"/>
                  </a:cubicBezTo>
                  <a:cubicBezTo>
                    <a:pt x="3050" y="1039"/>
                    <a:pt x="2419" y="945"/>
                    <a:pt x="2031" y="1198"/>
                  </a:cubicBezTo>
                  <a:cubicBezTo>
                    <a:pt x="1877" y="1298"/>
                    <a:pt x="1744" y="1387"/>
                    <a:pt x="1559" y="1414"/>
                  </a:cubicBezTo>
                  <a:cubicBezTo>
                    <a:pt x="1418" y="1435"/>
                    <a:pt x="1274" y="1425"/>
                    <a:pt x="1135" y="1394"/>
                  </a:cubicBezTo>
                  <a:cubicBezTo>
                    <a:pt x="740" y="1304"/>
                    <a:pt x="510" y="1029"/>
                    <a:pt x="436" y="938"/>
                  </a:cubicBezTo>
                  <a:cubicBezTo>
                    <a:pt x="88" y="509"/>
                    <a:pt x="97" y="0"/>
                    <a:pt x="88" y="2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925">
              <a:extLst>
                <a:ext uri="{FF2B5EF4-FFF2-40B4-BE49-F238E27FC236}">
                  <a16:creationId xmlns:a16="http://schemas.microsoft.com/office/drawing/2014/main" id="{9F5335A0-A83C-40B9-B72F-74A2D0208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043238"/>
              <a:ext cx="241300" cy="242888"/>
            </a:xfrm>
            <a:custGeom>
              <a:avLst/>
              <a:gdLst>
                <a:gd name="T0" fmla="*/ 1169 w 1169"/>
                <a:gd name="T1" fmla="*/ 1157 h 1181"/>
                <a:gd name="T2" fmla="*/ 1165 w 1169"/>
                <a:gd name="T3" fmla="*/ 1157 h 1181"/>
                <a:gd name="T4" fmla="*/ 438 w 1169"/>
                <a:gd name="T5" fmla="*/ 1034 h 1181"/>
                <a:gd name="T6" fmla="*/ 20 w 1169"/>
                <a:gd name="T7" fmla="*/ 666 h 1181"/>
                <a:gd name="T8" fmla="*/ 159 w 1169"/>
                <a:gd name="T9" fmla="*/ 331 h 1181"/>
                <a:gd name="T10" fmla="*/ 346 w 1169"/>
                <a:gd name="T11" fmla="*/ 337 h 1181"/>
                <a:gd name="T12" fmla="*/ 357 w 1169"/>
                <a:gd name="T13" fmla="*/ 342 h 1181"/>
                <a:gd name="T14" fmla="*/ 324 w 1169"/>
                <a:gd name="T15" fmla="*/ 194 h 1181"/>
                <a:gd name="T16" fmla="*/ 621 w 1169"/>
                <a:gd name="T17" fmla="*/ 4 h 1181"/>
                <a:gd name="T18" fmla="*/ 1169 w 1169"/>
                <a:gd name="T19" fmla="*/ 1157 h 1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69" h="1181">
                  <a:moveTo>
                    <a:pt x="1169" y="1157"/>
                  </a:moveTo>
                  <a:lnTo>
                    <a:pt x="1165" y="1157"/>
                  </a:lnTo>
                  <a:cubicBezTo>
                    <a:pt x="818" y="1181"/>
                    <a:pt x="569" y="1093"/>
                    <a:pt x="438" y="1034"/>
                  </a:cubicBezTo>
                  <a:cubicBezTo>
                    <a:pt x="274" y="959"/>
                    <a:pt x="55" y="861"/>
                    <a:pt x="20" y="666"/>
                  </a:cubicBezTo>
                  <a:cubicBezTo>
                    <a:pt x="0" y="554"/>
                    <a:pt x="36" y="384"/>
                    <a:pt x="159" y="331"/>
                  </a:cubicBezTo>
                  <a:cubicBezTo>
                    <a:pt x="232" y="300"/>
                    <a:pt x="308" y="322"/>
                    <a:pt x="346" y="337"/>
                  </a:cubicBezTo>
                  <a:cubicBezTo>
                    <a:pt x="350" y="339"/>
                    <a:pt x="354" y="341"/>
                    <a:pt x="357" y="342"/>
                  </a:cubicBezTo>
                  <a:cubicBezTo>
                    <a:pt x="336" y="307"/>
                    <a:pt x="312" y="252"/>
                    <a:pt x="324" y="194"/>
                  </a:cubicBezTo>
                  <a:cubicBezTo>
                    <a:pt x="351" y="70"/>
                    <a:pt x="531" y="0"/>
                    <a:pt x="621" y="4"/>
                  </a:cubicBezTo>
                  <a:cubicBezTo>
                    <a:pt x="939" y="17"/>
                    <a:pt x="1134" y="977"/>
                    <a:pt x="1169" y="1157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926">
              <a:extLst>
                <a:ext uri="{FF2B5EF4-FFF2-40B4-BE49-F238E27FC236}">
                  <a16:creationId xmlns:a16="http://schemas.microsoft.com/office/drawing/2014/main" id="{E9057B53-2BDB-453A-82E6-24C65B193D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3513" y="2736851"/>
              <a:ext cx="79375" cy="117475"/>
            </a:xfrm>
            <a:custGeom>
              <a:avLst/>
              <a:gdLst>
                <a:gd name="T0" fmla="*/ 336 w 382"/>
                <a:gd name="T1" fmla="*/ 34 h 575"/>
                <a:gd name="T2" fmla="*/ 256 w 382"/>
                <a:gd name="T3" fmla="*/ 353 h 575"/>
                <a:gd name="T4" fmla="*/ 0 w 382"/>
                <a:gd name="T5" fmla="*/ 510 h 575"/>
                <a:gd name="T6" fmla="*/ 29 w 382"/>
                <a:gd name="T7" fmla="*/ 575 h 575"/>
                <a:gd name="T8" fmla="*/ 253 w 382"/>
                <a:gd name="T9" fmla="*/ 405 h 575"/>
                <a:gd name="T10" fmla="*/ 376 w 382"/>
                <a:gd name="T11" fmla="*/ 0 h 575"/>
                <a:gd name="T12" fmla="*/ 336 w 382"/>
                <a:gd name="T13" fmla="*/ 34 h 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2" h="575">
                  <a:moveTo>
                    <a:pt x="336" y="34"/>
                  </a:moveTo>
                  <a:cubicBezTo>
                    <a:pt x="342" y="63"/>
                    <a:pt x="351" y="218"/>
                    <a:pt x="256" y="353"/>
                  </a:cubicBezTo>
                  <a:cubicBezTo>
                    <a:pt x="161" y="488"/>
                    <a:pt x="30" y="506"/>
                    <a:pt x="0" y="510"/>
                  </a:cubicBezTo>
                  <a:cubicBezTo>
                    <a:pt x="10" y="532"/>
                    <a:pt x="20" y="553"/>
                    <a:pt x="29" y="575"/>
                  </a:cubicBezTo>
                  <a:cubicBezTo>
                    <a:pt x="84" y="552"/>
                    <a:pt x="176" y="503"/>
                    <a:pt x="253" y="405"/>
                  </a:cubicBezTo>
                  <a:cubicBezTo>
                    <a:pt x="382" y="242"/>
                    <a:pt x="379" y="57"/>
                    <a:pt x="376" y="0"/>
                  </a:cubicBezTo>
                  <a:cubicBezTo>
                    <a:pt x="363" y="11"/>
                    <a:pt x="349" y="22"/>
                    <a:pt x="336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927">
              <a:extLst>
                <a:ext uri="{FF2B5EF4-FFF2-40B4-BE49-F238E27FC236}">
                  <a16:creationId xmlns:a16="http://schemas.microsoft.com/office/drawing/2014/main" id="{7C3C55A6-8421-4667-B442-0CF238A8C6C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94050" y="2693988"/>
              <a:ext cx="39688" cy="107950"/>
            </a:xfrm>
            <a:custGeom>
              <a:avLst/>
              <a:gdLst>
                <a:gd name="T0" fmla="*/ 143 w 193"/>
                <a:gd name="T1" fmla="*/ 37 h 528"/>
                <a:gd name="T2" fmla="*/ 53 w 193"/>
                <a:gd name="T3" fmla="*/ 295 h 528"/>
                <a:gd name="T4" fmla="*/ 193 w 193"/>
                <a:gd name="T5" fmla="*/ 490 h 528"/>
                <a:gd name="T6" fmla="*/ 136 w 193"/>
                <a:gd name="T7" fmla="*/ 528 h 528"/>
                <a:gd name="T8" fmla="*/ 29 w 193"/>
                <a:gd name="T9" fmla="*/ 333 h 528"/>
                <a:gd name="T10" fmla="*/ 125 w 193"/>
                <a:gd name="T11" fmla="*/ 0 h 528"/>
                <a:gd name="T12" fmla="*/ 143 w 193"/>
                <a:gd name="T13" fmla="*/ 37 h 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3" h="528">
                  <a:moveTo>
                    <a:pt x="143" y="37"/>
                  </a:moveTo>
                  <a:cubicBezTo>
                    <a:pt x="123" y="57"/>
                    <a:pt x="39" y="167"/>
                    <a:pt x="53" y="295"/>
                  </a:cubicBezTo>
                  <a:cubicBezTo>
                    <a:pt x="67" y="423"/>
                    <a:pt x="170" y="477"/>
                    <a:pt x="193" y="490"/>
                  </a:cubicBezTo>
                  <a:cubicBezTo>
                    <a:pt x="174" y="502"/>
                    <a:pt x="155" y="515"/>
                    <a:pt x="136" y="528"/>
                  </a:cubicBezTo>
                  <a:cubicBezTo>
                    <a:pt x="101" y="494"/>
                    <a:pt x="47" y="429"/>
                    <a:pt x="29" y="333"/>
                  </a:cubicBezTo>
                  <a:cubicBezTo>
                    <a:pt x="0" y="174"/>
                    <a:pt x="95" y="40"/>
                    <a:pt x="125" y="0"/>
                  </a:cubicBezTo>
                  <a:cubicBezTo>
                    <a:pt x="131" y="12"/>
                    <a:pt x="137" y="24"/>
                    <a:pt x="143" y="37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928">
              <a:extLst>
                <a:ext uri="{FF2B5EF4-FFF2-40B4-BE49-F238E27FC236}">
                  <a16:creationId xmlns:a16="http://schemas.microsoft.com/office/drawing/2014/main" id="{CB495061-135B-467B-9AF5-A29502730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875" y="2520951"/>
              <a:ext cx="234950" cy="287338"/>
            </a:xfrm>
            <a:custGeom>
              <a:avLst/>
              <a:gdLst>
                <a:gd name="T0" fmla="*/ 850 w 1142"/>
                <a:gd name="T1" fmla="*/ 1366 h 1397"/>
                <a:gd name="T2" fmla="*/ 482 w 1142"/>
                <a:gd name="T3" fmla="*/ 1258 h 1397"/>
                <a:gd name="T4" fmla="*/ 471 w 1142"/>
                <a:gd name="T5" fmla="*/ 1099 h 1397"/>
                <a:gd name="T6" fmla="*/ 472 w 1142"/>
                <a:gd name="T7" fmla="*/ 1094 h 1397"/>
                <a:gd name="T8" fmla="*/ 269 w 1142"/>
                <a:gd name="T9" fmla="*/ 1165 h 1397"/>
                <a:gd name="T10" fmla="*/ 23 w 1142"/>
                <a:gd name="T11" fmla="*/ 858 h 1397"/>
                <a:gd name="T12" fmla="*/ 347 w 1142"/>
                <a:gd name="T13" fmla="*/ 349 h 1397"/>
                <a:gd name="T14" fmla="*/ 1071 w 1142"/>
                <a:gd name="T15" fmla="*/ 0 h 1397"/>
                <a:gd name="T16" fmla="*/ 1078 w 1142"/>
                <a:gd name="T17" fmla="*/ 87 h 1397"/>
                <a:gd name="T18" fmla="*/ 850 w 1142"/>
                <a:gd name="T19" fmla="*/ 1366 h 13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42" h="1397">
                  <a:moveTo>
                    <a:pt x="850" y="1366"/>
                  </a:moveTo>
                  <a:cubicBezTo>
                    <a:pt x="757" y="1397"/>
                    <a:pt x="548" y="1379"/>
                    <a:pt x="482" y="1258"/>
                  </a:cubicBezTo>
                  <a:cubicBezTo>
                    <a:pt x="453" y="1203"/>
                    <a:pt x="460" y="1141"/>
                    <a:pt x="471" y="1099"/>
                  </a:cubicBezTo>
                  <a:cubicBezTo>
                    <a:pt x="471" y="1097"/>
                    <a:pt x="471" y="1095"/>
                    <a:pt x="472" y="1094"/>
                  </a:cubicBezTo>
                  <a:cubicBezTo>
                    <a:pt x="444" y="1117"/>
                    <a:pt x="365" y="1177"/>
                    <a:pt x="269" y="1165"/>
                  </a:cubicBezTo>
                  <a:cubicBezTo>
                    <a:pt x="125" y="1147"/>
                    <a:pt x="36" y="981"/>
                    <a:pt x="23" y="858"/>
                  </a:cubicBezTo>
                  <a:cubicBezTo>
                    <a:pt x="0" y="645"/>
                    <a:pt x="198" y="476"/>
                    <a:pt x="347" y="349"/>
                  </a:cubicBezTo>
                  <a:cubicBezTo>
                    <a:pt x="466" y="247"/>
                    <a:pt x="699" y="80"/>
                    <a:pt x="1071" y="0"/>
                  </a:cubicBezTo>
                  <a:cubicBezTo>
                    <a:pt x="1072" y="20"/>
                    <a:pt x="1075" y="50"/>
                    <a:pt x="1078" y="87"/>
                  </a:cubicBezTo>
                  <a:cubicBezTo>
                    <a:pt x="1102" y="407"/>
                    <a:pt x="1142" y="1267"/>
                    <a:pt x="850" y="1366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929">
              <a:extLst>
                <a:ext uri="{FF2B5EF4-FFF2-40B4-BE49-F238E27FC236}">
                  <a16:creationId xmlns:a16="http://schemas.microsoft.com/office/drawing/2014/main" id="{7F1A69CB-F9B0-4808-BBBB-E0F49032B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16300" y="2525713"/>
              <a:ext cx="49213" cy="93663"/>
            </a:xfrm>
            <a:custGeom>
              <a:avLst/>
              <a:gdLst>
                <a:gd name="T0" fmla="*/ 60 w 239"/>
                <a:gd name="T1" fmla="*/ 29 h 457"/>
                <a:gd name="T2" fmla="*/ 77 w 239"/>
                <a:gd name="T3" fmla="*/ 269 h 457"/>
                <a:gd name="T4" fmla="*/ 239 w 239"/>
                <a:gd name="T5" fmla="*/ 415 h 457"/>
                <a:gd name="T6" fmla="*/ 210 w 239"/>
                <a:gd name="T7" fmla="*/ 457 h 457"/>
                <a:gd name="T8" fmla="*/ 71 w 239"/>
                <a:gd name="T9" fmla="*/ 306 h 457"/>
                <a:gd name="T10" fmla="*/ 36 w 239"/>
                <a:gd name="T11" fmla="*/ 0 h 457"/>
                <a:gd name="T12" fmla="*/ 60 w 239"/>
                <a:gd name="T13" fmla="*/ 29 h 4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457">
                  <a:moveTo>
                    <a:pt x="60" y="29"/>
                  </a:moveTo>
                  <a:cubicBezTo>
                    <a:pt x="52" y="50"/>
                    <a:pt x="26" y="160"/>
                    <a:pt x="77" y="269"/>
                  </a:cubicBezTo>
                  <a:cubicBezTo>
                    <a:pt x="127" y="378"/>
                    <a:pt x="219" y="408"/>
                    <a:pt x="239" y="415"/>
                  </a:cubicBezTo>
                  <a:cubicBezTo>
                    <a:pt x="230" y="429"/>
                    <a:pt x="220" y="443"/>
                    <a:pt x="210" y="457"/>
                  </a:cubicBezTo>
                  <a:cubicBezTo>
                    <a:pt x="174" y="434"/>
                    <a:pt x="114" y="387"/>
                    <a:pt x="71" y="306"/>
                  </a:cubicBezTo>
                  <a:cubicBezTo>
                    <a:pt x="0" y="173"/>
                    <a:pt x="26" y="40"/>
                    <a:pt x="36" y="0"/>
                  </a:cubicBezTo>
                  <a:cubicBezTo>
                    <a:pt x="44" y="10"/>
                    <a:pt x="52" y="19"/>
                    <a:pt x="60" y="29"/>
                  </a:cubicBezTo>
                  <a:close/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930">
              <a:extLst>
                <a:ext uri="{FF2B5EF4-FFF2-40B4-BE49-F238E27FC236}">
                  <a16:creationId xmlns:a16="http://schemas.microsoft.com/office/drawing/2014/main" id="{104C2063-8AE2-41A6-8DD9-D36D12308E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88913" cy="217488"/>
            </a:xfrm>
            <a:custGeom>
              <a:avLst/>
              <a:gdLst>
                <a:gd name="T0" fmla="*/ 871 w 915"/>
                <a:gd name="T1" fmla="*/ 752 h 1058"/>
                <a:gd name="T2" fmla="*/ 655 w 915"/>
                <a:gd name="T3" fmla="*/ 940 h 1058"/>
                <a:gd name="T4" fmla="*/ 526 w 915"/>
                <a:gd name="T5" fmla="*/ 872 h 1058"/>
                <a:gd name="T6" fmla="*/ 518 w 915"/>
                <a:gd name="T7" fmla="*/ 863 h 1058"/>
                <a:gd name="T8" fmla="*/ 489 w 915"/>
                <a:gd name="T9" fmla="*/ 979 h 1058"/>
                <a:gd name="T10" fmla="*/ 212 w 915"/>
                <a:gd name="T11" fmla="*/ 1009 h 1058"/>
                <a:gd name="T12" fmla="*/ 225 w 915"/>
                <a:gd name="T13" fmla="*/ 18 h 1058"/>
                <a:gd name="T14" fmla="*/ 230 w 915"/>
                <a:gd name="T15" fmla="*/ 0 h 1058"/>
                <a:gd name="T16" fmla="*/ 704 w 915"/>
                <a:gd name="T17" fmla="*/ 345 h 1058"/>
                <a:gd name="T18" fmla="*/ 871 w 915"/>
                <a:gd name="T19" fmla="*/ 752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5" h="1058">
                  <a:moveTo>
                    <a:pt x="871" y="752"/>
                  </a:moveTo>
                  <a:cubicBezTo>
                    <a:pt x="846" y="838"/>
                    <a:pt x="760" y="946"/>
                    <a:pt x="655" y="940"/>
                  </a:cubicBezTo>
                  <a:cubicBezTo>
                    <a:pt x="593" y="937"/>
                    <a:pt x="548" y="895"/>
                    <a:pt x="526" y="872"/>
                  </a:cubicBezTo>
                  <a:cubicBezTo>
                    <a:pt x="523" y="868"/>
                    <a:pt x="520" y="865"/>
                    <a:pt x="518" y="863"/>
                  </a:cubicBez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77" y="195"/>
                    <a:pt x="225" y="18"/>
                  </a:cubicBezTo>
                  <a:cubicBezTo>
                    <a:pt x="227" y="11"/>
                    <a:pt x="229" y="5"/>
                    <a:pt x="230" y="0"/>
                  </a:cubicBezTo>
                  <a:cubicBezTo>
                    <a:pt x="486" y="106"/>
                    <a:pt x="632" y="256"/>
                    <a:pt x="704" y="345"/>
                  </a:cubicBezTo>
                  <a:cubicBezTo>
                    <a:pt x="794" y="455"/>
                    <a:pt x="915" y="602"/>
                    <a:pt x="871" y="752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931">
              <a:extLst>
                <a:ext uri="{FF2B5EF4-FFF2-40B4-BE49-F238E27FC236}">
                  <a16:creationId xmlns:a16="http://schemas.microsoft.com/office/drawing/2014/main" id="{647A7E95-EB4D-426E-A0DD-0860BA6925A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413" y="2332038"/>
              <a:ext cx="71438" cy="73025"/>
            </a:xfrm>
            <a:custGeom>
              <a:avLst/>
              <a:gdLst>
                <a:gd name="T0" fmla="*/ 17 w 349"/>
                <a:gd name="T1" fmla="*/ 34 h 353"/>
                <a:gd name="T2" fmla="*/ 230 w 349"/>
                <a:gd name="T3" fmla="*/ 145 h 353"/>
                <a:gd name="T4" fmla="*/ 298 w 349"/>
                <a:gd name="T5" fmla="*/ 353 h 353"/>
                <a:gd name="T6" fmla="*/ 349 w 349"/>
                <a:gd name="T7" fmla="*/ 343 h 353"/>
                <a:gd name="T8" fmla="*/ 266 w 349"/>
                <a:gd name="T9" fmla="*/ 155 h 353"/>
                <a:gd name="T10" fmla="*/ 0 w 349"/>
                <a:gd name="T11" fmla="*/ 0 h 353"/>
                <a:gd name="T12" fmla="*/ 17 w 349"/>
                <a:gd name="T13" fmla="*/ 34 h 3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9" h="353">
                  <a:moveTo>
                    <a:pt x="17" y="34"/>
                  </a:moveTo>
                  <a:cubicBezTo>
                    <a:pt x="39" y="35"/>
                    <a:pt x="150" y="55"/>
                    <a:pt x="230" y="145"/>
                  </a:cubicBezTo>
                  <a:cubicBezTo>
                    <a:pt x="309" y="235"/>
                    <a:pt x="300" y="331"/>
                    <a:pt x="298" y="353"/>
                  </a:cubicBezTo>
                  <a:cubicBezTo>
                    <a:pt x="315" y="349"/>
                    <a:pt x="332" y="346"/>
                    <a:pt x="349" y="343"/>
                  </a:cubicBezTo>
                  <a:cubicBezTo>
                    <a:pt x="341" y="301"/>
                    <a:pt x="322" y="227"/>
                    <a:pt x="266" y="155"/>
                  </a:cubicBezTo>
                  <a:cubicBezTo>
                    <a:pt x="172" y="37"/>
                    <a:pt x="40" y="8"/>
                    <a:pt x="0" y="0"/>
                  </a:cubicBezTo>
                  <a:cubicBezTo>
                    <a:pt x="5" y="12"/>
                    <a:pt x="11" y="23"/>
                    <a:pt x="17" y="34"/>
                  </a:cubicBezTo>
                </a:path>
              </a:pathLst>
            </a:custGeom>
            <a:solidFill>
              <a:srgbClr val="848C1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932">
              <a:extLst>
                <a:ext uri="{FF2B5EF4-FFF2-40B4-BE49-F238E27FC236}">
                  <a16:creationId xmlns:a16="http://schemas.microsoft.com/office/drawing/2014/main" id="{3A86D141-67D2-4A40-907A-C6776C734564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93675" cy="184150"/>
            </a:xfrm>
            <a:custGeom>
              <a:avLst/>
              <a:gdLst>
                <a:gd name="T0" fmla="*/ 799 w 944"/>
                <a:gd name="T1" fmla="*/ 630 h 900"/>
                <a:gd name="T2" fmla="*/ 681 w 944"/>
                <a:gd name="T3" fmla="*/ 610 h 900"/>
                <a:gd name="T4" fmla="*/ 686 w 944"/>
                <a:gd name="T5" fmla="*/ 621 h 900"/>
                <a:gd name="T6" fmla="*/ 697 w 944"/>
                <a:gd name="T7" fmla="*/ 766 h 900"/>
                <a:gd name="T8" fmla="*/ 438 w 944"/>
                <a:gd name="T9" fmla="*/ 889 h 900"/>
                <a:gd name="T10" fmla="*/ 132 w 944"/>
                <a:gd name="T11" fmla="*/ 573 h 900"/>
                <a:gd name="T12" fmla="*/ 6 w 944"/>
                <a:gd name="T13" fmla="*/ 0 h 900"/>
                <a:gd name="T14" fmla="*/ 45 w 944"/>
                <a:gd name="T15" fmla="*/ 6 h 900"/>
                <a:gd name="T16" fmla="*/ 938 w 944"/>
                <a:gd name="T17" fmla="*/ 388 h 900"/>
                <a:gd name="T18" fmla="*/ 799 w 944"/>
                <a:gd name="T19" fmla="*/ 630 h 9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44" h="900">
                  <a:moveTo>
                    <a:pt x="799" y="630"/>
                  </a:moveTo>
                  <a:cubicBezTo>
                    <a:pt x="753" y="642"/>
                    <a:pt x="709" y="625"/>
                    <a:pt x="681" y="610"/>
                  </a:cubicBezTo>
                  <a:cubicBezTo>
                    <a:pt x="683" y="613"/>
                    <a:pt x="685" y="617"/>
                    <a:pt x="686" y="621"/>
                  </a:cubicBezTo>
                  <a:cubicBezTo>
                    <a:pt x="700" y="651"/>
                    <a:pt x="719" y="708"/>
                    <a:pt x="697" y="766"/>
                  </a:cubicBezTo>
                  <a:cubicBezTo>
                    <a:pt x="660" y="865"/>
                    <a:pt x="527" y="900"/>
                    <a:pt x="438" y="889"/>
                  </a:cubicBezTo>
                  <a:cubicBezTo>
                    <a:pt x="283" y="869"/>
                    <a:pt x="197" y="700"/>
                    <a:pt x="132" y="573"/>
                  </a:cubicBezTo>
                  <a:cubicBezTo>
                    <a:pt x="79" y="471"/>
                    <a:pt x="0" y="277"/>
                    <a:pt x="6" y="0"/>
                  </a:cubicBezTo>
                  <a:cubicBezTo>
                    <a:pt x="16" y="2"/>
                    <a:pt x="29" y="4"/>
                    <a:pt x="45" y="6"/>
                  </a:cubicBezTo>
                  <a:cubicBezTo>
                    <a:pt x="255" y="38"/>
                    <a:pt x="916" y="155"/>
                    <a:pt x="938" y="388"/>
                  </a:cubicBezTo>
                  <a:cubicBezTo>
                    <a:pt x="944" y="459"/>
                    <a:pt x="896" y="604"/>
                    <a:pt x="799" y="630"/>
                  </a:cubicBezTo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933">
              <a:extLst>
                <a:ext uri="{FF2B5EF4-FFF2-40B4-BE49-F238E27FC236}">
                  <a16:creationId xmlns:a16="http://schemas.microsoft.com/office/drawing/2014/main" id="{FEA65D8A-D2E6-42B9-ACA9-32C453C63A8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390776"/>
              <a:ext cx="314325" cy="292100"/>
            </a:xfrm>
            <a:custGeom>
              <a:avLst/>
              <a:gdLst>
                <a:gd name="T0" fmla="*/ 1524 w 1525"/>
                <a:gd name="T1" fmla="*/ 1219 h 1419"/>
                <a:gd name="T2" fmla="*/ 1524 w 1525"/>
                <a:gd name="T3" fmla="*/ 1224 h 1419"/>
                <a:gd name="T4" fmla="*/ 657 w 1525"/>
                <a:gd name="T5" fmla="*/ 1250 h 1419"/>
                <a:gd name="T6" fmla="*/ 379 w 1525"/>
                <a:gd name="T7" fmla="*/ 646 h 1419"/>
                <a:gd name="T8" fmla="*/ 380 w 1525"/>
                <a:gd name="T9" fmla="*/ 630 h 1419"/>
                <a:gd name="T10" fmla="*/ 956 w 1525"/>
                <a:gd name="T11" fmla="*/ 298 h 1419"/>
                <a:gd name="T12" fmla="*/ 1524 w 1525"/>
                <a:gd name="T13" fmla="*/ 1219 h 14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25" h="1419">
                  <a:moveTo>
                    <a:pt x="1524" y="1219"/>
                  </a:moveTo>
                  <a:lnTo>
                    <a:pt x="1524" y="1224"/>
                  </a:lnTo>
                  <a:cubicBezTo>
                    <a:pt x="1524" y="1224"/>
                    <a:pt x="1243" y="1082"/>
                    <a:pt x="657" y="1250"/>
                  </a:cubicBezTo>
                  <a:cubicBezTo>
                    <a:pt x="72" y="1419"/>
                    <a:pt x="0" y="740"/>
                    <a:pt x="379" y="646"/>
                  </a:cubicBezTo>
                  <a:cubicBezTo>
                    <a:pt x="379" y="646"/>
                    <a:pt x="379" y="640"/>
                    <a:pt x="380" y="630"/>
                  </a:cubicBezTo>
                  <a:cubicBezTo>
                    <a:pt x="381" y="529"/>
                    <a:pt x="417" y="0"/>
                    <a:pt x="956" y="298"/>
                  </a:cubicBezTo>
                  <a:cubicBezTo>
                    <a:pt x="1518" y="608"/>
                    <a:pt x="1525" y="1160"/>
                    <a:pt x="1524" y="1219"/>
                  </a:cubicBezTo>
                  <a:close/>
                </a:path>
              </a:pathLst>
            </a:custGeom>
            <a:solidFill>
              <a:srgbClr val="83AC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934">
              <a:extLst>
                <a:ext uri="{FF2B5EF4-FFF2-40B4-BE49-F238E27FC236}">
                  <a16:creationId xmlns:a16="http://schemas.microsoft.com/office/drawing/2014/main" id="{5BF99236-ACFB-46E6-BDD8-010C387CB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6163" y="2647951"/>
              <a:ext cx="219075" cy="255588"/>
            </a:xfrm>
            <a:custGeom>
              <a:avLst/>
              <a:gdLst>
                <a:gd name="T0" fmla="*/ 1061 w 1063"/>
                <a:gd name="T1" fmla="*/ 580 h 1241"/>
                <a:gd name="T2" fmla="*/ 704 w 1063"/>
                <a:gd name="T3" fmla="*/ 1007 h 1241"/>
                <a:gd name="T4" fmla="*/ 27 w 1063"/>
                <a:gd name="T5" fmla="*/ 1238 h 1241"/>
                <a:gd name="T6" fmla="*/ 0 w 1063"/>
                <a:gd name="T7" fmla="*/ 1241 h 1241"/>
                <a:gd name="T8" fmla="*/ 364 w 1063"/>
                <a:gd name="T9" fmla="*/ 18 h 1241"/>
                <a:gd name="T10" fmla="*/ 687 w 1063"/>
                <a:gd name="T11" fmla="*/ 160 h 1241"/>
                <a:gd name="T12" fmla="*/ 680 w 1063"/>
                <a:gd name="T13" fmla="*/ 305 h 1241"/>
                <a:gd name="T14" fmla="*/ 678 w 1063"/>
                <a:gd name="T15" fmla="*/ 311 h 1241"/>
                <a:gd name="T16" fmla="*/ 872 w 1063"/>
                <a:gd name="T17" fmla="*/ 270 h 1241"/>
                <a:gd name="T18" fmla="*/ 1061 w 1063"/>
                <a:gd name="T19" fmla="*/ 580 h 1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63" h="1241">
                  <a:moveTo>
                    <a:pt x="1061" y="580"/>
                  </a:moveTo>
                  <a:cubicBezTo>
                    <a:pt x="1056" y="777"/>
                    <a:pt x="855" y="908"/>
                    <a:pt x="704" y="1007"/>
                  </a:cubicBezTo>
                  <a:cubicBezTo>
                    <a:pt x="586" y="1084"/>
                    <a:pt x="362" y="1205"/>
                    <a:pt x="27" y="1238"/>
                  </a:cubicBezTo>
                  <a:cubicBezTo>
                    <a:pt x="18" y="1239"/>
                    <a:pt x="9" y="1240"/>
                    <a:pt x="0" y="1241"/>
                  </a:cubicBezTo>
                  <a:cubicBezTo>
                    <a:pt x="7" y="1058"/>
                    <a:pt x="53" y="79"/>
                    <a:pt x="364" y="18"/>
                  </a:cubicBezTo>
                  <a:cubicBezTo>
                    <a:pt x="453" y="0"/>
                    <a:pt x="642" y="41"/>
                    <a:pt x="687" y="160"/>
                  </a:cubicBezTo>
                  <a:cubicBezTo>
                    <a:pt x="708" y="213"/>
                    <a:pt x="695" y="268"/>
                    <a:pt x="680" y="305"/>
                  </a:cubicBezTo>
                  <a:cubicBezTo>
                    <a:pt x="679" y="307"/>
                    <a:pt x="679" y="309"/>
                    <a:pt x="678" y="311"/>
                  </a:cubicBezTo>
                  <a:cubicBezTo>
                    <a:pt x="706" y="293"/>
                    <a:pt x="786" y="248"/>
                    <a:pt x="872" y="270"/>
                  </a:cubicBezTo>
                  <a:cubicBezTo>
                    <a:pt x="1001" y="303"/>
                    <a:pt x="1063" y="466"/>
                    <a:pt x="1061" y="58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935">
              <a:extLst>
                <a:ext uri="{FF2B5EF4-FFF2-40B4-BE49-F238E27FC236}">
                  <a16:creationId xmlns:a16="http://schemas.microsoft.com/office/drawing/2014/main" id="{17BF5A50-78C4-40A4-9A18-D95C469B353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203200" cy="230188"/>
            </a:xfrm>
            <a:custGeom>
              <a:avLst/>
              <a:gdLst>
                <a:gd name="T0" fmla="*/ 779 w 988"/>
                <a:gd name="T1" fmla="*/ 1050 h 1125"/>
                <a:gd name="T2" fmla="*/ 486 w 988"/>
                <a:gd name="T3" fmla="*/ 1050 h 1125"/>
                <a:gd name="T4" fmla="*/ 443 w 988"/>
                <a:gd name="T5" fmla="*/ 933 h 1125"/>
                <a:gd name="T6" fmla="*/ 438 w 988"/>
                <a:gd name="T7" fmla="*/ 941 h 1125"/>
                <a:gd name="T8" fmla="*/ 310 w 988"/>
                <a:gd name="T9" fmla="*/ 1029 h 1125"/>
                <a:gd name="T10" fmla="*/ 62 w 988"/>
                <a:gd name="T11" fmla="*/ 857 h 1125"/>
                <a:gd name="T12" fmla="*/ 190 w 988"/>
                <a:gd name="T13" fmla="*/ 413 h 1125"/>
                <a:gd name="T14" fmla="*/ 645 w 988"/>
                <a:gd name="T15" fmla="*/ 0 h 1125"/>
                <a:gd name="T16" fmla="*/ 651 w 988"/>
                <a:gd name="T17" fmla="*/ 14 h 1125"/>
                <a:gd name="T18" fmla="*/ 779 w 988"/>
                <a:gd name="T19" fmla="*/ 1050 h 1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88" h="1125">
                  <a:moveTo>
                    <a:pt x="779" y="1050"/>
                  </a:moveTo>
                  <a:cubicBezTo>
                    <a:pt x="718" y="1093"/>
                    <a:pt x="561" y="1125"/>
                    <a:pt x="486" y="1050"/>
                  </a:cubicBezTo>
                  <a:cubicBezTo>
                    <a:pt x="452" y="1015"/>
                    <a:pt x="444" y="966"/>
                    <a:pt x="443" y="933"/>
                  </a:cubicBezTo>
                  <a:cubicBezTo>
                    <a:pt x="442" y="935"/>
                    <a:pt x="440" y="938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  <a:cubicBezTo>
                    <a:pt x="718" y="186"/>
                    <a:pt x="988" y="903"/>
                    <a:pt x="779" y="1050"/>
                  </a:cubicBezTo>
                </a:path>
              </a:pathLst>
            </a:custGeom>
            <a:solidFill>
              <a:srgbClr val="B7C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936">
              <a:extLst>
                <a:ext uri="{FF2B5EF4-FFF2-40B4-BE49-F238E27FC236}">
                  <a16:creationId xmlns:a16="http://schemas.microsoft.com/office/drawing/2014/main" id="{C01EABC7-919E-4AAD-AD3D-E0B3108E32D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48125" y="2538413"/>
              <a:ext cx="130175" cy="265113"/>
            </a:xfrm>
            <a:custGeom>
              <a:avLst/>
              <a:gdLst>
                <a:gd name="T0" fmla="*/ 291 w 634"/>
                <a:gd name="T1" fmla="*/ 1292 h 1292"/>
                <a:gd name="T2" fmla="*/ 21 w 634"/>
                <a:gd name="T3" fmla="*/ 1171 h 1292"/>
                <a:gd name="T4" fmla="*/ 5 w 634"/>
                <a:gd name="T5" fmla="*/ 1128 h 1292"/>
                <a:gd name="T6" fmla="*/ 0 w 634"/>
                <a:gd name="T7" fmla="*/ 1081 h 1292"/>
                <a:gd name="T8" fmla="*/ 10 w 634"/>
                <a:gd name="T9" fmla="*/ 1012 h 1292"/>
                <a:gd name="T10" fmla="*/ 410 w 634"/>
                <a:gd name="T11" fmla="*/ 561 h 1292"/>
                <a:gd name="T12" fmla="*/ 617 w 634"/>
                <a:gd name="T13" fmla="*/ 0 h 1292"/>
                <a:gd name="T14" fmla="*/ 634 w 634"/>
                <a:gd name="T15" fmla="*/ 418 h 1292"/>
                <a:gd name="T16" fmla="*/ 389 w 634"/>
                <a:gd name="T17" fmla="*/ 1279 h 1292"/>
                <a:gd name="T18" fmla="*/ 291 w 634"/>
                <a:gd name="T19" fmla="*/ 1292 h 1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34" h="1292">
                  <a:moveTo>
                    <a:pt x="291" y="1292"/>
                  </a:moveTo>
                  <a:cubicBezTo>
                    <a:pt x="192" y="1292"/>
                    <a:pt x="69" y="1259"/>
                    <a:pt x="21" y="1171"/>
                  </a:cubicBezTo>
                  <a:cubicBezTo>
                    <a:pt x="14" y="1157"/>
                    <a:pt x="9" y="1142"/>
                    <a:pt x="5" y="1128"/>
                  </a:cubicBezTo>
                  <a:cubicBezTo>
                    <a:pt x="2" y="1112"/>
                    <a:pt x="0" y="1097"/>
                    <a:pt x="0" y="1081"/>
                  </a:cubicBezTo>
                  <a:cubicBezTo>
                    <a:pt x="0" y="1056"/>
                    <a:pt x="5" y="1032"/>
                    <a:pt x="10" y="1012"/>
                  </a:cubicBezTo>
                  <a:cubicBezTo>
                    <a:pt x="143" y="908"/>
                    <a:pt x="290" y="763"/>
                    <a:pt x="410" y="561"/>
                  </a:cubicBezTo>
                  <a:cubicBezTo>
                    <a:pt x="535" y="353"/>
                    <a:pt x="591" y="152"/>
                    <a:pt x="617" y="0"/>
                  </a:cubicBezTo>
                  <a:cubicBezTo>
                    <a:pt x="624" y="100"/>
                    <a:pt x="634" y="253"/>
                    <a:pt x="634" y="418"/>
                  </a:cubicBezTo>
                  <a:cubicBezTo>
                    <a:pt x="634" y="783"/>
                    <a:pt x="590" y="1211"/>
                    <a:pt x="389" y="1279"/>
                  </a:cubicBezTo>
                  <a:cubicBezTo>
                    <a:pt x="363" y="1287"/>
                    <a:pt x="329" y="1292"/>
                    <a:pt x="291" y="1292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937">
              <a:extLst>
                <a:ext uri="{FF2B5EF4-FFF2-40B4-BE49-F238E27FC236}">
                  <a16:creationId xmlns:a16="http://schemas.microsoft.com/office/drawing/2014/main" id="{D809BF8A-E200-44E6-ABEC-C9EBFA3A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3788" y="2524126"/>
              <a:ext cx="312738" cy="158750"/>
            </a:xfrm>
            <a:custGeom>
              <a:avLst/>
              <a:gdLst>
                <a:gd name="T0" fmla="*/ 1524 w 1524"/>
                <a:gd name="T1" fmla="*/ 573 h 773"/>
                <a:gd name="T2" fmla="*/ 1524 w 1524"/>
                <a:gd name="T3" fmla="*/ 578 h 773"/>
                <a:gd name="T4" fmla="*/ 657 w 1524"/>
                <a:gd name="T5" fmla="*/ 604 h 773"/>
                <a:gd name="T6" fmla="*/ 379 w 1524"/>
                <a:gd name="T7" fmla="*/ 0 h 773"/>
                <a:gd name="T8" fmla="*/ 869 w 1524"/>
                <a:gd name="T9" fmla="*/ 90 h 773"/>
                <a:gd name="T10" fmla="*/ 1524 w 1524"/>
                <a:gd name="T11" fmla="*/ 573 h 7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4" h="773">
                  <a:moveTo>
                    <a:pt x="1524" y="573"/>
                  </a:moveTo>
                  <a:lnTo>
                    <a:pt x="1524" y="578"/>
                  </a:lnTo>
                  <a:cubicBezTo>
                    <a:pt x="1524" y="578"/>
                    <a:pt x="1243" y="436"/>
                    <a:pt x="657" y="604"/>
                  </a:cubicBezTo>
                  <a:cubicBezTo>
                    <a:pt x="72" y="773"/>
                    <a:pt x="0" y="94"/>
                    <a:pt x="379" y="0"/>
                  </a:cubicBezTo>
                  <a:cubicBezTo>
                    <a:pt x="379" y="0"/>
                    <a:pt x="686" y="19"/>
                    <a:pt x="869" y="90"/>
                  </a:cubicBezTo>
                  <a:cubicBezTo>
                    <a:pt x="1201" y="221"/>
                    <a:pt x="1412" y="435"/>
                    <a:pt x="1524" y="57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938">
              <a:extLst>
                <a:ext uri="{FF2B5EF4-FFF2-40B4-BE49-F238E27FC236}">
                  <a16:creationId xmlns:a16="http://schemas.microsoft.com/office/drawing/2014/main" id="{79FD00BE-70EC-47A0-B307-F442383FE5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7025" y="3592513"/>
              <a:ext cx="322263" cy="193675"/>
            </a:xfrm>
            <a:custGeom>
              <a:avLst/>
              <a:gdLst>
                <a:gd name="T0" fmla="*/ 1565 w 1565"/>
                <a:gd name="T1" fmla="*/ 96 h 939"/>
                <a:gd name="T2" fmla="*/ 819 w 1565"/>
                <a:gd name="T3" fmla="*/ 519 h 939"/>
                <a:gd name="T4" fmla="*/ 294 w 1565"/>
                <a:gd name="T5" fmla="*/ 112 h 939"/>
                <a:gd name="T6" fmla="*/ 767 w 1565"/>
                <a:gd name="T7" fmla="*/ 11 h 939"/>
                <a:gd name="T8" fmla="*/ 1565 w 1565"/>
                <a:gd name="T9" fmla="*/ 96 h 9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65" h="939">
                  <a:moveTo>
                    <a:pt x="1565" y="96"/>
                  </a:moveTo>
                  <a:cubicBezTo>
                    <a:pt x="1508" y="101"/>
                    <a:pt x="1214" y="144"/>
                    <a:pt x="819" y="519"/>
                  </a:cubicBezTo>
                  <a:cubicBezTo>
                    <a:pt x="378" y="939"/>
                    <a:pt x="0" y="370"/>
                    <a:pt x="294" y="112"/>
                  </a:cubicBezTo>
                  <a:cubicBezTo>
                    <a:pt x="294" y="112"/>
                    <a:pt x="532" y="26"/>
                    <a:pt x="767" y="11"/>
                  </a:cubicBezTo>
                  <a:cubicBezTo>
                    <a:pt x="942" y="0"/>
                    <a:pt x="1222" y="3"/>
                    <a:pt x="1565" y="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939">
              <a:extLst>
                <a:ext uri="{FF2B5EF4-FFF2-40B4-BE49-F238E27FC236}">
                  <a16:creationId xmlns:a16="http://schemas.microsoft.com/office/drawing/2014/main" id="{907CA392-7C63-4522-8814-FA485EDBF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6288" y="2355851"/>
              <a:ext cx="107950" cy="217488"/>
            </a:xfrm>
            <a:custGeom>
              <a:avLst/>
              <a:gdLst>
                <a:gd name="T0" fmla="*/ 518 w 521"/>
                <a:gd name="T1" fmla="*/ 863 h 1058"/>
                <a:gd name="T2" fmla="*/ 489 w 521"/>
                <a:gd name="T3" fmla="*/ 979 h 1058"/>
                <a:gd name="T4" fmla="*/ 212 w 521"/>
                <a:gd name="T5" fmla="*/ 1009 h 1058"/>
                <a:gd name="T6" fmla="*/ 230 w 521"/>
                <a:gd name="T7" fmla="*/ 0 h 1058"/>
                <a:gd name="T8" fmla="*/ 391 w 521"/>
                <a:gd name="T9" fmla="*/ 260 h 1058"/>
                <a:gd name="T10" fmla="*/ 518 w 521"/>
                <a:gd name="T11" fmla="*/ 863 h 10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1" h="1058">
                  <a:moveTo>
                    <a:pt x="518" y="863"/>
                  </a:moveTo>
                  <a:cubicBezTo>
                    <a:pt x="521" y="895"/>
                    <a:pt x="519" y="942"/>
                    <a:pt x="489" y="979"/>
                  </a:cubicBezTo>
                  <a:cubicBezTo>
                    <a:pt x="427" y="1058"/>
                    <a:pt x="275" y="1044"/>
                    <a:pt x="212" y="1009"/>
                  </a:cubicBezTo>
                  <a:cubicBezTo>
                    <a:pt x="0" y="893"/>
                    <a:pt x="182" y="177"/>
                    <a:pt x="230" y="0"/>
                  </a:cubicBezTo>
                  <a:cubicBezTo>
                    <a:pt x="287" y="64"/>
                    <a:pt x="340" y="163"/>
                    <a:pt x="391" y="260"/>
                  </a:cubicBezTo>
                  <a:cubicBezTo>
                    <a:pt x="504" y="479"/>
                    <a:pt x="520" y="865"/>
                    <a:pt x="518" y="863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940">
              <a:extLst>
                <a:ext uri="{FF2B5EF4-FFF2-40B4-BE49-F238E27FC236}">
                  <a16:creationId xmlns:a16="http://schemas.microsoft.com/office/drawing/2014/main" id="{26224BDE-BC53-4235-890C-CFA40C6B2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94150" y="3105151"/>
              <a:ext cx="239713" cy="180975"/>
            </a:xfrm>
            <a:custGeom>
              <a:avLst/>
              <a:gdLst>
                <a:gd name="T0" fmla="*/ 1165 w 1165"/>
                <a:gd name="T1" fmla="*/ 857 h 881"/>
                <a:gd name="T2" fmla="*/ 438 w 1165"/>
                <a:gd name="T3" fmla="*/ 734 h 881"/>
                <a:gd name="T4" fmla="*/ 20 w 1165"/>
                <a:gd name="T5" fmla="*/ 366 h 881"/>
                <a:gd name="T6" fmla="*/ 159 w 1165"/>
                <a:gd name="T7" fmla="*/ 31 h 881"/>
                <a:gd name="T8" fmla="*/ 346 w 1165"/>
                <a:gd name="T9" fmla="*/ 37 h 881"/>
                <a:gd name="T10" fmla="*/ 749 w 1165"/>
                <a:gd name="T11" fmla="*/ 320 h 881"/>
                <a:gd name="T12" fmla="*/ 1165 w 1165"/>
                <a:gd name="T13" fmla="*/ 857 h 8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65" h="881">
                  <a:moveTo>
                    <a:pt x="1165" y="857"/>
                  </a:moveTo>
                  <a:cubicBezTo>
                    <a:pt x="818" y="881"/>
                    <a:pt x="569" y="793"/>
                    <a:pt x="438" y="734"/>
                  </a:cubicBezTo>
                  <a:cubicBezTo>
                    <a:pt x="274" y="659"/>
                    <a:pt x="55" y="561"/>
                    <a:pt x="20" y="366"/>
                  </a:cubicBezTo>
                  <a:cubicBezTo>
                    <a:pt x="0" y="254"/>
                    <a:pt x="36" y="84"/>
                    <a:pt x="159" y="31"/>
                  </a:cubicBezTo>
                  <a:cubicBezTo>
                    <a:pt x="232" y="0"/>
                    <a:pt x="308" y="22"/>
                    <a:pt x="346" y="37"/>
                  </a:cubicBezTo>
                  <a:cubicBezTo>
                    <a:pt x="464" y="100"/>
                    <a:pt x="606" y="190"/>
                    <a:pt x="749" y="320"/>
                  </a:cubicBezTo>
                  <a:cubicBezTo>
                    <a:pt x="956" y="508"/>
                    <a:pt x="1086" y="707"/>
                    <a:pt x="1165" y="857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941">
              <a:extLst>
                <a:ext uri="{FF2B5EF4-FFF2-40B4-BE49-F238E27FC236}">
                  <a16:creationId xmlns:a16="http://schemas.microsoft.com/office/drawing/2014/main" id="{9BB25E28-4783-495E-8C1D-DC45623B5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2675" y="2884488"/>
              <a:ext cx="114300" cy="246063"/>
            </a:xfrm>
            <a:custGeom>
              <a:avLst/>
              <a:gdLst>
                <a:gd name="T0" fmla="*/ 560 w 560"/>
                <a:gd name="T1" fmla="*/ 1076 h 1194"/>
                <a:gd name="T2" fmla="*/ 478 w 560"/>
                <a:gd name="T3" fmla="*/ 1148 h 1194"/>
                <a:gd name="T4" fmla="*/ 199 w 560"/>
                <a:gd name="T5" fmla="*/ 1111 h 1194"/>
                <a:gd name="T6" fmla="*/ 222 w 560"/>
                <a:gd name="T7" fmla="*/ 327 h 1194"/>
                <a:gd name="T8" fmla="*/ 381 w 560"/>
                <a:gd name="T9" fmla="*/ 0 h 1194"/>
                <a:gd name="T10" fmla="*/ 395 w 560"/>
                <a:gd name="T11" fmla="*/ 32 h 1194"/>
                <a:gd name="T12" fmla="*/ 412 w 560"/>
                <a:gd name="T13" fmla="*/ 529 h 1194"/>
                <a:gd name="T14" fmla="*/ 560 w 560"/>
                <a:gd name="T15" fmla="*/ 1076 h 1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60" h="1194">
                  <a:moveTo>
                    <a:pt x="560" y="1076"/>
                  </a:moveTo>
                  <a:cubicBezTo>
                    <a:pt x="545" y="1098"/>
                    <a:pt x="518" y="1128"/>
                    <a:pt x="478" y="1148"/>
                  </a:cubicBezTo>
                  <a:cubicBezTo>
                    <a:pt x="385" y="1194"/>
                    <a:pt x="263" y="1163"/>
                    <a:pt x="199" y="1111"/>
                  </a:cubicBezTo>
                  <a:cubicBezTo>
                    <a:pt x="0" y="946"/>
                    <a:pt x="186" y="428"/>
                    <a:pt x="222" y="327"/>
                  </a:cubicBezTo>
                  <a:cubicBezTo>
                    <a:pt x="274" y="183"/>
                    <a:pt x="335" y="73"/>
                    <a:pt x="381" y="0"/>
                  </a:cubicBezTo>
                  <a:cubicBezTo>
                    <a:pt x="385" y="10"/>
                    <a:pt x="390" y="20"/>
                    <a:pt x="395" y="32"/>
                  </a:cubicBezTo>
                  <a:cubicBezTo>
                    <a:pt x="385" y="169"/>
                    <a:pt x="384" y="338"/>
                    <a:pt x="412" y="529"/>
                  </a:cubicBezTo>
                  <a:cubicBezTo>
                    <a:pt x="444" y="752"/>
                    <a:pt x="503" y="936"/>
                    <a:pt x="560" y="107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942">
              <a:extLst>
                <a:ext uri="{FF2B5EF4-FFF2-40B4-BE49-F238E27FC236}">
                  <a16:creationId xmlns:a16="http://schemas.microsoft.com/office/drawing/2014/main" id="{F5E50C3A-7560-49C5-90D5-18CB7E4C6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92513" y="2698751"/>
              <a:ext cx="212725" cy="204788"/>
            </a:xfrm>
            <a:custGeom>
              <a:avLst/>
              <a:gdLst>
                <a:gd name="T0" fmla="*/ 1034 w 1036"/>
                <a:gd name="T1" fmla="*/ 332 h 990"/>
                <a:gd name="T2" fmla="*/ 677 w 1036"/>
                <a:gd name="T3" fmla="*/ 759 h 990"/>
                <a:gd name="T4" fmla="*/ 0 w 1036"/>
                <a:gd name="T5" fmla="*/ 990 h 990"/>
                <a:gd name="T6" fmla="*/ 292 w 1036"/>
                <a:gd name="T7" fmla="*/ 533 h 990"/>
                <a:gd name="T8" fmla="*/ 653 w 1036"/>
                <a:gd name="T9" fmla="*/ 57 h 990"/>
                <a:gd name="T10" fmla="*/ 651 w 1036"/>
                <a:gd name="T11" fmla="*/ 63 h 990"/>
                <a:gd name="T12" fmla="*/ 845 w 1036"/>
                <a:gd name="T13" fmla="*/ 22 h 990"/>
                <a:gd name="T14" fmla="*/ 1034 w 1036"/>
                <a:gd name="T15" fmla="*/ 332 h 9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36" h="990">
                  <a:moveTo>
                    <a:pt x="1034" y="332"/>
                  </a:moveTo>
                  <a:cubicBezTo>
                    <a:pt x="1029" y="529"/>
                    <a:pt x="828" y="660"/>
                    <a:pt x="677" y="759"/>
                  </a:cubicBezTo>
                  <a:cubicBezTo>
                    <a:pt x="559" y="836"/>
                    <a:pt x="335" y="957"/>
                    <a:pt x="0" y="990"/>
                  </a:cubicBezTo>
                  <a:cubicBezTo>
                    <a:pt x="129" y="805"/>
                    <a:pt x="224" y="650"/>
                    <a:pt x="292" y="533"/>
                  </a:cubicBezTo>
                  <a:cubicBezTo>
                    <a:pt x="394" y="357"/>
                    <a:pt x="483" y="185"/>
                    <a:pt x="653" y="57"/>
                  </a:cubicBezTo>
                  <a:cubicBezTo>
                    <a:pt x="652" y="59"/>
                    <a:pt x="652" y="61"/>
                    <a:pt x="651" y="63"/>
                  </a:cubicBezTo>
                  <a:cubicBezTo>
                    <a:pt x="679" y="45"/>
                    <a:pt x="759" y="0"/>
                    <a:pt x="845" y="22"/>
                  </a:cubicBezTo>
                  <a:cubicBezTo>
                    <a:pt x="974" y="55"/>
                    <a:pt x="1036" y="218"/>
                    <a:pt x="1034" y="332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943">
              <a:extLst>
                <a:ext uri="{FF2B5EF4-FFF2-40B4-BE49-F238E27FC236}">
                  <a16:creationId xmlns:a16="http://schemas.microsoft.com/office/drawing/2014/main" id="{5675F8B4-4E95-44C2-8DD3-0DE1A492A1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4350" y="3644901"/>
              <a:ext cx="198438" cy="228600"/>
            </a:xfrm>
            <a:custGeom>
              <a:avLst/>
              <a:gdLst>
                <a:gd name="T0" fmla="*/ 957 w 962"/>
                <a:gd name="T1" fmla="*/ 856 h 1107"/>
                <a:gd name="T2" fmla="*/ 685 w 962"/>
                <a:gd name="T3" fmla="*/ 1081 h 1107"/>
                <a:gd name="T4" fmla="*/ 0 w 962"/>
                <a:gd name="T5" fmla="*/ 5 h 1107"/>
                <a:gd name="T6" fmla="*/ 25 w 962"/>
                <a:gd name="T7" fmla="*/ 0 h 1107"/>
                <a:gd name="T8" fmla="*/ 373 w 962"/>
                <a:gd name="T9" fmla="*/ 190 h 1107"/>
                <a:gd name="T10" fmla="*/ 908 w 962"/>
                <a:gd name="T11" fmla="*/ 714 h 1107"/>
                <a:gd name="T12" fmla="*/ 906 w 962"/>
                <a:gd name="T13" fmla="*/ 713 h 1107"/>
                <a:gd name="T14" fmla="*/ 957 w 962"/>
                <a:gd name="T15" fmla="*/ 856 h 1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62" h="1107">
                  <a:moveTo>
                    <a:pt x="957" y="856"/>
                  </a:moveTo>
                  <a:cubicBezTo>
                    <a:pt x="945" y="983"/>
                    <a:pt x="775" y="1074"/>
                    <a:pt x="685" y="1081"/>
                  </a:cubicBezTo>
                  <a:cubicBezTo>
                    <a:pt x="368" y="1107"/>
                    <a:pt x="56" y="179"/>
                    <a:pt x="0" y="5"/>
                  </a:cubicBezTo>
                  <a:cubicBezTo>
                    <a:pt x="8" y="3"/>
                    <a:pt x="16" y="1"/>
                    <a:pt x="25" y="0"/>
                  </a:cubicBezTo>
                  <a:cubicBezTo>
                    <a:pt x="134" y="33"/>
                    <a:pt x="271" y="122"/>
                    <a:pt x="373" y="190"/>
                  </a:cubicBezTo>
                  <a:cubicBezTo>
                    <a:pt x="616" y="348"/>
                    <a:pt x="787" y="540"/>
                    <a:pt x="908" y="714"/>
                  </a:cubicBezTo>
                  <a:lnTo>
                    <a:pt x="906" y="713"/>
                  </a:lnTo>
                  <a:cubicBezTo>
                    <a:pt x="931" y="745"/>
                    <a:pt x="962" y="797"/>
                    <a:pt x="957" y="856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944">
              <a:extLst>
                <a:ext uri="{FF2B5EF4-FFF2-40B4-BE49-F238E27FC236}">
                  <a16:creationId xmlns:a16="http://schemas.microsoft.com/office/drawing/2014/main" id="{3341AFCE-9C57-4B04-A0A4-F9FF9D0E4F1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14675" y="2552701"/>
              <a:ext cx="133350" cy="214313"/>
            </a:xfrm>
            <a:custGeom>
              <a:avLst/>
              <a:gdLst>
                <a:gd name="T0" fmla="*/ 651 w 651"/>
                <a:gd name="T1" fmla="*/ 14 h 1047"/>
                <a:gd name="T2" fmla="*/ 490 w 651"/>
                <a:gd name="T3" fmla="*/ 499 h 1047"/>
                <a:gd name="T4" fmla="*/ 438 w 651"/>
                <a:gd name="T5" fmla="*/ 941 h 1047"/>
                <a:gd name="T6" fmla="*/ 310 w 651"/>
                <a:gd name="T7" fmla="*/ 1029 h 1047"/>
                <a:gd name="T8" fmla="*/ 62 w 651"/>
                <a:gd name="T9" fmla="*/ 857 h 1047"/>
                <a:gd name="T10" fmla="*/ 190 w 651"/>
                <a:gd name="T11" fmla="*/ 413 h 1047"/>
                <a:gd name="T12" fmla="*/ 645 w 651"/>
                <a:gd name="T13" fmla="*/ 0 h 1047"/>
                <a:gd name="T14" fmla="*/ 651 w 651"/>
                <a:gd name="T15" fmla="*/ 14 h 10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51" h="1047">
                  <a:moveTo>
                    <a:pt x="651" y="14"/>
                  </a:moveTo>
                  <a:cubicBezTo>
                    <a:pt x="591" y="145"/>
                    <a:pt x="531" y="307"/>
                    <a:pt x="490" y="499"/>
                  </a:cubicBezTo>
                  <a:cubicBezTo>
                    <a:pt x="456" y="658"/>
                    <a:pt x="441" y="807"/>
                    <a:pt x="438" y="941"/>
                  </a:cubicBezTo>
                  <a:cubicBezTo>
                    <a:pt x="418" y="967"/>
                    <a:pt x="375" y="1018"/>
                    <a:pt x="310" y="1029"/>
                  </a:cubicBezTo>
                  <a:cubicBezTo>
                    <a:pt x="200" y="1047"/>
                    <a:pt x="99" y="944"/>
                    <a:pt x="62" y="857"/>
                  </a:cubicBezTo>
                  <a:cubicBezTo>
                    <a:pt x="0" y="706"/>
                    <a:pt x="108" y="539"/>
                    <a:pt x="190" y="413"/>
                  </a:cubicBezTo>
                  <a:cubicBezTo>
                    <a:pt x="255" y="313"/>
                    <a:pt x="390" y="139"/>
                    <a:pt x="645" y="0"/>
                  </a:cubicBezTo>
                  <a:cubicBezTo>
                    <a:pt x="647" y="4"/>
                    <a:pt x="649" y="9"/>
                    <a:pt x="651" y="14"/>
                  </a:cubicBezTo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945">
              <a:extLst>
                <a:ext uri="{FF2B5EF4-FFF2-40B4-BE49-F238E27FC236}">
                  <a16:creationId xmlns:a16="http://schemas.microsoft.com/office/drawing/2014/main" id="{BEE80360-3A9F-42C9-8498-569DEFE0E3A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84538" y="2878138"/>
              <a:ext cx="211138" cy="268288"/>
            </a:xfrm>
            <a:custGeom>
              <a:avLst/>
              <a:gdLst>
                <a:gd name="T0" fmla="*/ 872 w 1024"/>
                <a:gd name="T1" fmla="*/ 1309 h 1310"/>
                <a:gd name="T2" fmla="*/ 871 w 1024"/>
                <a:gd name="T3" fmla="*/ 1310 h 1310"/>
                <a:gd name="T4" fmla="*/ 329 w 1024"/>
                <a:gd name="T5" fmla="*/ 653 h 1310"/>
                <a:gd name="T6" fmla="*/ 324 w 1024"/>
                <a:gd name="T7" fmla="*/ 34 h 1310"/>
                <a:gd name="T8" fmla="*/ 396 w 1024"/>
                <a:gd name="T9" fmla="*/ 13 h 1310"/>
                <a:gd name="T10" fmla="*/ 630 w 1024"/>
                <a:gd name="T11" fmla="*/ 74 h 1310"/>
                <a:gd name="T12" fmla="*/ 894 w 1024"/>
                <a:gd name="T13" fmla="*/ 449 h 1310"/>
                <a:gd name="T14" fmla="*/ 872 w 1024"/>
                <a:gd name="T15" fmla="*/ 1309 h 1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24" h="1310">
                  <a:moveTo>
                    <a:pt x="872" y="1309"/>
                  </a:moveTo>
                  <a:lnTo>
                    <a:pt x="871" y="1310"/>
                  </a:lnTo>
                  <a:cubicBezTo>
                    <a:pt x="871" y="1310"/>
                    <a:pt x="812" y="1006"/>
                    <a:pt x="329" y="653"/>
                  </a:cubicBezTo>
                  <a:cubicBezTo>
                    <a:pt x="0" y="413"/>
                    <a:pt x="119" y="121"/>
                    <a:pt x="324" y="34"/>
                  </a:cubicBezTo>
                  <a:cubicBezTo>
                    <a:pt x="348" y="27"/>
                    <a:pt x="372" y="20"/>
                    <a:pt x="396" y="13"/>
                  </a:cubicBezTo>
                  <a:cubicBezTo>
                    <a:pt x="474" y="0"/>
                    <a:pt x="558" y="17"/>
                    <a:pt x="630" y="74"/>
                  </a:cubicBezTo>
                  <a:cubicBezTo>
                    <a:pt x="630" y="74"/>
                    <a:pt x="831" y="276"/>
                    <a:pt x="894" y="449"/>
                  </a:cubicBezTo>
                  <a:cubicBezTo>
                    <a:pt x="1024" y="807"/>
                    <a:pt x="939" y="1135"/>
                    <a:pt x="872" y="1309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946">
              <a:extLst>
                <a:ext uri="{FF2B5EF4-FFF2-40B4-BE49-F238E27FC236}">
                  <a16:creationId xmlns:a16="http://schemas.microsoft.com/office/drawing/2014/main" id="{F3D23A4F-D2F5-4402-BB6B-5D0A2D397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33700" y="2544763"/>
              <a:ext cx="74613" cy="163513"/>
            </a:xfrm>
            <a:custGeom>
              <a:avLst/>
              <a:gdLst>
                <a:gd name="T0" fmla="*/ 321 w 361"/>
                <a:gd name="T1" fmla="*/ 796 h 798"/>
                <a:gd name="T2" fmla="*/ 319 w 361"/>
                <a:gd name="T3" fmla="*/ 798 h 798"/>
                <a:gd name="T4" fmla="*/ 12 w 361"/>
                <a:gd name="T5" fmla="*/ 337 h 798"/>
                <a:gd name="T6" fmla="*/ 241 w 361"/>
                <a:gd name="T7" fmla="*/ 10 h 798"/>
                <a:gd name="T8" fmla="*/ 359 w 361"/>
                <a:gd name="T9" fmla="*/ 111 h 798"/>
                <a:gd name="T10" fmla="*/ 293 w 361"/>
                <a:gd name="T11" fmla="*/ 442 h 798"/>
                <a:gd name="T12" fmla="*/ 321 w 361"/>
                <a:gd name="T13" fmla="*/ 796 h 7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1" h="798">
                  <a:moveTo>
                    <a:pt x="321" y="796"/>
                  </a:moveTo>
                  <a:lnTo>
                    <a:pt x="319" y="798"/>
                  </a:lnTo>
                  <a:cubicBezTo>
                    <a:pt x="124" y="689"/>
                    <a:pt x="0" y="513"/>
                    <a:pt x="12" y="337"/>
                  </a:cubicBezTo>
                  <a:cubicBezTo>
                    <a:pt x="22" y="185"/>
                    <a:pt x="135" y="0"/>
                    <a:pt x="241" y="10"/>
                  </a:cubicBezTo>
                  <a:cubicBezTo>
                    <a:pt x="262" y="12"/>
                    <a:pt x="309" y="23"/>
                    <a:pt x="359" y="111"/>
                  </a:cubicBezTo>
                  <a:cubicBezTo>
                    <a:pt x="361" y="109"/>
                    <a:pt x="305" y="300"/>
                    <a:pt x="293" y="442"/>
                  </a:cubicBezTo>
                  <a:cubicBezTo>
                    <a:pt x="280" y="583"/>
                    <a:pt x="298" y="705"/>
                    <a:pt x="321" y="796"/>
                  </a:cubicBezTo>
                  <a:close/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947">
              <a:extLst>
                <a:ext uri="{FF2B5EF4-FFF2-40B4-BE49-F238E27FC236}">
                  <a16:creationId xmlns:a16="http://schemas.microsoft.com/office/drawing/2014/main" id="{5CF0D9DB-FCDC-4582-8FC6-8E3C3918427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13063" y="2209801"/>
              <a:ext cx="144463" cy="182563"/>
            </a:xfrm>
            <a:custGeom>
              <a:avLst/>
              <a:gdLst>
                <a:gd name="T0" fmla="*/ 467 w 702"/>
                <a:gd name="T1" fmla="*/ 891 h 891"/>
                <a:gd name="T2" fmla="*/ 433 w 702"/>
                <a:gd name="T3" fmla="*/ 889 h 891"/>
                <a:gd name="T4" fmla="*/ 127 w 702"/>
                <a:gd name="T5" fmla="*/ 573 h 891"/>
                <a:gd name="T6" fmla="*/ 0 w 702"/>
                <a:gd name="T7" fmla="*/ 29 h 891"/>
                <a:gd name="T8" fmla="*/ 1 w 702"/>
                <a:gd name="T9" fmla="*/ 0 h 891"/>
                <a:gd name="T10" fmla="*/ 40 w 702"/>
                <a:gd name="T11" fmla="*/ 6 h 891"/>
                <a:gd name="T12" fmla="*/ 159 w 702"/>
                <a:gd name="T13" fmla="*/ 200 h 891"/>
                <a:gd name="T14" fmla="*/ 681 w 702"/>
                <a:gd name="T15" fmla="*/ 621 h 891"/>
                <a:gd name="T16" fmla="*/ 702 w 702"/>
                <a:gd name="T17" fmla="*/ 711 h 891"/>
                <a:gd name="T18" fmla="*/ 692 w 702"/>
                <a:gd name="T19" fmla="*/ 766 h 891"/>
                <a:gd name="T20" fmla="*/ 467 w 702"/>
                <a:gd name="T21" fmla="*/ 891 h 8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02" h="891">
                  <a:moveTo>
                    <a:pt x="467" y="891"/>
                  </a:moveTo>
                  <a:cubicBezTo>
                    <a:pt x="455" y="891"/>
                    <a:pt x="444" y="890"/>
                    <a:pt x="433" y="889"/>
                  </a:cubicBezTo>
                  <a:cubicBezTo>
                    <a:pt x="278" y="869"/>
                    <a:pt x="192" y="700"/>
                    <a:pt x="127" y="573"/>
                  </a:cubicBezTo>
                  <a:cubicBezTo>
                    <a:pt x="76" y="475"/>
                    <a:pt x="1" y="291"/>
                    <a:pt x="0" y="29"/>
                  </a:cubicBezTo>
                  <a:cubicBezTo>
                    <a:pt x="0" y="20"/>
                    <a:pt x="1" y="10"/>
                    <a:pt x="1" y="0"/>
                  </a:cubicBezTo>
                  <a:cubicBezTo>
                    <a:pt x="11" y="2"/>
                    <a:pt x="24" y="4"/>
                    <a:pt x="40" y="6"/>
                  </a:cubicBezTo>
                  <a:cubicBezTo>
                    <a:pt x="72" y="69"/>
                    <a:pt x="111" y="134"/>
                    <a:pt x="159" y="200"/>
                  </a:cubicBezTo>
                  <a:cubicBezTo>
                    <a:pt x="313" y="408"/>
                    <a:pt x="507" y="539"/>
                    <a:pt x="681" y="621"/>
                  </a:cubicBezTo>
                  <a:cubicBezTo>
                    <a:pt x="690" y="641"/>
                    <a:pt x="702" y="674"/>
                    <a:pt x="702" y="711"/>
                  </a:cubicBezTo>
                  <a:cubicBezTo>
                    <a:pt x="702" y="729"/>
                    <a:pt x="699" y="747"/>
                    <a:pt x="692" y="766"/>
                  </a:cubicBezTo>
                  <a:cubicBezTo>
                    <a:pt x="660" y="853"/>
                    <a:pt x="553" y="891"/>
                    <a:pt x="467" y="891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949">
              <a:extLst>
                <a:ext uri="{FF2B5EF4-FFF2-40B4-BE49-F238E27FC236}">
                  <a16:creationId xmlns:a16="http://schemas.microsoft.com/office/drawing/2014/main" id="{A4EFD619-B9E3-42E6-AF93-4B98D1FBA09E}"/>
                </a:ext>
              </a:extLst>
            </p:cNvPr>
            <p:cNvSpPr>
              <a:spLocks/>
            </p:cNvSpPr>
            <p:nvPr/>
          </p:nvSpPr>
          <p:spPr bwMode="auto">
            <a:xfrm>
              <a:off x="2798763" y="3602038"/>
              <a:ext cx="87313" cy="231775"/>
            </a:xfrm>
            <a:custGeom>
              <a:avLst/>
              <a:gdLst>
                <a:gd name="T0" fmla="*/ 365 w 424"/>
                <a:gd name="T1" fmla="*/ 1056 h 1134"/>
                <a:gd name="T2" fmla="*/ 360 w 424"/>
                <a:gd name="T3" fmla="*/ 1052 h 1134"/>
                <a:gd name="T4" fmla="*/ 189 w 424"/>
                <a:gd name="T5" fmla="*/ 1121 h 1134"/>
                <a:gd name="T6" fmla="*/ 15 w 424"/>
                <a:gd name="T7" fmla="*/ 854 h 1134"/>
                <a:gd name="T8" fmla="*/ 213 w 424"/>
                <a:gd name="T9" fmla="*/ 375 h 1134"/>
                <a:gd name="T10" fmla="*/ 348 w 424"/>
                <a:gd name="T11" fmla="*/ 0 h 1134"/>
                <a:gd name="T12" fmla="*/ 413 w 424"/>
                <a:gd name="T13" fmla="*/ 449 h 1134"/>
                <a:gd name="T14" fmla="*/ 365 w 424"/>
                <a:gd name="T15" fmla="*/ 1056 h 11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24" h="1134">
                  <a:moveTo>
                    <a:pt x="365" y="1056"/>
                  </a:moveTo>
                  <a:cubicBezTo>
                    <a:pt x="363" y="1054"/>
                    <a:pt x="361" y="1053"/>
                    <a:pt x="360" y="1052"/>
                  </a:cubicBezTo>
                  <a:cubicBezTo>
                    <a:pt x="338" y="1072"/>
                    <a:pt x="268" y="1134"/>
                    <a:pt x="189" y="1121"/>
                  </a:cubicBezTo>
                  <a:cubicBezTo>
                    <a:pt x="82" y="1103"/>
                    <a:pt x="24" y="956"/>
                    <a:pt x="15" y="854"/>
                  </a:cubicBezTo>
                  <a:cubicBezTo>
                    <a:pt x="0" y="696"/>
                    <a:pt x="97" y="617"/>
                    <a:pt x="213" y="375"/>
                  </a:cubicBezTo>
                  <a:cubicBezTo>
                    <a:pt x="278" y="239"/>
                    <a:pt x="320" y="111"/>
                    <a:pt x="348" y="0"/>
                  </a:cubicBezTo>
                  <a:cubicBezTo>
                    <a:pt x="379" y="128"/>
                    <a:pt x="404" y="279"/>
                    <a:pt x="413" y="449"/>
                  </a:cubicBezTo>
                  <a:cubicBezTo>
                    <a:pt x="424" y="683"/>
                    <a:pt x="400" y="889"/>
                    <a:pt x="365" y="1056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950">
              <a:extLst>
                <a:ext uri="{FF2B5EF4-FFF2-40B4-BE49-F238E27FC236}">
                  <a16:creationId xmlns:a16="http://schemas.microsoft.com/office/drawing/2014/main" id="{BCF38D52-F561-453B-BDE1-96E2C357AC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3925" y="3641726"/>
              <a:ext cx="168275" cy="196850"/>
            </a:xfrm>
            <a:custGeom>
              <a:avLst/>
              <a:gdLst>
                <a:gd name="T0" fmla="*/ 821 w 821"/>
                <a:gd name="T1" fmla="*/ 960 h 960"/>
                <a:gd name="T2" fmla="*/ 560 w 821"/>
                <a:gd name="T3" fmla="*/ 749 h 960"/>
                <a:gd name="T4" fmla="*/ 35 w 821"/>
                <a:gd name="T5" fmla="*/ 330 h 960"/>
                <a:gd name="T6" fmla="*/ 91 w 821"/>
                <a:gd name="T7" fmla="*/ 28 h 960"/>
                <a:gd name="T8" fmla="*/ 251 w 821"/>
                <a:gd name="T9" fmla="*/ 53 h 960"/>
                <a:gd name="T10" fmla="*/ 251 w 821"/>
                <a:gd name="T11" fmla="*/ 51 h 960"/>
                <a:gd name="T12" fmla="*/ 365 w 821"/>
                <a:gd name="T13" fmla="*/ 122 h 960"/>
                <a:gd name="T14" fmla="*/ 821 w 821"/>
                <a:gd name="T15" fmla="*/ 960 h 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21" h="960">
                  <a:moveTo>
                    <a:pt x="821" y="960"/>
                  </a:moveTo>
                  <a:cubicBezTo>
                    <a:pt x="763" y="907"/>
                    <a:pt x="675" y="831"/>
                    <a:pt x="560" y="749"/>
                  </a:cubicBezTo>
                  <a:cubicBezTo>
                    <a:pt x="256" y="529"/>
                    <a:pt x="92" y="499"/>
                    <a:pt x="35" y="330"/>
                  </a:cubicBezTo>
                  <a:cubicBezTo>
                    <a:pt x="0" y="223"/>
                    <a:pt x="11" y="69"/>
                    <a:pt x="91" y="28"/>
                  </a:cubicBezTo>
                  <a:cubicBezTo>
                    <a:pt x="147" y="0"/>
                    <a:pt x="220" y="36"/>
                    <a:pt x="251" y="53"/>
                  </a:cubicBezTo>
                  <a:lnTo>
                    <a:pt x="251" y="51"/>
                  </a:lnTo>
                  <a:cubicBezTo>
                    <a:pt x="294" y="73"/>
                    <a:pt x="333" y="98"/>
                    <a:pt x="365" y="122"/>
                  </a:cubicBezTo>
                  <a:cubicBezTo>
                    <a:pt x="658" y="344"/>
                    <a:pt x="772" y="705"/>
                    <a:pt x="821" y="960"/>
                  </a:cubicBezTo>
                </a:path>
              </a:pathLst>
            </a:custGeom>
            <a:solidFill>
              <a:srgbClr val="5D8E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951">
              <a:extLst>
                <a:ext uri="{FF2B5EF4-FFF2-40B4-BE49-F238E27FC236}">
                  <a16:creationId xmlns:a16="http://schemas.microsoft.com/office/drawing/2014/main" id="{ED532729-227E-4110-A72D-3300AA672543}"/>
                </a:ext>
              </a:extLst>
            </p:cNvPr>
            <p:cNvSpPr>
              <a:spLocks/>
            </p:cNvSpPr>
            <p:nvPr/>
          </p:nvSpPr>
          <p:spPr bwMode="auto">
            <a:xfrm>
              <a:off x="2863850" y="2835276"/>
              <a:ext cx="139700" cy="260350"/>
            </a:xfrm>
            <a:custGeom>
              <a:avLst/>
              <a:gdLst>
                <a:gd name="T0" fmla="*/ 433 w 679"/>
                <a:gd name="T1" fmla="*/ 1266 h 1266"/>
                <a:gd name="T2" fmla="*/ 277 w 679"/>
                <a:gd name="T3" fmla="*/ 1234 h 1266"/>
                <a:gd name="T4" fmla="*/ 22 w 679"/>
                <a:gd name="T5" fmla="*/ 739 h 1266"/>
                <a:gd name="T6" fmla="*/ 0 w 679"/>
                <a:gd name="T7" fmla="*/ 490 h 1266"/>
                <a:gd name="T8" fmla="*/ 80 w 679"/>
                <a:gd name="T9" fmla="*/ 0 h 1266"/>
                <a:gd name="T10" fmla="*/ 96 w 679"/>
                <a:gd name="T11" fmla="*/ 8 h 1266"/>
                <a:gd name="T12" fmla="*/ 244 w 679"/>
                <a:gd name="T13" fmla="*/ 369 h 1266"/>
                <a:gd name="T14" fmla="*/ 676 w 679"/>
                <a:gd name="T15" fmla="*/ 1002 h 1266"/>
                <a:gd name="T16" fmla="*/ 679 w 679"/>
                <a:gd name="T17" fmla="*/ 1041 h 1266"/>
                <a:gd name="T18" fmla="*/ 636 w 679"/>
                <a:gd name="T19" fmla="*/ 1181 h 1266"/>
                <a:gd name="T20" fmla="*/ 433 w 679"/>
                <a:gd name="T21" fmla="*/ 1266 h 1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9" h="1266">
                  <a:moveTo>
                    <a:pt x="433" y="1266"/>
                  </a:moveTo>
                  <a:cubicBezTo>
                    <a:pt x="377" y="1266"/>
                    <a:pt x="321" y="1254"/>
                    <a:pt x="277" y="1234"/>
                  </a:cubicBezTo>
                  <a:cubicBezTo>
                    <a:pt x="98" y="1153"/>
                    <a:pt x="55" y="917"/>
                    <a:pt x="22" y="739"/>
                  </a:cubicBezTo>
                  <a:cubicBezTo>
                    <a:pt x="11" y="678"/>
                    <a:pt x="0" y="593"/>
                    <a:pt x="0" y="490"/>
                  </a:cubicBezTo>
                  <a:cubicBezTo>
                    <a:pt x="0" y="355"/>
                    <a:pt x="19" y="189"/>
                    <a:pt x="80" y="0"/>
                  </a:cubicBezTo>
                  <a:cubicBezTo>
                    <a:pt x="85" y="2"/>
                    <a:pt x="90" y="5"/>
                    <a:pt x="96" y="8"/>
                  </a:cubicBezTo>
                  <a:cubicBezTo>
                    <a:pt x="133" y="122"/>
                    <a:pt x="182" y="243"/>
                    <a:pt x="244" y="369"/>
                  </a:cubicBezTo>
                  <a:cubicBezTo>
                    <a:pt x="370" y="625"/>
                    <a:pt x="524" y="834"/>
                    <a:pt x="676" y="1002"/>
                  </a:cubicBezTo>
                  <a:cubicBezTo>
                    <a:pt x="678" y="1013"/>
                    <a:pt x="679" y="1026"/>
                    <a:pt x="679" y="1041"/>
                  </a:cubicBezTo>
                  <a:cubicBezTo>
                    <a:pt x="679" y="1082"/>
                    <a:pt x="671" y="1135"/>
                    <a:pt x="636" y="1181"/>
                  </a:cubicBezTo>
                  <a:cubicBezTo>
                    <a:pt x="589" y="1242"/>
                    <a:pt x="511" y="1266"/>
                    <a:pt x="433" y="1266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952">
              <a:extLst>
                <a:ext uri="{FF2B5EF4-FFF2-40B4-BE49-F238E27FC236}">
                  <a16:creationId xmlns:a16="http://schemas.microsoft.com/office/drawing/2014/main" id="{9E746CD5-5B46-4380-9D51-8991018E2C96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4975" y="3232151"/>
              <a:ext cx="238125" cy="325438"/>
            </a:xfrm>
            <a:custGeom>
              <a:avLst/>
              <a:gdLst>
                <a:gd name="T0" fmla="*/ 745 w 1163"/>
                <a:gd name="T1" fmla="*/ 1588 h 1588"/>
                <a:gd name="T2" fmla="*/ 337 w 1163"/>
                <a:gd name="T3" fmla="*/ 1336 h 1588"/>
                <a:gd name="T4" fmla="*/ 0 w 1163"/>
                <a:gd name="T5" fmla="*/ 450 h 1588"/>
                <a:gd name="T6" fmla="*/ 78 w 1163"/>
                <a:gd name="T7" fmla="*/ 0 h 1588"/>
                <a:gd name="T8" fmla="*/ 123 w 1163"/>
                <a:gd name="T9" fmla="*/ 39 h 1588"/>
                <a:gd name="T10" fmla="*/ 402 w 1163"/>
                <a:gd name="T11" fmla="*/ 598 h 1588"/>
                <a:gd name="T12" fmla="*/ 1163 w 1163"/>
                <a:gd name="T13" fmla="*/ 1191 h 1588"/>
                <a:gd name="T14" fmla="*/ 1157 w 1163"/>
                <a:gd name="T15" fmla="*/ 1206 h 1588"/>
                <a:gd name="T16" fmla="*/ 745 w 1163"/>
                <a:gd name="T17" fmla="*/ 1588 h 15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63" h="1588">
                  <a:moveTo>
                    <a:pt x="745" y="1588"/>
                  </a:moveTo>
                  <a:cubicBezTo>
                    <a:pt x="632" y="1588"/>
                    <a:pt x="495" y="1522"/>
                    <a:pt x="337" y="1336"/>
                  </a:cubicBezTo>
                  <a:cubicBezTo>
                    <a:pt x="69" y="1023"/>
                    <a:pt x="0" y="700"/>
                    <a:pt x="0" y="450"/>
                  </a:cubicBezTo>
                  <a:cubicBezTo>
                    <a:pt x="0" y="183"/>
                    <a:pt x="78" y="0"/>
                    <a:pt x="78" y="0"/>
                  </a:cubicBezTo>
                  <a:cubicBezTo>
                    <a:pt x="78" y="0"/>
                    <a:pt x="92" y="15"/>
                    <a:pt x="123" y="39"/>
                  </a:cubicBezTo>
                  <a:cubicBezTo>
                    <a:pt x="172" y="202"/>
                    <a:pt x="256" y="401"/>
                    <a:pt x="402" y="598"/>
                  </a:cubicBezTo>
                  <a:cubicBezTo>
                    <a:pt x="630" y="904"/>
                    <a:pt x="916" y="1084"/>
                    <a:pt x="1163" y="1191"/>
                  </a:cubicBezTo>
                  <a:cubicBezTo>
                    <a:pt x="1161" y="1195"/>
                    <a:pt x="1159" y="1200"/>
                    <a:pt x="1157" y="1206"/>
                  </a:cubicBezTo>
                  <a:cubicBezTo>
                    <a:pt x="1121" y="1294"/>
                    <a:pt x="983" y="1588"/>
                    <a:pt x="745" y="1588"/>
                  </a:cubicBezTo>
                </a:path>
              </a:pathLst>
            </a:custGeom>
            <a:solidFill>
              <a:srgbClr val="719E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953">
              <a:extLst>
                <a:ext uri="{FF2B5EF4-FFF2-40B4-BE49-F238E27FC236}">
                  <a16:creationId xmlns:a16="http://schemas.microsoft.com/office/drawing/2014/main" id="{DE55318F-7CA2-4DBE-B911-447D8E5A157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1025" y="4013201"/>
              <a:ext cx="277813" cy="139700"/>
            </a:xfrm>
            <a:custGeom>
              <a:avLst/>
              <a:gdLst>
                <a:gd name="T0" fmla="*/ 1349 w 1349"/>
                <a:gd name="T1" fmla="*/ 535 h 678"/>
                <a:gd name="T2" fmla="*/ 948 w 1349"/>
                <a:gd name="T3" fmla="*/ 611 h 678"/>
                <a:gd name="T4" fmla="*/ 41 w 1349"/>
                <a:gd name="T5" fmla="*/ 399 h 678"/>
                <a:gd name="T6" fmla="*/ 83 w 1349"/>
                <a:gd name="T7" fmla="*/ 68 h 678"/>
                <a:gd name="T8" fmla="*/ 178 w 1349"/>
                <a:gd name="T9" fmla="*/ 0 h 678"/>
                <a:gd name="T10" fmla="*/ 566 w 1349"/>
                <a:gd name="T11" fmla="*/ 108 h 678"/>
                <a:gd name="T12" fmla="*/ 1349 w 1349"/>
                <a:gd name="T13" fmla="*/ 535 h 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49" h="678">
                  <a:moveTo>
                    <a:pt x="1349" y="535"/>
                  </a:moveTo>
                  <a:cubicBezTo>
                    <a:pt x="1252" y="563"/>
                    <a:pt x="1115" y="596"/>
                    <a:pt x="948" y="611"/>
                  </a:cubicBezTo>
                  <a:cubicBezTo>
                    <a:pt x="821" y="622"/>
                    <a:pt x="169" y="678"/>
                    <a:pt x="41" y="399"/>
                  </a:cubicBezTo>
                  <a:cubicBezTo>
                    <a:pt x="0" y="309"/>
                    <a:pt x="2" y="161"/>
                    <a:pt x="83" y="68"/>
                  </a:cubicBezTo>
                  <a:cubicBezTo>
                    <a:pt x="113" y="33"/>
                    <a:pt x="149" y="12"/>
                    <a:pt x="178" y="0"/>
                  </a:cubicBezTo>
                  <a:cubicBezTo>
                    <a:pt x="285" y="8"/>
                    <a:pt x="415" y="54"/>
                    <a:pt x="566" y="108"/>
                  </a:cubicBezTo>
                  <a:cubicBezTo>
                    <a:pt x="766" y="180"/>
                    <a:pt x="1044" y="306"/>
                    <a:pt x="1349" y="535"/>
                  </a:cubicBezTo>
                  <a:close/>
                </a:path>
              </a:pathLst>
            </a:custGeom>
            <a:solidFill>
              <a:srgbClr val="8CB9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255CF7C-EBC3-4F9A-AD79-506F0E585ED0}"/>
              </a:ext>
            </a:extLst>
          </p:cNvPr>
          <p:cNvGrpSpPr/>
          <p:nvPr/>
        </p:nvGrpSpPr>
        <p:grpSpPr>
          <a:xfrm>
            <a:off x="10484616" y="12080"/>
            <a:ext cx="1649413" cy="1420813"/>
            <a:chOff x="9939338" y="1062038"/>
            <a:chExt cx="1649413" cy="1420813"/>
          </a:xfrm>
        </p:grpSpPr>
        <p:sp>
          <p:nvSpPr>
            <p:cNvPr id="88" name="Freeform 6">
              <a:extLst>
                <a:ext uri="{FF2B5EF4-FFF2-40B4-BE49-F238E27FC236}">
                  <a16:creationId xmlns:a16="http://schemas.microsoft.com/office/drawing/2014/main" id="{31FF7755-69AE-48E1-B07E-615AAAB0617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709613" cy="584200"/>
            </a:xfrm>
            <a:custGeom>
              <a:avLst/>
              <a:gdLst>
                <a:gd name="T0" fmla="*/ 2674 w 3882"/>
                <a:gd name="T1" fmla="*/ 3051 h 3198"/>
                <a:gd name="T2" fmla="*/ 1842 w 3882"/>
                <a:gd name="T3" fmla="*/ 3198 h 3198"/>
                <a:gd name="T4" fmla="*/ 1010 w 3882"/>
                <a:gd name="T5" fmla="*/ 3051 h 3198"/>
                <a:gd name="T6" fmla="*/ 364 w 3882"/>
                <a:gd name="T7" fmla="*/ 2322 h 3198"/>
                <a:gd name="T8" fmla="*/ 0 w 3882"/>
                <a:gd name="T9" fmla="*/ 1194 h 3198"/>
                <a:gd name="T10" fmla="*/ 28 w 3882"/>
                <a:gd name="T11" fmla="*/ 883 h 3198"/>
                <a:gd name="T12" fmla="*/ 544 w 3882"/>
                <a:gd name="T13" fmla="*/ 231 h 3198"/>
                <a:gd name="T14" fmla="*/ 639 w 3882"/>
                <a:gd name="T15" fmla="*/ 178 h 3198"/>
                <a:gd name="T16" fmla="*/ 1870 w 3882"/>
                <a:gd name="T17" fmla="*/ 0 h 3198"/>
                <a:gd name="T18" fmla="*/ 2935 w 3882"/>
                <a:gd name="T19" fmla="*/ 129 h 3198"/>
                <a:gd name="T20" fmla="*/ 3044 w 3882"/>
                <a:gd name="T21" fmla="*/ 178 h 3198"/>
                <a:gd name="T22" fmla="*/ 3655 w 3882"/>
                <a:gd name="T23" fmla="*/ 883 h 3198"/>
                <a:gd name="T24" fmla="*/ 2674 w 3882"/>
                <a:gd name="T25" fmla="*/ 3051 h 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882" h="3198">
                  <a:moveTo>
                    <a:pt x="2674" y="3051"/>
                  </a:moveTo>
                  <a:cubicBezTo>
                    <a:pt x="2674" y="3051"/>
                    <a:pt x="2451" y="3198"/>
                    <a:pt x="1842" y="3198"/>
                  </a:cubicBezTo>
                  <a:cubicBezTo>
                    <a:pt x="1248" y="3198"/>
                    <a:pt x="1010" y="3051"/>
                    <a:pt x="1010" y="3051"/>
                  </a:cubicBezTo>
                  <a:cubicBezTo>
                    <a:pt x="1010" y="3051"/>
                    <a:pt x="653" y="2773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0" y="1093"/>
                    <a:pt x="8" y="989"/>
                    <a:pt x="28" y="883"/>
                  </a:cubicBezTo>
                  <a:cubicBezTo>
                    <a:pt x="102" y="485"/>
                    <a:pt x="276" y="381"/>
                    <a:pt x="544" y="231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2" y="0"/>
                    <a:pt x="2635" y="20"/>
                    <a:pt x="2935" y="129"/>
                  </a:cubicBezTo>
                  <a:cubicBezTo>
                    <a:pt x="2975" y="143"/>
                    <a:pt x="3012" y="160"/>
                    <a:pt x="3044" y="178"/>
                  </a:cubicBezTo>
                  <a:cubicBezTo>
                    <a:pt x="3366" y="361"/>
                    <a:pt x="3573" y="440"/>
                    <a:pt x="3655" y="883"/>
                  </a:cubicBezTo>
                  <a:cubicBezTo>
                    <a:pt x="3882" y="2110"/>
                    <a:pt x="2674" y="3051"/>
                    <a:pt x="2674" y="3051"/>
                  </a:cubicBezTo>
                </a:path>
              </a:pathLst>
            </a:custGeom>
            <a:solidFill>
              <a:srgbClr val="8D8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7">
              <a:extLst>
                <a:ext uri="{FF2B5EF4-FFF2-40B4-BE49-F238E27FC236}">
                  <a16:creationId xmlns:a16="http://schemas.microsoft.com/office/drawing/2014/main" id="{A5888EA8-96A5-4985-9928-C822E599C62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45750" y="1870076"/>
              <a:ext cx="608013" cy="500063"/>
            </a:xfrm>
            <a:custGeom>
              <a:avLst/>
              <a:gdLst>
                <a:gd name="T0" fmla="*/ 3037 w 3329"/>
                <a:gd name="T1" fmla="*/ 2086 h 2741"/>
                <a:gd name="T2" fmla="*/ 1373 w 3329"/>
                <a:gd name="T3" fmla="*/ 2737 h 2741"/>
                <a:gd name="T4" fmla="*/ 1140 w 3329"/>
                <a:gd name="T5" fmla="*/ 2725 h 2741"/>
                <a:gd name="T6" fmla="*/ 364 w 3329"/>
                <a:gd name="T7" fmla="*/ 2322 h 2741"/>
                <a:gd name="T8" fmla="*/ 0 w 3329"/>
                <a:gd name="T9" fmla="*/ 1194 h 2741"/>
                <a:gd name="T10" fmla="*/ 544 w 3329"/>
                <a:gd name="T11" fmla="*/ 232 h 2741"/>
                <a:gd name="T12" fmla="*/ 639 w 3329"/>
                <a:gd name="T13" fmla="*/ 178 h 2741"/>
                <a:gd name="T14" fmla="*/ 1870 w 3329"/>
                <a:gd name="T15" fmla="*/ 0 h 2741"/>
                <a:gd name="T16" fmla="*/ 2934 w 3329"/>
                <a:gd name="T17" fmla="*/ 129 h 2741"/>
                <a:gd name="T18" fmla="*/ 3116 w 3329"/>
                <a:gd name="T19" fmla="*/ 439 h 2741"/>
                <a:gd name="T20" fmla="*/ 3284 w 3329"/>
                <a:gd name="T21" fmla="*/ 841 h 2741"/>
                <a:gd name="T22" fmla="*/ 3037 w 3329"/>
                <a:gd name="T23" fmla="*/ 2086 h 27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329" h="2741">
                  <a:moveTo>
                    <a:pt x="3037" y="2086"/>
                  </a:moveTo>
                  <a:cubicBezTo>
                    <a:pt x="2752" y="2411"/>
                    <a:pt x="1914" y="2715"/>
                    <a:pt x="1373" y="2737"/>
                  </a:cubicBezTo>
                  <a:cubicBezTo>
                    <a:pt x="1286" y="2741"/>
                    <a:pt x="1208" y="2737"/>
                    <a:pt x="1140" y="2725"/>
                  </a:cubicBezTo>
                  <a:cubicBezTo>
                    <a:pt x="934" y="2690"/>
                    <a:pt x="624" y="2526"/>
                    <a:pt x="364" y="2322"/>
                  </a:cubicBezTo>
                  <a:cubicBezTo>
                    <a:pt x="166" y="2015"/>
                    <a:pt x="0" y="1628"/>
                    <a:pt x="0" y="1194"/>
                  </a:cubicBezTo>
                  <a:cubicBezTo>
                    <a:pt x="128" y="882"/>
                    <a:pt x="345" y="526"/>
                    <a:pt x="544" y="232"/>
                  </a:cubicBezTo>
                  <a:cubicBezTo>
                    <a:pt x="574" y="214"/>
                    <a:pt x="606" y="197"/>
                    <a:pt x="639" y="178"/>
                  </a:cubicBezTo>
                  <a:cubicBezTo>
                    <a:pt x="907" y="26"/>
                    <a:pt x="1559" y="0"/>
                    <a:pt x="1870" y="0"/>
                  </a:cubicBezTo>
                  <a:cubicBezTo>
                    <a:pt x="2131" y="0"/>
                    <a:pt x="2635" y="20"/>
                    <a:pt x="2934" y="129"/>
                  </a:cubicBezTo>
                  <a:cubicBezTo>
                    <a:pt x="2991" y="219"/>
                    <a:pt x="3056" y="330"/>
                    <a:pt x="3116" y="439"/>
                  </a:cubicBezTo>
                  <a:cubicBezTo>
                    <a:pt x="3199" y="593"/>
                    <a:pt x="3270" y="745"/>
                    <a:pt x="3284" y="841"/>
                  </a:cubicBezTo>
                  <a:cubicBezTo>
                    <a:pt x="3329" y="1155"/>
                    <a:pt x="3247" y="1848"/>
                    <a:pt x="3037" y="2086"/>
                  </a:cubicBezTo>
                  <a:close/>
                </a:path>
              </a:pathLst>
            </a:custGeom>
            <a:solidFill>
              <a:srgbClr val="A09D8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8">
              <a:extLst>
                <a:ext uri="{FF2B5EF4-FFF2-40B4-BE49-F238E27FC236}">
                  <a16:creationId xmlns:a16="http://schemas.microsoft.com/office/drawing/2014/main" id="{F441F55F-EC19-4498-95CE-169DD7D72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4013" y="1851026"/>
              <a:ext cx="476250" cy="414338"/>
            </a:xfrm>
            <a:custGeom>
              <a:avLst/>
              <a:gdLst>
                <a:gd name="T0" fmla="*/ 107 w 2606"/>
                <a:gd name="T1" fmla="*/ 1118 h 2267"/>
                <a:gd name="T2" fmla="*/ 1067 w 2606"/>
                <a:gd name="T3" fmla="*/ 2212 h 2267"/>
                <a:gd name="T4" fmla="*/ 2367 w 2606"/>
                <a:gd name="T5" fmla="*/ 522 h 2267"/>
                <a:gd name="T6" fmla="*/ 107 w 2606"/>
                <a:gd name="T7" fmla="*/ 1118 h 2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06" h="2267">
                  <a:moveTo>
                    <a:pt x="107" y="1118"/>
                  </a:moveTo>
                  <a:cubicBezTo>
                    <a:pt x="0" y="1466"/>
                    <a:pt x="707" y="2267"/>
                    <a:pt x="1067" y="2212"/>
                  </a:cubicBezTo>
                  <a:cubicBezTo>
                    <a:pt x="1594" y="2131"/>
                    <a:pt x="2606" y="998"/>
                    <a:pt x="2367" y="522"/>
                  </a:cubicBezTo>
                  <a:cubicBezTo>
                    <a:pt x="2104" y="0"/>
                    <a:pt x="277" y="559"/>
                    <a:pt x="107" y="1118"/>
                  </a:cubicBezTo>
                </a:path>
              </a:pathLst>
            </a:custGeom>
            <a:solidFill>
              <a:srgbClr val="BFBE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9">
              <a:extLst>
                <a:ext uri="{FF2B5EF4-FFF2-40B4-BE49-F238E27FC236}">
                  <a16:creationId xmlns:a16="http://schemas.microsoft.com/office/drawing/2014/main" id="{94AF97E2-55E7-4855-AFA1-0BF8C79CD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90213" y="2036763"/>
              <a:ext cx="122238" cy="104775"/>
            </a:xfrm>
            <a:custGeom>
              <a:avLst/>
              <a:gdLst>
                <a:gd name="T0" fmla="*/ 114 w 667"/>
                <a:gd name="T1" fmla="*/ 94 h 568"/>
                <a:gd name="T2" fmla="*/ 64 w 667"/>
                <a:gd name="T3" fmla="*/ 450 h 568"/>
                <a:gd name="T4" fmla="*/ 597 w 667"/>
                <a:gd name="T5" fmla="*/ 476 h 568"/>
                <a:gd name="T6" fmla="*/ 597 w 667"/>
                <a:gd name="T7" fmla="*/ 94 h 568"/>
                <a:gd name="T8" fmla="*/ 114 w 667"/>
                <a:gd name="T9" fmla="*/ 94 h 5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7" h="568">
                  <a:moveTo>
                    <a:pt x="114" y="94"/>
                  </a:moveTo>
                  <a:cubicBezTo>
                    <a:pt x="46" y="153"/>
                    <a:pt x="0" y="387"/>
                    <a:pt x="64" y="450"/>
                  </a:cubicBezTo>
                  <a:cubicBezTo>
                    <a:pt x="160" y="544"/>
                    <a:pt x="501" y="568"/>
                    <a:pt x="597" y="476"/>
                  </a:cubicBezTo>
                  <a:cubicBezTo>
                    <a:pt x="667" y="410"/>
                    <a:pt x="658" y="168"/>
                    <a:pt x="597" y="94"/>
                  </a:cubicBezTo>
                  <a:cubicBezTo>
                    <a:pt x="521" y="0"/>
                    <a:pt x="205" y="14"/>
                    <a:pt x="114" y="94"/>
                  </a:cubicBezTo>
                </a:path>
              </a:pathLst>
            </a:custGeom>
            <a:solidFill>
              <a:srgbClr val="EFED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10">
              <a:extLst>
                <a:ext uri="{FF2B5EF4-FFF2-40B4-BE49-F238E27FC236}">
                  <a16:creationId xmlns:a16="http://schemas.microsoft.com/office/drawing/2014/main" id="{450C4464-D94B-4B7D-83FA-B88E4ACDC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6575" y="1949451"/>
              <a:ext cx="430213" cy="468313"/>
            </a:xfrm>
            <a:custGeom>
              <a:avLst/>
              <a:gdLst>
                <a:gd name="T0" fmla="*/ 1846 w 2358"/>
                <a:gd name="T1" fmla="*/ 2031 h 2563"/>
                <a:gd name="T2" fmla="*/ 566 w 2358"/>
                <a:gd name="T3" fmla="*/ 2447 h 2563"/>
                <a:gd name="T4" fmla="*/ 0 w 2358"/>
                <a:gd name="T5" fmla="*/ 2298 h 2563"/>
                <a:gd name="T6" fmla="*/ 1664 w 2358"/>
                <a:gd name="T7" fmla="*/ 1647 h 2563"/>
                <a:gd name="T8" fmla="*/ 1911 w 2358"/>
                <a:gd name="T9" fmla="*/ 402 h 2563"/>
                <a:gd name="T10" fmla="*/ 1743 w 2358"/>
                <a:gd name="T11" fmla="*/ 0 h 2563"/>
                <a:gd name="T12" fmla="*/ 2036 w 2358"/>
                <a:gd name="T13" fmla="*/ 93 h 2563"/>
                <a:gd name="T14" fmla="*/ 1846 w 2358"/>
                <a:gd name="T15" fmla="*/ 2031 h 25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58" h="2563">
                  <a:moveTo>
                    <a:pt x="1846" y="2031"/>
                  </a:moveTo>
                  <a:cubicBezTo>
                    <a:pt x="1635" y="2293"/>
                    <a:pt x="1281" y="2563"/>
                    <a:pt x="566" y="2447"/>
                  </a:cubicBezTo>
                  <a:cubicBezTo>
                    <a:pt x="348" y="2411"/>
                    <a:pt x="153" y="2354"/>
                    <a:pt x="0" y="2298"/>
                  </a:cubicBezTo>
                  <a:cubicBezTo>
                    <a:pt x="541" y="2276"/>
                    <a:pt x="1380" y="1972"/>
                    <a:pt x="1664" y="1647"/>
                  </a:cubicBezTo>
                  <a:cubicBezTo>
                    <a:pt x="1874" y="1409"/>
                    <a:pt x="1956" y="716"/>
                    <a:pt x="1911" y="402"/>
                  </a:cubicBezTo>
                  <a:cubicBezTo>
                    <a:pt x="1897" y="306"/>
                    <a:pt x="1826" y="154"/>
                    <a:pt x="1743" y="0"/>
                  </a:cubicBezTo>
                  <a:cubicBezTo>
                    <a:pt x="1864" y="15"/>
                    <a:pt x="1992" y="43"/>
                    <a:pt x="2036" y="93"/>
                  </a:cubicBezTo>
                  <a:cubicBezTo>
                    <a:pt x="2358" y="459"/>
                    <a:pt x="2151" y="1651"/>
                    <a:pt x="1846" y="2031"/>
                  </a:cubicBezTo>
                </a:path>
              </a:pathLst>
            </a:custGeom>
            <a:solidFill>
              <a:srgbClr val="6C6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11">
              <a:extLst>
                <a:ext uri="{FF2B5EF4-FFF2-40B4-BE49-F238E27FC236}">
                  <a16:creationId xmlns:a16="http://schemas.microsoft.com/office/drawing/2014/main" id="{F872E591-AD1C-43EC-ACC2-EC10502CC72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87038" y="1889126"/>
              <a:ext cx="388938" cy="77788"/>
            </a:xfrm>
            <a:custGeom>
              <a:avLst/>
              <a:gdLst>
                <a:gd name="T0" fmla="*/ 2131 w 2131"/>
                <a:gd name="T1" fmla="*/ 213 h 425"/>
                <a:gd name="T2" fmla="*/ 1682 w 2131"/>
                <a:gd name="T3" fmla="*/ 386 h 425"/>
                <a:gd name="T4" fmla="*/ 1615 w 2131"/>
                <a:gd name="T5" fmla="*/ 395 h 425"/>
                <a:gd name="T6" fmla="*/ 1066 w 2131"/>
                <a:gd name="T7" fmla="*/ 425 h 425"/>
                <a:gd name="T8" fmla="*/ 0 w 2131"/>
                <a:gd name="T9" fmla="*/ 213 h 425"/>
                <a:gd name="T10" fmla="*/ 1066 w 2131"/>
                <a:gd name="T11" fmla="*/ 0 h 425"/>
                <a:gd name="T12" fmla="*/ 1804 w 2131"/>
                <a:gd name="T13" fmla="*/ 59 h 425"/>
                <a:gd name="T14" fmla="*/ 1860 w 2131"/>
                <a:gd name="T15" fmla="*/ 71 h 425"/>
                <a:gd name="T16" fmla="*/ 2131 w 2131"/>
                <a:gd name="T17" fmla="*/ 213 h 4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1" h="425">
                  <a:moveTo>
                    <a:pt x="2131" y="213"/>
                  </a:moveTo>
                  <a:cubicBezTo>
                    <a:pt x="2131" y="284"/>
                    <a:pt x="1954" y="347"/>
                    <a:pt x="1682" y="386"/>
                  </a:cubicBezTo>
                  <a:cubicBezTo>
                    <a:pt x="1661" y="389"/>
                    <a:pt x="1638" y="392"/>
                    <a:pt x="1615" y="395"/>
                  </a:cubicBezTo>
                  <a:cubicBezTo>
                    <a:pt x="1455" y="414"/>
                    <a:pt x="1267" y="425"/>
                    <a:pt x="1066" y="425"/>
                  </a:cubicBezTo>
                  <a:cubicBezTo>
                    <a:pt x="477" y="425"/>
                    <a:pt x="0" y="330"/>
                    <a:pt x="0" y="213"/>
                  </a:cubicBezTo>
                  <a:cubicBezTo>
                    <a:pt x="0" y="95"/>
                    <a:pt x="477" y="0"/>
                    <a:pt x="1066" y="0"/>
                  </a:cubicBezTo>
                  <a:cubicBezTo>
                    <a:pt x="1352" y="0"/>
                    <a:pt x="1612" y="22"/>
                    <a:pt x="1804" y="59"/>
                  </a:cubicBezTo>
                  <a:cubicBezTo>
                    <a:pt x="1824" y="63"/>
                    <a:pt x="1842" y="67"/>
                    <a:pt x="1860" y="71"/>
                  </a:cubicBezTo>
                  <a:cubicBezTo>
                    <a:pt x="2029" y="108"/>
                    <a:pt x="2131" y="158"/>
                    <a:pt x="2131" y="213"/>
                  </a:cubicBezTo>
                </a:path>
              </a:pathLst>
            </a:custGeom>
            <a:solidFill>
              <a:srgbClr val="4F4F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12">
              <a:extLst>
                <a:ext uri="{FF2B5EF4-FFF2-40B4-BE49-F238E27FC236}">
                  <a16:creationId xmlns:a16="http://schemas.microsoft.com/office/drawing/2014/main" id="{37FA6E5A-93DC-4EF3-99A5-7431787E9F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396538" y="1328738"/>
              <a:ext cx="366713" cy="460375"/>
            </a:xfrm>
            <a:custGeom>
              <a:avLst/>
              <a:gdLst>
                <a:gd name="T0" fmla="*/ 2001 w 2004"/>
                <a:gd name="T1" fmla="*/ 2453 h 2518"/>
                <a:gd name="T2" fmla="*/ 1937 w 2004"/>
                <a:gd name="T3" fmla="*/ 2470 h 2518"/>
                <a:gd name="T4" fmla="*/ 1938 w 2004"/>
                <a:gd name="T5" fmla="*/ 1989 h 2518"/>
                <a:gd name="T6" fmla="*/ 1871 w 2004"/>
                <a:gd name="T7" fmla="*/ 1484 h 2518"/>
                <a:gd name="T8" fmla="*/ 1539 w 2004"/>
                <a:gd name="T9" fmla="*/ 753 h 2518"/>
                <a:gd name="T10" fmla="*/ 748 w 2004"/>
                <a:gd name="T11" fmla="*/ 144 h 2518"/>
                <a:gd name="T12" fmla="*/ 80 w 2004"/>
                <a:gd name="T13" fmla="*/ 387 h 2518"/>
                <a:gd name="T14" fmla="*/ 20 w 2004"/>
                <a:gd name="T15" fmla="*/ 387 h 2518"/>
                <a:gd name="T16" fmla="*/ 267 w 2004"/>
                <a:gd name="T17" fmla="*/ 89 h 2518"/>
                <a:gd name="T18" fmla="*/ 645 w 2004"/>
                <a:gd name="T19" fmla="*/ 31 h 2518"/>
                <a:gd name="T20" fmla="*/ 753 w 2004"/>
                <a:gd name="T21" fmla="*/ 65 h 2518"/>
                <a:gd name="T22" fmla="*/ 1060 w 2004"/>
                <a:gd name="T23" fmla="*/ 230 h 2518"/>
                <a:gd name="T24" fmla="*/ 1452 w 2004"/>
                <a:gd name="T25" fmla="*/ 523 h 2518"/>
                <a:gd name="T26" fmla="*/ 1898 w 2004"/>
                <a:gd name="T27" fmla="*/ 1326 h 2518"/>
                <a:gd name="T28" fmla="*/ 1999 w 2004"/>
                <a:gd name="T29" fmla="*/ 2012 h 2518"/>
                <a:gd name="T30" fmla="*/ 2001 w 2004"/>
                <a:gd name="T31" fmla="*/ 2453 h 25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004" h="2518">
                  <a:moveTo>
                    <a:pt x="2001" y="2453"/>
                  </a:moveTo>
                  <a:cubicBezTo>
                    <a:pt x="2001" y="2487"/>
                    <a:pt x="1936" y="2518"/>
                    <a:pt x="1937" y="2470"/>
                  </a:cubicBezTo>
                  <a:cubicBezTo>
                    <a:pt x="1937" y="2310"/>
                    <a:pt x="1943" y="2149"/>
                    <a:pt x="1938" y="1989"/>
                  </a:cubicBezTo>
                  <a:cubicBezTo>
                    <a:pt x="1933" y="1818"/>
                    <a:pt x="1917" y="1649"/>
                    <a:pt x="1871" y="1484"/>
                  </a:cubicBezTo>
                  <a:cubicBezTo>
                    <a:pt x="1799" y="1227"/>
                    <a:pt x="1696" y="970"/>
                    <a:pt x="1539" y="753"/>
                  </a:cubicBezTo>
                  <a:cubicBezTo>
                    <a:pt x="1396" y="553"/>
                    <a:pt x="1066" y="262"/>
                    <a:pt x="748" y="144"/>
                  </a:cubicBezTo>
                  <a:cubicBezTo>
                    <a:pt x="475" y="43"/>
                    <a:pt x="211" y="69"/>
                    <a:pt x="80" y="387"/>
                  </a:cubicBezTo>
                  <a:cubicBezTo>
                    <a:pt x="66" y="421"/>
                    <a:pt x="0" y="434"/>
                    <a:pt x="20" y="387"/>
                  </a:cubicBezTo>
                  <a:cubicBezTo>
                    <a:pt x="76" y="250"/>
                    <a:pt x="125" y="155"/>
                    <a:pt x="267" y="89"/>
                  </a:cubicBezTo>
                  <a:cubicBezTo>
                    <a:pt x="386" y="34"/>
                    <a:pt x="515" y="0"/>
                    <a:pt x="645" y="31"/>
                  </a:cubicBezTo>
                  <a:cubicBezTo>
                    <a:pt x="682" y="40"/>
                    <a:pt x="718" y="52"/>
                    <a:pt x="753" y="65"/>
                  </a:cubicBezTo>
                  <a:cubicBezTo>
                    <a:pt x="861" y="107"/>
                    <a:pt x="960" y="168"/>
                    <a:pt x="1060" y="230"/>
                  </a:cubicBezTo>
                  <a:cubicBezTo>
                    <a:pt x="1201" y="317"/>
                    <a:pt x="1339" y="399"/>
                    <a:pt x="1452" y="523"/>
                  </a:cubicBezTo>
                  <a:cubicBezTo>
                    <a:pt x="1659" y="752"/>
                    <a:pt x="1806" y="1031"/>
                    <a:pt x="1898" y="1326"/>
                  </a:cubicBezTo>
                  <a:cubicBezTo>
                    <a:pt x="1969" y="1554"/>
                    <a:pt x="1992" y="1781"/>
                    <a:pt x="1999" y="2012"/>
                  </a:cubicBezTo>
                  <a:cubicBezTo>
                    <a:pt x="2004" y="2157"/>
                    <a:pt x="2002" y="2304"/>
                    <a:pt x="2001" y="245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13">
              <a:extLst>
                <a:ext uri="{FF2B5EF4-FFF2-40B4-BE49-F238E27FC236}">
                  <a16:creationId xmlns:a16="http://schemas.microsoft.com/office/drawing/2014/main" id="{FEB83D3D-76BA-486D-AEA1-55B266B5D5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201738"/>
              <a:ext cx="204788" cy="595313"/>
            </a:xfrm>
            <a:custGeom>
              <a:avLst/>
              <a:gdLst>
                <a:gd name="T0" fmla="*/ 1049 w 1122"/>
                <a:gd name="T1" fmla="*/ 137 h 3256"/>
                <a:gd name="T2" fmla="*/ 721 w 1122"/>
                <a:gd name="T3" fmla="*/ 300 h 3256"/>
                <a:gd name="T4" fmla="*/ 544 w 1122"/>
                <a:gd name="T5" fmla="*/ 670 h 3256"/>
                <a:gd name="T6" fmla="*/ 164 w 1122"/>
                <a:gd name="T7" fmla="*/ 1552 h 3256"/>
                <a:gd name="T8" fmla="*/ 66 w 1122"/>
                <a:gd name="T9" fmla="*/ 2329 h 3256"/>
                <a:gd name="T10" fmla="*/ 67 w 1122"/>
                <a:gd name="T11" fmla="*/ 2466 h 3256"/>
                <a:gd name="T12" fmla="*/ 74 w 1122"/>
                <a:gd name="T13" fmla="*/ 2979 h 3256"/>
                <a:gd name="T14" fmla="*/ 96 w 1122"/>
                <a:gd name="T15" fmla="*/ 3207 h 3256"/>
                <a:gd name="T16" fmla="*/ 36 w 1122"/>
                <a:gd name="T17" fmla="*/ 3207 h 3256"/>
                <a:gd name="T18" fmla="*/ 4 w 1122"/>
                <a:gd name="T19" fmla="*/ 2956 h 3256"/>
                <a:gd name="T20" fmla="*/ 1 w 1122"/>
                <a:gd name="T21" fmla="*/ 2718 h 3256"/>
                <a:gd name="T22" fmla="*/ 0 w 1122"/>
                <a:gd name="T23" fmla="*/ 2221 h 3256"/>
                <a:gd name="T24" fmla="*/ 1 w 1122"/>
                <a:gd name="T25" fmla="*/ 2121 h 3256"/>
                <a:gd name="T26" fmla="*/ 245 w 1122"/>
                <a:gd name="T27" fmla="*/ 1181 h 3256"/>
                <a:gd name="T28" fmla="*/ 465 w 1122"/>
                <a:gd name="T29" fmla="*/ 702 h 3256"/>
                <a:gd name="T30" fmla="*/ 682 w 1122"/>
                <a:gd name="T31" fmla="*/ 260 h 3256"/>
                <a:gd name="T32" fmla="*/ 1086 w 1122"/>
                <a:gd name="T33" fmla="*/ 71 h 3256"/>
                <a:gd name="T34" fmla="*/ 1049 w 1122"/>
                <a:gd name="T35" fmla="*/ 137 h 3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22" h="3256">
                  <a:moveTo>
                    <a:pt x="1049" y="137"/>
                  </a:moveTo>
                  <a:cubicBezTo>
                    <a:pt x="942" y="83"/>
                    <a:pt x="770" y="203"/>
                    <a:pt x="721" y="300"/>
                  </a:cubicBezTo>
                  <a:cubicBezTo>
                    <a:pt x="658" y="422"/>
                    <a:pt x="608" y="549"/>
                    <a:pt x="544" y="670"/>
                  </a:cubicBezTo>
                  <a:cubicBezTo>
                    <a:pt x="396" y="955"/>
                    <a:pt x="269" y="1248"/>
                    <a:pt x="164" y="1552"/>
                  </a:cubicBezTo>
                  <a:cubicBezTo>
                    <a:pt x="75" y="1811"/>
                    <a:pt x="66" y="2064"/>
                    <a:pt x="66" y="2329"/>
                  </a:cubicBezTo>
                  <a:cubicBezTo>
                    <a:pt x="66" y="2374"/>
                    <a:pt x="66" y="2420"/>
                    <a:pt x="67" y="2466"/>
                  </a:cubicBezTo>
                  <a:cubicBezTo>
                    <a:pt x="68" y="2632"/>
                    <a:pt x="42" y="2816"/>
                    <a:pt x="74" y="2979"/>
                  </a:cubicBezTo>
                  <a:cubicBezTo>
                    <a:pt x="89" y="3057"/>
                    <a:pt x="120" y="3130"/>
                    <a:pt x="96" y="3207"/>
                  </a:cubicBezTo>
                  <a:cubicBezTo>
                    <a:pt x="86" y="3244"/>
                    <a:pt x="21" y="3256"/>
                    <a:pt x="36" y="3207"/>
                  </a:cubicBezTo>
                  <a:cubicBezTo>
                    <a:pt x="59" y="3132"/>
                    <a:pt x="9" y="3033"/>
                    <a:pt x="4" y="2956"/>
                  </a:cubicBezTo>
                  <a:cubicBezTo>
                    <a:pt x="0" y="2877"/>
                    <a:pt x="0" y="2798"/>
                    <a:pt x="1" y="2718"/>
                  </a:cubicBezTo>
                  <a:cubicBezTo>
                    <a:pt x="4" y="2553"/>
                    <a:pt x="0" y="2387"/>
                    <a:pt x="0" y="2221"/>
                  </a:cubicBezTo>
                  <a:cubicBezTo>
                    <a:pt x="0" y="2188"/>
                    <a:pt x="1" y="2155"/>
                    <a:pt x="1" y="2121"/>
                  </a:cubicBezTo>
                  <a:cubicBezTo>
                    <a:pt x="7" y="1784"/>
                    <a:pt x="123" y="1491"/>
                    <a:pt x="245" y="1181"/>
                  </a:cubicBezTo>
                  <a:cubicBezTo>
                    <a:pt x="309" y="1016"/>
                    <a:pt x="383" y="859"/>
                    <a:pt x="465" y="702"/>
                  </a:cubicBezTo>
                  <a:cubicBezTo>
                    <a:pt x="540" y="560"/>
                    <a:pt x="593" y="392"/>
                    <a:pt x="682" y="260"/>
                  </a:cubicBezTo>
                  <a:cubicBezTo>
                    <a:pt x="758" y="149"/>
                    <a:pt x="946" y="0"/>
                    <a:pt x="1086" y="71"/>
                  </a:cubicBezTo>
                  <a:cubicBezTo>
                    <a:pt x="1122" y="89"/>
                    <a:pt x="1080" y="153"/>
                    <a:pt x="1049" y="1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14">
              <a:extLst>
                <a:ext uri="{FF2B5EF4-FFF2-40B4-BE49-F238E27FC236}">
                  <a16:creationId xmlns:a16="http://schemas.microsoft.com/office/drawing/2014/main" id="{7D6029B7-64C9-4F8F-A4D2-BAF023139DF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062038"/>
              <a:ext cx="382588" cy="476250"/>
            </a:xfrm>
            <a:custGeom>
              <a:avLst/>
              <a:gdLst>
                <a:gd name="T0" fmla="*/ 2098 w 2098"/>
                <a:gd name="T1" fmla="*/ 899 h 2602"/>
                <a:gd name="T2" fmla="*/ 2092 w 2098"/>
                <a:gd name="T3" fmla="*/ 1116 h 2602"/>
                <a:gd name="T4" fmla="*/ 2092 w 2098"/>
                <a:gd name="T5" fmla="*/ 1116 h 2602"/>
                <a:gd name="T6" fmla="*/ 1778 w 2098"/>
                <a:gd name="T7" fmla="*/ 1497 h 2602"/>
                <a:gd name="T8" fmla="*/ 1587 w 2098"/>
                <a:gd name="T9" fmla="*/ 1735 h 2602"/>
                <a:gd name="T10" fmla="*/ 1748 w 2098"/>
                <a:gd name="T11" fmla="*/ 1625 h 2602"/>
                <a:gd name="T12" fmla="*/ 2058 w 2098"/>
                <a:gd name="T13" fmla="*/ 1413 h 2602"/>
                <a:gd name="T14" fmla="*/ 1903 w 2098"/>
                <a:gd name="T15" fmla="*/ 1963 h 2602"/>
                <a:gd name="T16" fmla="*/ 1903 w 2098"/>
                <a:gd name="T17" fmla="*/ 1964 h 2602"/>
                <a:gd name="T18" fmla="*/ 1587 w 2098"/>
                <a:gd name="T19" fmla="*/ 2158 h 2602"/>
                <a:gd name="T20" fmla="*/ 1822 w 2098"/>
                <a:gd name="T21" fmla="*/ 2142 h 2602"/>
                <a:gd name="T22" fmla="*/ 1706 w 2098"/>
                <a:gd name="T23" fmla="*/ 2346 h 2602"/>
                <a:gd name="T24" fmla="*/ 1509 w 2098"/>
                <a:gd name="T25" fmla="*/ 2602 h 2602"/>
                <a:gd name="T26" fmla="*/ 1134 w 2098"/>
                <a:gd name="T27" fmla="*/ 2489 h 2602"/>
                <a:gd name="T28" fmla="*/ 1215 w 2098"/>
                <a:gd name="T29" fmla="*/ 2308 h 2602"/>
                <a:gd name="T30" fmla="*/ 1054 w 2098"/>
                <a:gd name="T31" fmla="*/ 2455 h 2602"/>
                <a:gd name="T32" fmla="*/ 652 w 2098"/>
                <a:gd name="T33" fmla="*/ 2224 h 2602"/>
                <a:gd name="T34" fmla="*/ 968 w 2098"/>
                <a:gd name="T35" fmla="*/ 2024 h 2602"/>
                <a:gd name="T36" fmla="*/ 1022 w 2098"/>
                <a:gd name="T37" fmla="*/ 1990 h 2602"/>
                <a:gd name="T38" fmla="*/ 1084 w 2098"/>
                <a:gd name="T39" fmla="*/ 1952 h 2602"/>
                <a:gd name="T40" fmla="*/ 1003 w 2098"/>
                <a:gd name="T41" fmla="*/ 1974 h 2602"/>
                <a:gd name="T42" fmla="*/ 930 w 2098"/>
                <a:gd name="T43" fmla="*/ 1995 h 2602"/>
                <a:gd name="T44" fmla="*/ 510 w 2098"/>
                <a:gd name="T45" fmla="*/ 2113 h 2602"/>
                <a:gd name="T46" fmla="*/ 240 w 2098"/>
                <a:gd name="T47" fmla="*/ 1828 h 2602"/>
                <a:gd name="T48" fmla="*/ 175 w 2098"/>
                <a:gd name="T49" fmla="*/ 1723 h 2602"/>
                <a:gd name="T50" fmla="*/ 530 w 2098"/>
                <a:gd name="T51" fmla="*/ 1601 h 2602"/>
                <a:gd name="T52" fmla="*/ 633 w 2098"/>
                <a:gd name="T53" fmla="*/ 1565 h 2602"/>
                <a:gd name="T54" fmla="*/ 813 w 2098"/>
                <a:gd name="T55" fmla="*/ 1503 h 2602"/>
                <a:gd name="T56" fmla="*/ 89 w 2098"/>
                <a:gd name="T57" fmla="*/ 1503 h 2602"/>
                <a:gd name="T58" fmla="*/ 9 w 2098"/>
                <a:gd name="T59" fmla="*/ 873 h 2602"/>
                <a:gd name="T60" fmla="*/ 314 w 2098"/>
                <a:gd name="T61" fmla="*/ 944 h 2602"/>
                <a:gd name="T62" fmla="*/ 343 w 2098"/>
                <a:gd name="T63" fmla="*/ 951 h 2602"/>
                <a:gd name="T64" fmla="*/ 720 w 2098"/>
                <a:gd name="T65" fmla="*/ 1039 h 2602"/>
                <a:gd name="T66" fmla="*/ 331 w 2098"/>
                <a:gd name="T67" fmla="*/ 844 h 2602"/>
                <a:gd name="T68" fmla="*/ 313 w 2098"/>
                <a:gd name="T69" fmla="*/ 835 h 2602"/>
                <a:gd name="T70" fmla="*/ 27 w 2098"/>
                <a:gd name="T71" fmla="*/ 692 h 2602"/>
                <a:gd name="T72" fmla="*/ 240 w 2098"/>
                <a:gd name="T73" fmla="*/ 342 h 2602"/>
                <a:gd name="T74" fmla="*/ 256 w 2098"/>
                <a:gd name="T75" fmla="*/ 337 h 2602"/>
                <a:gd name="T76" fmla="*/ 766 w 2098"/>
                <a:gd name="T77" fmla="*/ 590 h 2602"/>
                <a:gd name="T78" fmla="*/ 767 w 2098"/>
                <a:gd name="T79" fmla="*/ 589 h 2602"/>
                <a:gd name="T80" fmla="*/ 1184 w 2098"/>
                <a:gd name="T81" fmla="*/ 2 h 2602"/>
                <a:gd name="T82" fmla="*/ 1246 w 2098"/>
                <a:gd name="T83" fmla="*/ 2 h 2602"/>
                <a:gd name="T84" fmla="*/ 1312 w 2098"/>
                <a:gd name="T85" fmla="*/ 450 h 2602"/>
                <a:gd name="T86" fmla="*/ 1370 w 2098"/>
                <a:gd name="T87" fmla="*/ 837 h 2602"/>
                <a:gd name="T88" fmla="*/ 1404 w 2098"/>
                <a:gd name="T89" fmla="*/ 489 h 2602"/>
                <a:gd name="T90" fmla="*/ 1445 w 2098"/>
                <a:gd name="T91" fmla="*/ 75 h 2602"/>
                <a:gd name="T92" fmla="*/ 1883 w 2098"/>
                <a:gd name="T93" fmla="*/ 460 h 2602"/>
                <a:gd name="T94" fmla="*/ 1726 w 2098"/>
                <a:gd name="T95" fmla="*/ 833 h 2602"/>
                <a:gd name="T96" fmla="*/ 1587 w 2098"/>
                <a:gd name="T97" fmla="*/ 1162 h 2602"/>
                <a:gd name="T98" fmla="*/ 1769 w 2098"/>
                <a:gd name="T99" fmla="*/ 936 h 2602"/>
                <a:gd name="T100" fmla="*/ 2008 w 2098"/>
                <a:gd name="T101" fmla="*/ 639 h 2602"/>
                <a:gd name="T102" fmla="*/ 2098 w 2098"/>
                <a:gd name="T103" fmla="*/ 899 h 26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098" h="2602">
                  <a:moveTo>
                    <a:pt x="2098" y="899"/>
                  </a:moveTo>
                  <a:cubicBezTo>
                    <a:pt x="2098" y="974"/>
                    <a:pt x="2097" y="1046"/>
                    <a:pt x="2092" y="1116"/>
                  </a:cubicBezTo>
                  <a:lnTo>
                    <a:pt x="2092" y="1116"/>
                  </a:lnTo>
                  <a:cubicBezTo>
                    <a:pt x="2000" y="1225"/>
                    <a:pt x="1878" y="1373"/>
                    <a:pt x="1778" y="1497"/>
                  </a:cubicBezTo>
                  <a:cubicBezTo>
                    <a:pt x="1670" y="1630"/>
                    <a:pt x="1587" y="1735"/>
                    <a:pt x="1587" y="1735"/>
                  </a:cubicBezTo>
                  <a:lnTo>
                    <a:pt x="1748" y="1625"/>
                  </a:lnTo>
                  <a:lnTo>
                    <a:pt x="2058" y="1413"/>
                  </a:lnTo>
                  <a:cubicBezTo>
                    <a:pt x="2023" y="1624"/>
                    <a:pt x="1966" y="1807"/>
                    <a:pt x="1903" y="1963"/>
                  </a:cubicBezTo>
                  <a:lnTo>
                    <a:pt x="1903" y="1964"/>
                  </a:lnTo>
                  <a:lnTo>
                    <a:pt x="1587" y="2158"/>
                  </a:lnTo>
                  <a:lnTo>
                    <a:pt x="1822" y="2142"/>
                  </a:lnTo>
                  <a:cubicBezTo>
                    <a:pt x="1782" y="2220"/>
                    <a:pt x="1743" y="2287"/>
                    <a:pt x="1706" y="2346"/>
                  </a:cubicBezTo>
                  <a:cubicBezTo>
                    <a:pt x="1598" y="2515"/>
                    <a:pt x="1509" y="2602"/>
                    <a:pt x="1509" y="2602"/>
                  </a:cubicBezTo>
                  <a:cubicBezTo>
                    <a:pt x="1509" y="2602"/>
                    <a:pt x="1352" y="2576"/>
                    <a:pt x="1134" y="2489"/>
                  </a:cubicBezTo>
                  <a:lnTo>
                    <a:pt x="1215" y="2308"/>
                  </a:lnTo>
                  <a:lnTo>
                    <a:pt x="1054" y="2455"/>
                  </a:lnTo>
                  <a:cubicBezTo>
                    <a:pt x="930" y="2399"/>
                    <a:pt x="790" y="2324"/>
                    <a:pt x="652" y="2224"/>
                  </a:cubicBezTo>
                  <a:lnTo>
                    <a:pt x="968" y="2024"/>
                  </a:lnTo>
                  <a:lnTo>
                    <a:pt x="1022" y="1990"/>
                  </a:lnTo>
                  <a:lnTo>
                    <a:pt x="1084" y="1952"/>
                  </a:lnTo>
                  <a:lnTo>
                    <a:pt x="1003" y="1974"/>
                  </a:lnTo>
                  <a:lnTo>
                    <a:pt x="930" y="1995"/>
                  </a:lnTo>
                  <a:lnTo>
                    <a:pt x="510" y="2113"/>
                  </a:lnTo>
                  <a:cubicBezTo>
                    <a:pt x="415" y="2032"/>
                    <a:pt x="324" y="1937"/>
                    <a:pt x="240" y="1828"/>
                  </a:cubicBezTo>
                  <a:cubicBezTo>
                    <a:pt x="217" y="1798"/>
                    <a:pt x="195" y="1762"/>
                    <a:pt x="175" y="1723"/>
                  </a:cubicBezTo>
                  <a:lnTo>
                    <a:pt x="530" y="1601"/>
                  </a:lnTo>
                  <a:lnTo>
                    <a:pt x="633" y="1565"/>
                  </a:lnTo>
                  <a:lnTo>
                    <a:pt x="813" y="1503"/>
                  </a:lnTo>
                  <a:lnTo>
                    <a:pt x="89" y="1503"/>
                  </a:lnTo>
                  <a:cubicBezTo>
                    <a:pt x="30" y="1308"/>
                    <a:pt x="0" y="1078"/>
                    <a:pt x="9" y="873"/>
                  </a:cubicBezTo>
                  <a:lnTo>
                    <a:pt x="314" y="944"/>
                  </a:lnTo>
                  <a:lnTo>
                    <a:pt x="343" y="951"/>
                  </a:lnTo>
                  <a:lnTo>
                    <a:pt x="720" y="1039"/>
                  </a:lnTo>
                  <a:lnTo>
                    <a:pt x="331" y="844"/>
                  </a:lnTo>
                  <a:lnTo>
                    <a:pt x="313" y="835"/>
                  </a:lnTo>
                  <a:lnTo>
                    <a:pt x="27" y="692"/>
                  </a:lnTo>
                  <a:cubicBezTo>
                    <a:pt x="59" y="518"/>
                    <a:pt x="127" y="383"/>
                    <a:pt x="240" y="342"/>
                  </a:cubicBezTo>
                  <a:cubicBezTo>
                    <a:pt x="246" y="340"/>
                    <a:pt x="251" y="338"/>
                    <a:pt x="256" y="337"/>
                  </a:cubicBezTo>
                  <a:cubicBezTo>
                    <a:pt x="586" y="230"/>
                    <a:pt x="766" y="590"/>
                    <a:pt x="766" y="590"/>
                  </a:cubicBezTo>
                  <a:lnTo>
                    <a:pt x="767" y="589"/>
                  </a:lnTo>
                  <a:cubicBezTo>
                    <a:pt x="774" y="572"/>
                    <a:pt x="1008" y="22"/>
                    <a:pt x="1184" y="2"/>
                  </a:cubicBezTo>
                  <a:cubicBezTo>
                    <a:pt x="1204" y="0"/>
                    <a:pt x="1224" y="0"/>
                    <a:pt x="1246" y="2"/>
                  </a:cubicBezTo>
                  <a:lnTo>
                    <a:pt x="1312" y="450"/>
                  </a:lnTo>
                  <a:lnTo>
                    <a:pt x="1370" y="837"/>
                  </a:lnTo>
                  <a:lnTo>
                    <a:pt x="1404" y="489"/>
                  </a:lnTo>
                  <a:lnTo>
                    <a:pt x="1445" y="75"/>
                  </a:lnTo>
                  <a:cubicBezTo>
                    <a:pt x="1596" y="159"/>
                    <a:pt x="1759" y="305"/>
                    <a:pt x="1883" y="460"/>
                  </a:cubicBezTo>
                  <a:lnTo>
                    <a:pt x="1726" y="833"/>
                  </a:lnTo>
                  <a:lnTo>
                    <a:pt x="1587" y="1162"/>
                  </a:lnTo>
                  <a:lnTo>
                    <a:pt x="1769" y="936"/>
                  </a:lnTo>
                  <a:lnTo>
                    <a:pt x="2008" y="639"/>
                  </a:lnTo>
                  <a:cubicBezTo>
                    <a:pt x="2063" y="735"/>
                    <a:pt x="2097" y="825"/>
                    <a:pt x="2098" y="899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15">
              <a:extLst>
                <a:ext uri="{FF2B5EF4-FFF2-40B4-BE49-F238E27FC236}">
                  <a16:creationId xmlns:a16="http://schemas.microsoft.com/office/drawing/2014/main" id="{8AA48F50-A841-41C7-A257-EC7BD449A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48900" y="1285876"/>
              <a:ext cx="276225" cy="328613"/>
            </a:xfrm>
            <a:custGeom>
              <a:avLst/>
              <a:gdLst>
                <a:gd name="T0" fmla="*/ 1191 w 1514"/>
                <a:gd name="T1" fmla="*/ 736 h 1801"/>
                <a:gd name="T2" fmla="*/ 901 w 1514"/>
                <a:gd name="T3" fmla="*/ 906 h 1801"/>
                <a:gd name="T4" fmla="*/ 1363 w 1514"/>
                <a:gd name="T5" fmla="*/ 906 h 1801"/>
                <a:gd name="T6" fmla="*/ 1175 w 1514"/>
                <a:gd name="T7" fmla="*/ 1251 h 1801"/>
                <a:gd name="T8" fmla="*/ 312 w 1514"/>
                <a:gd name="T9" fmla="*/ 1801 h 1801"/>
                <a:gd name="T10" fmla="*/ 3 w 1514"/>
                <a:gd name="T11" fmla="*/ 1099 h 1801"/>
                <a:gd name="T12" fmla="*/ 2 w 1514"/>
                <a:gd name="T13" fmla="*/ 976 h 1801"/>
                <a:gd name="T14" fmla="*/ 274 w 1514"/>
                <a:gd name="T15" fmla="*/ 1033 h 1801"/>
                <a:gd name="T16" fmla="*/ 514 w 1514"/>
                <a:gd name="T17" fmla="*/ 1084 h 1801"/>
                <a:gd name="T18" fmla="*/ 267 w 1514"/>
                <a:gd name="T19" fmla="*/ 960 h 1801"/>
                <a:gd name="T20" fmla="*/ 11 w 1514"/>
                <a:gd name="T21" fmla="*/ 832 h 1801"/>
                <a:gd name="T22" fmla="*/ 160 w 1514"/>
                <a:gd name="T23" fmla="*/ 243 h 1801"/>
                <a:gd name="T24" fmla="*/ 381 w 1514"/>
                <a:gd name="T25" fmla="*/ 407 h 1801"/>
                <a:gd name="T26" fmla="*/ 582 w 1514"/>
                <a:gd name="T27" fmla="*/ 557 h 1801"/>
                <a:gd name="T28" fmla="*/ 426 w 1514"/>
                <a:gd name="T29" fmla="*/ 349 h 1801"/>
                <a:gd name="T30" fmla="*/ 254 w 1514"/>
                <a:gd name="T31" fmla="*/ 115 h 1801"/>
                <a:gd name="T32" fmla="*/ 312 w 1514"/>
                <a:gd name="T33" fmla="*/ 77 h 1801"/>
                <a:gd name="T34" fmla="*/ 1023 w 1514"/>
                <a:gd name="T35" fmla="*/ 417 h 1801"/>
                <a:gd name="T36" fmla="*/ 1024 w 1514"/>
                <a:gd name="T37" fmla="*/ 418 h 1801"/>
                <a:gd name="T38" fmla="*/ 1427 w 1514"/>
                <a:gd name="T39" fmla="*/ 201 h 1801"/>
                <a:gd name="T40" fmla="*/ 1478 w 1514"/>
                <a:gd name="T41" fmla="*/ 569 h 1801"/>
                <a:gd name="T42" fmla="*/ 1191 w 1514"/>
                <a:gd name="T43" fmla="*/ 736 h 18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514" h="1801">
                  <a:moveTo>
                    <a:pt x="1191" y="736"/>
                  </a:moveTo>
                  <a:lnTo>
                    <a:pt x="901" y="906"/>
                  </a:lnTo>
                  <a:lnTo>
                    <a:pt x="1363" y="906"/>
                  </a:lnTo>
                  <a:cubicBezTo>
                    <a:pt x="1301" y="1048"/>
                    <a:pt x="1229" y="1175"/>
                    <a:pt x="1175" y="1251"/>
                  </a:cubicBezTo>
                  <a:cubicBezTo>
                    <a:pt x="1027" y="1459"/>
                    <a:pt x="312" y="1801"/>
                    <a:pt x="312" y="1801"/>
                  </a:cubicBezTo>
                  <a:cubicBezTo>
                    <a:pt x="312" y="1801"/>
                    <a:pt x="14" y="1291"/>
                    <a:pt x="3" y="1099"/>
                  </a:cubicBezTo>
                  <a:cubicBezTo>
                    <a:pt x="1" y="1064"/>
                    <a:pt x="0" y="1022"/>
                    <a:pt x="2" y="976"/>
                  </a:cubicBezTo>
                  <a:lnTo>
                    <a:pt x="274" y="1033"/>
                  </a:lnTo>
                  <a:lnTo>
                    <a:pt x="514" y="1084"/>
                  </a:lnTo>
                  <a:lnTo>
                    <a:pt x="267" y="960"/>
                  </a:lnTo>
                  <a:lnTo>
                    <a:pt x="11" y="832"/>
                  </a:lnTo>
                  <a:cubicBezTo>
                    <a:pt x="30" y="634"/>
                    <a:pt x="77" y="400"/>
                    <a:pt x="160" y="243"/>
                  </a:cubicBezTo>
                  <a:lnTo>
                    <a:pt x="381" y="407"/>
                  </a:lnTo>
                  <a:lnTo>
                    <a:pt x="582" y="557"/>
                  </a:lnTo>
                  <a:lnTo>
                    <a:pt x="426" y="349"/>
                  </a:lnTo>
                  <a:lnTo>
                    <a:pt x="254" y="115"/>
                  </a:lnTo>
                  <a:cubicBezTo>
                    <a:pt x="272" y="99"/>
                    <a:pt x="291" y="86"/>
                    <a:pt x="312" y="77"/>
                  </a:cubicBezTo>
                  <a:cubicBezTo>
                    <a:pt x="488" y="0"/>
                    <a:pt x="994" y="395"/>
                    <a:pt x="1023" y="417"/>
                  </a:cubicBezTo>
                  <a:lnTo>
                    <a:pt x="1024" y="418"/>
                  </a:lnTo>
                  <a:cubicBezTo>
                    <a:pt x="1024" y="418"/>
                    <a:pt x="1336" y="132"/>
                    <a:pt x="1427" y="201"/>
                  </a:cubicBezTo>
                  <a:cubicBezTo>
                    <a:pt x="1511" y="266"/>
                    <a:pt x="1514" y="408"/>
                    <a:pt x="1478" y="569"/>
                  </a:cubicBezTo>
                  <a:lnTo>
                    <a:pt x="1191" y="736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16">
              <a:extLst>
                <a:ext uri="{FF2B5EF4-FFF2-40B4-BE49-F238E27FC236}">
                  <a16:creationId xmlns:a16="http://schemas.microsoft.com/office/drawing/2014/main" id="{6F8C56C1-11E8-4514-8D13-0DBED72F7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94938" y="1314451"/>
              <a:ext cx="184150" cy="242888"/>
            </a:xfrm>
            <a:custGeom>
              <a:avLst/>
              <a:gdLst>
                <a:gd name="T0" fmla="*/ 937 w 1012"/>
                <a:gd name="T1" fmla="*/ 583 h 1337"/>
                <a:gd name="T2" fmla="*/ 646 w 1012"/>
                <a:gd name="T3" fmla="*/ 753 h 1337"/>
                <a:gd name="T4" fmla="*/ 870 w 1012"/>
                <a:gd name="T5" fmla="*/ 753 h 1337"/>
                <a:gd name="T6" fmla="*/ 128 w 1012"/>
                <a:gd name="T7" fmla="*/ 1337 h 1337"/>
                <a:gd name="T8" fmla="*/ 20 w 1012"/>
                <a:gd name="T9" fmla="*/ 881 h 1337"/>
                <a:gd name="T10" fmla="*/ 259 w 1012"/>
                <a:gd name="T11" fmla="*/ 931 h 1337"/>
                <a:gd name="T12" fmla="*/ 13 w 1012"/>
                <a:gd name="T13" fmla="*/ 807 h 1337"/>
                <a:gd name="T14" fmla="*/ 126 w 1012"/>
                <a:gd name="T15" fmla="*/ 254 h 1337"/>
                <a:gd name="T16" fmla="*/ 328 w 1012"/>
                <a:gd name="T17" fmla="*/ 404 h 1337"/>
                <a:gd name="T18" fmla="*/ 172 w 1012"/>
                <a:gd name="T19" fmla="*/ 196 h 1337"/>
                <a:gd name="T20" fmla="*/ 769 w 1012"/>
                <a:gd name="T21" fmla="*/ 264 h 1337"/>
                <a:gd name="T22" fmla="*/ 770 w 1012"/>
                <a:gd name="T23" fmla="*/ 265 h 1337"/>
                <a:gd name="T24" fmla="*/ 937 w 1012"/>
                <a:gd name="T25" fmla="*/ 583 h 1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12" h="1337">
                  <a:moveTo>
                    <a:pt x="937" y="583"/>
                  </a:moveTo>
                  <a:lnTo>
                    <a:pt x="646" y="753"/>
                  </a:lnTo>
                  <a:lnTo>
                    <a:pt x="870" y="753"/>
                  </a:lnTo>
                  <a:cubicBezTo>
                    <a:pt x="651" y="1170"/>
                    <a:pt x="128" y="1337"/>
                    <a:pt x="128" y="1337"/>
                  </a:cubicBezTo>
                  <a:cubicBezTo>
                    <a:pt x="128" y="1337"/>
                    <a:pt x="49" y="1131"/>
                    <a:pt x="20" y="881"/>
                  </a:cubicBezTo>
                  <a:lnTo>
                    <a:pt x="259" y="931"/>
                  </a:lnTo>
                  <a:lnTo>
                    <a:pt x="13" y="807"/>
                  </a:lnTo>
                  <a:cubicBezTo>
                    <a:pt x="0" y="617"/>
                    <a:pt x="20" y="411"/>
                    <a:pt x="126" y="254"/>
                  </a:cubicBezTo>
                  <a:lnTo>
                    <a:pt x="328" y="404"/>
                  </a:lnTo>
                  <a:lnTo>
                    <a:pt x="172" y="196"/>
                  </a:lnTo>
                  <a:cubicBezTo>
                    <a:pt x="351" y="0"/>
                    <a:pt x="745" y="249"/>
                    <a:pt x="769" y="264"/>
                  </a:cubicBezTo>
                  <a:lnTo>
                    <a:pt x="770" y="265"/>
                  </a:lnTo>
                  <a:cubicBezTo>
                    <a:pt x="770" y="265"/>
                    <a:pt x="1012" y="287"/>
                    <a:pt x="937" y="583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17">
              <a:extLst>
                <a:ext uri="{FF2B5EF4-FFF2-40B4-BE49-F238E27FC236}">
                  <a16:creationId xmlns:a16="http://schemas.microsoft.com/office/drawing/2014/main" id="{46BD5CA4-0C9D-469D-A75F-1B4B0FE9342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87063" y="1127126"/>
              <a:ext cx="277813" cy="357188"/>
            </a:xfrm>
            <a:custGeom>
              <a:avLst/>
              <a:gdLst>
                <a:gd name="T0" fmla="*/ 1466 w 1513"/>
                <a:gd name="T1" fmla="*/ 1141 h 1957"/>
                <a:gd name="T2" fmla="*/ 1275 w 1513"/>
                <a:gd name="T3" fmla="*/ 1379 h 1957"/>
                <a:gd name="T4" fmla="*/ 1436 w 1513"/>
                <a:gd name="T5" fmla="*/ 1269 h 1957"/>
                <a:gd name="T6" fmla="*/ 1171 w 1513"/>
                <a:gd name="T7" fmla="*/ 1912 h 1957"/>
                <a:gd name="T8" fmla="*/ 1146 w 1513"/>
                <a:gd name="T9" fmla="*/ 1957 h 1957"/>
                <a:gd name="T10" fmla="*/ 656 w 1513"/>
                <a:gd name="T11" fmla="*/ 1668 h 1957"/>
                <a:gd name="T12" fmla="*/ 710 w 1513"/>
                <a:gd name="T13" fmla="*/ 1634 h 1957"/>
                <a:gd name="T14" fmla="*/ 771 w 1513"/>
                <a:gd name="T15" fmla="*/ 1596 h 1957"/>
                <a:gd name="T16" fmla="*/ 691 w 1513"/>
                <a:gd name="T17" fmla="*/ 1618 h 1957"/>
                <a:gd name="T18" fmla="*/ 617 w 1513"/>
                <a:gd name="T19" fmla="*/ 1639 h 1957"/>
                <a:gd name="T20" fmla="*/ 218 w 1513"/>
                <a:gd name="T21" fmla="*/ 1245 h 1957"/>
                <a:gd name="T22" fmla="*/ 321 w 1513"/>
                <a:gd name="T23" fmla="*/ 1209 h 1957"/>
                <a:gd name="T24" fmla="*/ 501 w 1513"/>
                <a:gd name="T25" fmla="*/ 1147 h 1957"/>
                <a:gd name="T26" fmla="*/ 152 w 1513"/>
                <a:gd name="T27" fmla="*/ 1147 h 1957"/>
                <a:gd name="T28" fmla="*/ 0 w 1513"/>
                <a:gd name="T29" fmla="*/ 636 h 1957"/>
                <a:gd name="T30" fmla="*/ 2 w 1513"/>
                <a:gd name="T31" fmla="*/ 588 h 1957"/>
                <a:gd name="T32" fmla="*/ 31 w 1513"/>
                <a:gd name="T33" fmla="*/ 595 h 1957"/>
                <a:gd name="T34" fmla="*/ 408 w 1513"/>
                <a:gd name="T35" fmla="*/ 683 h 1957"/>
                <a:gd name="T36" fmla="*/ 19 w 1513"/>
                <a:gd name="T37" fmla="*/ 488 h 1957"/>
                <a:gd name="T38" fmla="*/ 454 w 1513"/>
                <a:gd name="T39" fmla="*/ 234 h 1957"/>
                <a:gd name="T40" fmla="*/ 455 w 1513"/>
                <a:gd name="T41" fmla="*/ 234 h 1957"/>
                <a:gd name="T42" fmla="*/ 1000 w 1513"/>
                <a:gd name="T43" fmla="*/ 94 h 1957"/>
                <a:gd name="T44" fmla="*/ 1058 w 1513"/>
                <a:gd name="T45" fmla="*/ 481 h 1957"/>
                <a:gd name="T46" fmla="*/ 1092 w 1513"/>
                <a:gd name="T47" fmla="*/ 134 h 1957"/>
                <a:gd name="T48" fmla="*/ 1383 w 1513"/>
                <a:gd name="T49" fmla="*/ 425 h 1957"/>
                <a:gd name="T50" fmla="*/ 1414 w 1513"/>
                <a:gd name="T51" fmla="*/ 477 h 1957"/>
                <a:gd name="T52" fmla="*/ 1275 w 1513"/>
                <a:gd name="T53" fmla="*/ 806 h 1957"/>
                <a:gd name="T54" fmla="*/ 1457 w 1513"/>
                <a:gd name="T55" fmla="*/ 580 h 1957"/>
                <a:gd name="T56" fmla="*/ 1466 w 1513"/>
                <a:gd name="T57" fmla="*/ 1141 h 19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513" h="1957">
                  <a:moveTo>
                    <a:pt x="1466" y="1141"/>
                  </a:moveTo>
                  <a:cubicBezTo>
                    <a:pt x="1358" y="1274"/>
                    <a:pt x="1275" y="1379"/>
                    <a:pt x="1275" y="1379"/>
                  </a:cubicBezTo>
                  <a:lnTo>
                    <a:pt x="1436" y="1269"/>
                  </a:lnTo>
                  <a:cubicBezTo>
                    <a:pt x="1358" y="1558"/>
                    <a:pt x="1226" y="1812"/>
                    <a:pt x="1171" y="1912"/>
                  </a:cubicBezTo>
                  <a:cubicBezTo>
                    <a:pt x="1155" y="1941"/>
                    <a:pt x="1146" y="1957"/>
                    <a:pt x="1146" y="1957"/>
                  </a:cubicBezTo>
                  <a:cubicBezTo>
                    <a:pt x="1146" y="1957"/>
                    <a:pt x="912" y="1855"/>
                    <a:pt x="656" y="1668"/>
                  </a:cubicBezTo>
                  <a:lnTo>
                    <a:pt x="710" y="1634"/>
                  </a:lnTo>
                  <a:lnTo>
                    <a:pt x="771" y="1596"/>
                  </a:lnTo>
                  <a:lnTo>
                    <a:pt x="691" y="1618"/>
                  </a:lnTo>
                  <a:lnTo>
                    <a:pt x="617" y="1639"/>
                  </a:lnTo>
                  <a:cubicBezTo>
                    <a:pt x="476" y="1532"/>
                    <a:pt x="332" y="1400"/>
                    <a:pt x="218" y="1245"/>
                  </a:cubicBezTo>
                  <a:lnTo>
                    <a:pt x="321" y="1209"/>
                  </a:lnTo>
                  <a:lnTo>
                    <a:pt x="501" y="1147"/>
                  </a:lnTo>
                  <a:lnTo>
                    <a:pt x="152" y="1147"/>
                  </a:lnTo>
                  <a:cubicBezTo>
                    <a:pt x="60" y="995"/>
                    <a:pt x="0" y="824"/>
                    <a:pt x="0" y="636"/>
                  </a:cubicBezTo>
                  <a:cubicBezTo>
                    <a:pt x="0" y="619"/>
                    <a:pt x="1" y="604"/>
                    <a:pt x="2" y="588"/>
                  </a:cubicBezTo>
                  <a:lnTo>
                    <a:pt x="31" y="595"/>
                  </a:lnTo>
                  <a:lnTo>
                    <a:pt x="408" y="683"/>
                  </a:lnTo>
                  <a:lnTo>
                    <a:pt x="19" y="488"/>
                  </a:lnTo>
                  <a:cubicBezTo>
                    <a:pt x="105" y="181"/>
                    <a:pt x="454" y="234"/>
                    <a:pt x="454" y="234"/>
                  </a:cubicBezTo>
                  <a:lnTo>
                    <a:pt x="455" y="234"/>
                  </a:lnTo>
                  <a:cubicBezTo>
                    <a:pt x="466" y="223"/>
                    <a:pt x="709" y="0"/>
                    <a:pt x="1000" y="94"/>
                  </a:cubicBezTo>
                  <a:lnTo>
                    <a:pt x="1058" y="481"/>
                  </a:lnTo>
                  <a:lnTo>
                    <a:pt x="1092" y="134"/>
                  </a:lnTo>
                  <a:cubicBezTo>
                    <a:pt x="1188" y="186"/>
                    <a:pt x="1287" y="277"/>
                    <a:pt x="1383" y="425"/>
                  </a:cubicBezTo>
                  <a:cubicBezTo>
                    <a:pt x="1394" y="442"/>
                    <a:pt x="1404" y="459"/>
                    <a:pt x="1414" y="477"/>
                  </a:cubicBezTo>
                  <a:lnTo>
                    <a:pt x="1275" y="806"/>
                  </a:lnTo>
                  <a:lnTo>
                    <a:pt x="1457" y="580"/>
                  </a:lnTo>
                  <a:cubicBezTo>
                    <a:pt x="1513" y="753"/>
                    <a:pt x="1504" y="951"/>
                    <a:pt x="1466" y="1141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18">
              <a:extLst>
                <a:ext uri="{FF2B5EF4-FFF2-40B4-BE49-F238E27FC236}">
                  <a16:creationId xmlns:a16="http://schemas.microsoft.com/office/drawing/2014/main" id="{D44B64A9-EC12-40AE-9B07-AD081A7CE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3063" y="1339851"/>
              <a:ext cx="228600" cy="355600"/>
            </a:xfrm>
            <a:custGeom>
              <a:avLst/>
              <a:gdLst>
                <a:gd name="T0" fmla="*/ 1251 w 1251"/>
                <a:gd name="T1" fmla="*/ 1947 h 1947"/>
                <a:gd name="T2" fmla="*/ 1190 w 1251"/>
                <a:gd name="T3" fmla="*/ 1924 h 1947"/>
                <a:gd name="T4" fmla="*/ 1123 w 1251"/>
                <a:gd name="T5" fmla="*/ 1419 h 1947"/>
                <a:gd name="T6" fmla="*/ 792 w 1251"/>
                <a:gd name="T7" fmla="*/ 688 h 1947"/>
                <a:gd name="T8" fmla="*/ 0 w 1251"/>
                <a:gd name="T9" fmla="*/ 79 h 1947"/>
                <a:gd name="T10" fmla="*/ 5 w 1251"/>
                <a:gd name="T11" fmla="*/ 0 h 1947"/>
                <a:gd name="T12" fmla="*/ 313 w 1251"/>
                <a:gd name="T13" fmla="*/ 165 h 1947"/>
                <a:gd name="T14" fmla="*/ 704 w 1251"/>
                <a:gd name="T15" fmla="*/ 458 h 1947"/>
                <a:gd name="T16" fmla="*/ 1150 w 1251"/>
                <a:gd name="T17" fmla="*/ 1260 h 1947"/>
                <a:gd name="T18" fmla="*/ 1251 w 1251"/>
                <a:gd name="T19" fmla="*/ 1947 h 19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51" h="1947">
                  <a:moveTo>
                    <a:pt x="1251" y="1947"/>
                  </a:moveTo>
                  <a:cubicBezTo>
                    <a:pt x="1231" y="1940"/>
                    <a:pt x="1210" y="1932"/>
                    <a:pt x="1190" y="1924"/>
                  </a:cubicBezTo>
                  <a:cubicBezTo>
                    <a:pt x="1185" y="1753"/>
                    <a:pt x="1169" y="1584"/>
                    <a:pt x="1123" y="1419"/>
                  </a:cubicBezTo>
                  <a:cubicBezTo>
                    <a:pt x="1051" y="1162"/>
                    <a:pt x="948" y="905"/>
                    <a:pt x="792" y="688"/>
                  </a:cubicBezTo>
                  <a:cubicBezTo>
                    <a:pt x="647" y="488"/>
                    <a:pt x="318" y="197"/>
                    <a:pt x="0" y="79"/>
                  </a:cubicBezTo>
                  <a:cubicBezTo>
                    <a:pt x="1" y="52"/>
                    <a:pt x="3" y="26"/>
                    <a:pt x="5" y="0"/>
                  </a:cubicBezTo>
                  <a:cubicBezTo>
                    <a:pt x="114" y="42"/>
                    <a:pt x="212" y="103"/>
                    <a:pt x="313" y="165"/>
                  </a:cubicBezTo>
                  <a:cubicBezTo>
                    <a:pt x="453" y="252"/>
                    <a:pt x="591" y="334"/>
                    <a:pt x="704" y="458"/>
                  </a:cubicBezTo>
                  <a:cubicBezTo>
                    <a:pt x="911" y="687"/>
                    <a:pt x="1058" y="966"/>
                    <a:pt x="1150" y="1260"/>
                  </a:cubicBezTo>
                  <a:cubicBezTo>
                    <a:pt x="1221" y="1489"/>
                    <a:pt x="1244" y="1716"/>
                    <a:pt x="1251" y="1947"/>
                  </a:cubicBezTo>
                  <a:close/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19">
              <a:extLst>
                <a:ext uri="{FF2B5EF4-FFF2-40B4-BE49-F238E27FC236}">
                  <a16:creationId xmlns:a16="http://schemas.microsoft.com/office/drawing/2014/main" id="{1967254E-FF5C-4665-B787-3DBBC3DF59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01375" y="1320801"/>
              <a:ext cx="106363" cy="169863"/>
            </a:xfrm>
            <a:custGeom>
              <a:avLst/>
              <a:gdLst>
                <a:gd name="T0" fmla="*/ 223 w 575"/>
                <a:gd name="T1" fmla="*/ 933 h 933"/>
                <a:gd name="T2" fmla="*/ 0 w 575"/>
                <a:gd name="T3" fmla="*/ 855 h 933"/>
                <a:gd name="T4" fmla="*/ 0 w 575"/>
                <a:gd name="T5" fmla="*/ 855 h 933"/>
                <a:gd name="T6" fmla="*/ 0 w 575"/>
                <a:gd name="T7" fmla="*/ 855 h 933"/>
                <a:gd name="T8" fmla="*/ 265 w 575"/>
                <a:gd name="T9" fmla="*/ 212 h 933"/>
                <a:gd name="T10" fmla="*/ 265 w 575"/>
                <a:gd name="T11" fmla="*/ 212 h 933"/>
                <a:gd name="T12" fmla="*/ 575 w 575"/>
                <a:gd name="T13" fmla="*/ 0 h 933"/>
                <a:gd name="T14" fmla="*/ 419 w 575"/>
                <a:gd name="T15" fmla="*/ 550 h 933"/>
                <a:gd name="T16" fmla="*/ 419 w 575"/>
                <a:gd name="T17" fmla="*/ 551 h 933"/>
                <a:gd name="T18" fmla="*/ 104 w 575"/>
                <a:gd name="T19" fmla="*/ 745 h 933"/>
                <a:gd name="T20" fmla="*/ 338 w 575"/>
                <a:gd name="T21" fmla="*/ 729 h 933"/>
                <a:gd name="T22" fmla="*/ 223 w 575"/>
                <a:gd name="T23" fmla="*/ 933 h 933"/>
                <a:gd name="T24" fmla="*/ 223 w 575"/>
                <a:gd name="T25" fmla="*/ 933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75" h="933">
                  <a:moveTo>
                    <a:pt x="223" y="933"/>
                  </a:moveTo>
                  <a:cubicBezTo>
                    <a:pt x="147" y="911"/>
                    <a:pt x="72" y="886"/>
                    <a:pt x="0" y="855"/>
                  </a:cubicBezTo>
                  <a:lnTo>
                    <a:pt x="0" y="855"/>
                  </a:lnTo>
                  <a:lnTo>
                    <a:pt x="0" y="855"/>
                  </a:lnTo>
                  <a:cubicBezTo>
                    <a:pt x="55" y="755"/>
                    <a:pt x="187" y="501"/>
                    <a:pt x="265" y="212"/>
                  </a:cubicBezTo>
                  <a:lnTo>
                    <a:pt x="265" y="212"/>
                  </a:lnTo>
                  <a:lnTo>
                    <a:pt x="575" y="0"/>
                  </a:lnTo>
                  <a:cubicBezTo>
                    <a:pt x="539" y="211"/>
                    <a:pt x="483" y="394"/>
                    <a:pt x="419" y="550"/>
                  </a:cubicBezTo>
                  <a:lnTo>
                    <a:pt x="419" y="551"/>
                  </a:lnTo>
                  <a:lnTo>
                    <a:pt x="104" y="745"/>
                  </a:lnTo>
                  <a:lnTo>
                    <a:pt x="338" y="729"/>
                  </a:lnTo>
                  <a:cubicBezTo>
                    <a:pt x="299" y="807"/>
                    <a:pt x="260" y="875"/>
                    <a:pt x="223" y="933"/>
                  </a:cubicBezTo>
                  <a:lnTo>
                    <a:pt x="223" y="933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20">
              <a:extLst>
                <a:ext uri="{FF2B5EF4-FFF2-40B4-BE49-F238E27FC236}">
                  <a16:creationId xmlns:a16="http://schemas.microsoft.com/office/drawing/2014/main" id="{0961BB8B-1D16-4A8B-BF12-6987758EE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14063" y="1419226"/>
              <a:ext cx="14288" cy="6350"/>
            </a:xfrm>
            <a:custGeom>
              <a:avLst/>
              <a:gdLst>
                <a:gd name="T0" fmla="*/ 19 w 80"/>
                <a:gd name="T1" fmla="*/ 38 h 38"/>
                <a:gd name="T2" fmla="*/ 0 w 80"/>
                <a:gd name="T3" fmla="*/ 22 h 38"/>
                <a:gd name="T4" fmla="*/ 0 w 80"/>
                <a:gd name="T5" fmla="*/ 22 h 38"/>
                <a:gd name="T6" fmla="*/ 80 w 80"/>
                <a:gd name="T7" fmla="*/ 0 h 38"/>
                <a:gd name="T8" fmla="*/ 19 w 80"/>
                <a:gd name="T9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38">
                  <a:moveTo>
                    <a:pt x="19" y="38"/>
                  </a:moveTo>
                  <a:cubicBezTo>
                    <a:pt x="13" y="33"/>
                    <a:pt x="6" y="28"/>
                    <a:pt x="0" y="22"/>
                  </a:cubicBezTo>
                  <a:lnTo>
                    <a:pt x="0" y="22"/>
                  </a:lnTo>
                  <a:lnTo>
                    <a:pt x="80" y="0"/>
                  </a:lnTo>
                  <a:lnTo>
                    <a:pt x="19" y="38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21">
              <a:extLst>
                <a:ext uri="{FF2B5EF4-FFF2-40B4-BE49-F238E27FC236}">
                  <a16:creationId xmlns:a16="http://schemas.microsoft.com/office/drawing/2014/main" id="{7C061394-E89A-4435-A295-6D68E81729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53763" y="1179513"/>
              <a:ext cx="60325" cy="155575"/>
            </a:xfrm>
            <a:custGeom>
              <a:avLst/>
              <a:gdLst>
                <a:gd name="T0" fmla="*/ 9 w 329"/>
                <a:gd name="T1" fmla="*/ 858 h 858"/>
                <a:gd name="T2" fmla="*/ 0 w 329"/>
                <a:gd name="T3" fmla="*/ 298 h 858"/>
                <a:gd name="T4" fmla="*/ 239 w 329"/>
                <a:gd name="T5" fmla="*/ 0 h 858"/>
                <a:gd name="T6" fmla="*/ 329 w 329"/>
                <a:gd name="T7" fmla="*/ 260 h 858"/>
                <a:gd name="T8" fmla="*/ 329 w 329"/>
                <a:gd name="T9" fmla="*/ 295 h 858"/>
                <a:gd name="T10" fmla="*/ 323 w 329"/>
                <a:gd name="T11" fmla="*/ 477 h 858"/>
                <a:gd name="T12" fmla="*/ 323 w 329"/>
                <a:gd name="T13" fmla="*/ 477 h 858"/>
                <a:gd name="T14" fmla="*/ 9 w 329"/>
                <a:gd name="T15" fmla="*/ 858 h 8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9" h="858">
                  <a:moveTo>
                    <a:pt x="9" y="858"/>
                  </a:moveTo>
                  <a:cubicBezTo>
                    <a:pt x="47" y="668"/>
                    <a:pt x="56" y="470"/>
                    <a:pt x="0" y="298"/>
                  </a:cubicBezTo>
                  <a:lnTo>
                    <a:pt x="239" y="0"/>
                  </a:lnTo>
                  <a:cubicBezTo>
                    <a:pt x="294" y="96"/>
                    <a:pt x="327" y="186"/>
                    <a:pt x="329" y="260"/>
                  </a:cubicBezTo>
                  <a:lnTo>
                    <a:pt x="329" y="295"/>
                  </a:lnTo>
                  <a:cubicBezTo>
                    <a:pt x="329" y="358"/>
                    <a:pt x="327" y="418"/>
                    <a:pt x="323" y="477"/>
                  </a:cubicBezTo>
                  <a:lnTo>
                    <a:pt x="323" y="477"/>
                  </a:lnTo>
                  <a:cubicBezTo>
                    <a:pt x="230" y="586"/>
                    <a:pt x="109" y="734"/>
                    <a:pt x="9" y="858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22">
              <a:extLst>
                <a:ext uri="{FF2B5EF4-FFF2-40B4-BE49-F238E27FC236}">
                  <a16:creationId xmlns:a16="http://schemas.microsoft.com/office/drawing/2014/main" id="{E0558C84-97F9-4970-8C0B-AF7AA230E4B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39450" y="1336676"/>
              <a:ext cx="39688" cy="11113"/>
            </a:xfrm>
            <a:custGeom>
              <a:avLst/>
              <a:gdLst>
                <a:gd name="T0" fmla="*/ 41 w 222"/>
                <a:gd name="T1" fmla="*/ 62 h 62"/>
                <a:gd name="T2" fmla="*/ 0 w 222"/>
                <a:gd name="T3" fmla="*/ 0 h 62"/>
                <a:gd name="T4" fmla="*/ 0 w 222"/>
                <a:gd name="T5" fmla="*/ 0 h 62"/>
                <a:gd name="T6" fmla="*/ 222 w 222"/>
                <a:gd name="T7" fmla="*/ 0 h 62"/>
                <a:gd name="T8" fmla="*/ 41 w 222"/>
                <a:gd name="T9" fmla="*/ 6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62">
                  <a:moveTo>
                    <a:pt x="41" y="62"/>
                  </a:moveTo>
                  <a:cubicBezTo>
                    <a:pt x="27" y="42"/>
                    <a:pt x="14" y="21"/>
                    <a:pt x="0" y="0"/>
                  </a:cubicBezTo>
                  <a:lnTo>
                    <a:pt x="0" y="0"/>
                  </a:lnTo>
                  <a:lnTo>
                    <a:pt x="222" y="0"/>
                  </a:lnTo>
                  <a:lnTo>
                    <a:pt x="41" y="62"/>
                  </a:lnTo>
                  <a:close/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23">
              <a:extLst>
                <a:ext uri="{FF2B5EF4-FFF2-40B4-BE49-F238E27FC236}">
                  <a16:creationId xmlns:a16="http://schemas.microsoft.com/office/drawing/2014/main" id="{A2A87B0F-9355-4DDB-96BD-E93AF63EE0E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87088" y="1076326"/>
              <a:ext cx="87313" cy="138113"/>
            </a:xfrm>
            <a:custGeom>
              <a:avLst/>
              <a:gdLst>
                <a:gd name="T0" fmla="*/ 322 w 479"/>
                <a:gd name="T1" fmla="*/ 758 h 758"/>
                <a:gd name="T2" fmla="*/ 291 w 479"/>
                <a:gd name="T3" fmla="*/ 706 h 758"/>
                <a:gd name="T4" fmla="*/ 0 w 479"/>
                <a:gd name="T5" fmla="*/ 415 h 758"/>
                <a:gd name="T6" fmla="*/ 41 w 479"/>
                <a:gd name="T7" fmla="*/ 0 h 758"/>
                <a:gd name="T8" fmla="*/ 479 w 479"/>
                <a:gd name="T9" fmla="*/ 385 h 758"/>
                <a:gd name="T10" fmla="*/ 322 w 479"/>
                <a:gd name="T11" fmla="*/ 758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79" h="758">
                  <a:moveTo>
                    <a:pt x="322" y="758"/>
                  </a:moveTo>
                  <a:cubicBezTo>
                    <a:pt x="312" y="741"/>
                    <a:pt x="302" y="723"/>
                    <a:pt x="291" y="706"/>
                  </a:cubicBezTo>
                  <a:cubicBezTo>
                    <a:pt x="196" y="558"/>
                    <a:pt x="96" y="467"/>
                    <a:pt x="0" y="415"/>
                  </a:cubicBezTo>
                  <a:lnTo>
                    <a:pt x="41" y="0"/>
                  </a:lnTo>
                  <a:cubicBezTo>
                    <a:pt x="192" y="84"/>
                    <a:pt x="354" y="230"/>
                    <a:pt x="479" y="385"/>
                  </a:cubicBezTo>
                  <a:lnTo>
                    <a:pt x="322" y="758"/>
                  </a:ln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24">
              <a:extLst>
                <a:ext uri="{FF2B5EF4-FFF2-40B4-BE49-F238E27FC236}">
                  <a16:creationId xmlns:a16="http://schemas.microsoft.com/office/drawing/2014/main" id="{79CEA525-18EE-40CC-9370-9F14983472C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77538" y="1062038"/>
              <a:ext cx="193675" cy="153988"/>
            </a:xfrm>
            <a:custGeom>
              <a:avLst/>
              <a:gdLst>
                <a:gd name="T0" fmla="*/ 75 w 1056"/>
                <a:gd name="T1" fmla="*/ 844 h 844"/>
                <a:gd name="T2" fmla="*/ 75 w 1056"/>
                <a:gd name="T3" fmla="*/ 844 h 844"/>
                <a:gd name="T4" fmla="*/ 57 w 1056"/>
                <a:gd name="T5" fmla="*/ 835 h 844"/>
                <a:gd name="T6" fmla="*/ 0 w 1056"/>
                <a:gd name="T7" fmla="*/ 337 h 844"/>
                <a:gd name="T8" fmla="*/ 120 w 1056"/>
                <a:gd name="T9" fmla="*/ 317 h 844"/>
                <a:gd name="T10" fmla="*/ 510 w 1056"/>
                <a:gd name="T11" fmla="*/ 590 h 844"/>
                <a:gd name="T12" fmla="*/ 452 w 1056"/>
                <a:gd name="T13" fmla="*/ 586 h 844"/>
                <a:gd name="T14" fmla="*/ 75 w 1056"/>
                <a:gd name="T15" fmla="*/ 844 h 844"/>
                <a:gd name="T16" fmla="*/ 511 w 1056"/>
                <a:gd name="T17" fmla="*/ 589 h 844"/>
                <a:gd name="T18" fmla="*/ 928 w 1056"/>
                <a:gd name="T19" fmla="*/ 2 h 844"/>
                <a:gd name="T20" fmla="*/ 955 w 1056"/>
                <a:gd name="T21" fmla="*/ 0 h 844"/>
                <a:gd name="T22" fmla="*/ 990 w 1056"/>
                <a:gd name="T23" fmla="*/ 2 h 844"/>
                <a:gd name="T24" fmla="*/ 1056 w 1056"/>
                <a:gd name="T25" fmla="*/ 450 h 844"/>
                <a:gd name="T26" fmla="*/ 911 w 1056"/>
                <a:gd name="T27" fmla="*/ 427 h 844"/>
                <a:gd name="T28" fmla="*/ 511 w 1056"/>
                <a:gd name="T29" fmla="*/ 589 h 8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6" h="844">
                  <a:moveTo>
                    <a:pt x="75" y="844"/>
                  </a:moveTo>
                  <a:lnTo>
                    <a:pt x="75" y="844"/>
                  </a:lnTo>
                  <a:lnTo>
                    <a:pt x="57" y="835"/>
                  </a:lnTo>
                  <a:cubicBezTo>
                    <a:pt x="20" y="676"/>
                    <a:pt x="0" y="509"/>
                    <a:pt x="0" y="337"/>
                  </a:cubicBezTo>
                  <a:cubicBezTo>
                    <a:pt x="42" y="323"/>
                    <a:pt x="83" y="317"/>
                    <a:pt x="120" y="317"/>
                  </a:cubicBezTo>
                  <a:cubicBezTo>
                    <a:pt x="374" y="317"/>
                    <a:pt x="510" y="590"/>
                    <a:pt x="510" y="590"/>
                  </a:cubicBezTo>
                  <a:cubicBezTo>
                    <a:pt x="510" y="590"/>
                    <a:pt x="488" y="586"/>
                    <a:pt x="452" y="586"/>
                  </a:cubicBezTo>
                  <a:cubicBezTo>
                    <a:pt x="348" y="586"/>
                    <a:pt x="139" y="616"/>
                    <a:pt x="75" y="844"/>
                  </a:cubicBezTo>
                  <a:moveTo>
                    <a:pt x="511" y="589"/>
                  </a:moveTo>
                  <a:cubicBezTo>
                    <a:pt x="518" y="572"/>
                    <a:pt x="752" y="22"/>
                    <a:pt x="928" y="2"/>
                  </a:cubicBezTo>
                  <a:cubicBezTo>
                    <a:pt x="937" y="1"/>
                    <a:pt x="946" y="0"/>
                    <a:pt x="955" y="0"/>
                  </a:cubicBezTo>
                  <a:cubicBezTo>
                    <a:pt x="966" y="0"/>
                    <a:pt x="977" y="1"/>
                    <a:pt x="990" y="2"/>
                  </a:cubicBezTo>
                  <a:lnTo>
                    <a:pt x="1056" y="450"/>
                  </a:lnTo>
                  <a:cubicBezTo>
                    <a:pt x="1006" y="433"/>
                    <a:pt x="957" y="427"/>
                    <a:pt x="911" y="427"/>
                  </a:cubicBezTo>
                  <a:cubicBezTo>
                    <a:pt x="688" y="427"/>
                    <a:pt x="520" y="581"/>
                    <a:pt x="511" y="589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25">
              <a:extLst>
                <a:ext uri="{FF2B5EF4-FFF2-40B4-BE49-F238E27FC236}">
                  <a16:creationId xmlns:a16="http://schemas.microsoft.com/office/drawing/2014/main" id="{64910BA7-85D2-453D-BA7A-2EB0B7BE2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1825" y="1139826"/>
              <a:ext cx="273050" cy="336550"/>
            </a:xfrm>
            <a:custGeom>
              <a:avLst/>
              <a:gdLst>
                <a:gd name="T0" fmla="*/ 1152 w 1494"/>
                <a:gd name="T1" fmla="*/ 1841 h 1841"/>
                <a:gd name="T2" fmla="*/ 691 w 1494"/>
                <a:gd name="T3" fmla="*/ 1563 h 1841"/>
                <a:gd name="T4" fmla="*/ 691 w 1494"/>
                <a:gd name="T5" fmla="*/ 1563 h 1841"/>
                <a:gd name="T6" fmla="*/ 752 w 1494"/>
                <a:gd name="T7" fmla="*/ 1525 h 1841"/>
                <a:gd name="T8" fmla="*/ 672 w 1494"/>
                <a:gd name="T9" fmla="*/ 1547 h 1841"/>
                <a:gd name="T10" fmla="*/ 302 w 1494"/>
                <a:gd name="T11" fmla="*/ 1138 h 1841"/>
                <a:gd name="T12" fmla="*/ 302 w 1494"/>
                <a:gd name="T13" fmla="*/ 1138 h 1841"/>
                <a:gd name="T14" fmla="*/ 482 w 1494"/>
                <a:gd name="T15" fmla="*/ 1076 h 1841"/>
                <a:gd name="T16" fmla="*/ 260 w 1494"/>
                <a:gd name="T17" fmla="*/ 1076 h 1841"/>
                <a:gd name="T18" fmla="*/ 12 w 1494"/>
                <a:gd name="T19" fmla="*/ 524 h 1841"/>
                <a:gd name="T20" fmla="*/ 389 w 1494"/>
                <a:gd name="T21" fmla="*/ 612 h 1841"/>
                <a:gd name="T22" fmla="*/ 279 w 1494"/>
                <a:gd name="T23" fmla="*/ 557 h 1841"/>
                <a:gd name="T24" fmla="*/ 231 w 1494"/>
                <a:gd name="T25" fmla="*/ 532 h 1841"/>
                <a:gd name="T26" fmla="*/ 0 w 1494"/>
                <a:gd name="T27" fmla="*/ 417 h 1841"/>
                <a:gd name="T28" fmla="*/ 0 w 1494"/>
                <a:gd name="T29" fmla="*/ 417 h 1841"/>
                <a:gd name="T30" fmla="*/ 377 w 1494"/>
                <a:gd name="T31" fmla="*/ 159 h 1841"/>
                <a:gd name="T32" fmla="*/ 435 w 1494"/>
                <a:gd name="T33" fmla="*/ 163 h 1841"/>
                <a:gd name="T34" fmla="*/ 435 w 1494"/>
                <a:gd name="T35" fmla="*/ 163 h 1841"/>
                <a:gd name="T36" fmla="*/ 436 w 1494"/>
                <a:gd name="T37" fmla="*/ 163 h 1841"/>
                <a:gd name="T38" fmla="*/ 436 w 1494"/>
                <a:gd name="T39" fmla="*/ 163 h 1841"/>
                <a:gd name="T40" fmla="*/ 836 w 1494"/>
                <a:gd name="T41" fmla="*/ 0 h 1841"/>
                <a:gd name="T42" fmla="*/ 981 w 1494"/>
                <a:gd name="T43" fmla="*/ 23 h 1841"/>
                <a:gd name="T44" fmla="*/ 981 w 1494"/>
                <a:gd name="T45" fmla="*/ 23 h 1841"/>
                <a:gd name="T46" fmla="*/ 1039 w 1494"/>
                <a:gd name="T47" fmla="*/ 410 h 1841"/>
                <a:gd name="T48" fmla="*/ 1073 w 1494"/>
                <a:gd name="T49" fmla="*/ 63 h 1841"/>
                <a:gd name="T50" fmla="*/ 1364 w 1494"/>
                <a:gd name="T51" fmla="*/ 354 h 1841"/>
                <a:gd name="T52" fmla="*/ 1395 w 1494"/>
                <a:gd name="T53" fmla="*/ 406 h 1841"/>
                <a:gd name="T54" fmla="*/ 1395 w 1494"/>
                <a:gd name="T55" fmla="*/ 406 h 1841"/>
                <a:gd name="T56" fmla="*/ 1256 w 1494"/>
                <a:gd name="T57" fmla="*/ 735 h 1841"/>
                <a:gd name="T58" fmla="*/ 1438 w 1494"/>
                <a:gd name="T59" fmla="*/ 509 h 1841"/>
                <a:gd name="T60" fmla="*/ 1447 w 1494"/>
                <a:gd name="T61" fmla="*/ 1070 h 1841"/>
                <a:gd name="T62" fmla="*/ 1447 w 1494"/>
                <a:gd name="T63" fmla="*/ 1070 h 1841"/>
                <a:gd name="T64" fmla="*/ 1256 w 1494"/>
                <a:gd name="T65" fmla="*/ 1308 h 1841"/>
                <a:gd name="T66" fmla="*/ 1256 w 1494"/>
                <a:gd name="T67" fmla="*/ 1308 h 1841"/>
                <a:gd name="T68" fmla="*/ 1256 w 1494"/>
                <a:gd name="T69" fmla="*/ 1308 h 1841"/>
                <a:gd name="T70" fmla="*/ 1417 w 1494"/>
                <a:gd name="T71" fmla="*/ 1198 h 1841"/>
                <a:gd name="T72" fmla="*/ 1152 w 1494"/>
                <a:gd name="T73" fmla="*/ 1841 h 1841"/>
                <a:gd name="T74" fmla="*/ 1152 w 1494"/>
                <a:gd name="T75" fmla="*/ 1841 h 18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94" h="1841">
                  <a:moveTo>
                    <a:pt x="1152" y="1841"/>
                  </a:moveTo>
                  <a:cubicBezTo>
                    <a:pt x="986" y="1771"/>
                    <a:pt x="831" y="1677"/>
                    <a:pt x="691" y="1563"/>
                  </a:cubicBezTo>
                  <a:lnTo>
                    <a:pt x="691" y="1563"/>
                  </a:lnTo>
                  <a:lnTo>
                    <a:pt x="752" y="1525"/>
                  </a:lnTo>
                  <a:lnTo>
                    <a:pt x="672" y="1547"/>
                  </a:lnTo>
                  <a:cubicBezTo>
                    <a:pt x="532" y="1430"/>
                    <a:pt x="407" y="1292"/>
                    <a:pt x="302" y="1138"/>
                  </a:cubicBezTo>
                  <a:lnTo>
                    <a:pt x="302" y="1138"/>
                  </a:lnTo>
                  <a:lnTo>
                    <a:pt x="482" y="1076"/>
                  </a:lnTo>
                  <a:lnTo>
                    <a:pt x="260" y="1076"/>
                  </a:lnTo>
                  <a:cubicBezTo>
                    <a:pt x="153" y="908"/>
                    <a:pt x="69" y="722"/>
                    <a:pt x="12" y="524"/>
                  </a:cubicBezTo>
                  <a:lnTo>
                    <a:pt x="389" y="612"/>
                  </a:lnTo>
                  <a:lnTo>
                    <a:pt x="279" y="557"/>
                  </a:lnTo>
                  <a:lnTo>
                    <a:pt x="231" y="532"/>
                  </a:lnTo>
                  <a:lnTo>
                    <a:pt x="0" y="417"/>
                  </a:lnTo>
                  <a:lnTo>
                    <a:pt x="0" y="417"/>
                  </a:lnTo>
                  <a:cubicBezTo>
                    <a:pt x="64" y="189"/>
                    <a:pt x="273" y="159"/>
                    <a:pt x="377" y="159"/>
                  </a:cubicBezTo>
                  <a:cubicBezTo>
                    <a:pt x="413" y="159"/>
                    <a:pt x="435" y="163"/>
                    <a:pt x="435" y="163"/>
                  </a:cubicBezTo>
                  <a:lnTo>
                    <a:pt x="435" y="163"/>
                  </a:lnTo>
                  <a:lnTo>
                    <a:pt x="436" y="163"/>
                  </a:lnTo>
                  <a:lnTo>
                    <a:pt x="436" y="163"/>
                  </a:lnTo>
                  <a:cubicBezTo>
                    <a:pt x="445" y="154"/>
                    <a:pt x="613" y="0"/>
                    <a:pt x="836" y="0"/>
                  </a:cubicBezTo>
                  <a:cubicBezTo>
                    <a:pt x="882" y="0"/>
                    <a:pt x="931" y="6"/>
                    <a:pt x="981" y="23"/>
                  </a:cubicBezTo>
                  <a:lnTo>
                    <a:pt x="981" y="23"/>
                  </a:lnTo>
                  <a:lnTo>
                    <a:pt x="1039" y="410"/>
                  </a:lnTo>
                  <a:lnTo>
                    <a:pt x="1073" y="63"/>
                  </a:lnTo>
                  <a:cubicBezTo>
                    <a:pt x="1169" y="115"/>
                    <a:pt x="1268" y="206"/>
                    <a:pt x="1364" y="354"/>
                  </a:cubicBezTo>
                  <a:cubicBezTo>
                    <a:pt x="1375" y="371"/>
                    <a:pt x="1385" y="388"/>
                    <a:pt x="1395" y="406"/>
                  </a:cubicBezTo>
                  <a:lnTo>
                    <a:pt x="1395" y="406"/>
                  </a:lnTo>
                  <a:lnTo>
                    <a:pt x="1256" y="735"/>
                  </a:lnTo>
                  <a:lnTo>
                    <a:pt x="1438" y="509"/>
                  </a:lnTo>
                  <a:cubicBezTo>
                    <a:pt x="1494" y="682"/>
                    <a:pt x="1485" y="880"/>
                    <a:pt x="1447" y="1070"/>
                  </a:cubicBezTo>
                  <a:lnTo>
                    <a:pt x="1447" y="1070"/>
                  </a:lnTo>
                  <a:cubicBezTo>
                    <a:pt x="1339" y="1203"/>
                    <a:pt x="1256" y="1308"/>
                    <a:pt x="1256" y="1308"/>
                  </a:cubicBezTo>
                  <a:lnTo>
                    <a:pt x="1256" y="1308"/>
                  </a:lnTo>
                  <a:lnTo>
                    <a:pt x="1256" y="1308"/>
                  </a:lnTo>
                  <a:lnTo>
                    <a:pt x="1417" y="1198"/>
                  </a:lnTo>
                  <a:cubicBezTo>
                    <a:pt x="1339" y="1487"/>
                    <a:pt x="1207" y="1741"/>
                    <a:pt x="1152" y="1841"/>
                  </a:cubicBezTo>
                  <a:lnTo>
                    <a:pt x="1152" y="1841"/>
                  </a:ln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26">
              <a:extLst>
                <a:ext uri="{FF2B5EF4-FFF2-40B4-BE49-F238E27FC236}">
                  <a16:creationId xmlns:a16="http://schemas.microsoft.com/office/drawing/2014/main" id="{C553F177-7D58-4C5F-9089-EA3701482C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99750" y="1608138"/>
              <a:ext cx="20638" cy="188913"/>
            </a:xfrm>
            <a:custGeom>
              <a:avLst/>
              <a:gdLst>
                <a:gd name="T0" fmla="*/ 96 w 120"/>
                <a:gd name="T1" fmla="*/ 985 h 1034"/>
                <a:gd name="T2" fmla="*/ 36 w 120"/>
                <a:gd name="T3" fmla="*/ 985 h 1034"/>
                <a:gd name="T4" fmla="*/ 4 w 120"/>
                <a:gd name="T5" fmla="*/ 734 h 1034"/>
                <a:gd name="T6" fmla="*/ 1 w 120"/>
                <a:gd name="T7" fmla="*/ 496 h 1034"/>
                <a:gd name="T8" fmla="*/ 1 w 120"/>
                <a:gd name="T9" fmla="*/ 0 h 1034"/>
                <a:gd name="T10" fmla="*/ 66 w 120"/>
                <a:gd name="T11" fmla="*/ 107 h 1034"/>
                <a:gd name="T12" fmla="*/ 67 w 120"/>
                <a:gd name="T13" fmla="*/ 244 h 1034"/>
                <a:gd name="T14" fmla="*/ 74 w 120"/>
                <a:gd name="T15" fmla="*/ 757 h 1034"/>
                <a:gd name="T16" fmla="*/ 96 w 120"/>
                <a:gd name="T17" fmla="*/ 985 h 10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1034">
                  <a:moveTo>
                    <a:pt x="96" y="985"/>
                  </a:moveTo>
                  <a:cubicBezTo>
                    <a:pt x="85" y="1022"/>
                    <a:pt x="21" y="1034"/>
                    <a:pt x="36" y="985"/>
                  </a:cubicBezTo>
                  <a:cubicBezTo>
                    <a:pt x="58" y="910"/>
                    <a:pt x="9" y="811"/>
                    <a:pt x="4" y="734"/>
                  </a:cubicBezTo>
                  <a:cubicBezTo>
                    <a:pt x="0" y="655"/>
                    <a:pt x="0" y="576"/>
                    <a:pt x="1" y="496"/>
                  </a:cubicBezTo>
                  <a:cubicBezTo>
                    <a:pt x="4" y="331"/>
                    <a:pt x="0" y="165"/>
                    <a:pt x="1" y="0"/>
                  </a:cubicBezTo>
                  <a:lnTo>
                    <a:pt x="66" y="107"/>
                  </a:lnTo>
                  <a:cubicBezTo>
                    <a:pt x="66" y="152"/>
                    <a:pt x="66" y="198"/>
                    <a:pt x="67" y="244"/>
                  </a:cubicBezTo>
                  <a:cubicBezTo>
                    <a:pt x="68" y="410"/>
                    <a:pt x="43" y="594"/>
                    <a:pt x="74" y="757"/>
                  </a:cubicBezTo>
                  <a:cubicBezTo>
                    <a:pt x="89" y="835"/>
                    <a:pt x="120" y="908"/>
                    <a:pt x="96" y="985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27">
              <a:extLst>
                <a:ext uri="{FF2B5EF4-FFF2-40B4-BE49-F238E27FC236}">
                  <a16:creationId xmlns:a16="http://schemas.microsoft.com/office/drawing/2014/main" id="{F45DCAAB-5AC8-4029-89C9-5B3129241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701801"/>
              <a:ext cx="642938" cy="258763"/>
            </a:xfrm>
            <a:custGeom>
              <a:avLst/>
              <a:gdLst>
                <a:gd name="T0" fmla="*/ 3276 w 3522"/>
                <a:gd name="T1" fmla="*/ 1014 h 1420"/>
                <a:gd name="T2" fmla="*/ 3222 w 3522"/>
                <a:gd name="T3" fmla="*/ 996 h 1420"/>
                <a:gd name="T4" fmla="*/ 2981 w 3522"/>
                <a:gd name="T5" fmla="*/ 450 h 1420"/>
                <a:gd name="T6" fmla="*/ 2132 w 3522"/>
                <a:gd name="T7" fmla="*/ 112 h 1420"/>
                <a:gd name="T8" fmla="*/ 1544 w 3522"/>
                <a:gd name="T9" fmla="*/ 118 h 1420"/>
                <a:gd name="T10" fmla="*/ 1543 w 3522"/>
                <a:gd name="T11" fmla="*/ 118 h 1420"/>
                <a:gd name="T12" fmla="*/ 1069 w 3522"/>
                <a:gd name="T13" fmla="*/ 265 h 1420"/>
                <a:gd name="T14" fmla="*/ 526 w 3522"/>
                <a:gd name="T15" fmla="*/ 680 h 1420"/>
                <a:gd name="T16" fmla="*/ 244 w 3522"/>
                <a:gd name="T17" fmla="*/ 1096 h 1420"/>
                <a:gd name="T18" fmla="*/ 67 w 3522"/>
                <a:gd name="T19" fmla="*/ 1411 h 1420"/>
                <a:gd name="T20" fmla="*/ 0 w 3522"/>
                <a:gd name="T21" fmla="*/ 1420 h 1420"/>
                <a:gd name="T22" fmla="*/ 188 w 3522"/>
                <a:gd name="T23" fmla="*/ 1084 h 1420"/>
                <a:gd name="T24" fmla="*/ 464 w 3522"/>
                <a:gd name="T25" fmla="*/ 677 h 1420"/>
                <a:gd name="T26" fmla="*/ 1333 w 3522"/>
                <a:gd name="T27" fmla="*/ 108 h 1420"/>
                <a:gd name="T28" fmla="*/ 2216 w 3522"/>
                <a:gd name="T29" fmla="*/ 53 h 1420"/>
                <a:gd name="T30" fmla="*/ 3276 w 3522"/>
                <a:gd name="T31" fmla="*/ 1014 h 14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522" h="1420">
                  <a:moveTo>
                    <a:pt x="3276" y="1014"/>
                  </a:moveTo>
                  <a:cubicBezTo>
                    <a:pt x="3258" y="1054"/>
                    <a:pt x="3202" y="1043"/>
                    <a:pt x="3222" y="996"/>
                  </a:cubicBezTo>
                  <a:cubicBezTo>
                    <a:pt x="3316" y="785"/>
                    <a:pt x="3139" y="572"/>
                    <a:pt x="2981" y="450"/>
                  </a:cubicBezTo>
                  <a:cubicBezTo>
                    <a:pt x="2739" y="262"/>
                    <a:pt x="2434" y="152"/>
                    <a:pt x="2132" y="112"/>
                  </a:cubicBezTo>
                  <a:cubicBezTo>
                    <a:pt x="1937" y="87"/>
                    <a:pt x="1738" y="87"/>
                    <a:pt x="1544" y="118"/>
                  </a:cubicBezTo>
                  <a:lnTo>
                    <a:pt x="1543" y="118"/>
                  </a:lnTo>
                  <a:cubicBezTo>
                    <a:pt x="1379" y="144"/>
                    <a:pt x="1219" y="192"/>
                    <a:pt x="1069" y="265"/>
                  </a:cubicBezTo>
                  <a:cubicBezTo>
                    <a:pt x="857" y="369"/>
                    <a:pt x="677" y="511"/>
                    <a:pt x="526" y="680"/>
                  </a:cubicBezTo>
                  <a:cubicBezTo>
                    <a:pt x="452" y="762"/>
                    <a:pt x="343" y="929"/>
                    <a:pt x="244" y="1096"/>
                  </a:cubicBezTo>
                  <a:cubicBezTo>
                    <a:pt x="176" y="1210"/>
                    <a:pt x="112" y="1324"/>
                    <a:pt x="67" y="1411"/>
                  </a:cubicBezTo>
                  <a:cubicBezTo>
                    <a:pt x="45" y="1414"/>
                    <a:pt x="22" y="1417"/>
                    <a:pt x="0" y="1420"/>
                  </a:cubicBezTo>
                  <a:cubicBezTo>
                    <a:pt x="45" y="1332"/>
                    <a:pt x="114" y="1208"/>
                    <a:pt x="188" y="1084"/>
                  </a:cubicBezTo>
                  <a:cubicBezTo>
                    <a:pt x="287" y="920"/>
                    <a:pt x="394" y="756"/>
                    <a:pt x="464" y="677"/>
                  </a:cubicBezTo>
                  <a:cubicBezTo>
                    <a:pt x="702" y="409"/>
                    <a:pt x="999" y="212"/>
                    <a:pt x="1333" y="108"/>
                  </a:cubicBezTo>
                  <a:cubicBezTo>
                    <a:pt x="1607" y="23"/>
                    <a:pt x="1905" y="0"/>
                    <a:pt x="2216" y="53"/>
                  </a:cubicBezTo>
                  <a:cubicBezTo>
                    <a:pt x="2599" y="119"/>
                    <a:pt x="3522" y="456"/>
                    <a:pt x="3276" y="1014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28">
              <a:extLst>
                <a:ext uri="{FF2B5EF4-FFF2-40B4-BE49-F238E27FC236}">
                  <a16:creationId xmlns:a16="http://schemas.microsoft.com/office/drawing/2014/main" id="{393A48C2-4640-47DC-8171-91F995FF53A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68050" y="2019301"/>
              <a:ext cx="244475" cy="457200"/>
            </a:xfrm>
            <a:custGeom>
              <a:avLst/>
              <a:gdLst>
                <a:gd name="T0" fmla="*/ 998 w 1345"/>
                <a:gd name="T1" fmla="*/ 1184 h 2500"/>
                <a:gd name="T2" fmla="*/ 1056 w 1345"/>
                <a:gd name="T3" fmla="*/ 1153 h 2500"/>
                <a:gd name="T4" fmla="*/ 1132 w 1345"/>
                <a:gd name="T5" fmla="*/ 1113 h 2500"/>
                <a:gd name="T6" fmla="*/ 1332 w 1345"/>
                <a:gd name="T7" fmla="*/ 1006 h 2500"/>
                <a:gd name="T8" fmla="*/ 1246 w 1345"/>
                <a:gd name="T9" fmla="*/ 1509 h 2500"/>
                <a:gd name="T10" fmla="*/ 1201 w 1345"/>
                <a:gd name="T11" fmla="*/ 1647 h 2500"/>
                <a:gd name="T12" fmla="*/ 998 w 1345"/>
                <a:gd name="T13" fmla="*/ 1701 h 2500"/>
                <a:gd name="T14" fmla="*/ 1175 w 1345"/>
                <a:gd name="T15" fmla="*/ 1723 h 2500"/>
                <a:gd name="T16" fmla="*/ 874 w 1345"/>
                <a:gd name="T17" fmla="*/ 2500 h 2500"/>
                <a:gd name="T18" fmla="*/ 383 w 1345"/>
                <a:gd name="T19" fmla="*/ 2127 h 2500"/>
                <a:gd name="T20" fmla="*/ 567 w 1345"/>
                <a:gd name="T21" fmla="*/ 1892 h 2500"/>
                <a:gd name="T22" fmla="*/ 673 w 1345"/>
                <a:gd name="T23" fmla="*/ 1757 h 2500"/>
                <a:gd name="T24" fmla="*/ 530 w 1345"/>
                <a:gd name="T25" fmla="*/ 1838 h 2500"/>
                <a:gd name="T26" fmla="*/ 269 w 1345"/>
                <a:gd name="T27" fmla="*/ 1988 h 2500"/>
                <a:gd name="T28" fmla="*/ 70 w 1345"/>
                <a:gd name="T29" fmla="*/ 1572 h 2500"/>
                <a:gd name="T30" fmla="*/ 70 w 1345"/>
                <a:gd name="T31" fmla="*/ 1571 h 2500"/>
                <a:gd name="T32" fmla="*/ 40 w 1345"/>
                <a:gd name="T33" fmla="*/ 1419 h 2500"/>
                <a:gd name="T34" fmla="*/ 286 w 1345"/>
                <a:gd name="T35" fmla="*/ 1351 h 2500"/>
                <a:gd name="T36" fmla="*/ 565 w 1345"/>
                <a:gd name="T37" fmla="*/ 1260 h 2500"/>
                <a:gd name="T38" fmla="*/ 253 w 1345"/>
                <a:gd name="T39" fmla="*/ 1216 h 2500"/>
                <a:gd name="T40" fmla="*/ 13 w 1345"/>
                <a:gd name="T41" fmla="*/ 1182 h 2500"/>
                <a:gd name="T42" fmla="*/ 20 w 1345"/>
                <a:gd name="T43" fmla="*/ 686 h 2500"/>
                <a:gd name="T44" fmla="*/ 241 w 1345"/>
                <a:gd name="T45" fmla="*/ 731 h 2500"/>
                <a:gd name="T46" fmla="*/ 565 w 1345"/>
                <a:gd name="T47" fmla="*/ 797 h 2500"/>
                <a:gd name="T48" fmla="*/ 253 w 1345"/>
                <a:gd name="T49" fmla="*/ 663 h 2500"/>
                <a:gd name="T50" fmla="*/ 38 w 1345"/>
                <a:gd name="T51" fmla="*/ 570 h 2500"/>
                <a:gd name="T52" fmla="*/ 225 w 1345"/>
                <a:gd name="T53" fmla="*/ 223 h 2500"/>
                <a:gd name="T54" fmla="*/ 452 w 1345"/>
                <a:gd name="T55" fmla="*/ 273 h 2500"/>
                <a:gd name="T56" fmla="*/ 658 w 1345"/>
                <a:gd name="T57" fmla="*/ 395 h 2500"/>
                <a:gd name="T58" fmla="*/ 856 w 1345"/>
                <a:gd name="T59" fmla="*/ 156 h 2500"/>
                <a:gd name="T60" fmla="*/ 1091 w 1345"/>
                <a:gd name="T61" fmla="*/ 24 h 2500"/>
                <a:gd name="T62" fmla="*/ 1210 w 1345"/>
                <a:gd name="T63" fmla="*/ 125 h 2500"/>
                <a:gd name="T64" fmla="*/ 1041 w 1345"/>
                <a:gd name="T65" fmla="*/ 418 h 2500"/>
                <a:gd name="T66" fmla="*/ 859 w 1345"/>
                <a:gd name="T67" fmla="*/ 736 h 2500"/>
                <a:gd name="T68" fmla="*/ 1089 w 1345"/>
                <a:gd name="T69" fmla="*/ 553 h 2500"/>
                <a:gd name="T70" fmla="*/ 1299 w 1345"/>
                <a:gd name="T71" fmla="*/ 387 h 2500"/>
                <a:gd name="T72" fmla="*/ 1308 w 1345"/>
                <a:gd name="T73" fmla="*/ 380 h 2500"/>
                <a:gd name="T74" fmla="*/ 1341 w 1345"/>
                <a:gd name="T75" fmla="*/ 842 h 2500"/>
                <a:gd name="T76" fmla="*/ 998 w 1345"/>
                <a:gd name="T77" fmla="*/ 1184 h 25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45" h="2500">
                  <a:moveTo>
                    <a:pt x="998" y="1184"/>
                  </a:moveTo>
                  <a:lnTo>
                    <a:pt x="1056" y="1153"/>
                  </a:lnTo>
                  <a:lnTo>
                    <a:pt x="1132" y="1113"/>
                  </a:lnTo>
                  <a:lnTo>
                    <a:pt x="1332" y="1006"/>
                  </a:lnTo>
                  <a:cubicBezTo>
                    <a:pt x="1316" y="1207"/>
                    <a:pt x="1283" y="1392"/>
                    <a:pt x="1246" y="1509"/>
                  </a:cubicBezTo>
                  <a:cubicBezTo>
                    <a:pt x="1231" y="1555"/>
                    <a:pt x="1216" y="1601"/>
                    <a:pt x="1201" y="1647"/>
                  </a:cubicBezTo>
                  <a:lnTo>
                    <a:pt x="998" y="1701"/>
                  </a:lnTo>
                  <a:lnTo>
                    <a:pt x="1175" y="1723"/>
                  </a:lnTo>
                  <a:cubicBezTo>
                    <a:pt x="1035" y="2126"/>
                    <a:pt x="874" y="2500"/>
                    <a:pt x="874" y="2500"/>
                  </a:cubicBezTo>
                  <a:cubicBezTo>
                    <a:pt x="874" y="2500"/>
                    <a:pt x="613" y="2375"/>
                    <a:pt x="383" y="2127"/>
                  </a:cubicBezTo>
                  <a:lnTo>
                    <a:pt x="567" y="1892"/>
                  </a:lnTo>
                  <a:lnTo>
                    <a:pt x="673" y="1757"/>
                  </a:lnTo>
                  <a:lnTo>
                    <a:pt x="530" y="1838"/>
                  </a:lnTo>
                  <a:lnTo>
                    <a:pt x="269" y="1988"/>
                  </a:lnTo>
                  <a:cubicBezTo>
                    <a:pt x="182" y="1870"/>
                    <a:pt x="110" y="1731"/>
                    <a:pt x="70" y="1572"/>
                  </a:cubicBezTo>
                  <a:lnTo>
                    <a:pt x="70" y="1571"/>
                  </a:lnTo>
                  <a:cubicBezTo>
                    <a:pt x="59" y="1529"/>
                    <a:pt x="49" y="1477"/>
                    <a:pt x="40" y="1419"/>
                  </a:cubicBezTo>
                  <a:cubicBezTo>
                    <a:pt x="118" y="1401"/>
                    <a:pt x="206" y="1377"/>
                    <a:pt x="286" y="1351"/>
                  </a:cubicBezTo>
                  <a:cubicBezTo>
                    <a:pt x="437" y="1305"/>
                    <a:pt x="565" y="1260"/>
                    <a:pt x="565" y="1260"/>
                  </a:cubicBezTo>
                  <a:lnTo>
                    <a:pt x="253" y="1216"/>
                  </a:lnTo>
                  <a:lnTo>
                    <a:pt x="13" y="1182"/>
                  </a:lnTo>
                  <a:cubicBezTo>
                    <a:pt x="1" y="1022"/>
                    <a:pt x="0" y="845"/>
                    <a:pt x="20" y="686"/>
                  </a:cubicBezTo>
                  <a:lnTo>
                    <a:pt x="241" y="731"/>
                  </a:lnTo>
                  <a:lnTo>
                    <a:pt x="565" y="797"/>
                  </a:lnTo>
                  <a:lnTo>
                    <a:pt x="253" y="663"/>
                  </a:lnTo>
                  <a:lnTo>
                    <a:pt x="38" y="570"/>
                  </a:lnTo>
                  <a:cubicBezTo>
                    <a:pt x="71" y="410"/>
                    <a:pt x="129" y="280"/>
                    <a:pt x="225" y="223"/>
                  </a:cubicBezTo>
                  <a:cubicBezTo>
                    <a:pt x="270" y="196"/>
                    <a:pt x="364" y="229"/>
                    <a:pt x="452" y="273"/>
                  </a:cubicBezTo>
                  <a:cubicBezTo>
                    <a:pt x="558" y="326"/>
                    <a:pt x="658" y="395"/>
                    <a:pt x="658" y="395"/>
                  </a:cubicBezTo>
                  <a:cubicBezTo>
                    <a:pt x="658" y="395"/>
                    <a:pt x="751" y="264"/>
                    <a:pt x="856" y="156"/>
                  </a:cubicBezTo>
                  <a:cubicBezTo>
                    <a:pt x="940" y="71"/>
                    <a:pt x="1032" y="0"/>
                    <a:pt x="1091" y="24"/>
                  </a:cubicBezTo>
                  <a:cubicBezTo>
                    <a:pt x="1138" y="42"/>
                    <a:pt x="1178" y="78"/>
                    <a:pt x="1210" y="125"/>
                  </a:cubicBezTo>
                  <a:lnTo>
                    <a:pt x="1041" y="418"/>
                  </a:lnTo>
                  <a:lnTo>
                    <a:pt x="859" y="736"/>
                  </a:lnTo>
                  <a:lnTo>
                    <a:pt x="1089" y="553"/>
                  </a:lnTo>
                  <a:lnTo>
                    <a:pt x="1299" y="387"/>
                  </a:lnTo>
                  <a:lnTo>
                    <a:pt x="1308" y="380"/>
                  </a:lnTo>
                  <a:cubicBezTo>
                    <a:pt x="1337" y="518"/>
                    <a:pt x="1345" y="680"/>
                    <a:pt x="1341" y="842"/>
                  </a:cubicBezTo>
                  <a:lnTo>
                    <a:pt x="998" y="1184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29">
              <a:extLst>
                <a:ext uri="{FF2B5EF4-FFF2-40B4-BE49-F238E27FC236}">
                  <a16:creationId xmlns:a16="http://schemas.microsoft.com/office/drawing/2014/main" id="{DE7C9480-9F8B-4C93-9934-C01A1F011A0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7738" y="2047876"/>
              <a:ext cx="169863" cy="369888"/>
            </a:xfrm>
            <a:custGeom>
              <a:avLst/>
              <a:gdLst>
                <a:gd name="T0" fmla="*/ 780 w 934"/>
                <a:gd name="T1" fmla="*/ 1028 h 2024"/>
                <a:gd name="T2" fmla="*/ 838 w 934"/>
                <a:gd name="T3" fmla="*/ 997 h 2024"/>
                <a:gd name="T4" fmla="*/ 914 w 934"/>
                <a:gd name="T5" fmla="*/ 957 h 2024"/>
                <a:gd name="T6" fmla="*/ 584 w 934"/>
                <a:gd name="T7" fmla="*/ 2024 h 2024"/>
                <a:gd name="T8" fmla="*/ 349 w 934"/>
                <a:gd name="T9" fmla="*/ 1736 h 2024"/>
                <a:gd name="T10" fmla="*/ 455 w 934"/>
                <a:gd name="T11" fmla="*/ 1601 h 2024"/>
                <a:gd name="T12" fmla="*/ 312 w 934"/>
                <a:gd name="T13" fmla="*/ 1682 h 2024"/>
                <a:gd name="T14" fmla="*/ 156 w 934"/>
                <a:gd name="T15" fmla="*/ 1414 h 2024"/>
                <a:gd name="T16" fmla="*/ 68 w 934"/>
                <a:gd name="T17" fmla="*/ 1195 h 2024"/>
                <a:gd name="T18" fmla="*/ 347 w 934"/>
                <a:gd name="T19" fmla="*/ 1104 h 2024"/>
                <a:gd name="T20" fmla="*/ 35 w 934"/>
                <a:gd name="T21" fmla="*/ 1060 h 2024"/>
                <a:gd name="T22" fmla="*/ 23 w 934"/>
                <a:gd name="T23" fmla="*/ 575 h 2024"/>
                <a:gd name="T24" fmla="*/ 347 w 934"/>
                <a:gd name="T25" fmla="*/ 641 h 2024"/>
                <a:gd name="T26" fmla="*/ 35 w 934"/>
                <a:gd name="T27" fmla="*/ 507 h 2024"/>
                <a:gd name="T28" fmla="*/ 234 w 934"/>
                <a:gd name="T29" fmla="*/ 117 h 2024"/>
                <a:gd name="T30" fmla="*/ 440 w 934"/>
                <a:gd name="T31" fmla="*/ 239 h 2024"/>
                <a:gd name="T32" fmla="*/ 638 w 934"/>
                <a:gd name="T33" fmla="*/ 0 h 2024"/>
                <a:gd name="T34" fmla="*/ 823 w 934"/>
                <a:gd name="T35" fmla="*/ 262 h 2024"/>
                <a:gd name="T36" fmla="*/ 641 w 934"/>
                <a:gd name="T37" fmla="*/ 580 h 2024"/>
                <a:gd name="T38" fmla="*/ 871 w 934"/>
                <a:gd name="T39" fmla="*/ 397 h 2024"/>
                <a:gd name="T40" fmla="*/ 931 w 934"/>
                <a:gd name="T41" fmla="*/ 807 h 2024"/>
                <a:gd name="T42" fmla="*/ 926 w 934"/>
                <a:gd name="T43" fmla="*/ 883 h 2024"/>
                <a:gd name="T44" fmla="*/ 780 w 934"/>
                <a:gd name="T45" fmla="*/ 1028 h 20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934" h="2024">
                  <a:moveTo>
                    <a:pt x="780" y="1028"/>
                  </a:moveTo>
                  <a:lnTo>
                    <a:pt x="838" y="997"/>
                  </a:lnTo>
                  <a:lnTo>
                    <a:pt x="914" y="957"/>
                  </a:lnTo>
                  <a:cubicBezTo>
                    <a:pt x="780" y="1545"/>
                    <a:pt x="584" y="2024"/>
                    <a:pt x="584" y="2024"/>
                  </a:cubicBezTo>
                  <a:cubicBezTo>
                    <a:pt x="584" y="2024"/>
                    <a:pt x="473" y="1910"/>
                    <a:pt x="349" y="1736"/>
                  </a:cubicBezTo>
                  <a:lnTo>
                    <a:pt x="455" y="1601"/>
                  </a:lnTo>
                  <a:lnTo>
                    <a:pt x="312" y="1682"/>
                  </a:lnTo>
                  <a:cubicBezTo>
                    <a:pt x="258" y="1602"/>
                    <a:pt x="203" y="1511"/>
                    <a:pt x="156" y="1414"/>
                  </a:cubicBezTo>
                  <a:cubicBezTo>
                    <a:pt x="122" y="1344"/>
                    <a:pt x="91" y="1270"/>
                    <a:pt x="68" y="1195"/>
                  </a:cubicBezTo>
                  <a:cubicBezTo>
                    <a:pt x="219" y="1149"/>
                    <a:pt x="347" y="1104"/>
                    <a:pt x="347" y="1104"/>
                  </a:cubicBezTo>
                  <a:lnTo>
                    <a:pt x="35" y="1060"/>
                  </a:lnTo>
                  <a:cubicBezTo>
                    <a:pt x="7" y="905"/>
                    <a:pt x="0" y="735"/>
                    <a:pt x="23" y="575"/>
                  </a:cubicBezTo>
                  <a:lnTo>
                    <a:pt x="347" y="641"/>
                  </a:lnTo>
                  <a:lnTo>
                    <a:pt x="35" y="507"/>
                  </a:lnTo>
                  <a:cubicBezTo>
                    <a:pt x="68" y="354"/>
                    <a:pt x="131" y="216"/>
                    <a:pt x="234" y="117"/>
                  </a:cubicBezTo>
                  <a:cubicBezTo>
                    <a:pt x="340" y="170"/>
                    <a:pt x="440" y="239"/>
                    <a:pt x="440" y="239"/>
                  </a:cubicBezTo>
                  <a:cubicBezTo>
                    <a:pt x="440" y="239"/>
                    <a:pt x="533" y="108"/>
                    <a:pt x="638" y="0"/>
                  </a:cubicBezTo>
                  <a:cubicBezTo>
                    <a:pt x="709" y="47"/>
                    <a:pt x="773" y="144"/>
                    <a:pt x="823" y="262"/>
                  </a:cubicBezTo>
                  <a:lnTo>
                    <a:pt x="641" y="580"/>
                  </a:lnTo>
                  <a:lnTo>
                    <a:pt x="871" y="397"/>
                  </a:lnTo>
                  <a:cubicBezTo>
                    <a:pt x="911" y="531"/>
                    <a:pt x="934" y="678"/>
                    <a:pt x="931" y="807"/>
                  </a:cubicBezTo>
                  <a:cubicBezTo>
                    <a:pt x="930" y="833"/>
                    <a:pt x="928" y="858"/>
                    <a:pt x="926" y="883"/>
                  </a:cubicBezTo>
                  <a:lnTo>
                    <a:pt x="780" y="1028"/>
                  </a:ln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30">
              <a:extLst>
                <a:ext uri="{FF2B5EF4-FFF2-40B4-BE49-F238E27FC236}">
                  <a16:creationId xmlns:a16="http://schemas.microsoft.com/office/drawing/2014/main" id="{7B6ACAB7-FACF-42B0-BEAE-60A07E5C59E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5200" y="1701801"/>
              <a:ext cx="400050" cy="192088"/>
            </a:xfrm>
            <a:custGeom>
              <a:avLst/>
              <a:gdLst>
                <a:gd name="T0" fmla="*/ 1943 w 2189"/>
                <a:gd name="T1" fmla="*/ 1014 h 1054"/>
                <a:gd name="T2" fmla="*/ 1890 w 2189"/>
                <a:gd name="T3" fmla="*/ 996 h 1054"/>
                <a:gd name="T4" fmla="*/ 1648 w 2189"/>
                <a:gd name="T5" fmla="*/ 450 h 1054"/>
                <a:gd name="T6" fmla="*/ 799 w 2189"/>
                <a:gd name="T7" fmla="*/ 112 h 1054"/>
                <a:gd name="T8" fmla="*/ 211 w 2189"/>
                <a:gd name="T9" fmla="*/ 118 h 1054"/>
                <a:gd name="T10" fmla="*/ 210 w 2189"/>
                <a:gd name="T11" fmla="*/ 118 h 1054"/>
                <a:gd name="T12" fmla="*/ 0 w 2189"/>
                <a:gd name="T13" fmla="*/ 108 h 1054"/>
                <a:gd name="T14" fmla="*/ 882 w 2189"/>
                <a:gd name="T15" fmla="*/ 53 h 1054"/>
                <a:gd name="T16" fmla="*/ 1943 w 2189"/>
                <a:gd name="T17" fmla="*/ 1014 h 1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89" h="1054">
                  <a:moveTo>
                    <a:pt x="1943" y="1014"/>
                  </a:moveTo>
                  <a:cubicBezTo>
                    <a:pt x="1926" y="1054"/>
                    <a:pt x="1869" y="1043"/>
                    <a:pt x="1890" y="996"/>
                  </a:cubicBezTo>
                  <a:cubicBezTo>
                    <a:pt x="1983" y="785"/>
                    <a:pt x="1806" y="572"/>
                    <a:pt x="1648" y="450"/>
                  </a:cubicBezTo>
                  <a:cubicBezTo>
                    <a:pt x="1406" y="262"/>
                    <a:pt x="1101" y="152"/>
                    <a:pt x="799" y="112"/>
                  </a:cubicBezTo>
                  <a:cubicBezTo>
                    <a:pt x="604" y="87"/>
                    <a:pt x="405" y="87"/>
                    <a:pt x="211" y="118"/>
                  </a:cubicBezTo>
                  <a:lnTo>
                    <a:pt x="210" y="118"/>
                  </a:lnTo>
                  <a:cubicBezTo>
                    <a:pt x="139" y="112"/>
                    <a:pt x="69" y="109"/>
                    <a:pt x="0" y="108"/>
                  </a:cubicBezTo>
                  <a:cubicBezTo>
                    <a:pt x="274" y="23"/>
                    <a:pt x="572" y="0"/>
                    <a:pt x="882" y="53"/>
                  </a:cubicBezTo>
                  <a:cubicBezTo>
                    <a:pt x="1266" y="118"/>
                    <a:pt x="2189" y="456"/>
                    <a:pt x="1943" y="1014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31">
              <a:extLst>
                <a:ext uri="{FF2B5EF4-FFF2-40B4-BE49-F238E27FC236}">
                  <a16:creationId xmlns:a16="http://schemas.microsoft.com/office/drawing/2014/main" id="{D39F571C-E4F4-455F-AE2D-A82A5A3D702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64850" y="1671638"/>
              <a:ext cx="342900" cy="439738"/>
            </a:xfrm>
            <a:custGeom>
              <a:avLst/>
              <a:gdLst>
                <a:gd name="T0" fmla="*/ 1821 w 1877"/>
                <a:gd name="T1" fmla="*/ 2337 h 2402"/>
                <a:gd name="T2" fmla="*/ 1757 w 1877"/>
                <a:gd name="T3" fmla="*/ 2354 h 2402"/>
                <a:gd name="T4" fmla="*/ 1675 w 1877"/>
                <a:gd name="T5" fmla="*/ 937 h 2402"/>
                <a:gd name="T6" fmla="*/ 1259 w 1877"/>
                <a:gd name="T7" fmla="*/ 163 h 2402"/>
                <a:gd name="T8" fmla="*/ 1173 w 1877"/>
                <a:gd name="T9" fmla="*/ 132 h 2402"/>
                <a:gd name="T10" fmla="*/ 580 w 1877"/>
                <a:gd name="T11" fmla="*/ 187 h 2402"/>
                <a:gd name="T12" fmla="*/ 304 w 1877"/>
                <a:gd name="T13" fmla="*/ 434 h 2402"/>
                <a:gd name="T14" fmla="*/ 75 w 1877"/>
                <a:gd name="T15" fmla="*/ 915 h 2402"/>
                <a:gd name="T16" fmla="*/ 21 w 1877"/>
                <a:gd name="T17" fmla="*/ 897 h 2402"/>
                <a:gd name="T18" fmla="*/ 328 w 1877"/>
                <a:gd name="T19" fmla="*/ 316 h 2402"/>
                <a:gd name="T20" fmla="*/ 503 w 1877"/>
                <a:gd name="T21" fmla="*/ 165 h 2402"/>
                <a:gd name="T22" fmla="*/ 1168 w 1877"/>
                <a:gd name="T23" fmla="*/ 56 h 2402"/>
                <a:gd name="T24" fmla="*/ 1341 w 1877"/>
                <a:gd name="T25" fmla="*/ 131 h 2402"/>
                <a:gd name="T26" fmla="*/ 1718 w 1877"/>
                <a:gd name="T27" fmla="*/ 819 h 2402"/>
                <a:gd name="T28" fmla="*/ 1821 w 1877"/>
                <a:gd name="T29" fmla="*/ 2337 h 2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77" h="2402">
                  <a:moveTo>
                    <a:pt x="1821" y="2337"/>
                  </a:moveTo>
                  <a:cubicBezTo>
                    <a:pt x="1817" y="2371"/>
                    <a:pt x="1751" y="2402"/>
                    <a:pt x="1757" y="2354"/>
                  </a:cubicBezTo>
                  <a:cubicBezTo>
                    <a:pt x="1808" y="1884"/>
                    <a:pt x="1789" y="1397"/>
                    <a:pt x="1675" y="937"/>
                  </a:cubicBezTo>
                  <a:cubicBezTo>
                    <a:pt x="1615" y="691"/>
                    <a:pt x="1516" y="292"/>
                    <a:pt x="1259" y="163"/>
                  </a:cubicBezTo>
                  <a:cubicBezTo>
                    <a:pt x="1232" y="150"/>
                    <a:pt x="1203" y="139"/>
                    <a:pt x="1173" y="132"/>
                  </a:cubicBezTo>
                  <a:cubicBezTo>
                    <a:pt x="960" y="82"/>
                    <a:pt x="754" y="97"/>
                    <a:pt x="580" y="187"/>
                  </a:cubicBezTo>
                  <a:cubicBezTo>
                    <a:pt x="475" y="241"/>
                    <a:pt x="381" y="322"/>
                    <a:pt x="304" y="434"/>
                  </a:cubicBezTo>
                  <a:cubicBezTo>
                    <a:pt x="200" y="584"/>
                    <a:pt x="149" y="751"/>
                    <a:pt x="75" y="915"/>
                  </a:cubicBezTo>
                  <a:cubicBezTo>
                    <a:pt x="57" y="954"/>
                    <a:pt x="0" y="943"/>
                    <a:pt x="21" y="897"/>
                  </a:cubicBezTo>
                  <a:cubicBezTo>
                    <a:pt x="114" y="695"/>
                    <a:pt x="175" y="486"/>
                    <a:pt x="328" y="316"/>
                  </a:cubicBezTo>
                  <a:cubicBezTo>
                    <a:pt x="381" y="257"/>
                    <a:pt x="440" y="206"/>
                    <a:pt x="503" y="165"/>
                  </a:cubicBezTo>
                  <a:cubicBezTo>
                    <a:pt x="695" y="39"/>
                    <a:pt x="928" y="0"/>
                    <a:pt x="1168" y="56"/>
                  </a:cubicBezTo>
                  <a:cubicBezTo>
                    <a:pt x="1233" y="71"/>
                    <a:pt x="1291" y="97"/>
                    <a:pt x="1341" y="131"/>
                  </a:cubicBezTo>
                  <a:cubicBezTo>
                    <a:pt x="1557" y="277"/>
                    <a:pt x="1653" y="570"/>
                    <a:pt x="1718" y="819"/>
                  </a:cubicBezTo>
                  <a:cubicBezTo>
                    <a:pt x="1847" y="1311"/>
                    <a:pt x="1877" y="1831"/>
                    <a:pt x="1821" y="233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32">
              <a:extLst>
                <a:ext uri="{FF2B5EF4-FFF2-40B4-BE49-F238E27FC236}">
                  <a16:creationId xmlns:a16="http://schemas.microsoft.com/office/drawing/2014/main" id="{2201D266-F618-4B47-9ED6-70D932E0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56925" y="1671638"/>
              <a:ext cx="153988" cy="34925"/>
            </a:xfrm>
            <a:custGeom>
              <a:avLst/>
              <a:gdLst>
                <a:gd name="T0" fmla="*/ 839 w 839"/>
                <a:gd name="T1" fmla="*/ 131 h 187"/>
                <a:gd name="T2" fmla="*/ 756 w 839"/>
                <a:gd name="T3" fmla="*/ 163 h 187"/>
                <a:gd name="T4" fmla="*/ 670 w 839"/>
                <a:gd name="T5" fmla="*/ 132 h 187"/>
                <a:gd name="T6" fmla="*/ 77 w 839"/>
                <a:gd name="T7" fmla="*/ 187 h 187"/>
                <a:gd name="T8" fmla="*/ 0 w 839"/>
                <a:gd name="T9" fmla="*/ 165 h 187"/>
                <a:gd name="T10" fmla="*/ 665 w 839"/>
                <a:gd name="T11" fmla="*/ 56 h 187"/>
                <a:gd name="T12" fmla="*/ 839 w 839"/>
                <a:gd name="T13" fmla="*/ 131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9" h="187">
                  <a:moveTo>
                    <a:pt x="839" y="131"/>
                  </a:moveTo>
                  <a:cubicBezTo>
                    <a:pt x="812" y="143"/>
                    <a:pt x="785" y="154"/>
                    <a:pt x="756" y="163"/>
                  </a:cubicBezTo>
                  <a:cubicBezTo>
                    <a:pt x="729" y="150"/>
                    <a:pt x="701" y="139"/>
                    <a:pt x="670" y="132"/>
                  </a:cubicBezTo>
                  <a:cubicBezTo>
                    <a:pt x="457" y="82"/>
                    <a:pt x="252" y="97"/>
                    <a:pt x="77" y="187"/>
                  </a:cubicBezTo>
                  <a:cubicBezTo>
                    <a:pt x="50" y="180"/>
                    <a:pt x="24" y="173"/>
                    <a:pt x="0" y="165"/>
                  </a:cubicBezTo>
                  <a:cubicBezTo>
                    <a:pt x="193" y="39"/>
                    <a:pt x="425" y="0"/>
                    <a:pt x="665" y="56"/>
                  </a:cubicBezTo>
                  <a:cubicBezTo>
                    <a:pt x="730" y="71"/>
                    <a:pt x="788" y="97"/>
                    <a:pt x="839" y="131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33">
              <a:extLst>
                <a:ext uri="{FF2B5EF4-FFF2-40B4-BE49-F238E27FC236}">
                  <a16:creationId xmlns:a16="http://schemas.microsoft.com/office/drawing/2014/main" id="{FC0DAE6B-21CB-44D0-9FC4-95B7AE091EA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080750" y="2203451"/>
              <a:ext cx="230188" cy="273050"/>
            </a:xfrm>
            <a:custGeom>
              <a:avLst/>
              <a:gdLst>
                <a:gd name="T0" fmla="*/ 805 w 1262"/>
                <a:gd name="T1" fmla="*/ 1494 h 1494"/>
                <a:gd name="T2" fmla="*/ 312 w 1262"/>
                <a:gd name="T3" fmla="*/ 1120 h 1494"/>
                <a:gd name="T4" fmla="*/ 497 w 1262"/>
                <a:gd name="T5" fmla="*/ 886 h 1494"/>
                <a:gd name="T6" fmla="*/ 732 w 1262"/>
                <a:gd name="T7" fmla="*/ 1174 h 1494"/>
                <a:gd name="T8" fmla="*/ 1062 w 1262"/>
                <a:gd name="T9" fmla="*/ 107 h 1494"/>
                <a:gd name="T10" fmla="*/ 1062 w 1262"/>
                <a:gd name="T11" fmla="*/ 107 h 1494"/>
                <a:gd name="T12" fmla="*/ 1262 w 1262"/>
                <a:gd name="T13" fmla="*/ 0 h 1494"/>
                <a:gd name="T14" fmla="*/ 1176 w 1262"/>
                <a:gd name="T15" fmla="*/ 503 h 1494"/>
                <a:gd name="T16" fmla="*/ 1131 w 1262"/>
                <a:gd name="T17" fmla="*/ 641 h 1494"/>
                <a:gd name="T18" fmla="*/ 928 w 1262"/>
                <a:gd name="T19" fmla="*/ 695 h 1494"/>
                <a:gd name="T20" fmla="*/ 1105 w 1262"/>
                <a:gd name="T21" fmla="*/ 717 h 1494"/>
                <a:gd name="T22" fmla="*/ 805 w 1262"/>
                <a:gd name="T23" fmla="*/ 1494 h 1494"/>
                <a:gd name="T24" fmla="*/ 199 w 1262"/>
                <a:gd name="T25" fmla="*/ 982 h 1494"/>
                <a:gd name="T26" fmla="*/ 0 w 1262"/>
                <a:gd name="T27" fmla="*/ 566 h 1494"/>
                <a:gd name="T28" fmla="*/ 146 w 1262"/>
                <a:gd name="T29" fmla="*/ 575 h 1494"/>
                <a:gd name="T30" fmla="*/ 304 w 1262"/>
                <a:gd name="T31" fmla="*/ 564 h 1494"/>
                <a:gd name="T32" fmla="*/ 304 w 1262"/>
                <a:gd name="T33" fmla="*/ 564 h 1494"/>
                <a:gd name="T34" fmla="*/ 460 w 1262"/>
                <a:gd name="T35" fmla="*/ 832 h 1494"/>
                <a:gd name="T36" fmla="*/ 199 w 1262"/>
                <a:gd name="T37" fmla="*/ 982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262" h="1494">
                  <a:moveTo>
                    <a:pt x="805" y="1494"/>
                  </a:moveTo>
                  <a:cubicBezTo>
                    <a:pt x="805" y="1494"/>
                    <a:pt x="543" y="1369"/>
                    <a:pt x="312" y="1120"/>
                  </a:cubicBezTo>
                  <a:lnTo>
                    <a:pt x="497" y="886"/>
                  </a:lnTo>
                  <a:cubicBezTo>
                    <a:pt x="621" y="1060"/>
                    <a:pt x="732" y="1174"/>
                    <a:pt x="732" y="1174"/>
                  </a:cubicBezTo>
                  <a:cubicBezTo>
                    <a:pt x="732" y="1174"/>
                    <a:pt x="928" y="695"/>
                    <a:pt x="1062" y="107"/>
                  </a:cubicBezTo>
                  <a:lnTo>
                    <a:pt x="1062" y="107"/>
                  </a:lnTo>
                  <a:lnTo>
                    <a:pt x="1262" y="0"/>
                  </a:lnTo>
                  <a:cubicBezTo>
                    <a:pt x="1247" y="201"/>
                    <a:pt x="1213" y="386"/>
                    <a:pt x="1176" y="503"/>
                  </a:cubicBezTo>
                  <a:cubicBezTo>
                    <a:pt x="1161" y="549"/>
                    <a:pt x="1146" y="595"/>
                    <a:pt x="1131" y="641"/>
                  </a:cubicBezTo>
                  <a:lnTo>
                    <a:pt x="928" y="695"/>
                  </a:lnTo>
                  <a:lnTo>
                    <a:pt x="1105" y="717"/>
                  </a:lnTo>
                  <a:cubicBezTo>
                    <a:pt x="965" y="1120"/>
                    <a:pt x="805" y="1494"/>
                    <a:pt x="805" y="1494"/>
                  </a:cubicBezTo>
                  <a:moveTo>
                    <a:pt x="199" y="982"/>
                  </a:moveTo>
                  <a:cubicBezTo>
                    <a:pt x="113" y="864"/>
                    <a:pt x="40" y="725"/>
                    <a:pt x="0" y="566"/>
                  </a:cubicBezTo>
                  <a:cubicBezTo>
                    <a:pt x="47" y="572"/>
                    <a:pt x="96" y="575"/>
                    <a:pt x="146" y="575"/>
                  </a:cubicBezTo>
                  <a:cubicBezTo>
                    <a:pt x="198" y="575"/>
                    <a:pt x="251" y="571"/>
                    <a:pt x="304" y="564"/>
                  </a:cubicBezTo>
                  <a:lnTo>
                    <a:pt x="304" y="564"/>
                  </a:lnTo>
                  <a:cubicBezTo>
                    <a:pt x="351" y="661"/>
                    <a:pt x="406" y="752"/>
                    <a:pt x="460" y="832"/>
                  </a:cubicBezTo>
                  <a:lnTo>
                    <a:pt x="199" y="982"/>
                  </a:ln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34">
              <a:extLst>
                <a:ext uri="{FF2B5EF4-FFF2-40B4-BE49-F238E27FC236}">
                  <a16:creationId xmlns:a16="http://schemas.microsoft.com/office/drawing/2014/main" id="{2D2451B3-0DB2-4104-85D3-3E067CD5B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36313" y="2222501"/>
              <a:ext cx="138113" cy="195263"/>
            </a:xfrm>
            <a:custGeom>
              <a:avLst/>
              <a:gdLst>
                <a:gd name="T0" fmla="*/ 428 w 758"/>
                <a:gd name="T1" fmla="*/ 1067 h 1067"/>
                <a:gd name="T2" fmla="*/ 193 w 758"/>
                <a:gd name="T3" fmla="*/ 779 h 1067"/>
                <a:gd name="T4" fmla="*/ 299 w 758"/>
                <a:gd name="T5" fmla="*/ 644 h 1067"/>
                <a:gd name="T6" fmla="*/ 156 w 758"/>
                <a:gd name="T7" fmla="*/ 725 h 1067"/>
                <a:gd name="T8" fmla="*/ 156 w 758"/>
                <a:gd name="T9" fmla="*/ 725 h 1067"/>
                <a:gd name="T10" fmla="*/ 0 w 758"/>
                <a:gd name="T11" fmla="*/ 457 h 1067"/>
                <a:gd name="T12" fmla="*/ 439 w 758"/>
                <a:gd name="T13" fmla="*/ 303 h 1067"/>
                <a:gd name="T14" fmla="*/ 683 w 758"/>
                <a:gd name="T15" fmla="*/ 40 h 1067"/>
                <a:gd name="T16" fmla="*/ 758 w 758"/>
                <a:gd name="T17" fmla="*/ 0 h 1067"/>
                <a:gd name="T18" fmla="*/ 428 w 758"/>
                <a:gd name="T19" fmla="*/ 1067 h 10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58" h="1067">
                  <a:moveTo>
                    <a:pt x="428" y="1067"/>
                  </a:moveTo>
                  <a:cubicBezTo>
                    <a:pt x="428" y="1067"/>
                    <a:pt x="317" y="953"/>
                    <a:pt x="193" y="779"/>
                  </a:cubicBezTo>
                  <a:lnTo>
                    <a:pt x="299" y="644"/>
                  </a:lnTo>
                  <a:lnTo>
                    <a:pt x="156" y="725"/>
                  </a:lnTo>
                  <a:lnTo>
                    <a:pt x="156" y="725"/>
                  </a:lnTo>
                  <a:cubicBezTo>
                    <a:pt x="102" y="645"/>
                    <a:pt x="47" y="554"/>
                    <a:pt x="0" y="457"/>
                  </a:cubicBezTo>
                  <a:cubicBezTo>
                    <a:pt x="144" y="438"/>
                    <a:pt x="293" y="392"/>
                    <a:pt x="439" y="303"/>
                  </a:cubicBezTo>
                  <a:cubicBezTo>
                    <a:pt x="537" y="244"/>
                    <a:pt x="617" y="151"/>
                    <a:pt x="683" y="40"/>
                  </a:cubicBezTo>
                  <a:lnTo>
                    <a:pt x="758" y="0"/>
                  </a:lnTo>
                  <a:cubicBezTo>
                    <a:pt x="624" y="588"/>
                    <a:pt x="428" y="1067"/>
                    <a:pt x="428" y="1067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35">
              <a:extLst>
                <a:ext uri="{FF2B5EF4-FFF2-40B4-BE49-F238E27FC236}">
                  <a16:creationId xmlns:a16="http://schemas.microsoft.com/office/drawing/2014/main" id="{89616015-BC12-44CE-BCC5-C0CE29CF5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089151"/>
              <a:ext cx="46038" cy="130175"/>
            </a:xfrm>
            <a:custGeom>
              <a:avLst/>
              <a:gdLst>
                <a:gd name="T0" fmla="*/ 0 w 252"/>
                <a:gd name="T1" fmla="*/ 712 h 712"/>
                <a:gd name="T2" fmla="*/ 0 w 252"/>
                <a:gd name="T3" fmla="*/ 712 h 712"/>
                <a:gd name="T4" fmla="*/ 54 w 252"/>
                <a:gd name="T5" fmla="*/ 659 h 712"/>
                <a:gd name="T6" fmla="*/ 59 w 252"/>
                <a:gd name="T7" fmla="*/ 583 h 712"/>
                <a:gd name="T8" fmla="*/ 59 w 252"/>
                <a:gd name="T9" fmla="*/ 583 h 712"/>
                <a:gd name="T10" fmla="*/ 209 w 252"/>
                <a:gd name="T11" fmla="*/ 7 h 712"/>
                <a:gd name="T12" fmla="*/ 218 w 252"/>
                <a:gd name="T13" fmla="*/ 0 h 712"/>
                <a:gd name="T14" fmla="*/ 252 w 252"/>
                <a:gd name="T15" fmla="*/ 386 h 712"/>
                <a:gd name="T16" fmla="*/ 251 w 252"/>
                <a:gd name="T17" fmla="*/ 462 h 712"/>
                <a:gd name="T18" fmla="*/ 251 w 252"/>
                <a:gd name="T19" fmla="*/ 462 h 712"/>
                <a:gd name="T20" fmla="*/ 0 w 252"/>
                <a:gd name="T21" fmla="*/ 712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2" h="712">
                  <a:moveTo>
                    <a:pt x="0" y="712"/>
                  </a:moveTo>
                  <a:lnTo>
                    <a:pt x="0" y="712"/>
                  </a:lnTo>
                  <a:lnTo>
                    <a:pt x="54" y="659"/>
                  </a:lnTo>
                  <a:cubicBezTo>
                    <a:pt x="56" y="634"/>
                    <a:pt x="58" y="609"/>
                    <a:pt x="59" y="583"/>
                  </a:cubicBezTo>
                  <a:lnTo>
                    <a:pt x="59" y="583"/>
                  </a:lnTo>
                  <a:cubicBezTo>
                    <a:pt x="135" y="395"/>
                    <a:pt x="181" y="185"/>
                    <a:pt x="209" y="7"/>
                  </a:cubicBezTo>
                  <a:lnTo>
                    <a:pt x="218" y="0"/>
                  </a:lnTo>
                  <a:cubicBezTo>
                    <a:pt x="242" y="116"/>
                    <a:pt x="252" y="250"/>
                    <a:pt x="252" y="386"/>
                  </a:cubicBezTo>
                  <a:cubicBezTo>
                    <a:pt x="252" y="411"/>
                    <a:pt x="252" y="436"/>
                    <a:pt x="251" y="462"/>
                  </a:cubicBezTo>
                  <a:lnTo>
                    <a:pt x="251" y="462"/>
                  </a:lnTo>
                  <a:lnTo>
                    <a:pt x="0" y="712"/>
                  </a:lnTo>
                </a:path>
              </a:pathLst>
            </a:custGeom>
            <a:solidFill>
              <a:srgbClr val="6E85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36">
              <a:extLst>
                <a:ext uri="{FF2B5EF4-FFF2-40B4-BE49-F238E27FC236}">
                  <a16:creationId xmlns:a16="http://schemas.microsoft.com/office/drawing/2014/main" id="{83D6D376-E11A-4824-B7D0-85C76ABECE8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66488" y="2195513"/>
              <a:ext cx="11113" cy="23813"/>
            </a:xfrm>
            <a:custGeom>
              <a:avLst/>
              <a:gdLst>
                <a:gd name="T0" fmla="*/ 0 w 59"/>
                <a:gd name="T1" fmla="*/ 129 h 129"/>
                <a:gd name="T2" fmla="*/ 59 w 59"/>
                <a:gd name="T3" fmla="*/ 0 h 129"/>
                <a:gd name="T4" fmla="*/ 54 w 59"/>
                <a:gd name="T5" fmla="*/ 75 h 129"/>
                <a:gd name="T6" fmla="*/ 0 w 59"/>
                <a:gd name="T7" fmla="*/ 129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29">
                  <a:moveTo>
                    <a:pt x="0" y="129"/>
                  </a:moveTo>
                  <a:cubicBezTo>
                    <a:pt x="22" y="88"/>
                    <a:pt x="41" y="45"/>
                    <a:pt x="59" y="0"/>
                  </a:cubicBezTo>
                  <a:cubicBezTo>
                    <a:pt x="58" y="26"/>
                    <a:pt x="56" y="51"/>
                    <a:pt x="54" y="75"/>
                  </a:cubicBezTo>
                  <a:lnTo>
                    <a:pt x="0" y="129"/>
                  </a:lnTo>
                </a:path>
              </a:pathLst>
            </a:custGeom>
            <a:solidFill>
              <a:srgbClr val="3D6B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37">
              <a:extLst>
                <a:ext uri="{FF2B5EF4-FFF2-40B4-BE49-F238E27FC236}">
                  <a16:creationId xmlns:a16="http://schemas.microsoft.com/office/drawing/2014/main" id="{64090923-47E7-452C-8F29-738456344C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45863" y="1819276"/>
              <a:ext cx="242888" cy="403225"/>
            </a:xfrm>
            <a:custGeom>
              <a:avLst/>
              <a:gdLst>
                <a:gd name="T0" fmla="*/ 1064 w 1329"/>
                <a:gd name="T1" fmla="*/ 913 h 2206"/>
                <a:gd name="T2" fmla="*/ 818 w 1329"/>
                <a:gd name="T3" fmla="*/ 1093 h 2206"/>
                <a:gd name="T4" fmla="*/ 1032 w 1329"/>
                <a:gd name="T5" fmla="*/ 1045 h 2206"/>
                <a:gd name="T6" fmla="*/ 1211 w 1329"/>
                <a:gd name="T7" fmla="*/ 1006 h 2206"/>
                <a:gd name="T8" fmla="*/ 1069 w 1329"/>
                <a:gd name="T9" fmla="*/ 1385 h 2206"/>
                <a:gd name="T10" fmla="*/ 579 w 1329"/>
                <a:gd name="T11" fmla="*/ 2206 h 2206"/>
                <a:gd name="T12" fmla="*/ 185 w 1329"/>
                <a:gd name="T13" fmla="*/ 1768 h 2206"/>
                <a:gd name="T14" fmla="*/ 52 w 1329"/>
                <a:gd name="T15" fmla="*/ 1473 h 2206"/>
                <a:gd name="T16" fmla="*/ 355 w 1329"/>
                <a:gd name="T17" fmla="*/ 1429 h 2206"/>
                <a:gd name="T18" fmla="*/ 601 w 1329"/>
                <a:gd name="T19" fmla="*/ 1393 h 2206"/>
                <a:gd name="T20" fmla="*/ 331 w 1329"/>
                <a:gd name="T21" fmla="*/ 1366 h 2206"/>
                <a:gd name="T22" fmla="*/ 22 w 1329"/>
                <a:gd name="T23" fmla="*/ 1335 h 2206"/>
                <a:gd name="T24" fmla="*/ 12 w 1329"/>
                <a:gd name="T25" fmla="*/ 1251 h 2206"/>
                <a:gd name="T26" fmla="*/ 105 w 1329"/>
                <a:gd name="T27" fmla="*/ 472 h 2206"/>
                <a:gd name="T28" fmla="*/ 260 w 1329"/>
                <a:gd name="T29" fmla="*/ 572 h 2206"/>
                <a:gd name="T30" fmla="*/ 601 w 1329"/>
                <a:gd name="T31" fmla="*/ 792 h 2206"/>
                <a:gd name="T32" fmla="*/ 326 w 1329"/>
                <a:gd name="T33" fmla="*/ 399 h 2206"/>
                <a:gd name="T34" fmla="*/ 206 w 1329"/>
                <a:gd name="T35" fmla="*/ 230 h 2206"/>
                <a:gd name="T36" fmla="*/ 367 w 1329"/>
                <a:gd name="T37" fmla="*/ 76 h 2206"/>
                <a:gd name="T38" fmla="*/ 724 w 1329"/>
                <a:gd name="T39" fmla="*/ 299 h 2206"/>
                <a:gd name="T40" fmla="*/ 871 w 1329"/>
                <a:gd name="T41" fmla="*/ 170 h 2206"/>
                <a:gd name="T42" fmla="*/ 1170 w 1329"/>
                <a:gd name="T43" fmla="*/ 38 h 2206"/>
                <a:gd name="T44" fmla="*/ 1269 w 1329"/>
                <a:gd name="T45" fmla="*/ 762 h 2206"/>
                <a:gd name="T46" fmla="*/ 1064 w 1329"/>
                <a:gd name="T47" fmla="*/ 913 h 2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329" h="2206">
                  <a:moveTo>
                    <a:pt x="1064" y="913"/>
                  </a:moveTo>
                  <a:lnTo>
                    <a:pt x="818" y="1093"/>
                  </a:lnTo>
                  <a:lnTo>
                    <a:pt x="1032" y="1045"/>
                  </a:lnTo>
                  <a:lnTo>
                    <a:pt x="1211" y="1006"/>
                  </a:lnTo>
                  <a:cubicBezTo>
                    <a:pt x="1167" y="1160"/>
                    <a:pt x="1114" y="1297"/>
                    <a:pt x="1069" y="1385"/>
                  </a:cubicBezTo>
                  <a:cubicBezTo>
                    <a:pt x="859" y="1781"/>
                    <a:pt x="579" y="2206"/>
                    <a:pt x="579" y="2206"/>
                  </a:cubicBezTo>
                  <a:cubicBezTo>
                    <a:pt x="579" y="2206"/>
                    <a:pt x="352" y="2043"/>
                    <a:pt x="185" y="1768"/>
                  </a:cubicBezTo>
                  <a:cubicBezTo>
                    <a:pt x="131" y="1681"/>
                    <a:pt x="84" y="1582"/>
                    <a:pt x="52" y="1473"/>
                  </a:cubicBezTo>
                  <a:lnTo>
                    <a:pt x="355" y="1429"/>
                  </a:lnTo>
                  <a:lnTo>
                    <a:pt x="601" y="1393"/>
                  </a:lnTo>
                  <a:lnTo>
                    <a:pt x="331" y="1366"/>
                  </a:lnTo>
                  <a:lnTo>
                    <a:pt x="22" y="1335"/>
                  </a:lnTo>
                  <a:cubicBezTo>
                    <a:pt x="17" y="1308"/>
                    <a:pt x="14" y="1279"/>
                    <a:pt x="12" y="1251"/>
                  </a:cubicBezTo>
                  <a:cubicBezTo>
                    <a:pt x="0" y="1072"/>
                    <a:pt x="26" y="740"/>
                    <a:pt x="105" y="472"/>
                  </a:cubicBezTo>
                  <a:lnTo>
                    <a:pt x="260" y="572"/>
                  </a:lnTo>
                  <a:lnTo>
                    <a:pt x="601" y="792"/>
                  </a:lnTo>
                  <a:lnTo>
                    <a:pt x="326" y="399"/>
                  </a:lnTo>
                  <a:lnTo>
                    <a:pt x="206" y="230"/>
                  </a:lnTo>
                  <a:cubicBezTo>
                    <a:pt x="251" y="155"/>
                    <a:pt x="304" y="100"/>
                    <a:pt x="367" y="76"/>
                  </a:cubicBezTo>
                  <a:cubicBezTo>
                    <a:pt x="466" y="39"/>
                    <a:pt x="724" y="299"/>
                    <a:pt x="724" y="299"/>
                  </a:cubicBezTo>
                  <a:cubicBezTo>
                    <a:pt x="724" y="299"/>
                    <a:pt x="789" y="236"/>
                    <a:pt x="871" y="170"/>
                  </a:cubicBezTo>
                  <a:cubicBezTo>
                    <a:pt x="975" y="87"/>
                    <a:pt x="1108" y="0"/>
                    <a:pt x="1170" y="38"/>
                  </a:cubicBezTo>
                  <a:cubicBezTo>
                    <a:pt x="1329" y="138"/>
                    <a:pt x="1328" y="452"/>
                    <a:pt x="1269" y="762"/>
                  </a:cubicBezTo>
                  <a:lnTo>
                    <a:pt x="1064" y="913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38">
              <a:extLst>
                <a:ext uri="{FF2B5EF4-FFF2-40B4-BE49-F238E27FC236}">
                  <a16:creationId xmlns:a16="http://schemas.microsoft.com/office/drawing/2014/main" id="{20B0D067-3F42-4B0B-AC21-07FAA7E0A4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2375" y="1854201"/>
              <a:ext cx="161925" cy="301625"/>
            </a:xfrm>
            <a:custGeom>
              <a:avLst/>
              <a:gdLst>
                <a:gd name="T0" fmla="*/ 870 w 889"/>
                <a:gd name="T1" fmla="*/ 722 h 1645"/>
                <a:gd name="T2" fmla="*/ 625 w 889"/>
                <a:gd name="T3" fmla="*/ 902 h 1645"/>
                <a:gd name="T4" fmla="*/ 839 w 889"/>
                <a:gd name="T5" fmla="*/ 854 h 1645"/>
                <a:gd name="T6" fmla="*/ 385 w 889"/>
                <a:gd name="T7" fmla="*/ 1645 h 1645"/>
                <a:gd name="T8" fmla="*/ 247 w 889"/>
                <a:gd name="T9" fmla="*/ 1419 h 1645"/>
                <a:gd name="T10" fmla="*/ 163 w 889"/>
                <a:gd name="T11" fmla="*/ 1238 h 1645"/>
                <a:gd name="T12" fmla="*/ 408 w 889"/>
                <a:gd name="T13" fmla="*/ 1202 h 1645"/>
                <a:gd name="T14" fmla="*/ 138 w 889"/>
                <a:gd name="T15" fmla="*/ 1175 h 1645"/>
                <a:gd name="T16" fmla="*/ 67 w 889"/>
                <a:gd name="T17" fmla="*/ 381 h 1645"/>
                <a:gd name="T18" fmla="*/ 408 w 889"/>
                <a:gd name="T19" fmla="*/ 601 h 1645"/>
                <a:gd name="T20" fmla="*/ 133 w 889"/>
                <a:gd name="T21" fmla="*/ 208 h 1645"/>
                <a:gd name="T22" fmla="*/ 531 w 889"/>
                <a:gd name="T23" fmla="*/ 108 h 1645"/>
                <a:gd name="T24" fmla="*/ 669 w 889"/>
                <a:gd name="T25" fmla="*/ 151 h 1645"/>
                <a:gd name="T26" fmla="*/ 876 w 889"/>
                <a:gd name="T27" fmla="*/ 461 h 1645"/>
                <a:gd name="T28" fmla="*/ 870 w 889"/>
                <a:gd name="T29" fmla="*/ 722 h 16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89" h="1645">
                  <a:moveTo>
                    <a:pt x="870" y="722"/>
                  </a:moveTo>
                  <a:lnTo>
                    <a:pt x="625" y="902"/>
                  </a:lnTo>
                  <a:lnTo>
                    <a:pt x="839" y="854"/>
                  </a:lnTo>
                  <a:cubicBezTo>
                    <a:pt x="717" y="1271"/>
                    <a:pt x="385" y="1645"/>
                    <a:pt x="385" y="1645"/>
                  </a:cubicBezTo>
                  <a:cubicBezTo>
                    <a:pt x="385" y="1645"/>
                    <a:pt x="320" y="1559"/>
                    <a:pt x="247" y="1419"/>
                  </a:cubicBezTo>
                  <a:cubicBezTo>
                    <a:pt x="219" y="1366"/>
                    <a:pt x="190" y="1305"/>
                    <a:pt x="163" y="1238"/>
                  </a:cubicBezTo>
                  <a:lnTo>
                    <a:pt x="408" y="1202"/>
                  </a:lnTo>
                  <a:lnTo>
                    <a:pt x="138" y="1175"/>
                  </a:lnTo>
                  <a:cubicBezTo>
                    <a:pt x="57" y="951"/>
                    <a:pt x="0" y="669"/>
                    <a:pt x="67" y="381"/>
                  </a:cubicBezTo>
                  <a:lnTo>
                    <a:pt x="408" y="601"/>
                  </a:lnTo>
                  <a:lnTo>
                    <a:pt x="133" y="208"/>
                  </a:lnTo>
                  <a:cubicBezTo>
                    <a:pt x="269" y="0"/>
                    <a:pt x="531" y="108"/>
                    <a:pt x="531" y="108"/>
                  </a:cubicBezTo>
                  <a:cubicBezTo>
                    <a:pt x="531" y="108"/>
                    <a:pt x="596" y="112"/>
                    <a:pt x="669" y="151"/>
                  </a:cubicBezTo>
                  <a:cubicBezTo>
                    <a:pt x="753" y="195"/>
                    <a:pt x="849" y="284"/>
                    <a:pt x="876" y="461"/>
                  </a:cubicBezTo>
                  <a:cubicBezTo>
                    <a:pt x="889" y="546"/>
                    <a:pt x="886" y="634"/>
                    <a:pt x="870" y="722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39">
              <a:extLst>
                <a:ext uri="{FF2B5EF4-FFF2-40B4-BE49-F238E27FC236}">
                  <a16:creationId xmlns:a16="http://schemas.microsoft.com/office/drawing/2014/main" id="{53421514-BF1E-45CA-90C1-D910FE785B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80788" y="2003426"/>
              <a:ext cx="187325" cy="219075"/>
            </a:xfrm>
            <a:custGeom>
              <a:avLst/>
              <a:gdLst>
                <a:gd name="T0" fmla="*/ 394 w 1026"/>
                <a:gd name="T1" fmla="*/ 1201 h 1201"/>
                <a:gd name="T2" fmla="*/ 0 w 1026"/>
                <a:gd name="T3" fmla="*/ 763 h 1201"/>
                <a:gd name="T4" fmla="*/ 254 w 1026"/>
                <a:gd name="T5" fmla="*/ 605 h 1201"/>
                <a:gd name="T6" fmla="*/ 254 w 1026"/>
                <a:gd name="T7" fmla="*/ 605 h 1201"/>
                <a:gd name="T8" fmla="*/ 393 w 1026"/>
                <a:gd name="T9" fmla="*/ 831 h 1201"/>
                <a:gd name="T10" fmla="*/ 847 w 1026"/>
                <a:gd name="T11" fmla="*/ 40 h 1201"/>
                <a:gd name="T12" fmla="*/ 847 w 1026"/>
                <a:gd name="T13" fmla="*/ 40 h 1201"/>
                <a:gd name="T14" fmla="*/ 1026 w 1026"/>
                <a:gd name="T15" fmla="*/ 0 h 1201"/>
                <a:gd name="T16" fmla="*/ 884 w 1026"/>
                <a:gd name="T17" fmla="*/ 380 h 1201"/>
                <a:gd name="T18" fmla="*/ 394 w 1026"/>
                <a:gd name="T19" fmla="*/ 1201 h 1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26" h="1201">
                  <a:moveTo>
                    <a:pt x="394" y="1201"/>
                  </a:moveTo>
                  <a:cubicBezTo>
                    <a:pt x="394" y="1201"/>
                    <a:pt x="167" y="1038"/>
                    <a:pt x="0" y="763"/>
                  </a:cubicBezTo>
                  <a:cubicBezTo>
                    <a:pt x="77" y="728"/>
                    <a:pt x="169" y="676"/>
                    <a:pt x="254" y="605"/>
                  </a:cubicBezTo>
                  <a:lnTo>
                    <a:pt x="254" y="605"/>
                  </a:lnTo>
                  <a:cubicBezTo>
                    <a:pt x="328" y="746"/>
                    <a:pt x="393" y="831"/>
                    <a:pt x="393" y="831"/>
                  </a:cubicBezTo>
                  <a:cubicBezTo>
                    <a:pt x="393" y="831"/>
                    <a:pt x="725" y="457"/>
                    <a:pt x="847" y="40"/>
                  </a:cubicBezTo>
                  <a:lnTo>
                    <a:pt x="847" y="40"/>
                  </a:lnTo>
                  <a:lnTo>
                    <a:pt x="1026" y="0"/>
                  </a:lnTo>
                  <a:cubicBezTo>
                    <a:pt x="982" y="155"/>
                    <a:pt x="929" y="292"/>
                    <a:pt x="884" y="380"/>
                  </a:cubicBezTo>
                  <a:cubicBezTo>
                    <a:pt x="674" y="776"/>
                    <a:pt x="394" y="1201"/>
                    <a:pt x="394" y="1201"/>
                  </a:cubicBezTo>
                  <a:close/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40">
              <a:extLst>
                <a:ext uri="{FF2B5EF4-FFF2-40B4-BE49-F238E27FC236}">
                  <a16:creationId xmlns:a16="http://schemas.microsoft.com/office/drawing/2014/main" id="{EF7AB3CC-14CD-4EF5-8DA1-16E8A13989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04613" y="1825626"/>
              <a:ext cx="80963" cy="161925"/>
            </a:xfrm>
            <a:custGeom>
              <a:avLst/>
              <a:gdLst>
                <a:gd name="T0" fmla="*/ 201 w 443"/>
                <a:gd name="T1" fmla="*/ 884 h 884"/>
                <a:gd name="T2" fmla="*/ 206 w 443"/>
                <a:gd name="T3" fmla="*/ 623 h 884"/>
                <a:gd name="T4" fmla="*/ 0 w 443"/>
                <a:gd name="T5" fmla="*/ 313 h 884"/>
                <a:gd name="T6" fmla="*/ 8 w 443"/>
                <a:gd name="T7" fmla="*/ 141 h 884"/>
                <a:gd name="T8" fmla="*/ 270 w 443"/>
                <a:gd name="T9" fmla="*/ 0 h 884"/>
                <a:gd name="T10" fmla="*/ 307 w 443"/>
                <a:gd name="T11" fmla="*/ 9 h 884"/>
                <a:gd name="T12" fmla="*/ 443 w 443"/>
                <a:gd name="T13" fmla="*/ 389 h 884"/>
                <a:gd name="T14" fmla="*/ 406 w 443"/>
                <a:gd name="T15" fmla="*/ 733 h 884"/>
                <a:gd name="T16" fmla="*/ 201 w 443"/>
                <a:gd name="T17" fmla="*/ 884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43" h="884">
                  <a:moveTo>
                    <a:pt x="201" y="884"/>
                  </a:moveTo>
                  <a:cubicBezTo>
                    <a:pt x="216" y="796"/>
                    <a:pt x="219" y="708"/>
                    <a:pt x="206" y="623"/>
                  </a:cubicBezTo>
                  <a:cubicBezTo>
                    <a:pt x="179" y="446"/>
                    <a:pt x="83" y="357"/>
                    <a:pt x="0" y="313"/>
                  </a:cubicBezTo>
                  <a:cubicBezTo>
                    <a:pt x="3" y="254"/>
                    <a:pt x="6" y="196"/>
                    <a:pt x="8" y="141"/>
                  </a:cubicBezTo>
                  <a:cubicBezTo>
                    <a:pt x="95" y="72"/>
                    <a:pt x="202" y="0"/>
                    <a:pt x="270" y="0"/>
                  </a:cubicBezTo>
                  <a:cubicBezTo>
                    <a:pt x="284" y="0"/>
                    <a:pt x="296" y="3"/>
                    <a:pt x="307" y="9"/>
                  </a:cubicBezTo>
                  <a:cubicBezTo>
                    <a:pt x="406" y="71"/>
                    <a:pt x="443" y="215"/>
                    <a:pt x="443" y="389"/>
                  </a:cubicBezTo>
                  <a:cubicBezTo>
                    <a:pt x="443" y="496"/>
                    <a:pt x="429" y="615"/>
                    <a:pt x="406" y="733"/>
                  </a:cubicBezTo>
                  <a:lnTo>
                    <a:pt x="201" y="884"/>
                  </a:ln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41">
              <a:extLst>
                <a:ext uri="{FF2B5EF4-FFF2-40B4-BE49-F238E27FC236}">
                  <a16:creationId xmlns:a16="http://schemas.microsoft.com/office/drawing/2014/main" id="{BB191F8A-D381-44E4-915D-BFD9731CC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6825" y="1882776"/>
              <a:ext cx="117475" cy="273050"/>
            </a:xfrm>
            <a:custGeom>
              <a:avLst/>
              <a:gdLst>
                <a:gd name="T0" fmla="*/ 138 w 642"/>
                <a:gd name="T1" fmla="*/ 1494 h 1494"/>
                <a:gd name="T2" fmla="*/ 0 w 642"/>
                <a:gd name="T3" fmla="*/ 1268 h 1494"/>
                <a:gd name="T4" fmla="*/ 218 w 642"/>
                <a:gd name="T5" fmla="*/ 991 h 1494"/>
                <a:gd name="T6" fmla="*/ 422 w 642"/>
                <a:gd name="T7" fmla="*/ 0 h 1494"/>
                <a:gd name="T8" fmla="*/ 422 w 642"/>
                <a:gd name="T9" fmla="*/ 0 h 1494"/>
                <a:gd name="T10" fmla="*/ 629 w 642"/>
                <a:gd name="T11" fmla="*/ 310 h 1494"/>
                <a:gd name="T12" fmla="*/ 623 w 642"/>
                <a:gd name="T13" fmla="*/ 571 h 1494"/>
                <a:gd name="T14" fmla="*/ 623 w 642"/>
                <a:gd name="T15" fmla="*/ 571 h 1494"/>
                <a:gd name="T16" fmla="*/ 378 w 642"/>
                <a:gd name="T17" fmla="*/ 751 h 1494"/>
                <a:gd name="T18" fmla="*/ 592 w 642"/>
                <a:gd name="T19" fmla="*/ 703 h 1494"/>
                <a:gd name="T20" fmla="*/ 138 w 642"/>
                <a:gd name="T21" fmla="*/ 1494 h 1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42" h="1494">
                  <a:moveTo>
                    <a:pt x="138" y="1494"/>
                  </a:moveTo>
                  <a:cubicBezTo>
                    <a:pt x="138" y="1494"/>
                    <a:pt x="73" y="1408"/>
                    <a:pt x="0" y="1268"/>
                  </a:cubicBezTo>
                  <a:cubicBezTo>
                    <a:pt x="87" y="1196"/>
                    <a:pt x="167" y="1105"/>
                    <a:pt x="218" y="991"/>
                  </a:cubicBezTo>
                  <a:cubicBezTo>
                    <a:pt x="346" y="703"/>
                    <a:pt x="401" y="328"/>
                    <a:pt x="422" y="0"/>
                  </a:cubicBezTo>
                  <a:lnTo>
                    <a:pt x="422" y="0"/>
                  </a:lnTo>
                  <a:cubicBezTo>
                    <a:pt x="506" y="44"/>
                    <a:pt x="602" y="133"/>
                    <a:pt x="629" y="310"/>
                  </a:cubicBezTo>
                  <a:cubicBezTo>
                    <a:pt x="642" y="395"/>
                    <a:pt x="639" y="483"/>
                    <a:pt x="623" y="571"/>
                  </a:cubicBezTo>
                  <a:lnTo>
                    <a:pt x="623" y="571"/>
                  </a:lnTo>
                  <a:lnTo>
                    <a:pt x="378" y="751"/>
                  </a:lnTo>
                  <a:lnTo>
                    <a:pt x="592" y="703"/>
                  </a:lnTo>
                  <a:cubicBezTo>
                    <a:pt x="470" y="1120"/>
                    <a:pt x="138" y="1494"/>
                    <a:pt x="138" y="1494"/>
                  </a:cubicBezTo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42">
              <a:extLst>
                <a:ext uri="{FF2B5EF4-FFF2-40B4-BE49-F238E27FC236}">
                  <a16:creationId xmlns:a16="http://schemas.microsoft.com/office/drawing/2014/main" id="{597DE85A-B6F9-46FC-A4FB-08189D999B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82313" y="1825626"/>
              <a:ext cx="96838" cy="134938"/>
            </a:xfrm>
            <a:custGeom>
              <a:avLst/>
              <a:gdLst>
                <a:gd name="T0" fmla="*/ 527 w 527"/>
                <a:gd name="T1" fmla="*/ 3 h 743"/>
                <a:gd name="T2" fmla="*/ 245 w 527"/>
                <a:gd name="T3" fmla="*/ 419 h 743"/>
                <a:gd name="T4" fmla="*/ 68 w 527"/>
                <a:gd name="T5" fmla="*/ 734 h 743"/>
                <a:gd name="T6" fmla="*/ 0 w 527"/>
                <a:gd name="T7" fmla="*/ 743 h 743"/>
                <a:gd name="T8" fmla="*/ 189 w 527"/>
                <a:gd name="T9" fmla="*/ 407 h 743"/>
                <a:gd name="T10" fmla="*/ 466 w 527"/>
                <a:gd name="T11" fmla="*/ 0 h 743"/>
                <a:gd name="T12" fmla="*/ 527 w 527"/>
                <a:gd name="T13" fmla="*/ 3 h 7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7" h="743">
                  <a:moveTo>
                    <a:pt x="527" y="3"/>
                  </a:moveTo>
                  <a:cubicBezTo>
                    <a:pt x="453" y="84"/>
                    <a:pt x="345" y="252"/>
                    <a:pt x="245" y="419"/>
                  </a:cubicBezTo>
                  <a:cubicBezTo>
                    <a:pt x="177" y="533"/>
                    <a:pt x="113" y="647"/>
                    <a:pt x="68" y="734"/>
                  </a:cubicBezTo>
                  <a:cubicBezTo>
                    <a:pt x="46" y="737"/>
                    <a:pt x="24" y="740"/>
                    <a:pt x="0" y="743"/>
                  </a:cubicBezTo>
                  <a:cubicBezTo>
                    <a:pt x="46" y="655"/>
                    <a:pt x="115" y="531"/>
                    <a:pt x="189" y="407"/>
                  </a:cubicBezTo>
                  <a:cubicBezTo>
                    <a:pt x="288" y="243"/>
                    <a:pt x="395" y="79"/>
                    <a:pt x="466" y="0"/>
                  </a:cubicBezTo>
                  <a:cubicBezTo>
                    <a:pt x="486" y="0"/>
                    <a:pt x="507" y="1"/>
                    <a:pt x="527" y="3"/>
                  </a:cubicBezTo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43">
              <a:extLst>
                <a:ext uri="{FF2B5EF4-FFF2-40B4-BE49-F238E27FC236}">
                  <a16:creationId xmlns:a16="http://schemas.microsoft.com/office/drawing/2014/main" id="{72AEEBE2-7662-4AEE-AAF8-BAB99042B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10788" y="1885951"/>
              <a:ext cx="430213" cy="290513"/>
            </a:xfrm>
            <a:custGeom>
              <a:avLst/>
              <a:gdLst>
                <a:gd name="T0" fmla="*/ 2288 w 2354"/>
                <a:gd name="T1" fmla="*/ 75 h 1590"/>
                <a:gd name="T2" fmla="*/ 1483 w 2354"/>
                <a:gd name="T3" fmla="*/ 185 h 1590"/>
                <a:gd name="T4" fmla="*/ 966 w 2354"/>
                <a:gd name="T5" fmla="*/ 532 h 1590"/>
                <a:gd name="T6" fmla="*/ 935 w 2354"/>
                <a:gd name="T7" fmla="*/ 557 h 1590"/>
                <a:gd name="T8" fmla="*/ 440 w 2354"/>
                <a:gd name="T9" fmla="*/ 985 h 1590"/>
                <a:gd name="T10" fmla="*/ 74 w 2354"/>
                <a:gd name="T11" fmla="*/ 1551 h 1590"/>
                <a:gd name="T12" fmla="*/ 21 w 2354"/>
                <a:gd name="T13" fmla="*/ 1533 h 1590"/>
                <a:gd name="T14" fmla="*/ 434 w 2354"/>
                <a:gd name="T15" fmla="*/ 913 h 1590"/>
                <a:gd name="T16" fmla="*/ 989 w 2354"/>
                <a:gd name="T17" fmla="*/ 443 h 1590"/>
                <a:gd name="T18" fmla="*/ 994 w 2354"/>
                <a:gd name="T19" fmla="*/ 438 h 1590"/>
                <a:gd name="T20" fmla="*/ 1573 w 2354"/>
                <a:gd name="T21" fmla="*/ 85 h 1590"/>
                <a:gd name="T22" fmla="*/ 2311 w 2354"/>
                <a:gd name="T23" fmla="*/ 6 h 1590"/>
                <a:gd name="T24" fmla="*/ 2288 w 2354"/>
                <a:gd name="T25" fmla="*/ 75 h 15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354" h="1590">
                  <a:moveTo>
                    <a:pt x="2288" y="75"/>
                  </a:moveTo>
                  <a:cubicBezTo>
                    <a:pt x="2019" y="69"/>
                    <a:pt x="1732" y="66"/>
                    <a:pt x="1483" y="185"/>
                  </a:cubicBezTo>
                  <a:cubicBezTo>
                    <a:pt x="1293" y="275"/>
                    <a:pt x="1128" y="401"/>
                    <a:pt x="966" y="532"/>
                  </a:cubicBezTo>
                  <a:cubicBezTo>
                    <a:pt x="956" y="540"/>
                    <a:pt x="946" y="548"/>
                    <a:pt x="935" y="557"/>
                  </a:cubicBezTo>
                  <a:cubicBezTo>
                    <a:pt x="766" y="694"/>
                    <a:pt x="589" y="825"/>
                    <a:pt x="440" y="985"/>
                  </a:cubicBezTo>
                  <a:cubicBezTo>
                    <a:pt x="281" y="1154"/>
                    <a:pt x="172" y="1341"/>
                    <a:pt x="74" y="1551"/>
                  </a:cubicBezTo>
                  <a:cubicBezTo>
                    <a:pt x="56" y="1590"/>
                    <a:pt x="0" y="1579"/>
                    <a:pt x="21" y="1533"/>
                  </a:cubicBezTo>
                  <a:cubicBezTo>
                    <a:pt x="130" y="1299"/>
                    <a:pt x="253" y="1098"/>
                    <a:pt x="434" y="913"/>
                  </a:cubicBezTo>
                  <a:cubicBezTo>
                    <a:pt x="603" y="740"/>
                    <a:pt x="799" y="593"/>
                    <a:pt x="989" y="443"/>
                  </a:cubicBezTo>
                  <a:cubicBezTo>
                    <a:pt x="990" y="441"/>
                    <a:pt x="993" y="440"/>
                    <a:pt x="994" y="438"/>
                  </a:cubicBezTo>
                  <a:cubicBezTo>
                    <a:pt x="1170" y="299"/>
                    <a:pt x="1358" y="154"/>
                    <a:pt x="1573" y="85"/>
                  </a:cubicBezTo>
                  <a:cubicBezTo>
                    <a:pt x="1815" y="7"/>
                    <a:pt x="2058" y="0"/>
                    <a:pt x="2311" y="6"/>
                  </a:cubicBezTo>
                  <a:cubicBezTo>
                    <a:pt x="2354" y="7"/>
                    <a:pt x="2322" y="76"/>
                    <a:pt x="2288" y="75"/>
                  </a:cubicBezTo>
                  <a:close/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44">
              <a:extLst>
                <a:ext uri="{FF2B5EF4-FFF2-40B4-BE49-F238E27FC236}">
                  <a16:creationId xmlns:a16="http://schemas.microsoft.com/office/drawing/2014/main" id="{1F585FBE-A124-4957-B0FE-9A216B04DD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939338" y="2074863"/>
              <a:ext cx="331788" cy="407988"/>
            </a:xfrm>
            <a:custGeom>
              <a:avLst/>
              <a:gdLst>
                <a:gd name="T0" fmla="*/ 1803 w 1811"/>
                <a:gd name="T1" fmla="*/ 1153 h 2229"/>
                <a:gd name="T2" fmla="*/ 1737 w 1811"/>
                <a:gd name="T3" fmla="*/ 1477 h 2229"/>
                <a:gd name="T4" fmla="*/ 1167 w 1811"/>
                <a:gd name="T5" fmla="*/ 1566 h 2229"/>
                <a:gd name="T6" fmla="*/ 1086 w 1811"/>
                <a:gd name="T7" fmla="*/ 1579 h 2229"/>
                <a:gd name="T8" fmla="*/ 1701 w 1811"/>
                <a:gd name="T9" fmla="*/ 1579 h 2229"/>
                <a:gd name="T10" fmla="*/ 1688 w 1811"/>
                <a:gd name="T11" fmla="*/ 1610 h 2229"/>
                <a:gd name="T12" fmla="*/ 1269 w 1811"/>
                <a:gd name="T13" fmla="*/ 1964 h 2229"/>
                <a:gd name="T14" fmla="*/ 761 w 1811"/>
                <a:gd name="T15" fmla="*/ 2229 h 2229"/>
                <a:gd name="T16" fmla="*/ 144 w 1811"/>
                <a:gd name="T17" fmla="*/ 1459 h 2229"/>
                <a:gd name="T18" fmla="*/ 520 w 1811"/>
                <a:gd name="T19" fmla="*/ 1560 h 2229"/>
                <a:gd name="T20" fmla="*/ 591 w 1811"/>
                <a:gd name="T21" fmla="*/ 1579 h 2229"/>
                <a:gd name="T22" fmla="*/ 505 w 1811"/>
                <a:gd name="T23" fmla="*/ 1532 h 2229"/>
                <a:gd name="T24" fmla="*/ 65 w 1811"/>
                <a:gd name="T25" fmla="*/ 1297 h 2229"/>
                <a:gd name="T26" fmla="*/ 49 w 1811"/>
                <a:gd name="T27" fmla="*/ 1238 h 2229"/>
                <a:gd name="T28" fmla="*/ 16 w 1811"/>
                <a:gd name="T29" fmla="*/ 602 h 2229"/>
                <a:gd name="T30" fmla="*/ 653 w 1811"/>
                <a:gd name="T31" fmla="*/ 1238 h 2229"/>
                <a:gd name="T32" fmla="*/ 295 w 1811"/>
                <a:gd name="T33" fmla="*/ 767 h 2229"/>
                <a:gd name="T34" fmla="*/ 37 w 1811"/>
                <a:gd name="T35" fmla="*/ 425 h 2229"/>
                <a:gd name="T36" fmla="*/ 215 w 1811"/>
                <a:gd name="T37" fmla="*/ 44 h 2229"/>
                <a:gd name="T38" fmla="*/ 374 w 1811"/>
                <a:gd name="T39" fmla="*/ 323 h 2229"/>
                <a:gd name="T40" fmla="*/ 458 w 1811"/>
                <a:gd name="T41" fmla="*/ 469 h 2229"/>
                <a:gd name="T42" fmla="*/ 653 w 1811"/>
                <a:gd name="T43" fmla="*/ 811 h 2229"/>
                <a:gd name="T44" fmla="*/ 537 w 1811"/>
                <a:gd name="T45" fmla="*/ 404 h 2229"/>
                <a:gd name="T46" fmla="*/ 423 w 1811"/>
                <a:gd name="T47" fmla="*/ 0 h 2229"/>
                <a:gd name="T48" fmla="*/ 584 w 1811"/>
                <a:gd name="T49" fmla="*/ 31 h 2229"/>
                <a:gd name="T50" fmla="*/ 899 w 1811"/>
                <a:gd name="T51" fmla="*/ 271 h 2229"/>
                <a:gd name="T52" fmla="*/ 978 w 1811"/>
                <a:gd name="T53" fmla="*/ 440 h 2229"/>
                <a:gd name="T54" fmla="*/ 1112 w 1811"/>
                <a:gd name="T55" fmla="*/ 343 h 2229"/>
                <a:gd name="T56" fmla="*/ 1473 w 1811"/>
                <a:gd name="T57" fmla="*/ 217 h 2229"/>
                <a:gd name="T58" fmla="*/ 1618 w 1811"/>
                <a:gd name="T59" fmla="*/ 374 h 2229"/>
                <a:gd name="T60" fmla="*/ 1376 w 1811"/>
                <a:gd name="T61" fmla="*/ 613 h 2229"/>
                <a:gd name="T62" fmla="*/ 1209 w 1811"/>
                <a:gd name="T63" fmla="*/ 776 h 2229"/>
                <a:gd name="T64" fmla="*/ 1086 w 1811"/>
                <a:gd name="T65" fmla="*/ 898 h 2229"/>
                <a:gd name="T66" fmla="*/ 1248 w 1811"/>
                <a:gd name="T67" fmla="*/ 807 h 2229"/>
                <a:gd name="T68" fmla="*/ 1425 w 1811"/>
                <a:gd name="T69" fmla="*/ 709 h 2229"/>
                <a:gd name="T70" fmla="*/ 1717 w 1811"/>
                <a:gd name="T71" fmla="*/ 546 h 2229"/>
                <a:gd name="T72" fmla="*/ 1793 w 1811"/>
                <a:gd name="T73" fmla="*/ 809 h 2229"/>
                <a:gd name="T74" fmla="*/ 1501 w 1811"/>
                <a:gd name="T75" fmla="*/ 987 h 2229"/>
                <a:gd name="T76" fmla="*/ 1458 w 1811"/>
                <a:gd name="T77" fmla="*/ 1012 h 2229"/>
                <a:gd name="T78" fmla="*/ 1086 w 1811"/>
                <a:gd name="T79" fmla="*/ 1238 h 2229"/>
                <a:gd name="T80" fmla="*/ 1437 w 1811"/>
                <a:gd name="T81" fmla="*/ 1104 h 2229"/>
                <a:gd name="T82" fmla="*/ 1595 w 1811"/>
                <a:gd name="T83" fmla="*/ 1044 h 2229"/>
                <a:gd name="T84" fmla="*/ 1809 w 1811"/>
                <a:gd name="T85" fmla="*/ 962 h 2229"/>
                <a:gd name="T86" fmla="*/ 1803 w 1811"/>
                <a:gd name="T87" fmla="*/ 1153 h 2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811" h="2229">
                  <a:moveTo>
                    <a:pt x="1803" y="1153"/>
                  </a:moveTo>
                  <a:cubicBezTo>
                    <a:pt x="1792" y="1271"/>
                    <a:pt x="1768" y="1382"/>
                    <a:pt x="1737" y="1477"/>
                  </a:cubicBezTo>
                  <a:lnTo>
                    <a:pt x="1167" y="1566"/>
                  </a:lnTo>
                  <a:lnTo>
                    <a:pt x="1086" y="1579"/>
                  </a:lnTo>
                  <a:lnTo>
                    <a:pt x="1701" y="1579"/>
                  </a:lnTo>
                  <a:cubicBezTo>
                    <a:pt x="1697" y="1589"/>
                    <a:pt x="1692" y="1600"/>
                    <a:pt x="1688" y="1610"/>
                  </a:cubicBezTo>
                  <a:cubicBezTo>
                    <a:pt x="1639" y="1720"/>
                    <a:pt x="1458" y="1851"/>
                    <a:pt x="1269" y="1964"/>
                  </a:cubicBezTo>
                  <a:cubicBezTo>
                    <a:pt x="1022" y="2112"/>
                    <a:pt x="761" y="2229"/>
                    <a:pt x="761" y="2229"/>
                  </a:cubicBezTo>
                  <a:cubicBezTo>
                    <a:pt x="761" y="2229"/>
                    <a:pt x="341" y="1793"/>
                    <a:pt x="144" y="1459"/>
                  </a:cubicBezTo>
                  <a:lnTo>
                    <a:pt x="520" y="1560"/>
                  </a:lnTo>
                  <a:lnTo>
                    <a:pt x="591" y="1579"/>
                  </a:lnTo>
                  <a:lnTo>
                    <a:pt x="505" y="1532"/>
                  </a:lnTo>
                  <a:lnTo>
                    <a:pt x="65" y="1297"/>
                  </a:lnTo>
                  <a:cubicBezTo>
                    <a:pt x="58" y="1276"/>
                    <a:pt x="53" y="1256"/>
                    <a:pt x="49" y="1238"/>
                  </a:cubicBezTo>
                  <a:cubicBezTo>
                    <a:pt x="23" y="1098"/>
                    <a:pt x="0" y="844"/>
                    <a:pt x="16" y="602"/>
                  </a:cubicBezTo>
                  <a:lnTo>
                    <a:pt x="653" y="1238"/>
                  </a:lnTo>
                  <a:lnTo>
                    <a:pt x="295" y="767"/>
                  </a:lnTo>
                  <a:lnTo>
                    <a:pt x="37" y="425"/>
                  </a:lnTo>
                  <a:cubicBezTo>
                    <a:pt x="65" y="258"/>
                    <a:pt x="120" y="115"/>
                    <a:pt x="215" y="44"/>
                  </a:cubicBezTo>
                  <a:lnTo>
                    <a:pt x="374" y="323"/>
                  </a:lnTo>
                  <a:lnTo>
                    <a:pt x="458" y="469"/>
                  </a:lnTo>
                  <a:lnTo>
                    <a:pt x="653" y="811"/>
                  </a:lnTo>
                  <a:lnTo>
                    <a:pt x="537" y="404"/>
                  </a:lnTo>
                  <a:lnTo>
                    <a:pt x="423" y="0"/>
                  </a:lnTo>
                  <a:cubicBezTo>
                    <a:pt x="483" y="5"/>
                    <a:pt x="536" y="16"/>
                    <a:pt x="584" y="31"/>
                  </a:cubicBezTo>
                  <a:cubicBezTo>
                    <a:pt x="743" y="82"/>
                    <a:pt x="841" y="182"/>
                    <a:pt x="899" y="271"/>
                  </a:cubicBezTo>
                  <a:cubicBezTo>
                    <a:pt x="959" y="361"/>
                    <a:pt x="978" y="440"/>
                    <a:pt x="978" y="440"/>
                  </a:cubicBezTo>
                  <a:cubicBezTo>
                    <a:pt x="978" y="440"/>
                    <a:pt x="1036" y="394"/>
                    <a:pt x="1112" y="343"/>
                  </a:cubicBezTo>
                  <a:cubicBezTo>
                    <a:pt x="1236" y="260"/>
                    <a:pt x="1410" y="162"/>
                    <a:pt x="1473" y="217"/>
                  </a:cubicBezTo>
                  <a:cubicBezTo>
                    <a:pt x="1530" y="266"/>
                    <a:pt x="1578" y="319"/>
                    <a:pt x="1618" y="374"/>
                  </a:cubicBezTo>
                  <a:lnTo>
                    <a:pt x="1376" y="613"/>
                  </a:lnTo>
                  <a:lnTo>
                    <a:pt x="1209" y="776"/>
                  </a:lnTo>
                  <a:lnTo>
                    <a:pt x="1086" y="898"/>
                  </a:lnTo>
                  <a:lnTo>
                    <a:pt x="1248" y="807"/>
                  </a:lnTo>
                  <a:lnTo>
                    <a:pt x="1425" y="709"/>
                  </a:lnTo>
                  <a:lnTo>
                    <a:pt x="1717" y="546"/>
                  </a:lnTo>
                  <a:cubicBezTo>
                    <a:pt x="1755" y="631"/>
                    <a:pt x="1779" y="719"/>
                    <a:pt x="1793" y="809"/>
                  </a:cubicBezTo>
                  <a:lnTo>
                    <a:pt x="1501" y="987"/>
                  </a:lnTo>
                  <a:lnTo>
                    <a:pt x="1458" y="1012"/>
                  </a:lnTo>
                  <a:lnTo>
                    <a:pt x="1086" y="1238"/>
                  </a:lnTo>
                  <a:lnTo>
                    <a:pt x="1437" y="1104"/>
                  </a:lnTo>
                  <a:lnTo>
                    <a:pt x="1595" y="1044"/>
                  </a:lnTo>
                  <a:lnTo>
                    <a:pt x="1809" y="962"/>
                  </a:lnTo>
                  <a:cubicBezTo>
                    <a:pt x="1811" y="1027"/>
                    <a:pt x="1809" y="1091"/>
                    <a:pt x="1803" y="1153"/>
                  </a:cubicBez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45">
              <a:extLst>
                <a:ext uri="{FF2B5EF4-FFF2-40B4-BE49-F238E27FC236}">
                  <a16:creationId xmlns:a16="http://schemas.microsoft.com/office/drawing/2014/main" id="{9654751A-1E5D-49C9-930C-FF5A458D8E6A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24076"/>
              <a:ext cx="217488" cy="303213"/>
            </a:xfrm>
            <a:custGeom>
              <a:avLst/>
              <a:gdLst>
                <a:gd name="T0" fmla="*/ 1180 w 1188"/>
                <a:gd name="T1" fmla="*/ 687 h 1656"/>
                <a:gd name="T2" fmla="*/ 1180 w 1188"/>
                <a:gd name="T3" fmla="*/ 692 h 1656"/>
                <a:gd name="T4" fmla="*/ 1173 w 1188"/>
                <a:gd name="T5" fmla="*/ 741 h 1656"/>
                <a:gd name="T6" fmla="*/ 801 w 1188"/>
                <a:gd name="T7" fmla="*/ 967 h 1656"/>
                <a:gd name="T8" fmla="*/ 1152 w 1188"/>
                <a:gd name="T9" fmla="*/ 833 h 1656"/>
                <a:gd name="T10" fmla="*/ 882 w 1188"/>
                <a:gd name="T11" fmla="*/ 1295 h 1656"/>
                <a:gd name="T12" fmla="*/ 801 w 1188"/>
                <a:gd name="T13" fmla="*/ 1308 h 1656"/>
                <a:gd name="T14" fmla="*/ 871 w 1188"/>
                <a:gd name="T15" fmla="*/ 1308 h 1656"/>
                <a:gd name="T16" fmla="*/ 702 w 1188"/>
                <a:gd name="T17" fmla="*/ 1479 h 1656"/>
                <a:gd name="T18" fmla="*/ 484 w 1188"/>
                <a:gd name="T19" fmla="*/ 1656 h 1656"/>
                <a:gd name="T20" fmla="*/ 235 w 1188"/>
                <a:gd name="T21" fmla="*/ 1289 h 1656"/>
                <a:gd name="T22" fmla="*/ 306 w 1188"/>
                <a:gd name="T23" fmla="*/ 1308 h 1656"/>
                <a:gd name="T24" fmla="*/ 220 w 1188"/>
                <a:gd name="T25" fmla="*/ 1261 h 1656"/>
                <a:gd name="T26" fmla="*/ 1 w 1188"/>
                <a:gd name="T27" fmla="*/ 600 h 1656"/>
                <a:gd name="T28" fmla="*/ 368 w 1188"/>
                <a:gd name="T29" fmla="*/ 967 h 1656"/>
                <a:gd name="T30" fmla="*/ 11 w 1188"/>
                <a:gd name="T31" fmla="*/ 496 h 1656"/>
                <a:gd name="T32" fmla="*/ 20 w 1188"/>
                <a:gd name="T33" fmla="*/ 457 h 1656"/>
                <a:gd name="T34" fmla="*/ 146 w 1188"/>
                <a:gd name="T35" fmla="*/ 226 h 1656"/>
                <a:gd name="T36" fmla="*/ 173 w 1188"/>
                <a:gd name="T37" fmla="*/ 198 h 1656"/>
                <a:gd name="T38" fmla="*/ 368 w 1188"/>
                <a:gd name="T39" fmla="*/ 540 h 1656"/>
                <a:gd name="T40" fmla="*/ 252 w 1188"/>
                <a:gd name="T41" fmla="*/ 133 h 1656"/>
                <a:gd name="T42" fmla="*/ 473 w 1188"/>
                <a:gd name="T43" fmla="*/ 31 h 1656"/>
                <a:gd name="T44" fmla="*/ 614 w 1188"/>
                <a:gd name="T45" fmla="*/ 0 h 1656"/>
                <a:gd name="T46" fmla="*/ 693 w 1188"/>
                <a:gd name="T47" fmla="*/ 169 h 1656"/>
                <a:gd name="T48" fmla="*/ 827 w 1188"/>
                <a:gd name="T49" fmla="*/ 72 h 1656"/>
                <a:gd name="T50" fmla="*/ 1091 w 1188"/>
                <a:gd name="T51" fmla="*/ 342 h 1656"/>
                <a:gd name="T52" fmla="*/ 924 w 1188"/>
                <a:gd name="T53" fmla="*/ 505 h 1656"/>
                <a:gd name="T54" fmla="*/ 801 w 1188"/>
                <a:gd name="T55" fmla="*/ 627 h 1656"/>
                <a:gd name="T56" fmla="*/ 963 w 1188"/>
                <a:gd name="T57" fmla="*/ 536 h 1656"/>
                <a:gd name="T58" fmla="*/ 1140 w 1188"/>
                <a:gd name="T59" fmla="*/ 438 h 1656"/>
                <a:gd name="T60" fmla="*/ 1180 w 1188"/>
                <a:gd name="T61" fmla="*/ 687 h 16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188" h="1656">
                  <a:moveTo>
                    <a:pt x="1180" y="687"/>
                  </a:moveTo>
                  <a:cubicBezTo>
                    <a:pt x="1180" y="688"/>
                    <a:pt x="1180" y="691"/>
                    <a:pt x="1180" y="692"/>
                  </a:cubicBezTo>
                  <a:cubicBezTo>
                    <a:pt x="1178" y="709"/>
                    <a:pt x="1176" y="725"/>
                    <a:pt x="1173" y="741"/>
                  </a:cubicBezTo>
                  <a:lnTo>
                    <a:pt x="801" y="967"/>
                  </a:lnTo>
                  <a:lnTo>
                    <a:pt x="1152" y="833"/>
                  </a:lnTo>
                  <a:cubicBezTo>
                    <a:pt x="1102" y="1006"/>
                    <a:pt x="996" y="1164"/>
                    <a:pt x="882" y="1295"/>
                  </a:cubicBezTo>
                  <a:lnTo>
                    <a:pt x="801" y="1308"/>
                  </a:lnTo>
                  <a:lnTo>
                    <a:pt x="871" y="1308"/>
                  </a:lnTo>
                  <a:cubicBezTo>
                    <a:pt x="814" y="1373"/>
                    <a:pt x="756" y="1431"/>
                    <a:pt x="702" y="1479"/>
                  </a:cubicBezTo>
                  <a:cubicBezTo>
                    <a:pt x="580" y="1591"/>
                    <a:pt x="484" y="1656"/>
                    <a:pt x="484" y="1656"/>
                  </a:cubicBezTo>
                  <a:cubicBezTo>
                    <a:pt x="484" y="1656"/>
                    <a:pt x="359" y="1501"/>
                    <a:pt x="235" y="1289"/>
                  </a:cubicBezTo>
                  <a:lnTo>
                    <a:pt x="306" y="1308"/>
                  </a:lnTo>
                  <a:lnTo>
                    <a:pt x="220" y="1261"/>
                  </a:lnTo>
                  <a:cubicBezTo>
                    <a:pt x="107" y="1061"/>
                    <a:pt x="0" y="815"/>
                    <a:pt x="1" y="600"/>
                  </a:cubicBezTo>
                  <a:lnTo>
                    <a:pt x="368" y="967"/>
                  </a:lnTo>
                  <a:lnTo>
                    <a:pt x="11" y="496"/>
                  </a:lnTo>
                  <a:cubicBezTo>
                    <a:pt x="13" y="483"/>
                    <a:pt x="16" y="470"/>
                    <a:pt x="20" y="457"/>
                  </a:cubicBezTo>
                  <a:cubicBezTo>
                    <a:pt x="46" y="361"/>
                    <a:pt x="92" y="286"/>
                    <a:pt x="146" y="226"/>
                  </a:cubicBezTo>
                  <a:cubicBezTo>
                    <a:pt x="155" y="216"/>
                    <a:pt x="164" y="207"/>
                    <a:pt x="173" y="198"/>
                  </a:cubicBezTo>
                  <a:lnTo>
                    <a:pt x="368" y="540"/>
                  </a:lnTo>
                  <a:lnTo>
                    <a:pt x="252" y="133"/>
                  </a:lnTo>
                  <a:cubicBezTo>
                    <a:pt x="325" y="84"/>
                    <a:pt x="403" y="52"/>
                    <a:pt x="473" y="31"/>
                  </a:cubicBezTo>
                  <a:cubicBezTo>
                    <a:pt x="527" y="15"/>
                    <a:pt x="576" y="6"/>
                    <a:pt x="614" y="0"/>
                  </a:cubicBezTo>
                  <a:cubicBezTo>
                    <a:pt x="674" y="90"/>
                    <a:pt x="693" y="169"/>
                    <a:pt x="693" y="169"/>
                  </a:cubicBezTo>
                  <a:cubicBezTo>
                    <a:pt x="693" y="169"/>
                    <a:pt x="750" y="123"/>
                    <a:pt x="827" y="72"/>
                  </a:cubicBezTo>
                  <a:cubicBezTo>
                    <a:pt x="909" y="131"/>
                    <a:pt x="1016" y="223"/>
                    <a:pt x="1091" y="342"/>
                  </a:cubicBezTo>
                  <a:lnTo>
                    <a:pt x="924" y="505"/>
                  </a:lnTo>
                  <a:lnTo>
                    <a:pt x="801" y="627"/>
                  </a:lnTo>
                  <a:lnTo>
                    <a:pt x="963" y="536"/>
                  </a:lnTo>
                  <a:lnTo>
                    <a:pt x="1140" y="438"/>
                  </a:lnTo>
                  <a:cubicBezTo>
                    <a:pt x="1172" y="513"/>
                    <a:pt x="1188" y="596"/>
                    <a:pt x="1180" y="687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46">
              <a:extLst>
                <a:ext uri="{FF2B5EF4-FFF2-40B4-BE49-F238E27FC236}">
                  <a16:creationId xmlns:a16="http://schemas.microsoft.com/office/drawing/2014/main" id="{39068338-061A-49A5-8AB5-1E30F2B584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940925" y="2082801"/>
              <a:ext cx="230188" cy="400050"/>
            </a:xfrm>
            <a:custGeom>
              <a:avLst/>
              <a:gdLst>
                <a:gd name="T0" fmla="*/ 751 w 1259"/>
                <a:gd name="T1" fmla="*/ 2185 h 2185"/>
                <a:gd name="T2" fmla="*/ 134 w 1259"/>
                <a:gd name="T3" fmla="*/ 1415 h 2185"/>
                <a:gd name="T4" fmla="*/ 510 w 1259"/>
                <a:gd name="T5" fmla="*/ 1516 h 2185"/>
                <a:gd name="T6" fmla="*/ 759 w 1259"/>
                <a:gd name="T7" fmla="*/ 1883 h 2185"/>
                <a:gd name="T8" fmla="*/ 977 w 1259"/>
                <a:gd name="T9" fmla="*/ 1707 h 2185"/>
                <a:gd name="T10" fmla="*/ 977 w 1259"/>
                <a:gd name="T11" fmla="*/ 1707 h 2185"/>
                <a:gd name="T12" fmla="*/ 1259 w 1259"/>
                <a:gd name="T13" fmla="*/ 1920 h 2185"/>
                <a:gd name="T14" fmla="*/ 751 w 1259"/>
                <a:gd name="T15" fmla="*/ 2185 h 2185"/>
                <a:gd name="T16" fmla="*/ 495 w 1259"/>
                <a:gd name="T17" fmla="*/ 1488 h 2185"/>
                <a:gd name="T18" fmla="*/ 55 w 1259"/>
                <a:gd name="T19" fmla="*/ 1253 h 2185"/>
                <a:gd name="T20" fmla="*/ 39 w 1259"/>
                <a:gd name="T21" fmla="*/ 1194 h 2185"/>
                <a:gd name="T22" fmla="*/ 0 w 1259"/>
                <a:gd name="T23" fmla="*/ 726 h 2185"/>
                <a:gd name="T24" fmla="*/ 6 w 1259"/>
                <a:gd name="T25" fmla="*/ 558 h 2185"/>
                <a:gd name="T26" fmla="*/ 276 w 1259"/>
                <a:gd name="T27" fmla="*/ 827 h 2185"/>
                <a:gd name="T28" fmla="*/ 495 w 1259"/>
                <a:gd name="T29" fmla="*/ 1488 h 2185"/>
                <a:gd name="T30" fmla="*/ 285 w 1259"/>
                <a:gd name="T31" fmla="*/ 723 h 2185"/>
                <a:gd name="T32" fmla="*/ 285 w 1259"/>
                <a:gd name="T33" fmla="*/ 723 h 2185"/>
                <a:gd name="T34" fmla="*/ 26 w 1259"/>
                <a:gd name="T35" fmla="*/ 382 h 2185"/>
                <a:gd name="T36" fmla="*/ 205 w 1259"/>
                <a:gd name="T37" fmla="*/ 0 h 2185"/>
                <a:gd name="T38" fmla="*/ 364 w 1259"/>
                <a:gd name="T39" fmla="*/ 279 h 2185"/>
                <a:gd name="T40" fmla="*/ 421 w 1259"/>
                <a:gd name="T41" fmla="*/ 453 h 2185"/>
                <a:gd name="T42" fmla="*/ 294 w 1259"/>
                <a:gd name="T43" fmla="*/ 684 h 2185"/>
                <a:gd name="T44" fmla="*/ 285 w 1259"/>
                <a:gd name="T45" fmla="*/ 723 h 2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59" h="2185">
                  <a:moveTo>
                    <a:pt x="751" y="2185"/>
                  </a:moveTo>
                  <a:cubicBezTo>
                    <a:pt x="751" y="2185"/>
                    <a:pt x="331" y="1749"/>
                    <a:pt x="134" y="1415"/>
                  </a:cubicBezTo>
                  <a:lnTo>
                    <a:pt x="510" y="1516"/>
                  </a:lnTo>
                  <a:cubicBezTo>
                    <a:pt x="634" y="1728"/>
                    <a:pt x="759" y="1883"/>
                    <a:pt x="759" y="1883"/>
                  </a:cubicBezTo>
                  <a:cubicBezTo>
                    <a:pt x="759" y="1883"/>
                    <a:pt x="855" y="1818"/>
                    <a:pt x="977" y="1707"/>
                  </a:cubicBezTo>
                  <a:lnTo>
                    <a:pt x="977" y="1707"/>
                  </a:lnTo>
                  <a:cubicBezTo>
                    <a:pt x="1056" y="1788"/>
                    <a:pt x="1152" y="1859"/>
                    <a:pt x="1259" y="1920"/>
                  </a:cubicBezTo>
                  <a:cubicBezTo>
                    <a:pt x="1012" y="2068"/>
                    <a:pt x="751" y="2185"/>
                    <a:pt x="751" y="2185"/>
                  </a:cubicBezTo>
                  <a:moveTo>
                    <a:pt x="495" y="1488"/>
                  </a:moveTo>
                  <a:lnTo>
                    <a:pt x="55" y="1253"/>
                  </a:lnTo>
                  <a:cubicBezTo>
                    <a:pt x="48" y="1232"/>
                    <a:pt x="42" y="1213"/>
                    <a:pt x="39" y="1194"/>
                  </a:cubicBezTo>
                  <a:cubicBezTo>
                    <a:pt x="19" y="1087"/>
                    <a:pt x="0" y="911"/>
                    <a:pt x="0" y="726"/>
                  </a:cubicBezTo>
                  <a:cubicBezTo>
                    <a:pt x="0" y="670"/>
                    <a:pt x="2" y="613"/>
                    <a:pt x="6" y="558"/>
                  </a:cubicBezTo>
                  <a:lnTo>
                    <a:pt x="276" y="827"/>
                  </a:lnTo>
                  <a:cubicBezTo>
                    <a:pt x="275" y="1042"/>
                    <a:pt x="382" y="1288"/>
                    <a:pt x="495" y="1488"/>
                  </a:cubicBezTo>
                  <a:close/>
                  <a:moveTo>
                    <a:pt x="285" y="723"/>
                  </a:moveTo>
                  <a:lnTo>
                    <a:pt x="285" y="723"/>
                  </a:lnTo>
                  <a:lnTo>
                    <a:pt x="26" y="382"/>
                  </a:lnTo>
                  <a:cubicBezTo>
                    <a:pt x="55" y="214"/>
                    <a:pt x="109" y="71"/>
                    <a:pt x="205" y="0"/>
                  </a:cubicBezTo>
                  <a:lnTo>
                    <a:pt x="364" y="279"/>
                  </a:lnTo>
                  <a:cubicBezTo>
                    <a:pt x="382" y="335"/>
                    <a:pt x="401" y="394"/>
                    <a:pt x="421" y="453"/>
                  </a:cubicBezTo>
                  <a:cubicBezTo>
                    <a:pt x="367" y="513"/>
                    <a:pt x="321" y="589"/>
                    <a:pt x="294" y="684"/>
                  </a:cubicBezTo>
                  <a:cubicBezTo>
                    <a:pt x="291" y="697"/>
                    <a:pt x="288" y="710"/>
                    <a:pt x="285" y="723"/>
                  </a:cubicBezTo>
                </a:path>
              </a:pathLst>
            </a:custGeom>
            <a:solidFill>
              <a:srgbClr val="7B955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47">
              <a:extLst>
                <a:ext uri="{FF2B5EF4-FFF2-40B4-BE49-F238E27FC236}">
                  <a16:creationId xmlns:a16="http://schemas.microsoft.com/office/drawing/2014/main" id="{A0792540-9FB7-4B66-AFBC-4EB5B9BB1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1725" y="2165351"/>
              <a:ext cx="128588" cy="261938"/>
            </a:xfrm>
            <a:custGeom>
              <a:avLst/>
              <a:gdLst>
                <a:gd name="T0" fmla="*/ 484 w 702"/>
                <a:gd name="T1" fmla="*/ 1430 h 1430"/>
                <a:gd name="T2" fmla="*/ 235 w 702"/>
                <a:gd name="T3" fmla="*/ 1063 h 1430"/>
                <a:gd name="T4" fmla="*/ 306 w 702"/>
                <a:gd name="T5" fmla="*/ 1082 h 1430"/>
                <a:gd name="T6" fmla="*/ 220 w 702"/>
                <a:gd name="T7" fmla="*/ 1035 h 1430"/>
                <a:gd name="T8" fmla="*/ 220 w 702"/>
                <a:gd name="T9" fmla="*/ 1035 h 1430"/>
                <a:gd name="T10" fmla="*/ 1 w 702"/>
                <a:gd name="T11" fmla="*/ 374 h 1430"/>
                <a:gd name="T12" fmla="*/ 368 w 702"/>
                <a:gd name="T13" fmla="*/ 741 h 1430"/>
                <a:gd name="T14" fmla="*/ 10 w 702"/>
                <a:gd name="T15" fmla="*/ 270 h 1430"/>
                <a:gd name="T16" fmla="*/ 10 w 702"/>
                <a:gd name="T17" fmla="*/ 270 h 1430"/>
                <a:gd name="T18" fmla="*/ 20 w 702"/>
                <a:gd name="T19" fmla="*/ 231 h 1430"/>
                <a:gd name="T20" fmla="*/ 146 w 702"/>
                <a:gd name="T21" fmla="*/ 0 h 1430"/>
                <a:gd name="T22" fmla="*/ 146 w 702"/>
                <a:gd name="T23" fmla="*/ 0 h 1430"/>
                <a:gd name="T24" fmla="*/ 592 w 702"/>
                <a:gd name="T25" fmla="*/ 1113 h 1430"/>
                <a:gd name="T26" fmla="*/ 702 w 702"/>
                <a:gd name="T27" fmla="*/ 1254 h 1430"/>
                <a:gd name="T28" fmla="*/ 484 w 702"/>
                <a:gd name="T29" fmla="*/ 1430 h 1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02" h="1430">
                  <a:moveTo>
                    <a:pt x="484" y="1430"/>
                  </a:moveTo>
                  <a:cubicBezTo>
                    <a:pt x="484" y="1430"/>
                    <a:pt x="358" y="1275"/>
                    <a:pt x="235" y="1063"/>
                  </a:cubicBezTo>
                  <a:lnTo>
                    <a:pt x="306" y="1082"/>
                  </a:lnTo>
                  <a:lnTo>
                    <a:pt x="220" y="1035"/>
                  </a:lnTo>
                  <a:lnTo>
                    <a:pt x="220" y="1035"/>
                  </a:lnTo>
                  <a:cubicBezTo>
                    <a:pt x="107" y="835"/>
                    <a:pt x="0" y="589"/>
                    <a:pt x="1" y="374"/>
                  </a:cubicBezTo>
                  <a:lnTo>
                    <a:pt x="368" y="741"/>
                  </a:lnTo>
                  <a:lnTo>
                    <a:pt x="10" y="270"/>
                  </a:lnTo>
                  <a:lnTo>
                    <a:pt x="10" y="270"/>
                  </a:lnTo>
                  <a:cubicBezTo>
                    <a:pt x="13" y="257"/>
                    <a:pt x="16" y="244"/>
                    <a:pt x="20" y="231"/>
                  </a:cubicBezTo>
                  <a:cubicBezTo>
                    <a:pt x="47" y="136"/>
                    <a:pt x="92" y="60"/>
                    <a:pt x="146" y="0"/>
                  </a:cubicBezTo>
                  <a:lnTo>
                    <a:pt x="146" y="0"/>
                  </a:lnTo>
                  <a:cubicBezTo>
                    <a:pt x="286" y="420"/>
                    <a:pt x="460" y="897"/>
                    <a:pt x="592" y="1113"/>
                  </a:cubicBezTo>
                  <a:cubicBezTo>
                    <a:pt x="622" y="1163"/>
                    <a:pt x="660" y="1210"/>
                    <a:pt x="702" y="1254"/>
                  </a:cubicBezTo>
                  <a:cubicBezTo>
                    <a:pt x="581" y="1365"/>
                    <a:pt x="484" y="1430"/>
                    <a:pt x="484" y="1430"/>
                  </a:cubicBezTo>
                  <a:close/>
                </a:path>
              </a:pathLst>
            </a:custGeom>
            <a:solidFill>
              <a:srgbClr val="447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48">
              <a:extLst>
                <a:ext uri="{FF2B5EF4-FFF2-40B4-BE49-F238E27FC236}">
                  <a16:creationId xmlns:a16="http://schemas.microsoft.com/office/drawing/2014/main" id="{2C76CE4C-9A47-43D2-A64E-47E83E40A37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047288" y="2081213"/>
              <a:ext cx="188913" cy="106363"/>
            </a:xfrm>
            <a:custGeom>
              <a:avLst/>
              <a:gdLst>
                <a:gd name="T0" fmla="*/ 792 w 1034"/>
                <a:gd name="T1" fmla="*/ 582 h 582"/>
                <a:gd name="T2" fmla="*/ 528 w 1034"/>
                <a:gd name="T3" fmla="*/ 312 h 582"/>
                <a:gd name="T4" fmla="*/ 838 w 1034"/>
                <a:gd name="T5" fmla="*/ 170 h 582"/>
                <a:gd name="T6" fmla="*/ 889 w 1034"/>
                <a:gd name="T7" fmla="*/ 186 h 582"/>
                <a:gd name="T8" fmla="*/ 1034 w 1034"/>
                <a:gd name="T9" fmla="*/ 343 h 582"/>
                <a:gd name="T10" fmla="*/ 792 w 1034"/>
                <a:gd name="T11" fmla="*/ 582 h 582"/>
                <a:gd name="T12" fmla="*/ 174 w 1034"/>
                <a:gd name="T13" fmla="*/ 271 h 582"/>
                <a:gd name="T14" fmla="*/ 0 w 1034"/>
                <a:gd name="T15" fmla="*/ 0 h 582"/>
                <a:gd name="T16" fmla="*/ 315 w 1034"/>
                <a:gd name="T17" fmla="*/ 240 h 582"/>
                <a:gd name="T18" fmla="*/ 174 w 1034"/>
                <a:gd name="T19" fmla="*/ 271 h 582"/>
                <a:gd name="T20" fmla="*/ 174 w 1034"/>
                <a:gd name="T21" fmla="*/ 271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4" h="582">
                  <a:moveTo>
                    <a:pt x="792" y="582"/>
                  </a:moveTo>
                  <a:cubicBezTo>
                    <a:pt x="716" y="463"/>
                    <a:pt x="610" y="371"/>
                    <a:pt x="528" y="312"/>
                  </a:cubicBezTo>
                  <a:cubicBezTo>
                    <a:pt x="626" y="246"/>
                    <a:pt x="758" y="170"/>
                    <a:pt x="838" y="170"/>
                  </a:cubicBezTo>
                  <a:cubicBezTo>
                    <a:pt x="859" y="170"/>
                    <a:pt x="876" y="175"/>
                    <a:pt x="889" y="186"/>
                  </a:cubicBezTo>
                  <a:cubicBezTo>
                    <a:pt x="946" y="235"/>
                    <a:pt x="994" y="288"/>
                    <a:pt x="1034" y="343"/>
                  </a:cubicBezTo>
                  <a:lnTo>
                    <a:pt x="792" y="582"/>
                  </a:lnTo>
                  <a:close/>
                  <a:moveTo>
                    <a:pt x="174" y="271"/>
                  </a:moveTo>
                  <a:cubicBezTo>
                    <a:pt x="110" y="184"/>
                    <a:pt x="52" y="94"/>
                    <a:pt x="0" y="0"/>
                  </a:cubicBezTo>
                  <a:cubicBezTo>
                    <a:pt x="159" y="51"/>
                    <a:pt x="257" y="152"/>
                    <a:pt x="315" y="240"/>
                  </a:cubicBezTo>
                  <a:cubicBezTo>
                    <a:pt x="277" y="246"/>
                    <a:pt x="227" y="255"/>
                    <a:pt x="174" y="271"/>
                  </a:cubicBezTo>
                  <a:lnTo>
                    <a:pt x="174" y="27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49">
              <a:extLst>
                <a:ext uri="{FF2B5EF4-FFF2-40B4-BE49-F238E27FC236}">
                  <a16:creationId xmlns:a16="http://schemas.microsoft.com/office/drawing/2014/main" id="{27A08D19-5130-4D26-8A3C-EF0278D7411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79038" y="2124076"/>
              <a:ext cx="112713" cy="92075"/>
            </a:xfrm>
            <a:custGeom>
              <a:avLst/>
              <a:gdLst>
                <a:gd name="T0" fmla="*/ 451 w 618"/>
                <a:gd name="T1" fmla="*/ 505 h 505"/>
                <a:gd name="T2" fmla="*/ 0 w 618"/>
                <a:gd name="T3" fmla="*/ 31 h 505"/>
                <a:gd name="T4" fmla="*/ 0 w 618"/>
                <a:gd name="T5" fmla="*/ 31 h 505"/>
                <a:gd name="T6" fmla="*/ 0 w 618"/>
                <a:gd name="T7" fmla="*/ 31 h 505"/>
                <a:gd name="T8" fmla="*/ 141 w 618"/>
                <a:gd name="T9" fmla="*/ 0 h 505"/>
                <a:gd name="T10" fmla="*/ 141 w 618"/>
                <a:gd name="T11" fmla="*/ 0 h 505"/>
                <a:gd name="T12" fmla="*/ 220 w 618"/>
                <a:gd name="T13" fmla="*/ 169 h 505"/>
                <a:gd name="T14" fmla="*/ 354 w 618"/>
                <a:gd name="T15" fmla="*/ 72 h 505"/>
                <a:gd name="T16" fmla="*/ 354 w 618"/>
                <a:gd name="T17" fmla="*/ 72 h 505"/>
                <a:gd name="T18" fmla="*/ 618 w 618"/>
                <a:gd name="T19" fmla="*/ 342 h 505"/>
                <a:gd name="T20" fmla="*/ 618 w 618"/>
                <a:gd name="T21" fmla="*/ 342 h 505"/>
                <a:gd name="T22" fmla="*/ 451 w 618"/>
                <a:gd name="T23" fmla="*/ 505 h 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18" h="505">
                  <a:moveTo>
                    <a:pt x="451" y="505"/>
                  </a:moveTo>
                  <a:cubicBezTo>
                    <a:pt x="280" y="365"/>
                    <a:pt x="128" y="205"/>
                    <a:pt x="0" y="31"/>
                  </a:cubicBezTo>
                  <a:lnTo>
                    <a:pt x="0" y="31"/>
                  </a:lnTo>
                  <a:lnTo>
                    <a:pt x="0" y="31"/>
                  </a:lnTo>
                  <a:cubicBezTo>
                    <a:pt x="53" y="15"/>
                    <a:pt x="103" y="6"/>
                    <a:pt x="141" y="0"/>
                  </a:cubicBezTo>
                  <a:lnTo>
                    <a:pt x="141" y="0"/>
                  </a:lnTo>
                  <a:cubicBezTo>
                    <a:pt x="201" y="90"/>
                    <a:pt x="220" y="169"/>
                    <a:pt x="220" y="169"/>
                  </a:cubicBezTo>
                  <a:cubicBezTo>
                    <a:pt x="220" y="169"/>
                    <a:pt x="278" y="123"/>
                    <a:pt x="354" y="72"/>
                  </a:cubicBezTo>
                  <a:lnTo>
                    <a:pt x="354" y="72"/>
                  </a:lnTo>
                  <a:cubicBezTo>
                    <a:pt x="436" y="131"/>
                    <a:pt x="543" y="223"/>
                    <a:pt x="618" y="342"/>
                  </a:cubicBezTo>
                  <a:lnTo>
                    <a:pt x="618" y="342"/>
                  </a:lnTo>
                  <a:lnTo>
                    <a:pt x="451" y="505"/>
                  </a:lnTo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50">
              <a:extLst>
                <a:ext uri="{FF2B5EF4-FFF2-40B4-BE49-F238E27FC236}">
                  <a16:creationId xmlns:a16="http://schemas.microsoft.com/office/drawing/2014/main" id="{2F36956E-3386-4C1B-9D5A-289D5C4811E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99688" y="2174876"/>
              <a:ext cx="68263" cy="80963"/>
            </a:xfrm>
            <a:custGeom>
              <a:avLst/>
              <a:gdLst>
                <a:gd name="T0" fmla="*/ 75 w 368"/>
                <a:gd name="T1" fmla="*/ 441 h 441"/>
                <a:gd name="T2" fmla="*/ 40 w 368"/>
                <a:gd name="T3" fmla="*/ 417 h 441"/>
                <a:gd name="T4" fmla="*/ 40 w 368"/>
                <a:gd name="T5" fmla="*/ 417 h 441"/>
                <a:gd name="T6" fmla="*/ 40 w 368"/>
                <a:gd name="T7" fmla="*/ 417 h 441"/>
                <a:gd name="T8" fmla="*/ 40 w 368"/>
                <a:gd name="T9" fmla="*/ 412 h 441"/>
                <a:gd name="T10" fmla="*/ 0 w 368"/>
                <a:gd name="T11" fmla="*/ 163 h 441"/>
                <a:gd name="T12" fmla="*/ 292 w 368"/>
                <a:gd name="T13" fmla="*/ 0 h 441"/>
                <a:gd name="T14" fmla="*/ 368 w 368"/>
                <a:gd name="T15" fmla="*/ 263 h 441"/>
                <a:gd name="T16" fmla="*/ 75 w 368"/>
                <a:gd name="T17" fmla="*/ 441 h 4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8" h="441">
                  <a:moveTo>
                    <a:pt x="75" y="441"/>
                  </a:moveTo>
                  <a:cubicBezTo>
                    <a:pt x="63" y="433"/>
                    <a:pt x="51" y="425"/>
                    <a:pt x="40" y="417"/>
                  </a:cubicBezTo>
                  <a:lnTo>
                    <a:pt x="40" y="417"/>
                  </a:lnTo>
                  <a:lnTo>
                    <a:pt x="40" y="417"/>
                  </a:lnTo>
                  <a:cubicBezTo>
                    <a:pt x="40" y="416"/>
                    <a:pt x="40" y="413"/>
                    <a:pt x="40" y="412"/>
                  </a:cubicBezTo>
                  <a:cubicBezTo>
                    <a:pt x="48" y="321"/>
                    <a:pt x="32" y="238"/>
                    <a:pt x="0" y="163"/>
                  </a:cubicBezTo>
                  <a:lnTo>
                    <a:pt x="292" y="0"/>
                  </a:lnTo>
                  <a:cubicBezTo>
                    <a:pt x="329" y="85"/>
                    <a:pt x="354" y="174"/>
                    <a:pt x="368" y="263"/>
                  </a:cubicBezTo>
                  <a:lnTo>
                    <a:pt x="75" y="44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51">
              <a:extLst>
                <a:ext uri="{FF2B5EF4-FFF2-40B4-BE49-F238E27FC236}">
                  <a16:creationId xmlns:a16="http://schemas.microsoft.com/office/drawing/2014/main" id="{39A96FD8-6E37-4053-B3A6-30D6EF6F04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67938" y="2205038"/>
              <a:ext cx="41275" cy="46038"/>
            </a:xfrm>
            <a:custGeom>
              <a:avLst/>
              <a:gdLst>
                <a:gd name="T0" fmla="*/ 217 w 225"/>
                <a:gd name="T1" fmla="*/ 254 h 254"/>
                <a:gd name="T2" fmla="*/ 0 w 225"/>
                <a:gd name="T3" fmla="*/ 98 h 254"/>
                <a:gd name="T4" fmla="*/ 177 w 225"/>
                <a:gd name="T5" fmla="*/ 0 h 254"/>
                <a:gd name="T6" fmla="*/ 217 w 225"/>
                <a:gd name="T7" fmla="*/ 249 h 254"/>
                <a:gd name="T8" fmla="*/ 217 w 225"/>
                <a:gd name="T9" fmla="*/ 254 h 254"/>
                <a:gd name="T10" fmla="*/ 217 w 225"/>
                <a:gd name="T11" fmla="*/ 254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254">
                  <a:moveTo>
                    <a:pt x="217" y="254"/>
                  </a:moveTo>
                  <a:cubicBezTo>
                    <a:pt x="141" y="206"/>
                    <a:pt x="69" y="154"/>
                    <a:pt x="0" y="98"/>
                  </a:cubicBezTo>
                  <a:lnTo>
                    <a:pt x="177" y="0"/>
                  </a:lnTo>
                  <a:cubicBezTo>
                    <a:pt x="209" y="75"/>
                    <a:pt x="225" y="158"/>
                    <a:pt x="217" y="249"/>
                  </a:cubicBezTo>
                  <a:cubicBezTo>
                    <a:pt x="217" y="250"/>
                    <a:pt x="217" y="253"/>
                    <a:pt x="217" y="254"/>
                  </a:cubicBezTo>
                  <a:lnTo>
                    <a:pt x="217" y="254"/>
                  </a:lnTo>
                  <a:close/>
                </a:path>
              </a:pathLst>
            </a:custGeom>
            <a:solidFill>
              <a:srgbClr val="81AE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52">
              <a:extLst>
                <a:ext uri="{FF2B5EF4-FFF2-40B4-BE49-F238E27FC236}">
                  <a16:creationId xmlns:a16="http://schemas.microsoft.com/office/drawing/2014/main" id="{3BB44C0F-9225-4037-BC33-1EC6923805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31438" y="2251076"/>
              <a:ext cx="39688" cy="34925"/>
            </a:xfrm>
            <a:custGeom>
              <a:avLst/>
              <a:gdLst>
                <a:gd name="T0" fmla="*/ 208 w 215"/>
                <a:gd name="T1" fmla="*/ 191 h 191"/>
                <a:gd name="T2" fmla="*/ 0 w 215"/>
                <a:gd name="T3" fmla="*/ 82 h 191"/>
                <a:gd name="T4" fmla="*/ 214 w 215"/>
                <a:gd name="T5" fmla="*/ 0 h 191"/>
                <a:gd name="T6" fmla="*/ 215 w 215"/>
                <a:gd name="T7" fmla="*/ 52 h 191"/>
                <a:gd name="T8" fmla="*/ 208 w 215"/>
                <a:gd name="T9" fmla="*/ 191 h 191"/>
                <a:gd name="T10" fmla="*/ 208 w 215"/>
                <a:gd name="T11" fmla="*/ 191 h 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5" h="191">
                  <a:moveTo>
                    <a:pt x="208" y="191"/>
                  </a:moveTo>
                  <a:cubicBezTo>
                    <a:pt x="137" y="157"/>
                    <a:pt x="67" y="121"/>
                    <a:pt x="0" y="82"/>
                  </a:cubicBezTo>
                  <a:lnTo>
                    <a:pt x="214" y="0"/>
                  </a:lnTo>
                  <a:cubicBezTo>
                    <a:pt x="214" y="18"/>
                    <a:pt x="215" y="35"/>
                    <a:pt x="215" y="52"/>
                  </a:cubicBezTo>
                  <a:cubicBezTo>
                    <a:pt x="215" y="99"/>
                    <a:pt x="212" y="145"/>
                    <a:pt x="208" y="191"/>
                  </a:cubicBezTo>
                  <a:lnTo>
                    <a:pt x="208" y="191"/>
                  </a:lnTo>
                </a:path>
              </a:pathLst>
            </a:custGeom>
            <a:solidFill>
              <a:srgbClr val="B1C8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53">
              <a:extLst>
                <a:ext uri="{FF2B5EF4-FFF2-40B4-BE49-F238E27FC236}">
                  <a16:creationId xmlns:a16="http://schemas.microsoft.com/office/drawing/2014/main" id="{4197E497-B8D7-4F55-BA1F-F7DD19769A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288588" y="1885951"/>
              <a:ext cx="252413" cy="98425"/>
            </a:xfrm>
            <a:custGeom>
              <a:avLst/>
              <a:gdLst>
                <a:gd name="T0" fmla="*/ 1322 w 1388"/>
                <a:gd name="T1" fmla="*/ 75 h 532"/>
                <a:gd name="T2" fmla="*/ 517 w 1388"/>
                <a:gd name="T3" fmla="*/ 185 h 532"/>
                <a:gd name="T4" fmla="*/ 0 w 1388"/>
                <a:gd name="T5" fmla="*/ 532 h 532"/>
                <a:gd name="T6" fmla="*/ 28 w 1388"/>
                <a:gd name="T7" fmla="*/ 438 h 532"/>
                <a:gd name="T8" fmla="*/ 607 w 1388"/>
                <a:gd name="T9" fmla="*/ 85 h 532"/>
                <a:gd name="T10" fmla="*/ 1345 w 1388"/>
                <a:gd name="T11" fmla="*/ 6 h 532"/>
                <a:gd name="T12" fmla="*/ 1322 w 1388"/>
                <a:gd name="T13" fmla="*/ 75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88" h="532">
                  <a:moveTo>
                    <a:pt x="1322" y="75"/>
                  </a:moveTo>
                  <a:cubicBezTo>
                    <a:pt x="1053" y="69"/>
                    <a:pt x="766" y="66"/>
                    <a:pt x="517" y="185"/>
                  </a:cubicBezTo>
                  <a:cubicBezTo>
                    <a:pt x="327" y="275"/>
                    <a:pt x="162" y="401"/>
                    <a:pt x="0" y="532"/>
                  </a:cubicBezTo>
                  <a:cubicBezTo>
                    <a:pt x="9" y="500"/>
                    <a:pt x="18" y="469"/>
                    <a:pt x="28" y="438"/>
                  </a:cubicBezTo>
                  <a:cubicBezTo>
                    <a:pt x="204" y="299"/>
                    <a:pt x="392" y="154"/>
                    <a:pt x="607" y="85"/>
                  </a:cubicBezTo>
                  <a:cubicBezTo>
                    <a:pt x="849" y="7"/>
                    <a:pt x="1092" y="0"/>
                    <a:pt x="1345" y="6"/>
                  </a:cubicBezTo>
                  <a:cubicBezTo>
                    <a:pt x="1388" y="7"/>
                    <a:pt x="1356" y="76"/>
                    <a:pt x="1322" y="75"/>
                  </a:cubicBezTo>
                  <a:close/>
                </a:path>
              </a:pathLst>
            </a:custGeom>
            <a:solidFill>
              <a:srgbClr val="3E72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54">
              <a:extLst>
                <a:ext uri="{FF2B5EF4-FFF2-40B4-BE49-F238E27FC236}">
                  <a16:creationId xmlns:a16="http://schemas.microsoft.com/office/drawing/2014/main" id="{B6C75255-2794-483F-AAC7-BC5802DE4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614488"/>
              <a:ext cx="433388" cy="541338"/>
            </a:xfrm>
            <a:custGeom>
              <a:avLst/>
              <a:gdLst>
                <a:gd name="T0" fmla="*/ 1841 w 2374"/>
                <a:gd name="T1" fmla="*/ 1521 h 2958"/>
                <a:gd name="T2" fmla="*/ 1474 w 2374"/>
                <a:gd name="T3" fmla="*/ 1542 h 2958"/>
                <a:gd name="T4" fmla="*/ 1788 w 2374"/>
                <a:gd name="T5" fmla="*/ 1606 h 2958"/>
                <a:gd name="T6" fmla="*/ 1853 w 2374"/>
                <a:gd name="T7" fmla="*/ 1619 h 2958"/>
                <a:gd name="T8" fmla="*/ 2161 w 2374"/>
                <a:gd name="T9" fmla="*/ 1681 h 2958"/>
                <a:gd name="T10" fmla="*/ 1888 w 2374"/>
                <a:gd name="T11" fmla="*/ 2107 h 2958"/>
                <a:gd name="T12" fmla="*/ 1538 w 2374"/>
                <a:gd name="T13" fmla="*/ 1988 h 2958"/>
                <a:gd name="T14" fmla="*/ 1456 w 2374"/>
                <a:gd name="T15" fmla="*/ 1961 h 2958"/>
                <a:gd name="T16" fmla="*/ 1320 w 2374"/>
                <a:gd name="T17" fmla="*/ 1915 h 2958"/>
                <a:gd name="T18" fmla="*/ 1438 w 2374"/>
                <a:gd name="T19" fmla="*/ 1974 h 2958"/>
                <a:gd name="T20" fmla="*/ 1512 w 2374"/>
                <a:gd name="T21" fmla="*/ 2011 h 2958"/>
                <a:gd name="T22" fmla="*/ 1836 w 2374"/>
                <a:gd name="T23" fmla="*/ 2174 h 2958"/>
                <a:gd name="T24" fmla="*/ 1515 w 2374"/>
                <a:gd name="T25" fmla="*/ 2502 h 2958"/>
                <a:gd name="T26" fmla="*/ 1184 w 2374"/>
                <a:gd name="T27" fmla="*/ 2699 h 2958"/>
                <a:gd name="T28" fmla="*/ 902 w 2374"/>
                <a:gd name="T29" fmla="*/ 2410 h 2958"/>
                <a:gd name="T30" fmla="*/ 1075 w 2374"/>
                <a:gd name="T31" fmla="*/ 2748 h 2958"/>
                <a:gd name="T32" fmla="*/ 256 w 2374"/>
                <a:gd name="T33" fmla="*/ 2958 h 2958"/>
                <a:gd name="T34" fmla="*/ 55 w 2374"/>
                <a:gd name="T35" fmla="*/ 2284 h 2958"/>
                <a:gd name="T36" fmla="*/ 282 w 2374"/>
                <a:gd name="T37" fmla="*/ 2240 h 2958"/>
                <a:gd name="T38" fmla="*/ 46 w 2374"/>
                <a:gd name="T39" fmla="*/ 2240 h 2958"/>
                <a:gd name="T40" fmla="*/ 2 w 2374"/>
                <a:gd name="T41" fmla="*/ 1781 h 2958"/>
                <a:gd name="T42" fmla="*/ 3 w 2374"/>
                <a:gd name="T43" fmla="*/ 1605 h 2958"/>
                <a:gd name="T44" fmla="*/ 387 w 2374"/>
                <a:gd name="T45" fmla="*/ 1605 h 2958"/>
                <a:gd name="T46" fmla="*/ 304 w 2374"/>
                <a:gd name="T47" fmla="*/ 1591 h 2958"/>
                <a:gd name="T48" fmla="*/ 7 w 2374"/>
                <a:gd name="T49" fmla="*/ 1539 h 2958"/>
                <a:gd name="T50" fmla="*/ 15 w 2374"/>
                <a:gd name="T51" fmla="*/ 1436 h 2958"/>
                <a:gd name="T52" fmla="*/ 161 w 2374"/>
                <a:gd name="T53" fmla="*/ 877 h 2958"/>
                <a:gd name="T54" fmla="*/ 421 w 2374"/>
                <a:gd name="T55" fmla="*/ 1055 h 2958"/>
                <a:gd name="T56" fmla="*/ 562 w 2374"/>
                <a:gd name="T57" fmla="*/ 1152 h 2958"/>
                <a:gd name="T58" fmla="*/ 460 w 2374"/>
                <a:gd name="T59" fmla="*/ 964 h 2958"/>
                <a:gd name="T60" fmla="*/ 272 w 2374"/>
                <a:gd name="T61" fmla="*/ 619 h 2958"/>
                <a:gd name="T62" fmla="*/ 721 w 2374"/>
                <a:gd name="T63" fmla="*/ 59 h 2958"/>
                <a:gd name="T64" fmla="*/ 833 w 2374"/>
                <a:gd name="T65" fmla="*/ 525 h 2958"/>
                <a:gd name="T66" fmla="*/ 902 w 2374"/>
                <a:gd name="T67" fmla="*/ 816 h 2958"/>
                <a:gd name="T68" fmla="*/ 902 w 2374"/>
                <a:gd name="T69" fmla="*/ 2 h 2958"/>
                <a:gd name="T70" fmla="*/ 1008 w 2374"/>
                <a:gd name="T71" fmla="*/ 12 h 2958"/>
                <a:gd name="T72" fmla="*/ 1385 w 2374"/>
                <a:gd name="T73" fmla="*/ 557 h 2958"/>
                <a:gd name="T74" fmla="*/ 1417 w 2374"/>
                <a:gd name="T75" fmla="*/ 745 h 2958"/>
                <a:gd name="T76" fmla="*/ 1608 w 2374"/>
                <a:gd name="T77" fmla="*/ 664 h 2958"/>
                <a:gd name="T78" fmla="*/ 2087 w 2374"/>
                <a:gd name="T79" fmla="*/ 716 h 2958"/>
                <a:gd name="T80" fmla="*/ 2305 w 2374"/>
                <a:gd name="T81" fmla="*/ 921 h 2958"/>
                <a:gd name="T82" fmla="*/ 2042 w 2374"/>
                <a:gd name="T83" fmla="*/ 1002 h 2958"/>
                <a:gd name="T84" fmla="*/ 1985 w 2374"/>
                <a:gd name="T85" fmla="*/ 1019 h 2958"/>
                <a:gd name="T86" fmla="*/ 1552 w 2374"/>
                <a:gd name="T87" fmla="*/ 1152 h 2958"/>
                <a:gd name="T88" fmla="*/ 2006 w 2374"/>
                <a:gd name="T89" fmla="*/ 1089 h 2958"/>
                <a:gd name="T90" fmla="*/ 2021 w 2374"/>
                <a:gd name="T91" fmla="*/ 1087 h 2958"/>
                <a:gd name="T92" fmla="*/ 2357 w 2374"/>
                <a:gd name="T93" fmla="*/ 1040 h 2958"/>
                <a:gd name="T94" fmla="*/ 2252 w 2374"/>
                <a:gd name="T95" fmla="*/ 1497 h 2958"/>
                <a:gd name="T96" fmla="*/ 1911 w 2374"/>
                <a:gd name="T97" fmla="*/ 1517 h 2958"/>
                <a:gd name="T98" fmla="*/ 1841 w 2374"/>
                <a:gd name="T99" fmla="*/ 1521 h 29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374" h="2958">
                  <a:moveTo>
                    <a:pt x="1841" y="1521"/>
                  </a:moveTo>
                  <a:lnTo>
                    <a:pt x="1474" y="1542"/>
                  </a:lnTo>
                  <a:lnTo>
                    <a:pt x="1788" y="1606"/>
                  </a:lnTo>
                  <a:lnTo>
                    <a:pt x="1853" y="1619"/>
                  </a:lnTo>
                  <a:lnTo>
                    <a:pt x="2161" y="1681"/>
                  </a:lnTo>
                  <a:cubicBezTo>
                    <a:pt x="2082" y="1828"/>
                    <a:pt x="1987" y="1975"/>
                    <a:pt x="1888" y="2107"/>
                  </a:cubicBezTo>
                  <a:lnTo>
                    <a:pt x="1538" y="1988"/>
                  </a:lnTo>
                  <a:lnTo>
                    <a:pt x="1456" y="1961"/>
                  </a:lnTo>
                  <a:lnTo>
                    <a:pt x="1320" y="1915"/>
                  </a:lnTo>
                  <a:lnTo>
                    <a:pt x="1438" y="1974"/>
                  </a:lnTo>
                  <a:lnTo>
                    <a:pt x="1512" y="2011"/>
                  </a:lnTo>
                  <a:lnTo>
                    <a:pt x="1836" y="2174"/>
                  </a:lnTo>
                  <a:cubicBezTo>
                    <a:pt x="1724" y="2316"/>
                    <a:pt x="1611" y="2434"/>
                    <a:pt x="1515" y="2502"/>
                  </a:cubicBezTo>
                  <a:cubicBezTo>
                    <a:pt x="1407" y="2580"/>
                    <a:pt x="1295" y="2645"/>
                    <a:pt x="1184" y="2699"/>
                  </a:cubicBezTo>
                  <a:lnTo>
                    <a:pt x="902" y="2410"/>
                  </a:lnTo>
                  <a:lnTo>
                    <a:pt x="1075" y="2748"/>
                  </a:lnTo>
                  <a:cubicBezTo>
                    <a:pt x="641" y="2933"/>
                    <a:pt x="256" y="2958"/>
                    <a:pt x="256" y="2958"/>
                  </a:cubicBezTo>
                  <a:cubicBezTo>
                    <a:pt x="211" y="2872"/>
                    <a:pt x="115" y="2617"/>
                    <a:pt x="55" y="2284"/>
                  </a:cubicBezTo>
                  <a:lnTo>
                    <a:pt x="282" y="2240"/>
                  </a:lnTo>
                  <a:lnTo>
                    <a:pt x="46" y="2240"/>
                  </a:lnTo>
                  <a:cubicBezTo>
                    <a:pt x="23" y="2098"/>
                    <a:pt x="5" y="1942"/>
                    <a:pt x="2" y="1781"/>
                  </a:cubicBezTo>
                  <a:cubicBezTo>
                    <a:pt x="0" y="1723"/>
                    <a:pt x="1" y="1664"/>
                    <a:pt x="3" y="1605"/>
                  </a:cubicBezTo>
                  <a:lnTo>
                    <a:pt x="387" y="1605"/>
                  </a:lnTo>
                  <a:lnTo>
                    <a:pt x="304" y="1591"/>
                  </a:lnTo>
                  <a:lnTo>
                    <a:pt x="7" y="1539"/>
                  </a:lnTo>
                  <a:cubicBezTo>
                    <a:pt x="8" y="1505"/>
                    <a:pt x="11" y="1471"/>
                    <a:pt x="15" y="1436"/>
                  </a:cubicBezTo>
                  <a:cubicBezTo>
                    <a:pt x="31" y="1288"/>
                    <a:pt x="82" y="1084"/>
                    <a:pt x="161" y="877"/>
                  </a:cubicBezTo>
                  <a:lnTo>
                    <a:pt x="421" y="1055"/>
                  </a:lnTo>
                  <a:lnTo>
                    <a:pt x="562" y="1152"/>
                  </a:lnTo>
                  <a:lnTo>
                    <a:pt x="460" y="964"/>
                  </a:lnTo>
                  <a:lnTo>
                    <a:pt x="272" y="619"/>
                  </a:lnTo>
                  <a:cubicBezTo>
                    <a:pt x="393" y="376"/>
                    <a:pt x="547" y="159"/>
                    <a:pt x="721" y="59"/>
                  </a:cubicBezTo>
                  <a:lnTo>
                    <a:pt x="833" y="525"/>
                  </a:lnTo>
                  <a:lnTo>
                    <a:pt x="902" y="816"/>
                  </a:lnTo>
                  <a:lnTo>
                    <a:pt x="902" y="2"/>
                  </a:lnTo>
                  <a:cubicBezTo>
                    <a:pt x="937" y="0"/>
                    <a:pt x="973" y="3"/>
                    <a:pt x="1008" y="12"/>
                  </a:cubicBezTo>
                  <a:cubicBezTo>
                    <a:pt x="1236" y="69"/>
                    <a:pt x="1340" y="359"/>
                    <a:pt x="1385" y="557"/>
                  </a:cubicBezTo>
                  <a:cubicBezTo>
                    <a:pt x="1409" y="665"/>
                    <a:pt x="1417" y="745"/>
                    <a:pt x="1417" y="745"/>
                  </a:cubicBezTo>
                  <a:cubicBezTo>
                    <a:pt x="1417" y="745"/>
                    <a:pt x="1493" y="696"/>
                    <a:pt x="1608" y="664"/>
                  </a:cubicBezTo>
                  <a:cubicBezTo>
                    <a:pt x="1736" y="628"/>
                    <a:pt x="1913" y="614"/>
                    <a:pt x="2087" y="716"/>
                  </a:cubicBezTo>
                  <a:cubicBezTo>
                    <a:pt x="2162" y="760"/>
                    <a:pt x="2236" y="826"/>
                    <a:pt x="2305" y="921"/>
                  </a:cubicBezTo>
                  <a:lnTo>
                    <a:pt x="2042" y="1002"/>
                  </a:lnTo>
                  <a:lnTo>
                    <a:pt x="1985" y="1019"/>
                  </a:lnTo>
                  <a:lnTo>
                    <a:pt x="1552" y="1152"/>
                  </a:lnTo>
                  <a:lnTo>
                    <a:pt x="2006" y="1089"/>
                  </a:lnTo>
                  <a:lnTo>
                    <a:pt x="2021" y="1087"/>
                  </a:lnTo>
                  <a:lnTo>
                    <a:pt x="2357" y="1040"/>
                  </a:lnTo>
                  <a:cubicBezTo>
                    <a:pt x="2374" y="1155"/>
                    <a:pt x="2330" y="1319"/>
                    <a:pt x="2252" y="1497"/>
                  </a:cubicBezTo>
                  <a:lnTo>
                    <a:pt x="1911" y="1517"/>
                  </a:lnTo>
                  <a:lnTo>
                    <a:pt x="1841" y="1521"/>
                  </a:lnTo>
                </a:path>
              </a:pathLst>
            </a:custGeom>
            <a:solidFill>
              <a:srgbClr val="97B7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55">
              <a:extLst>
                <a:ext uri="{FF2B5EF4-FFF2-40B4-BE49-F238E27FC236}">
                  <a16:creationId xmlns:a16="http://schemas.microsoft.com/office/drawing/2014/main" id="{CB315B7F-526F-4094-A319-4CDA204EF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695451"/>
              <a:ext cx="314325" cy="379413"/>
            </a:xfrm>
            <a:custGeom>
              <a:avLst/>
              <a:gdLst>
                <a:gd name="T0" fmla="*/ 1682 w 1726"/>
                <a:gd name="T1" fmla="*/ 935 h 2080"/>
                <a:gd name="T2" fmla="*/ 1617 w 1726"/>
                <a:gd name="T3" fmla="*/ 1079 h 2080"/>
                <a:gd name="T4" fmla="*/ 1547 w 1726"/>
                <a:gd name="T5" fmla="*/ 1083 h 2080"/>
                <a:gd name="T6" fmla="*/ 1180 w 1726"/>
                <a:gd name="T7" fmla="*/ 1104 h 2080"/>
                <a:gd name="T8" fmla="*/ 1494 w 1726"/>
                <a:gd name="T9" fmla="*/ 1168 h 2080"/>
                <a:gd name="T10" fmla="*/ 1560 w 1726"/>
                <a:gd name="T11" fmla="*/ 1181 h 2080"/>
                <a:gd name="T12" fmla="*/ 1244 w 1726"/>
                <a:gd name="T13" fmla="*/ 1550 h 2080"/>
                <a:gd name="T14" fmla="*/ 1162 w 1726"/>
                <a:gd name="T15" fmla="*/ 1523 h 2080"/>
                <a:gd name="T16" fmla="*/ 1026 w 1726"/>
                <a:gd name="T17" fmla="*/ 1477 h 2080"/>
                <a:gd name="T18" fmla="*/ 1144 w 1726"/>
                <a:gd name="T19" fmla="*/ 1536 h 2080"/>
                <a:gd name="T20" fmla="*/ 1218 w 1726"/>
                <a:gd name="T21" fmla="*/ 1573 h 2080"/>
                <a:gd name="T22" fmla="*/ 123 w 1726"/>
                <a:gd name="T23" fmla="*/ 2080 h 2080"/>
                <a:gd name="T24" fmla="*/ 22 w 1726"/>
                <a:gd name="T25" fmla="*/ 1600 h 2080"/>
                <a:gd name="T26" fmla="*/ 9 w 1726"/>
                <a:gd name="T27" fmla="*/ 1167 h 2080"/>
                <a:gd name="T28" fmla="*/ 93 w 1726"/>
                <a:gd name="T29" fmla="*/ 1167 h 2080"/>
                <a:gd name="T30" fmla="*/ 11 w 1726"/>
                <a:gd name="T31" fmla="*/ 1153 h 2080"/>
                <a:gd name="T32" fmla="*/ 127 w 1726"/>
                <a:gd name="T33" fmla="*/ 617 h 2080"/>
                <a:gd name="T34" fmla="*/ 268 w 1726"/>
                <a:gd name="T35" fmla="*/ 714 h 2080"/>
                <a:gd name="T36" fmla="*/ 166 w 1726"/>
                <a:gd name="T37" fmla="*/ 526 h 2080"/>
                <a:gd name="T38" fmla="*/ 278 w 1726"/>
                <a:gd name="T39" fmla="*/ 326 h 2080"/>
                <a:gd name="T40" fmla="*/ 539 w 1726"/>
                <a:gd name="T41" fmla="*/ 87 h 2080"/>
                <a:gd name="T42" fmla="*/ 608 w 1726"/>
                <a:gd name="T43" fmla="*/ 378 h 2080"/>
                <a:gd name="T44" fmla="*/ 608 w 1726"/>
                <a:gd name="T45" fmla="*/ 60 h 2080"/>
                <a:gd name="T46" fmla="*/ 1091 w 1726"/>
                <a:gd name="T47" fmla="*/ 119 h 2080"/>
                <a:gd name="T48" fmla="*/ 1122 w 1726"/>
                <a:gd name="T49" fmla="*/ 307 h 2080"/>
                <a:gd name="T50" fmla="*/ 1314 w 1726"/>
                <a:gd name="T51" fmla="*/ 226 h 2080"/>
                <a:gd name="T52" fmla="*/ 1691 w 1726"/>
                <a:gd name="T53" fmla="*/ 581 h 2080"/>
                <a:gd name="T54" fmla="*/ 1258 w 1726"/>
                <a:gd name="T55" fmla="*/ 714 h 2080"/>
                <a:gd name="T56" fmla="*/ 1712 w 1726"/>
                <a:gd name="T57" fmla="*/ 651 h 2080"/>
                <a:gd name="T58" fmla="*/ 1717 w 1726"/>
                <a:gd name="T59" fmla="*/ 684 h 2080"/>
                <a:gd name="T60" fmla="*/ 1682 w 1726"/>
                <a:gd name="T61" fmla="*/ 935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26" h="2080">
                  <a:moveTo>
                    <a:pt x="1682" y="935"/>
                  </a:moveTo>
                  <a:cubicBezTo>
                    <a:pt x="1662" y="985"/>
                    <a:pt x="1641" y="1033"/>
                    <a:pt x="1617" y="1079"/>
                  </a:cubicBezTo>
                  <a:lnTo>
                    <a:pt x="1547" y="1083"/>
                  </a:lnTo>
                  <a:lnTo>
                    <a:pt x="1180" y="1104"/>
                  </a:lnTo>
                  <a:lnTo>
                    <a:pt x="1494" y="1168"/>
                  </a:lnTo>
                  <a:lnTo>
                    <a:pt x="1560" y="1181"/>
                  </a:lnTo>
                  <a:cubicBezTo>
                    <a:pt x="1470" y="1325"/>
                    <a:pt x="1362" y="1447"/>
                    <a:pt x="1244" y="1550"/>
                  </a:cubicBezTo>
                  <a:lnTo>
                    <a:pt x="1162" y="1523"/>
                  </a:lnTo>
                  <a:lnTo>
                    <a:pt x="1026" y="1477"/>
                  </a:lnTo>
                  <a:lnTo>
                    <a:pt x="1144" y="1536"/>
                  </a:lnTo>
                  <a:lnTo>
                    <a:pt x="1218" y="1573"/>
                  </a:lnTo>
                  <a:cubicBezTo>
                    <a:pt x="736" y="1980"/>
                    <a:pt x="123" y="2080"/>
                    <a:pt x="123" y="2080"/>
                  </a:cubicBezTo>
                  <a:cubicBezTo>
                    <a:pt x="123" y="2080"/>
                    <a:pt x="55" y="1884"/>
                    <a:pt x="22" y="1600"/>
                  </a:cubicBezTo>
                  <a:cubicBezTo>
                    <a:pt x="7" y="1470"/>
                    <a:pt x="0" y="1323"/>
                    <a:pt x="9" y="1167"/>
                  </a:cubicBezTo>
                  <a:lnTo>
                    <a:pt x="93" y="1167"/>
                  </a:lnTo>
                  <a:lnTo>
                    <a:pt x="11" y="1153"/>
                  </a:lnTo>
                  <a:cubicBezTo>
                    <a:pt x="23" y="979"/>
                    <a:pt x="57" y="796"/>
                    <a:pt x="127" y="617"/>
                  </a:cubicBezTo>
                  <a:lnTo>
                    <a:pt x="268" y="714"/>
                  </a:lnTo>
                  <a:lnTo>
                    <a:pt x="166" y="526"/>
                  </a:lnTo>
                  <a:cubicBezTo>
                    <a:pt x="197" y="458"/>
                    <a:pt x="235" y="391"/>
                    <a:pt x="278" y="326"/>
                  </a:cubicBezTo>
                  <a:cubicBezTo>
                    <a:pt x="359" y="205"/>
                    <a:pt x="449" y="131"/>
                    <a:pt x="539" y="87"/>
                  </a:cubicBezTo>
                  <a:lnTo>
                    <a:pt x="608" y="378"/>
                  </a:lnTo>
                  <a:lnTo>
                    <a:pt x="608" y="60"/>
                  </a:lnTo>
                  <a:cubicBezTo>
                    <a:pt x="800" y="0"/>
                    <a:pt x="985" y="66"/>
                    <a:pt x="1091" y="119"/>
                  </a:cubicBezTo>
                  <a:cubicBezTo>
                    <a:pt x="1116" y="227"/>
                    <a:pt x="1122" y="307"/>
                    <a:pt x="1122" y="307"/>
                  </a:cubicBezTo>
                  <a:cubicBezTo>
                    <a:pt x="1122" y="307"/>
                    <a:pt x="1199" y="258"/>
                    <a:pt x="1314" y="226"/>
                  </a:cubicBezTo>
                  <a:cubicBezTo>
                    <a:pt x="1440" y="286"/>
                    <a:pt x="1620" y="401"/>
                    <a:pt x="1691" y="581"/>
                  </a:cubicBezTo>
                  <a:lnTo>
                    <a:pt x="1258" y="714"/>
                  </a:lnTo>
                  <a:lnTo>
                    <a:pt x="1712" y="651"/>
                  </a:lnTo>
                  <a:cubicBezTo>
                    <a:pt x="1714" y="662"/>
                    <a:pt x="1716" y="672"/>
                    <a:pt x="1717" y="684"/>
                  </a:cubicBezTo>
                  <a:cubicBezTo>
                    <a:pt x="1726" y="758"/>
                    <a:pt x="1718" y="842"/>
                    <a:pt x="1682" y="935"/>
                  </a:cubicBezTo>
                </a:path>
              </a:pathLst>
            </a:custGeom>
            <a:solidFill>
              <a:srgbClr val="5493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8" name="Freeform 56">
              <a:extLst>
                <a:ext uri="{FF2B5EF4-FFF2-40B4-BE49-F238E27FC236}">
                  <a16:creationId xmlns:a16="http://schemas.microsoft.com/office/drawing/2014/main" id="{2FC0BF43-201F-434F-A4E6-FE72D656E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908176"/>
              <a:ext cx="57150" cy="79375"/>
            </a:xfrm>
            <a:custGeom>
              <a:avLst/>
              <a:gdLst>
                <a:gd name="T0" fmla="*/ 315 w 315"/>
                <a:gd name="T1" fmla="*/ 432 h 432"/>
                <a:gd name="T2" fmla="*/ 315 w 315"/>
                <a:gd name="T3" fmla="*/ 432 h 432"/>
                <a:gd name="T4" fmla="*/ 1 w 315"/>
                <a:gd name="T5" fmla="*/ 176 h 432"/>
                <a:gd name="T6" fmla="*/ 1 w 315"/>
                <a:gd name="T7" fmla="*/ 176 h 432"/>
                <a:gd name="T8" fmla="*/ 0 w 315"/>
                <a:gd name="T9" fmla="*/ 110 h 432"/>
                <a:gd name="T10" fmla="*/ 2 w 315"/>
                <a:gd name="T11" fmla="*/ 0 h 432"/>
                <a:gd name="T12" fmla="*/ 303 w 315"/>
                <a:gd name="T13" fmla="*/ 0 h 432"/>
                <a:gd name="T14" fmla="*/ 315 w 315"/>
                <a:gd name="T15" fmla="*/ 432 h 432"/>
                <a:gd name="T16" fmla="*/ 315 w 315"/>
                <a:gd name="T1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5" h="432">
                  <a:moveTo>
                    <a:pt x="315" y="432"/>
                  </a:moveTo>
                  <a:lnTo>
                    <a:pt x="315" y="432"/>
                  </a:lnTo>
                  <a:cubicBezTo>
                    <a:pt x="200" y="367"/>
                    <a:pt x="95" y="280"/>
                    <a:pt x="1" y="176"/>
                  </a:cubicBezTo>
                  <a:lnTo>
                    <a:pt x="1" y="176"/>
                  </a:lnTo>
                  <a:cubicBezTo>
                    <a:pt x="0" y="154"/>
                    <a:pt x="0" y="132"/>
                    <a:pt x="0" y="110"/>
                  </a:cubicBezTo>
                  <a:cubicBezTo>
                    <a:pt x="0" y="74"/>
                    <a:pt x="1" y="37"/>
                    <a:pt x="2" y="0"/>
                  </a:cubicBezTo>
                  <a:lnTo>
                    <a:pt x="303" y="0"/>
                  </a:lnTo>
                  <a:cubicBezTo>
                    <a:pt x="293" y="156"/>
                    <a:pt x="300" y="303"/>
                    <a:pt x="315" y="432"/>
                  </a:cubicBezTo>
                  <a:lnTo>
                    <a:pt x="315" y="43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9" name="Freeform 57">
              <a:extLst>
                <a:ext uri="{FF2B5EF4-FFF2-40B4-BE49-F238E27FC236}">
                  <a16:creationId xmlns:a16="http://schemas.microsoft.com/office/drawing/2014/main" id="{D2825827-C295-4D5E-8F38-C83C18C3FB6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04513" y="1965326"/>
              <a:ext cx="23813" cy="9525"/>
            </a:xfrm>
            <a:custGeom>
              <a:avLst/>
              <a:gdLst>
                <a:gd name="T0" fmla="*/ 118 w 137"/>
                <a:gd name="T1" fmla="*/ 59 h 59"/>
                <a:gd name="T2" fmla="*/ 118 w 137"/>
                <a:gd name="T3" fmla="*/ 59 h 59"/>
                <a:gd name="T4" fmla="*/ 0 w 137"/>
                <a:gd name="T5" fmla="*/ 0 h 59"/>
                <a:gd name="T6" fmla="*/ 137 w 137"/>
                <a:gd name="T7" fmla="*/ 46 h 59"/>
                <a:gd name="T8" fmla="*/ 137 w 137"/>
                <a:gd name="T9" fmla="*/ 46 h 59"/>
                <a:gd name="T10" fmla="*/ 118 w 137"/>
                <a:gd name="T11" fmla="*/ 59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7" h="59">
                  <a:moveTo>
                    <a:pt x="118" y="59"/>
                  </a:moveTo>
                  <a:lnTo>
                    <a:pt x="118" y="59"/>
                  </a:lnTo>
                  <a:lnTo>
                    <a:pt x="0" y="0"/>
                  </a:lnTo>
                  <a:lnTo>
                    <a:pt x="137" y="46"/>
                  </a:lnTo>
                  <a:lnTo>
                    <a:pt x="137" y="46"/>
                  </a:lnTo>
                  <a:cubicBezTo>
                    <a:pt x="130" y="50"/>
                    <a:pt x="124" y="55"/>
                    <a:pt x="118" y="59"/>
                  </a:cubicBezTo>
                </a:path>
              </a:pathLst>
            </a:custGeom>
            <a:solidFill>
              <a:srgbClr val="CAC9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0" name="Freeform 58">
              <a:extLst>
                <a:ext uri="{FF2B5EF4-FFF2-40B4-BE49-F238E27FC236}">
                  <a16:creationId xmlns:a16="http://schemas.microsoft.com/office/drawing/2014/main" id="{D694DC82-B5C8-4460-8739-E116E64E3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31500" y="1892301"/>
              <a:ext cx="68263" cy="15875"/>
            </a:xfrm>
            <a:custGeom>
              <a:avLst/>
              <a:gdLst>
                <a:gd name="T0" fmla="*/ 313 w 366"/>
                <a:gd name="T1" fmla="*/ 85 h 85"/>
                <a:gd name="T2" fmla="*/ 313 w 366"/>
                <a:gd name="T3" fmla="*/ 85 h 85"/>
                <a:gd name="T4" fmla="*/ 0 w 366"/>
                <a:gd name="T5" fmla="*/ 21 h 85"/>
                <a:gd name="T6" fmla="*/ 366 w 366"/>
                <a:gd name="T7" fmla="*/ 0 h 85"/>
                <a:gd name="T8" fmla="*/ 366 w 366"/>
                <a:gd name="T9" fmla="*/ 0 h 85"/>
                <a:gd name="T10" fmla="*/ 313 w 366"/>
                <a:gd name="T11" fmla="*/ 85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6" h="85">
                  <a:moveTo>
                    <a:pt x="313" y="85"/>
                  </a:moveTo>
                  <a:lnTo>
                    <a:pt x="313" y="85"/>
                  </a:lnTo>
                  <a:lnTo>
                    <a:pt x="0" y="21"/>
                  </a:lnTo>
                  <a:lnTo>
                    <a:pt x="366" y="0"/>
                  </a:lnTo>
                  <a:lnTo>
                    <a:pt x="366" y="0"/>
                  </a:lnTo>
                  <a:cubicBezTo>
                    <a:pt x="349" y="29"/>
                    <a:pt x="331" y="57"/>
                    <a:pt x="313" y="85"/>
                  </a:cubicBezTo>
                  <a:close/>
                </a:path>
              </a:pathLst>
            </a:custGeom>
            <a:solidFill>
              <a:srgbClr val="7070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59">
              <a:extLst>
                <a:ext uri="{FF2B5EF4-FFF2-40B4-BE49-F238E27FC236}">
                  <a16:creationId xmlns:a16="http://schemas.microsoft.com/office/drawing/2014/main" id="{EC1B5500-0430-408F-A0D9-036408359A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463213" y="1774826"/>
              <a:ext cx="76200" cy="130175"/>
            </a:xfrm>
            <a:custGeom>
              <a:avLst/>
              <a:gdLst>
                <a:gd name="T0" fmla="*/ 299 w 415"/>
                <a:gd name="T1" fmla="*/ 714 h 714"/>
                <a:gd name="T2" fmla="*/ 299 w 415"/>
                <a:gd name="T3" fmla="*/ 714 h 714"/>
                <a:gd name="T4" fmla="*/ 124 w 415"/>
                <a:gd name="T5" fmla="*/ 684 h 714"/>
                <a:gd name="T6" fmla="*/ 0 w 415"/>
                <a:gd name="T7" fmla="*/ 663 h 714"/>
                <a:gd name="T8" fmla="*/ 9 w 415"/>
                <a:gd name="T9" fmla="*/ 560 h 714"/>
                <a:gd name="T10" fmla="*/ 155 w 415"/>
                <a:gd name="T11" fmla="*/ 0 h 714"/>
                <a:gd name="T12" fmla="*/ 415 w 415"/>
                <a:gd name="T13" fmla="*/ 179 h 714"/>
                <a:gd name="T14" fmla="*/ 299 w 415"/>
                <a:gd name="T15" fmla="*/ 714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15" h="714">
                  <a:moveTo>
                    <a:pt x="299" y="714"/>
                  </a:moveTo>
                  <a:lnTo>
                    <a:pt x="299" y="714"/>
                  </a:lnTo>
                  <a:lnTo>
                    <a:pt x="124" y="684"/>
                  </a:lnTo>
                  <a:lnTo>
                    <a:pt x="0" y="663"/>
                  </a:lnTo>
                  <a:cubicBezTo>
                    <a:pt x="3" y="629"/>
                    <a:pt x="6" y="595"/>
                    <a:pt x="9" y="560"/>
                  </a:cubicBezTo>
                  <a:cubicBezTo>
                    <a:pt x="25" y="411"/>
                    <a:pt x="77" y="208"/>
                    <a:pt x="155" y="0"/>
                  </a:cubicBezTo>
                  <a:lnTo>
                    <a:pt x="415" y="179"/>
                  </a:lnTo>
                  <a:cubicBezTo>
                    <a:pt x="345" y="358"/>
                    <a:pt x="311" y="541"/>
                    <a:pt x="299" y="714"/>
                  </a:cubicBezTo>
                  <a:close/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60">
              <a:extLst>
                <a:ext uri="{FF2B5EF4-FFF2-40B4-BE49-F238E27FC236}">
                  <a16:creationId xmlns:a16="http://schemas.microsoft.com/office/drawing/2014/main" id="{44C73954-5CA9-4D90-BE7E-BC8E98129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5788" y="1797051"/>
              <a:ext cx="90488" cy="28575"/>
            </a:xfrm>
            <a:custGeom>
              <a:avLst/>
              <a:gdLst>
                <a:gd name="T0" fmla="*/ 0 w 490"/>
                <a:gd name="T1" fmla="*/ 150 h 150"/>
                <a:gd name="T2" fmla="*/ 433 w 490"/>
                <a:gd name="T3" fmla="*/ 17 h 150"/>
                <a:gd name="T4" fmla="*/ 433 w 490"/>
                <a:gd name="T5" fmla="*/ 17 h 150"/>
                <a:gd name="T6" fmla="*/ 490 w 490"/>
                <a:gd name="T7" fmla="*/ 0 h 150"/>
                <a:gd name="T8" fmla="*/ 490 w 490"/>
                <a:gd name="T9" fmla="*/ 0 h 150"/>
                <a:gd name="T10" fmla="*/ 469 w 490"/>
                <a:gd name="T11" fmla="*/ 85 h 150"/>
                <a:gd name="T12" fmla="*/ 469 w 490"/>
                <a:gd name="T13" fmla="*/ 85 h 150"/>
                <a:gd name="T14" fmla="*/ 454 w 490"/>
                <a:gd name="T15" fmla="*/ 87 h 150"/>
                <a:gd name="T16" fmla="*/ 0 w 490"/>
                <a:gd name="T17" fmla="*/ 150 h 1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90" h="150">
                  <a:moveTo>
                    <a:pt x="0" y="150"/>
                  </a:moveTo>
                  <a:lnTo>
                    <a:pt x="433" y="17"/>
                  </a:lnTo>
                  <a:lnTo>
                    <a:pt x="433" y="17"/>
                  </a:lnTo>
                  <a:lnTo>
                    <a:pt x="490" y="0"/>
                  </a:lnTo>
                  <a:lnTo>
                    <a:pt x="490" y="0"/>
                  </a:lnTo>
                  <a:cubicBezTo>
                    <a:pt x="484" y="28"/>
                    <a:pt x="477" y="57"/>
                    <a:pt x="469" y="85"/>
                  </a:cubicBezTo>
                  <a:lnTo>
                    <a:pt x="469" y="85"/>
                  </a:lnTo>
                  <a:lnTo>
                    <a:pt x="454" y="87"/>
                  </a:lnTo>
                  <a:lnTo>
                    <a:pt x="0" y="150"/>
                  </a:lnTo>
                </a:path>
              </a:pathLst>
            </a:custGeom>
            <a:solidFill>
              <a:srgbClr val="FDFD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61">
              <a:extLst>
                <a:ext uri="{FF2B5EF4-FFF2-40B4-BE49-F238E27FC236}">
                  <a16:creationId xmlns:a16="http://schemas.microsoft.com/office/drawing/2014/main" id="{11C63855-F9E6-407A-831F-342CEAC7FB9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45788" y="1730376"/>
              <a:ext cx="98425" cy="95250"/>
            </a:xfrm>
            <a:custGeom>
              <a:avLst/>
              <a:gdLst>
                <a:gd name="T0" fmla="*/ 0 w 535"/>
                <a:gd name="T1" fmla="*/ 515 h 515"/>
                <a:gd name="T2" fmla="*/ 0 w 535"/>
                <a:gd name="T3" fmla="*/ 515 h 515"/>
                <a:gd name="T4" fmla="*/ 454 w 535"/>
                <a:gd name="T5" fmla="*/ 452 h 515"/>
                <a:gd name="T6" fmla="*/ 469 w 535"/>
                <a:gd name="T7" fmla="*/ 450 h 515"/>
                <a:gd name="T8" fmla="*/ 469 w 535"/>
                <a:gd name="T9" fmla="*/ 450 h 515"/>
                <a:gd name="T10" fmla="*/ 459 w 535"/>
                <a:gd name="T11" fmla="*/ 485 h 515"/>
                <a:gd name="T12" fmla="*/ 459 w 535"/>
                <a:gd name="T13" fmla="*/ 485 h 515"/>
                <a:gd name="T14" fmla="*/ 454 w 535"/>
                <a:gd name="T15" fmla="*/ 452 h 515"/>
                <a:gd name="T16" fmla="*/ 0 w 535"/>
                <a:gd name="T17" fmla="*/ 515 h 515"/>
                <a:gd name="T18" fmla="*/ 433 w 535"/>
                <a:gd name="T19" fmla="*/ 382 h 515"/>
                <a:gd name="T20" fmla="*/ 56 w 535"/>
                <a:gd name="T21" fmla="*/ 27 h 515"/>
                <a:gd name="T22" fmla="*/ 242 w 535"/>
                <a:gd name="T23" fmla="*/ 0 h 515"/>
                <a:gd name="T24" fmla="*/ 535 w 535"/>
                <a:gd name="T25" fmla="*/ 79 h 515"/>
                <a:gd name="T26" fmla="*/ 490 w 535"/>
                <a:gd name="T27" fmla="*/ 365 h 515"/>
                <a:gd name="T28" fmla="*/ 490 w 535"/>
                <a:gd name="T29" fmla="*/ 365 h 515"/>
                <a:gd name="T30" fmla="*/ 433 w 535"/>
                <a:gd name="T31" fmla="*/ 382 h 5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35" h="515">
                  <a:moveTo>
                    <a:pt x="0" y="515"/>
                  </a:moveTo>
                  <a:lnTo>
                    <a:pt x="0" y="515"/>
                  </a:lnTo>
                  <a:lnTo>
                    <a:pt x="454" y="452"/>
                  </a:lnTo>
                  <a:lnTo>
                    <a:pt x="469" y="450"/>
                  </a:lnTo>
                  <a:lnTo>
                    <a:pt x="469" y="450"/>
                  </a:lnTo>
                  <a:cubicBezTo>
                    <a:pt x="466" y="461"/>
                    <a:pt x="463" y="473"/>
                    <a:pt x="459" y="485"/>
                  </a:cubicBezTo>
                  <a:lnTo>
                    <a:pt x="459" y="485"/>
                  </a:lnTo>
                  <a:cubicBezTo>
                    <a:pt x="458" y="474"/>
                    <a:pt x="456" y="463"/>
                    <a:pt x="454" y="452"/>
                  </a:cubicBezTo>
                  <a:lnTo>
                    <a:pt x="0" y="515"/>
                  </a:lnTo>
                  <a:moveTo>
                    <a:pt x="433" y="382"/>
                  </a:moveTo>
                  <a:cubicBezTo>
                    <a:pt x="362" y="202"/>
                    <a:pt x="182" y="88"/>
                    <a:pt x="56" y="27"/>
                  </a:cubicBezTo>
                  <a:cubicBezTo>
                    <a:pt x="110" y="11"/>
                    <a:pt x="174" y="0"/>
                    <a:pt x="242" y="0"/>
                  </a:cubicBezTo>
                  <a:cubicBezTo>
                    <a:pt x="335" y="0"/>
                    <a:pt x="435" y="20"/>
                    <a:pt x="535" y="79"/>
                  </a:cubicBezTo>
                  <a:cubicBezTo>
                    <a:pt x="526" y="177"/>
                    <a:pt x="511" y="273"/>
                    <a:pt x="490" y="365"/>
                  </a:cubicBezTo>
                  <a:lnTo>
                    <a:pt x="490" y="365"/>
                  </a:lnTo>
                  <a:lnTo>
                    <a:pt x="433" y="382"/>
                  </a:ln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62">
              <a:extLst>
                <a:ext uri="{FF2B5EF4-FFF2-40B4-BE49-F238E27FC236}">
                  <a16:creationId xmlns:a16="http://schemas.microsoft.com/office/drawing/2014/main" id="{B5727D02-96C8-4387-A2FF-B45E161D6DD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512425" y="1614488"/>
              <a:ext cx="203200" cy="176213"/>
            </a:xfrm>
            <a:custGeom>
              <a:avLst/>
              <a:gdLst>
                <a:gd name="T0" fmla="*/ 188 w 1113"/>
                <a:gd name="T1" fmla="*/ 962 h 962"/>
                <a:gd name="T2" fmla="*/ 188 w 1113"/>
                <a:gd name="T3" fmla="*/ 962 h 962"/>
                <a:gd name="T4" fmla="*/ 0 w 1113"/>
                <a:gd name="T5" fmla="*/ 617 h 962"/>
                <a:gd name="T6" fmla="*/ 449 w 1113"/>
                <a:gd name="T7" fmla="*/ 57 h 962"/>
                <a:gd name="T8" fmla="*/ 561 w 1113"/>
                <a:gd name="T9" fmla="*/ 523 h 962"/>
                <a:gd name="T10" fmla="*/ 300 w 1113"/>
                <a:gd name="T11" fmla="*/ 762 h 962"/>
                <a:gd name="T12" fmla="*/ 188 w 1113"/>
                <a:gd name="T13" fmla="*/ 962 h 962"/>
                <a:gd name="T14" fmla="*/ 1113 w 1113"/>
                <a:gd name="T15" fmla="*/ 555 h 962"/>
                <a:gd name="T16" fmla="*/ 788 w 1113"/>
                <a:gd name="T17" fmla="*/ 472 h 962"/>
                <a:gd name="T18" fmla="*/ 630 w 1113"/>
                <a:gd name="T19" fmla="*/ 496 h 962"/>
                <a:gd name="T20" fmla="*/ 630 w 1113"/>
                <a:gd name="T21" fmla="*/ 0 h 962"/>
                <a:gd name="T22" fmla="*/ 650 w 1113"/>
                <a:gd name="T23" fmla="*/ 0 h 962"/>
                <a:gd name="T24" fmla="*/ 736 w 1113"/>
                <a:gd name="T25" fmla="*/ 10 h 962"/>
                <a:gd name="T26" fmla="*/ 1113 w 1113"/>
                <a:gd name="T27" fmla="*/ 555 h 9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113" h="962">
                  <a:moveTo>
                    <a:pt x="188" y="962"/>
                  </a:moveTo>
                  <a:lnTo>
                    <a:pt x="188" y="962"/>
                  </a:lnTo>
                  <a:lnTo>
                    <a:pt x="0" y="617"/>
                  </a:lnTo>
                  <a:cubicBezTo>
                    <a:pt x="121" y="374"/>
                    <a:pt x="275" y="157"/>
                    <a:pt x="449" y="57"/>
                  </a:cubicBezTo>
                  <a:lnTo>
                    <a:pt x="561" y="523"/>
                  </a:lnTo>
                  <a:cubicBezTo>
                    <a:pt x="471" y="567"/>
                    <a:pt x="381" y="641"/>
                    <a:pt x="300" y="762"/>
                  </a:cubicBezTo>
                  <a:cubicBezTo>
                    <a:pt x="257" y="827"/>
                    <a:pt x="219" y="894"/>
                    <a:pt x="188" y="962"/>
                  </a:cubicBezTo>
                  <a:moveTo>
                    <a:pt x="1113" y="555"/>
                  </a:moveTo>
                  <a:cubicBezTo>
                    <a:pt x="1037" y="517"/>
                    <a:pt x="920" y="472"/>
                    <a:pt x="788" y="472"/>
                  </a:cubicBezTo>
                  <a:cubicBezTo>
                    <a:pt x="737" y="472"/>
                    <a:pt x="684" y="479"/>
                    <a:pt x="630" y="496"/>
                  </a:cubicBezTo>
                  <a:lnTo>
                    <a:pt x="630" y="0"/>
                  </a:lnTo>
                  <a:cubicBezTo>
                    <a:pt x="637" y="0"/>
                    <a:pt x="643" y="0"/>
                    <a:pt x="650" y="0"/>
                  </a:cubicBezTo>
                  <a:cubicBezTo>
                    <a:pt x="679" y="0"/>
                    <a:pt x="707" y="3"/>
                    <a:pt x="736" y="10"/>
                  </a:cubicBezTo>
                  <a:cubicBezTo>
                    <a:pt x="964" y="67"/>
                    <a:pt x="1068" y="357"/>
                    <a:pt x="1113" y="555"/>
                  </a:cubicBezTo>
                </a:path>
              </a:pathLst>
            </a:custGeom>
            <a:solidFill>
              <a:srgbClr val="AAC3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63">
              <a:extLst>
                <a:ext uri="{FF2B5EF4-FFF2-40B4-BE49-F238E27FC236}">
                  <a16:creationId xmlns:a16="http://schemas.microsoft.com/office/drawing/2014/main" id="{124EB93D-9058-44AD-9A70-C61EB8EB3C0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188" y="1701801"/>
              <a:ext cx="312738" cy="311150"/>
            </a:xfrm>
            <a:custGeom>
              <a:avLst/>
              <a:gdLst>
                <a:gd name="T0" fmla="*/ 533 w 1717"/>
                <a:gd name="T1" fmla="*/ 1703 h 1703"/>
                <a:gd name="T2" fmla="*/ 22 w 1717"/>
                <a:gd name="T3" fmla="*/ 1563 h 1703"/>
                <a:gd name="T4" fmla="*/ 22 w 1717"/>
                <a:gd name="T5" fmla="*/ 1563 h 1703"/>
                <a:gd name="T6" fmla="*/ 10 w 1717"/>
                <a:gd name="T7" fmla="*/ 1131 h 1703"/>
                <a:gd name="T8" fmla="*/ 93 w 1717"/>
                <a:gd name="T9" fmla="*/ 1131 h 1703"/>
                <a:gd name="T10" fmla="*/ 11 w 1717"/>
                <a:gd name="T11" fmla="*/ 1116 h 1703"/>
                <a:gd name="T12" fmla="*/ 11 w 1717"/>
                <a:gd name="T13" fmla="*/ 1116 h 1703"/>
                <a:gd name="T14" fmla="*/ 127 w 1717"/>
                <a:gd name="T15" fmla="*/ 581 h 1703"/>
                <a:gd name="T16" fmla="*/ 127 w 1717"/>
                <a:gd name="T17" fmla="*/ 581 h 1703"/>
                <a:gd name="T18" fmla="*/ 268 w 1717"/>
                <a:gd name="T19" fmla="*/ 678 h 1703"/>
                <a:gd name="T20" fmla="*/ 166 w 1717"/>
                <a:gd name="T21" fmla="*/ 490 h 1703"/>
                <a:gd name="T22" fmla="*/ 166 w 1717"/>
                <a:gd name="T23" fmla="*/ 490 h 1703"/>
                <a:gd name="T24" fmla="*/ 279 w 1717"/>
                <a:gd name="T25" fmla="*/ 290 h 1703"/>
                <a:gd name="T26" fmla="*/ 539 w 1717"/>
                <a:gd name="T27" fmla="*/ 51 h 1703"/>
                <a:gd name="T28" fmla="*/ 539 w 1717"/>
                <a:gd name="T29" fmla="*/ 51 h 1703"/>
                <a:gd name="T30" fmla="*/ 609 w 1717"/>
                <a:gd name="T31" fmla="*/ 342 h 1703"/>
                <a:gd name="T32" fmla="*/ 609 w 1717"/>
                <a:gd name="T33" fmla="*/ 24 h 1703"/>
                <a:gd name="T34" fmla="*/ 767 w 1717"/>
                <a:gd name="T35" fmla="*/ 0 h 1703"/>
                <a:gd name="T36" fmla="*/ 1091 w 1717"/>
                <a:gd name="T37" fmla="*/ 83 h 1703"/>
                <a:gd name="T38" fmla="*/ 1091 w 1717"/>
                <a:gd name="T39" fmla="*/ 83 h 1703"/>
                <a:gd name="T40" fmla="*/ 1123 w 1717"/>
                <a:gd name="T41" fmla="*/ 271 h 1703"/>
                <a:gd name="T42" fmla="*/ 1314 w 1717"/>
                <a:gd name="T43" fmla="*/ 189 h 1703"/>
                <a:gd name="T44" fmla="*/ 1314 w 1717"/>
                <a:gd name="T45" fmla="*/ 189 h 1703"/>
                <a:gd name="T46" fmla="*/ 1691 w 1717"/>
                <a:gd name="T47" fmla="*/ 545 h 1703"/>
                <a:gd name="T48" fmla="*/ 1691 w 1717"/>
                <a:gd name="T49" fmla="*/ 545 h 1703"/>
                <a:gd name="T50" fmla="*/ 1259 w 1717"/>
                <a:gd name="T51" fmla="*/ 678 h 1703"/>
                <a:gd name="T52" fmla="*/ 1712 w 1717"/>
                <a:gd name="T53" fmla="*/ 615 h 1703"/>
                <a:gd name="T54" fmla="*/ 1717 w 1717"/>
                <a:gd name="T55" fmla="*/ 648 h 1703"/>
                <a:gd name="T56" fmla="*/ 1717 w 1717"/>
                <a:gd name="T57" fmla="*/ 648 h 1703"/>
                <a:gd name="T58" fmla="*/ 1717 w 1717"/>
                <a:gd name="T59" fmla="*/ 648 h 1703"/>
                <a:gd name="T60" fmla="*/ 1547 w 1717"/>
                <a:gd name="T61" fmla="*/ 1047 h 1703"/>
                <a:gd name="T62" fmla="*/ 1547 w 1717"/>
                <a:gd name="T63" fmla="*/ 1047 h 1703"/>
                <a:gd name="T64" fmla="*/ 1180 w 1717"/>
                <a:gd name="T65" fmla="*/ 1068 h 1703"/>
                <a:gd name="T66" fmla="*/ 1494 w 1717"/>
                <a:gd name="T67" fmla="*/ 1132 h 1703"/>
                <a:gd name="T68" fmla="*/ 1494 w 1717"/>
                <a:gd name="T69" fmla="*/ 1132 h 1703"/>
                <a:gd name="T70" fmla="*/ 1163 w 1717"/>
                <a:gd name="T71" fmla="*/ 1487 h 1703"/>
                <a:gd name="T72" fmla="*/ 1163 w 1717"/>
                <a:gd name="T73" fmla="*/ 1487 h 1703"/>
                <a:gd name="T74" fmla="*/ 1026 w 1717"/>
                <a:gd name="T75" fmla="*/ 1441 h 1703"/>
                <a:gd name="T76" fmla="*/ 1144 w 1717"/>
                <a:gd name="T77" fmla="*/ 1500 h 1703"/>
                <a:gd name="T78" fmla="*/ 1144 w 1717"/>
                <a:gd name="T79" fmla="*/ 1500 h 1703"/>
                <a:gd name="T80" fmla="*/ 533 w 1717"/>
                <a:gd name="T81" fmla="*/ 1703 h 17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17" h="1703">
                  <a:moveTo>
                    <a:pt x="533" y="1703"/>
                  </a:moveTo>
                  <a:cubicBezTo>
                    <a:pt x="352" y="1703"/>
                    <a:pt x="179" y="1653"/>
                    <a:pt x="22" y="1563"/>
                  </a:cubicBezTo>
                  <a:lnTo>
                    <a:pt x="22" y="1563"/>
                  </a:lnTo>
                  <a:cubicBezTo>
                    <a:pt x="7" y="1434"/>
                    <a:pt x="0" y="1287"/>
                    <a:pt x="10" y="1131"/>
                  </a:cubicBezTo>
                  <a:lnTo>
                    <a:pt x="93" y="1131"/>
                  </a:lnTo>
                  <a:lnTo>
                    <a:pt x="11" y="1116"/>
                  </a:lnTo>
                  <a:lnTo>
                    <a:pt x="11" y="1116"/>
                  </a:lnTo>
                  <a:cubicBezTo>
                    <a:pt x="23" y="943"/>
                    <a:pt x="57" y="760"/>
                    <a:pt x="127" y="581"/>
                  </a:cubicBezTo>
                  <a:lnTo>
                    <a:pt x="127" y="581"/>
                  </a:lnTo>
                  <a:lnTo>
                    <a:pt x="268" y="678"/>
                  </a:lnTo>
                  <a:lnTo>
                    <a:pt x="166" y="490"/>
                  </a:lnTo>
                  <a:lnTo>
                    <a:pt x="166" y="490"/>
                  </a:lnTo>
                  <a:cubicBezTo>
                    <a:pt x="197" y="422"/>
                    <a:pt x="235" y="355"/>
                    <a:pt x="279" y="290"/>
                  </a:cubicBezTo>
                  <a:cubicBezTo>
                    <a:pt x="360" y="169"/>
                    <a:pt x="449" y="94"/>
                    <a:pt x="539" y="51"/>
                  </a:cubicBezTo>
                  <a:lnTo>
                    <a:pt x="539" y="51"/>
                  </a:lnTo>
                  <a:lnTo>
                    <a:pt x="609" y="342"/>
                  </a:lnTo>
                  <a:lnTo>
                    <a:pt x="609" y="24"/>
                  </a:lnTo>
                  <a:cubicBezTo>
                    <a:pt x="662" y="7"/>
                    <a:pt x="716" y="0"/>
                    <a:pt x="767" y="0"/>
                  </a:cubicBezTo>
                  <a:cubicBezTo>
                    <a:pt x="898" y="0"/>
                    <a:pt x="1015" y="45"/>
                    <a:pt x="1091" y="83"/>
                  </a:cubicBezTo>
                  <a:lnTo>
                    <a:pt x="1091" y="83"/>
                  </a:lnTo>
                  <a:cubicBezTo>
                    <a:pt x="1116" y="191"/>
                    <a:pt x="1123" y="271"/>
                    <a:pt x="1123" y="271"/>
                  </a:cubicBezTo>
                  <a:cubicBezTo>
                    <a:pt x="1123" y="271"/>
                    <a:pt x="1199" y="222"/>
                    <a:pt x="1314" y="189"/>
                  </a:cubicBezTo>
                  <a:lnTo>
                    <a:pt x="1314" y="189"/>
                  </a:lnTo>
                  <a:cubicBezTo>
                    <a:pt x="1440" y="250"/>
                    <a:pt x="1620" y="365"/>
                    <a:pt x="1691" y="545"/>
                  </a:cubicBezTo>
                  <a:lnTo>
                    <a:pt x="1691" y="545"/>
                  </a:lnTo>
                  <a:lnTo>
                    <a:pt x="1259" y="678"/>
                  </a:lnTo>
                  <a:lnTo>
                    <a:pt x="1712" y="615"/>
                  </a:lnTo>
                  <a:cubicBezTo>
                    <a:pt x="1714" y="626"/>
                    <a:pt x="1716" y="636"/>
                    <a:pt x="1717" y="648"/>
                  </a:cubicBezTo>
                  <a:lnTo>
                    <a:pt x="1717" y="648"/>
                  </a:lnTo>
                  <a:lnTo>
                    <a:pt x="1717" y="648"/>
                  </a:lnTo>
                  <a:cubicBezTo>
                    <a:pt x="1675" y="791"/>
                    <a:pt x="1617" y="925"/>
                    <a:pt x="1547" y="1047"/>
                  </a:cubicBezTo>
                  <a:lnTo>
                    <a:pt x="1547" y="1047"/>
                  </a:lnTo>
                  <a:lnTo>
                    <a:pt x="1180" y="1068"/>
                  </a:lnTo>
                  <a:lnTo>
                    <a:pt x="1494" y="1132"/>
                  </a:lnTo>
                  <a:lnTo>
                    <a:pt x="1494" y="1132"/>
                  </a:lnTo>
                  <a:cubicBezTo>
                    <a:pt x="1400" y="1273"/>
                    <a:pt x="1288" y="1393"/>
                    <a:pt x="1163" y="1487"/>
                  </a:cubicBezTo>
                  <a:lnTo>
                    <a:pt x="1163" y="1487"/>
                  </a:lnTo>
                  <a:lnTo>
                    <a:pt x="1026" y="1441"/>
                  </a:lnTo>
                  <a:lnTo>
                    <a:pt x="1144" y="1500"/>
                  </a:lnTo>
                  <a:lnTo>
                    <a:pt x="1144" y="1500"/>
                  </a:lnTo>
                  <a:cubicBezTo>
                    <a:pt x="963" y="1629"/>
                    <a:pt x="755" y="1703"/>
                    <a:pt x="533" y="1703"/>
                  </a:cubicBezTo>
                </a:path>
              </a:pathLst>
            </a:custGeom>
            <a:solidFill>
              <a:srgbClr val="74A7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46" name="Rectangle: Rounded Corners 209">
            <a:extLst>
              <a:ext uri="{FF2B5EF4-FFF2-40B4-BE49-F238E27FC236}">
                <a16:creationId xmlns:a16="http://schemas.microsoft.com/office/drawing/2014/main" id="{E01DE389-340A-4A16-BE68-B09A2D74B8EF}"/>
              </a:ext>
            </a:extLst>
          </p:cNvPr>
          <p:cNvSpPr/>
          <p:nvPr/>
        </p:nvSpPr>
        <p:spPr>
          <a:xfrm>
            <a:off x="5295067" y="2363336"/>
            <a:ext cx="6516699" cy="4338123"/>
          </a:xfrm>
          <a:custGeom>
            <a:avLst/>
            <a:gdLst>
              <a:gd name="connsiteX0" fmla="*/ 0 w 11221386"/>
              <a:gd name="connsiteY0" fmla="*/ 258659 h 1551925"/>
              <a:gd name="connsiteX1" fmla="*/ 258659 w 11221386"/>
              <a:gd name="connsiteY1" fmla="*/ 0 h 1551925"/>
              <a:gd name="connsiteX2" fmla="*/ 10962727 w 11221386"/>
              <a:gd name="connsiteY2" fmla="*/ 0 h 1551925"/>
              <a:gd name="connsiteX3" fmla="*/ 11221386 w 11221386"/>
              <a:gd name="connsiteY3" fmla="*/ 258659 h 1551925"/>
              <a:gd name="connsiteX4" fmla="*/ 11221386 w 11221386"/>
              <a:gd name="connsiteY4" fmla="*/ 1293266 h 1551925"/>
              <a:gd name="connsiteX5" fmla="*/ 10962727 w 11221386"/>
              <a:gd name="connsiteY5" fmla="*/ 1551925 h 1551925"/>
              <a:gd name="connsiteX6" fmla="*/ 258659 w 11221386"/>
              <a:gd name="connsiteY6" fmla="*/ 1551925 h 1551925"/>
              <a:gd name="connsiteX7" fmla="*/ 0 w 11221386"/>
              <a:gd name="connsiteY7" fmla="*/ 1293266 h 1551925"/>
              <a:gd name="connsiteX8" fmla="*/ 0 w 11221386"/>
              <a:gd name="connsiteY8" fmla="*/ 258659 h 1551925"/>
              <a:gd name="connsiteX0" fmla="*/ 2 w 11221388"/>
              <a:gd name="connsiteY0" fmla="*/ 258659 h 1551925"/>
              <a:gd name="connsiteX1" fmla="*/ 258661 w 11221388"/>
              <a:gd name="connsiteY1" fmla="*/ 0 h 1551925"/>
              <a:gd name="connsiteX2" fmla="*/ 10962729 w 11221388"/>
              <a:gd name="connsiteY2" fmla="*/ 0 h 1551925"/>
              <a:gd name="connsiteX3" fmla="*/ 11221388 w 11221388"/>
              <a:gd name="connsiteY3" fmla="*/ 258659 h 1551925"/>
              <a:gd name="connsiteX4" fmla="*/ 11221388 w 11221388"/>
              <a:gd name="connsiteY4" fmla="*/ 1293266 h 1551925"/>
              <a:gd name="connsiteX5" fmla="*/ 10962729 w 11221388"/>
              <a:gd name="connsiteY5" fmla="*/ 1551925 h 1551925"/>
              <a:gd name="connsiteX6" fmla="*/ 258661 w 11221388"/>
              <a:gd name="connsiteY6" fmla="*/ 1551925 h 1551925"/>
              <a:gd name="connsiteX7" fmla="*/ 2 w 11221388"/>
              <a:gd name="connsiteY7" fmla="*/ 1293266 h 1551925"/>
              <a:gd name="connsiteX8" fmla="*/ 103274 w 11221388"/>
              <a:gd name="connsiteY8" fmla="*/ 725214 h 1551925"/>
              <a:gd name="connsiteX9" fmla="*/ 2 w 11221388"/>
              <a:gd name="connsiteY9" fmla="*/ 258659 h 1551925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10962729 w 11221388"/>
              <a:gd name="connsiteY2" fmla="*/ 0 h 1551942"/>
              <a:gd name="connsiteX3" fmla="*/ 11221388 w 11221388"/>
              <a:gd name="connsiteY3" fmla="*/ 258659 h 1551942"/>
              <a:gd name="connsiteX4" fmla="*/ 11221388 w 11221388"/>
              <a:gd name="connsiteY4" fmla="*/ 1293266 h 1551942"/>
              <a:gd name="connsiteX5" fmla="*/ 10962729 w 11221388"/>
              <a:gd name="connsiteY5" fmla="*/ 1551925 h 1551942"/>
              <a:gd name="connsiteX6" fmla="*/ 10235247 w 11221388"/>
              <a:gd name="connsiteY6" fmla="*/ 1492469 h 1551942"/>
              <a:gd name="connsiteX7" fmla="*/ 258661 w 11221388"/>
              <a:gd name="connsiteY7" fmla="*/ 1551925 h 1551942"/>
              <a:gd name="connsiteX8" fmla="*/ 2 w 11221388"/>
              <a:gd name="connsiteY8" fmla="*/ 1293266 h 1551942"/>
              <a:gd name="connsiteX9" fmla="*/ 103274 w 11221388"/>
              <a:gd name="connsiteY9" fmla="*/ 725214 h 1551942"/>
              <a:gd name="connsiteX10" fmla="*/ 2 w 11221388"/>
              <a:gd name="connsiteY10" fmla="*/ 258659 h 1551942"/>
              <a:gd name="connsiteX0" fmla="*/ 2 w 11221388"/>
              <a:gd name="connsiteY0" fmla="*/ 258659 h 1551942"/>
              <a:gd name="connsiteX1" fmla="*/ 258661 w 11221388"/>
              <a:gd name="connsiteY1" fmla="*/ 0 h 1551942"/>
              <a:gd name="connsiteX2" fmla="*/ 2688819 w 11221388"/>
              <a:gd name="connsiteY2" fmla="*/ 52551 h 1551942"/>
              <a:gd name="connsiteX3" fmla="*/ 10962729 w 11221388"/>
              <a:gd name="connsiteY3" fmla="*/ 0 h 1551942"/>
              <a:gd name="connsiteX4" fmla="*/ 11221388 w 11221388"/>
              <a:gd name="connsiteY4" fmla="*/ 258659 h 1551942"/>
              <a:gd name="connsiteX5" fmla="*/ 11221388 w 11221388"/>
              <a:gd name="connsiteY5" fmla="*/ 1293266 h 1551942"/>
              <a:gd name="connsiteX6" fmla="*/ 10962729 w 11221388"/>
              <a:gd name="connsiteY6" fmla="*/ 1551925 h 1551942"/>
              <a:gd name="connsiteX7" fmla="*/ 10235247 w 11221388"/>
              <a:gd name="connsiteY7" fmla="*/ 1492469 h 1551942"/>
              <a:gd name="connsiteX8" fmla="*/ 258661 w 11221388"/>
              <a:gd name="connsiteY8" fmla="*/ 1551925 h 1551942"/>
              <a:gd name="connsiteX9" fmla="*/ 2 w 11221388"/>
              <a:gd name="connsiteY9" fmla="*/ 1293266 h 1551942"/>
              <a:gd name="connsiteX10" fmla="*/ 103274 w 11221388"/>
              <a:gd name="connsiteY10" fmla="*/ 725214 h 1551942"/>
              <a:gd name="connsiteX11" fmla="*/ 2 w 11221388"/>
              <a:gd name="connsiteY11" fmla="*/ 258659 h 1551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221388" h="1551942">
                <a:moveTo>
                  <a:pt x="2" y="258659"/>
                </a:moveTo>
                <a:cubicBezTo>
                  <a:pt x="2" y="115806"/>
                  <a:pt x="115808" y="0"/>
                  <a:pt x="258661" y="0"/>
                </a:cubicBezTo>
                <a:cubicBezTo>
                  <a:pt x="1065210" y="0"/>
                  <a:pt x="1882270" y="52551"/>
                  <a:pt x="2688819" y="52551"/>
                </a:cubicBezTo>
                <a:lnTo>
                  <a:pt x="10962729" y="0"/>
                </a:lnTo>
                <a:cubicBezTo>
                  <a:pt x="11105582" y="0"/>
                  <a:pt x="11221388" y="115806"/>
                  <a:pt x="11221388" y="258659"/>
                </a:cubicBezTo>
                <a:lnTo>
                  <a:pt x="11221388" y="1293266"/>
                </a:lnTo>
                <a:cubicBezTo>
                  <a:pt x="11221388" y="1436119"/>
                  <a:pt x="11105582" y="1551925"/>
                  <a:pt x="10962729" y="1551925"/>
                </a:cubicBezTo>
                <a:cubicBezTo>
                  <a:pt x="10716731" y="1553127"/>
                  <a:pt x="10481245" y="1491267"/>
                  <a:pt x="10235247" y="1492469"/>
                </a:cubicBezTo>
                <a:lnTo>
                  <a:pt x="258661" y="1551925"/>
                </a:lnTo>
                <a:cubicBezTo>
                  <a:pt x="115808" y="1551925"/>
                  <a:pt x="2" y="1436119"/>
                  <a:pt x="2" y="1293266"/>
                </a:cubicBezTo>
                <a:cubicBezTo>
                  <a:pt x="-608" y="1103915"/>
                  <a:pt x="103884" y="914565"/>
                  <a:pt x="103274" y="725214"/>
                </a:cubicBezTo>
                <a:cubicBezTo>
                  <a:pt x="103884" y="569696"/>
                  <a:pt x="-608" y="414177"/>
                  <a:pt x="2" y="258659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73A09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3934ED84-50FD-4946-A2A0-4146C198C2C5}"/>
              </a:ext>
            </a:extLst>
          </p:cNvPr>
          <p:cNvSpPr txBox="1"/>
          <p:nvPr/>
        </p:nvSpPr>
        <p:spPr>
          <a:xfrm>
            <a:off x="5460811" y="2648994"/>
            <a:ext cx="623030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Trong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trưởng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khoảng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4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5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lít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tùy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trọng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Hiện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nay,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quan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y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tế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rất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cần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một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lượng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dự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trữ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cứu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bệnh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Vậy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,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chúng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hãy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tuyên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truyền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để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nhiều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người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tham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gia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hiến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máu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nhân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đạo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 panose="020F0502020204030204" pitchFamily="34" charset="0"/>
                <a:ea typeface="LNTH-LuoLuoNotangYuanTi 1" pitchFamily="2" charset="-128"/>
                <a:cs typeface="Calibri" panose="020F0502020204030204" pitchFamily="34" charset="0"/>
              </a:rPr>
              <a:t>!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 panose="020F0502020204030204" pitchFamily="34" charset="0"/>
              <a:ea typeface="LNTH-LuoLuoNotangYuanTi 1" pitchFamily="2" charset="-128"/>
              <a:cs typeface="Calibri" panose="020F0502020204030204" pitchFamily="34" charset="0"/>
            </a:endParaRPr>
          </a:p>
        </p:txBody>
      </p:sp>
      <p:grpSp>
        <p:nvGrpSpPr>
          <p:cNvPr id="148" name="Group 147">
            <a:extLst>
              <a:ext uri="{FF2B5EF4-FFF2-40B4-BE49-F238E27FC236}">
                <a16:creationId xmlns:a16="http://schemas.microsoft.com/office/drawing/2014/main" id="{11177333-AE18-40E0-871E-6B16D890418F}"/>
              </a:ext>
            </a:extLst>
          </p:cNvPr>
          <p:cNvGrpSpPr/>
          <p:nvPr/>
        </p:nvGrpSpPr>
        <p:grpSpPr>
          <a:xfrm>
            <a:off x="892996" y="4856572"/>
            <a:ext cx="3835464" cy="1569779"/>
            <a:chOff x="7451028" y="3291786"/>
            <a:chExt cx="7576527" cy="3976398"/>
          </a:xfrm>
        </p:grpSpPr>
        <p:pic>
          <p:nvPicPr>
            <p:cNvPr id="149" name="Graphic 148">
              <a:extLst>
                <a:ext uri="{FF2B5EF4-FFF2-40B4-BE49-F238E27FC236}">
                  <a16:creationId xmlns:a16="http://schemas.microsoft.com/office/drawing/2014/main" id="{98B0A50E-4674-4816-A740-1B015B056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784185" y="3291786"/>
              <a:ext cx="2740143" cy="1762846"/>
            </a:xfrm>
            <a:prstGeom prst="rect">
              <a:avLst/>
            </a:prstGeom>
          </p:spPr>
        </p:pic>
        <p:pic>
          <p:nvPicPr>
            <p:cNvPr id="150" name="Graphic 149">
              <a:extLst>
                <a:ext uri="{FF2B5EF4-FFF2-40B4-BE49-F238E27FC236}">
                  <a16:creationId xmlns:a16="http://schemas.microsoft.com/office/drawing/2014/main" id="{F700B9A1-72F0-4A5C-A73A-ADEB27ABB3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670603" y="3547097"/>
              <a:ext cx="2740143" cy="1762846"/>
            </a:xfrm>
            <a:prstGeom prst="rect">
              <a:avLst/>
            </a:prstGeom>
          </p:spPr>
        </p:pic>
        <p:pic>
          <p:nvPicPr>
            <p:cNvPr id="151" name="Graphic 150">
              <a:extLst>
                <a:ext uri="{FF2B5EF4-FFF2-40B4-BE49-F238E27FC236}">
                  <a16:creationId xmlns:a16="http://schemas.microsoft.com/office/drawing/2014/main" id="{BF93B5BA-3427-4CC9-96F5-88CA537D3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7451028" y="4124006"/>
              <a:ext cx="4219575" cy="2714625"/>
            </a:xfrm>
            <a:prstGeom prst="rect">
              <a:avLst/>
            </a:prstGeom>
          </p:spPr>
        </p:pic>
        <p:pic>
          <p:nvPicPr>
            <p:cNvPr id="152" name="Graphic 151">
              <a:extLst>
                <a:ext uri="{FF2B5EF4-FFF2-40B4-BE49-F238E27FC236}">
                  <a16:creationId xmlns:a16="http://schemas.microsoft.com/office/drawing/2014/main" id="{4548CA6A-5CC1-4C3B-BDEC-6CF7DC67C8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2110866" y="4469428"/>
              <a:ext cx="2916689" cy="1876425"/>
            </a:xfrm>
            <a:prstGeom prst="rect">
              <a:avLst/>
            </a:prstGeom>
          </p:spPr>
        </p:pic>
        <p:pic>
          <p:nvPicPr>
            <p:cNvPr id="153" name="Graphic 152">
              <a:extLst>
                <a:ext uri="{FF2B5EF4-FFF2-40B4-BE49-F238E27FC236}">
                  <a16:creationId xmlns:a16="http://schemas.microsoft.com/office/drawing/2014/main" id="{B22BB348-D485-4C46-AC52-1C14708C228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507893" y="4553559"/>
              <a:ext cx="4219575" cy="2714625"/>
            </a:xfrm>
            <a:prstGeom prst="rect">
              <a:avLst/>
            </a:prstGeom>
          </p:spPr>
        </p:pic>
        <p:pic>
          <p:nvPicPr>
            <p:cNvPr id="154" name="Graphic 153">
              <a:extLst>
                <a:ext uri="{FF2B5EF4-FFF2-40B4-BE49-F238E27FC236}">
                  <a16:creationId xmlns:a16="http://schemas.microsoft.com/office/drawing/2014/main" id="{4D673C45-2B0A-4A35-811E-45AD350184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152949" y="3497000"/>
              <a:ext cx="2740144" cy="1762846"/>
            </a:xfrm>
            <a:prstGeom prst="rect">
              <a:avLst/>
            </a:prstGeom>
          </p:spPr>
        </p:pic>
      </p:grpSp>
      <p:pic>
        <p:nvPicPr>
          <p:cNvPr id="156" name="Picture 155">
            <a:extLst>
              <a:ext uri="{FF2B5EF4-FFF2-40B4-BE49-F238E27FC236}">
                <a16:creationId xmlns:a16="http://schemas.microsoft.com/office/drawing/2014/main" id="{42DDC4FE-C11F-423F-9827-B96FFED8C8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8805" y="209090"/>
            <a:ext cx="6078239" cy="1810669"/>
          </a:xfrm>
          <a:prstGeom prst="rect">
            <a:avLst/>
          </a:prstGeom>
        </p:spPr>
      </p:pic>
      <p:pic>
        <p:nvPicPr>
          <p:cNvPr id="2050" name="Picture 2" descr="Hiến máu có ảnh hưởng gì tới sức khỏe không? | Vinmec">
            <a:extLst>
              <a:ext uri="{FF2B5EF4-FFF2-40B4-BE49-F238E27FC236}">
                <a16:creationId xmlns:a16="http://schemas.microsoft.com/office/drawing/2014/main" id="{F86E1F0E-BC6A-4314-BA67-2A7645F4D3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76" y="2566989"/>
            <a:ext cx="4663128" cy="2624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2006276"/>
      </p:ext>
    </p:extLst>
  </p:cSld>
  <p:clrMapOvr>
    <a:masterClrMapping/>
  </p:clrMapOvr>
  <p:transition spd="slow">
    <p:cover dir="ld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 p14:presetBounceEnd="60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 p14:presetBounceEnd="60000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15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5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-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6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*.0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+.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5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accel="50000" fill="hold">
                                              <p:stCondLst>
                                                <p:cond delay="50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1000" decel="5000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2" presetClass="entr" presetSubtype="4" fill="hold" grpId="0" nodeType="withEffect">
                                      <p:stCondLst>
                                        <p:cond delay="60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500" fill="hold"/>
                                            <p:tgtEl>
                                              <p:spTgt spid="1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9" dur="1000" fill="hold"/>
                                            <p:tgtEl>
                                              <p:spTgt spid="1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 animBg="1"/>
          <p:bldP spid="19" grpId="0" animBg="1"/>
          <p:bldP spid="20" grpId="0" animBg="1"/>
          <p:bldP spid="146" grpId="0" animBg="1"/>
          <p:bldP spid="14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8AAD0D-F8AE-4E16-B322-9C50A9FBA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7400" y="289873"/>
            <a:ext cx="6322100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111734"/>
      </p:ext>
    </p:extLst>
  </p:cSld>
  <p:clrMapOvr>
    <a:masterClrMapping/>
  </p:clrMapOvr>
  <p:transition spd="slow">
    <p:cover dir="l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8">
            <a:extLst>
              <a:ext uri="{FF2B5EF4-FFF2-40B4-BE49-F238E27FC236}">
                <a16:creationId xmlns:a16="http://schemas.microsoft.com/office/drawing/2014/main" id="{D154BA02-52E4-4B21-9C3A-CEE0A1CBE9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4" t="3087" r="3274" b="11043"/>
          <a:stretch/>
        </p:blipFill>
        <p:spPr>
          <a:xfrm flipV="1">
            <a:off x="41488" y="7359"/>
            <a:ext cx="12145925" cy="5161163"/>
          </a:xfrm>
          <a:prstGeom prst="roundRect">
            <a:avLst/>
          </a:prstGeom>
        </p:spPr>
      </p:pic>
      <p:sp>
        <p:nvSpPr>
          <p:cNvPr id="3" name="Rectangle: Rounded Corners 8">
            <a:extLst>
              <a:ext uri="{FF2B5EF4-FFF2-40B4-BE49-F238E27FC236}">
                <a16:creationId xmlns:a16="http://schemas.microsoft.com/office/drawing/2014/main" id="{7F0E5E83-AAD1-423A-9FCA-A5BB0F87A882}"/>
              </a:ext>
            </a:extLst>
          </p:cNvPr>
          <p:cNvSpPr/>
          <p:nvPr/>
        </p:nvSpPr>
        <p:spPr>
          <a:xfrm>
            <a:off x="498559" y="520339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83FBB00-AD31-4B58-AC83-3709CEBDAD72}"/>
              </a:ext>
            </a:extLst>
          </p:cNvPr>
          <p:cNvGrpSpPr/>
          <p:nvPr/>
        </p:nvGrpSpPr>
        <p:grpSpPr>
          <a:xfrm rot="5400000">
            <a:off x="4279557" y="805592"/>
            <a:ext cx="3814348" cy="6595019"/>
            <a:chOff x="8973341" y="852625"/>
            <a:chExt cx="2029095" cy="1435453"/>
          </a:xfrm>
        </p:grpSpPr>
        <p:sp>
          <p:nvSpPr>
            <p:cNvPr id="7" name="Freeform 255">
              <a:extLst>
                <a:ext uri="{FF2B5EF4-FFF2-40B4-BE49-F238E27FC236}">
                  <a16:creationId xmlns:a16="http://schemas.microsoft.com/office/drawing/2014/main" id="{B9F331B7-7821-4CF6-890D-C13B2FF50DC9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341" y="852625"/>
              <a:ext cx="2029095" cy="1435453"/>
            </a:xfrm>
            <a:custGeom>
              <a:avLst/>
              <a:gdLst>
                <a:gd name="T0" fmla="*/ 11425 w 11425"/>
                <a:gd name="T1" fmla="*/ 895 h 8082"/>
                <a:gd name="T2" fmla="*/ 11425 w 11425"/>
                <a:gd name="T3" fmla="*/ 7187 h 8082"/>
                <a:gd name="T4" fmla="*/ 10530 w 11425"/>
                <a:gd name="T5" fmla="*/ 8082 h 8082"/>
                <a:gd name="T6" fmla="*/ 895 w 11425"/>
                <a:gd name="T7" fmla="*/ 8082 h 8082"/>
                <a:gd name="T8" fmla="*/ 0 w 11425"/>
                <a:gd name="T9" fmla="*/ 7187 h 8082"/>
                <a:gd name="T10" fmla="*/ 0 w 11425"/>
                <a:gd name="T11" fmla="*/ 895 h 8082"/>
                <a:gd name="T12" fmla="*/ 895 w 11425"/>
                <a:gd name="T13" fmla="*/ 0 h 8082"/>
                <a:gd name="T14" fmla="*/ 10530 w 11425"/>
                <a:gd name="T15" fmla="*/ 0 h 8082"/>
                <a:gd name="T16" fmla="*/ 11425 w 11425"/>
                <a:gd name="T17" fmla="*/ 895 h 80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425" h="8082">
                  <a:moveTo>
                    <a:pt x="11425" y="895"/>
                  </a:moveTo>
                  <a:lnTo>
                    <a:pt x="11425" y="7187"/>
                  </a:lnTo>
                  <a:cubicBezTo>
                    <a:pt x="11425" y="7681"/>
                    <a:pt x="11025" y="8082"/>
                    <a:pt x="10530" y="8082"/>
                  </a:cubicBezTo>
                  <a:lnTo>
                    <a:pt x="895" y="8082"/>
                  </a:lnTo>
                  <a:cubicBezTo>
                    <a:pt x="401" y="8082"/>
                    <a:pt x="0" y="7681"/>
                    <a:pt x="0" y="7187"/>
                  </a:cubicBezTo>
                  <a:lnTo>
                    <a:pt x="0" y="895"/>
                  </a:lnTo>
                  <a:cubicBezTo>
                    <a:pt x="0" y="401"/>
                    <a:pt x="401" y="0"/>
                    <a:pt x="895" y="0"/>
                  </a:cubicBezTo>
                  <a:lnTo>
                    <a:pt x="10530" y="0"/>
                  </a:lnTo>
                  <a:cubicBezTo>
                    <a:pt x="11025" y="0"/>
                    <a:pt x="11425" y="401"/>
                    <a:pt x="11425" y="895"/>
                  </a:cubicBezTo>
                </a:path>
              </a:pathLst>
            </a:custGeom>
            <a:solidFill>
              <a:srgbClr val="255F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Rectangle 256">
              <a:extLst>
                <a:ext uri="{FF2B5EF4-FFF2-40B4-BE49-F238E27FC236}">
                  <a16:creationId xmlns:a16="http://schemas.microsoft.com/office/drawing/2014/main" id="{AD2E1058-C74E-4496-904D-3F35CF8362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77621" y="925289"/>
              <a:ext cx="1621905" cy="129149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57">
              <a:extLst>
                <a:ext uri="{FF2B5EF4-FFF2-40B4-BE49-F238E27FC236}">
                  <a16:creationId xmlns:a16="http://schemas.microsoft.com/office/drawing/2014/main" id="{DDB0C583-83CD-4B51-B868-5FDCB5D916F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55737" y="1549033"/>
              <a:ext cx="96723" cy="71360"/>
            </a:xfrm>
            <a:custGeom>
              <a:avLst/>
              <a:gdLst>
                <a:gd name="T0" fmla="*/ 48 w 491"/>
                <a:gd name="T1" fmla="*/ 44 h 552"/>
                <a:gd name="T2" fmla="*/ 0 w 491"/>
                <a:gd name="T3" fmla="*/ 154 h 552"/>
                <a:gd name="T4" fmla="*/ 30 w 491"/>
                <a:gd name="T5" fmla="*/ 241 h 552"/>
                <a:gd name="T6" fmla="*/ 67 w 491"/>
                <a:gd name="T7" fmla="*/ 276 h 552"/>
                <a:gd name="T8" fmla="*/ 30 w 491"/>
                <a:gd name="T9" fmla="*/ 311 h 552"/>
                <a:gd name="T10" fmla="*/ 0 w 491"/>
                <a:gd name="T11" fmla="*/ 398 h 552"/>
                <a:gd name="T12" fmla="*/ 48 w 491"/>
                <a:gd name="T13" fmla="*/ 508 h 552"/>
                <a:gd name="T14" fmla="*/ 166 w 491"/>
                <a:gd name="T15" fmla="*/ 552 h 552"/>
                <a:gd name="T16" fmla="*/ 300 w 491"/>
                <a:gd name="T17" fmla="*/ 497 h 552"/>
                <a:gd name="T18" fmla="*/ 429 w 491"/>
                <a:gd name="T19" fmla="*/ 360 h 552"/>
                <a:gd name="T20" fmla="*/ 483 w 491"/>
                <a:gd name="T21" fmla="*/ 297 h 552"/>
                <a:gd name="T22" fmla="*/ 491 w 491"/>
                <a:gd name="T23" fmla="*/ 276 h 552"/>
                <a:gd name="T24" fmla="*/ 483 w 491"/>
                <a:gd name="T25" fmla="*/ 254 h 552"/>
                <a:gd name="T26" fmla="*/ 429 w 491"/>
                <a:gd name="T27" fmla="*/ 192 h 552"/>
                <a:gd name="T28" fmla="*/ 300 w 491"/>
                <a:gd name="T29" fmla="*/ 55 h 552"/>
                <a:gd name="T30" fmla="*/ 166 w 491"/>
                <a:gd name="T31" fmla="*/ 0 h 552"/>
                <a:gd name="T32" fmla="*/ 48 w 491"/>
                <a:gd name="T33" fmla="*/ 44 h 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91" h="552">
                  <a:moveTo>
                    <a:pt x="48" y="44"/>
                  </a:moveTo>
                  <a:cubicBezTo>
                    <a:pt x="17" y="72"/>
                    <a:pt x="0" y="111"/>
                    <a:pt x="0" y="154"/>
                  </a:cubicBezTo>
                  <a:cubicBezTo>
                    <a:pt x="0" y="186"/>
                    <a:pt x="10" y="215"/>
                    <a:pt x="30" y="241"/>
                  </a:cubicBezTo>
                  <a:cubicBezTo>
                    <a:pt x="40" y="254"/>
                    <a:pt x="52" y="265"/>
                    <a:pt x="67" y="276"/>
                  </a:cubicBezTo>
                  <a:cubicBezTo>
                    <a:pt x="52" y="286"/>
                    <a:pt x="40" y="298"/>
                    <a:pt x="30" y="311"/>
                  </a:cubicBezTo>
                  <a:cubicBezTo>
                    <a:pt x="10" y="336"/>
                    <a:pt x="0" y="366"/>
                    <a:pt x="0" y="398"/>
                  </a:cubicBezTo>
                  <a:cubicBezTo>
                    <a:pt x="0" y="440"/>
                    <a:pt x="17" y="479"/>
                    <a:pt x="48" y="508"/>
                  </a:cubicBezTo>
                  <a:cubicBezTo>
                    <a:pt x="79" y="536"/>
                    <a:pt x="121" y="552"/>
                    <a:pt x="166" y="552"/>
                  </a:cubicBezTo>
                  <a:cubicBezTo>
                    <a:pt x="213" y="552"/>
                    <a:pt x="255" y="534"/>
                    <a:pt x="300" y="497"/>
                  </a:cubicBezTo>
                  <a:cubicBezTo>
                    <a:pt x="341" y="463"/>
                    <a:pt x="381" y="416"/>
                    <a:pt x="429" y="360"/>
                  </a:cubicBezTo>
                  <a:cubicBezTo>
                    <a:pt x="445" y="341"/>
                    <a:pt x="464" y="319"/>
                    <a:pt x="483" y="297"/>
                  </a:cubicBezTo>
                  <a:cubicBezTo>
                    <a:pt x="488" y="291"/>
                    <a:pt x="491" y="284"/>
                    <a:pt x="491" y="276"/>
                  </a:cubicBezTo>
                  <a:cubicBezTo>
                    <a:pt x="491" y="268"/>
                    <a:pt x="488" y="260"/>
                    <a:pt x="483" y="254"/>
                  </a:cubicBezTo>
                  <a:cubicBezTo>
                    <a:pt x="464" y="232"/>
                    <a:pt x="445" y="211"/>
                    <a:pt x="429" y="192"/>
                  </a:cubicBezTo>
                  <a:cubicBezTo>
                    <a:pt x="381" y="136"/>
                    <a:pt x="341" y="88"/>
                    <a:pt x="300" y="55"/>
                  </a:cubicBezTo>
                  <a:cubicBezTo>
                    <a:pt x="255" y="17"/>
                    <a:pt x="213" y="0"/>
                    <a:pt x="166" y="0"/>
                  </a:cubicBezTo>
                  <a:cubicBezTo>
                    <a:pt x="121" y="0"/>
                    <a:pt x="79" y="15"/>
                    <a:pt x="48" y="44"/>
                  </a:cubicBezTo>
                  <a:close/>
                </a:path>
              </a:pathLst>
            </a:custGeom>
            <a:solidFill>
              <a:srgbClr val="ECB8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7214F62-51DB-4105-822B-9D2EAE5C0280}"/>
              </a:ext>
            </a:extLst>
          </p:cNvPr>
          <p:cNvSpPr txBox="1"/>
          <p:nvPr/>
        </p:nvSpPr>
        <p:spPr>
          <a:xfrm>
            <a:off x="3571875" y="3091859"/>
            <a:ext cx="55244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8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4800" b="1" dirty="0">
                <a:solidFill>
                  <a:srgbClr val="328C9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hực hành vẽ sơ đồ tuần hoàn máu vào sổ tay. 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srgbClr val="328C96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ACBC417-7D27-4119-9F6A-FEA0D3035723}"/>
              </a:ext>
            </a:extLst>
          </p:cNvPr>
          <p:cNvGrpSpPr/>
          <p:nvPr/>
        </p:nvGrpSpPr>
        <p:grpSpPr>
          <a:xfrm>
            <a:off x="738368" y="1101643"/>
            <a:ext cx="2065148" cy="2028696"/>
            <a:chOff x="3109913" y="390525"/>
            <a:chExt cx="5970588" cy="6275388"/>
          </a:xfrm>
        </p:grpSpPr>
        <p:sp>
          <p:nvSpPr>
            <p:cNvPr id="12" name="Oval 10">
              <a:extLst>
                <a:ext uri="{FF2B5EF4-FFF2-40B4-BE49-F238E27FC236}">
                  <a16:creationId xmlns:a16="http://schemas.microsoft.com/office/drawing/2014/main" id="{164E6B67-65F1-4908-849C-649300165F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11">
              <a:extLst>
                <a:ext uri="{FF2B5EF4-FFF2-40B4-BE49-F238E27FC236}">
                  <a16:creationId xmlns:a16="http://schemas.microsoft.com/office/drawing/2014/main" id="{76EA1141-91BA-44C5-8A11-9295DD8200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02C5AB3F-43CE-40B1-8128-B7EB2C03B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B5D78EA1-F26F-4601-ABD9-767CAB3676F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DDBC2371-A204-4DC5-B1BD-1C0C3883D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43A36AF0-FE28-4B94-9EDE-EF2590F3B1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1A5FFE9F-8E32-461A-80DF-7BDCC3C6BC7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A7A010AF-D688-4B25-9AF9-1FC174FC1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D97FFC2E-645E-4AC1-8345-911D5D5215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1FE690EF-7AE6-460D-99C0-635A3C1BE53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06F5038-6D40-4A86-A34C-77CFDE379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44AA50EC-8BE3-426A-96E6-609CD2531C2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44DF07DF-0657-4FFF-9234-FA8CFFCCBF9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1E33BE44-D4EF-43C4-939F-D5C814996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2E03C392-2394-476C-8302-0FF074DCC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5CD46EE5-7C42-4582-AC52-65EE7B99ED5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5DCCA50A-4D56-497F-96C9-24298AD0A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Freeform 27">
              <a:extLst>
                <a:ext uri="{FF2B5EF4-FFF2-40B4-BE49-F238E27FC236}">
                  <a16:creationId xmlns:a16="http://schemas.microsoft.com/office/drawing/2014/main" id="{2DA23347-CDEE-4DD2-B976-481ADB1A9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Freeform 28">
              <a:extLst>
                <a:ext uri="{FF2B5EF4-FFF2-40B4-BE49-F238E27FC236}">
                  <a16:creationId xmlns:a16="http://schemas.microsoft.com/office/drawing/2014/main" id="{B2671300-99A1-494F-9D9C-29B9B7B5EC3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Freeform 29">
              <a:extLst>
                <a:ext uri="{FF2B5EF4-FFF2-40B4-BE49-F238E27FC236}">
                  <a16:creationId xmlns:a16="http://schemas.microsoft.com/office/drawing/2014/main" id="{BF22C45C-215E-4A31-8654-85270F19F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9BED9691-08CF-4206-BA2A-F4BB6B6DF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ECFB0BA9-A7F7-4767-82BF-6E5DAFCC37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Freeform 32">
              <a:extLst>
                <a:ext uri="{FF2B5EF4-FFF2-40B4-BE49-F238E27FC236}">
                  <a16:creationId xmlns:a16="http://schemas.microsoft.com/office/drawing/2014/main" id="{03FB1403-46FB-40FA-9BBF-E853FA4E820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B360EAB5-3AA7-4B9E-A798-E73F92319AB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Freeform 34">
              <a:extLst>
                <a:ext uri="{FF2B5EF4-FFF2-40B4-BE49-F238E27FC236}">
                  <a16:creationId xmlns:a16="http://schemas.microsoft.com/office/drawing/2014/main" id="{BB67364F-B763-4472-968D-54E8570152A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9398AEBE-6508-4C32-973E-C84D04364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A72FFEC6-749D-482C-8954-D9048AC4205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" name="Freeform 37">
              <a:extLst>
                <a:ext uri="{FF2B5EF4-FFF2-40B4-BE49-F238E27FC236}">
                  <a16:creationId xmlns:a16="http://schemas.microsoft.com/office/drawing/2014/main" id="{E3D07487-944D-453D-83F1-808E0E7B22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" name="Freeform 38">
              <a:extLst>
                <a:ext uri="{FF2B5EF4-FFF2-40B4-BE49-F238E27FC236}">
                  <a16:creationId xmlns:a16="http://schemas.microsoft.com/office/drawing/2014/main" id="{AC16E6D8-5885-4AB5-92B0-4F8BFF2D3FC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" name="Freeform 39">
              <a:extLst>
                <a:ext uri="{FF2B5EF4-FFF2-40B4-BE49-F238E27FC236}">
                  <a16:creationId xmlns:a16="http://schemas.microsoft.com/office/drawing/2014/main" id="{6A7EBD3E-1CE8-49CA-8EBA-2A059F8A99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" name="Freeform 40">
              <a:extLst>
                <a:ext uri="{FF2B5EF4-FFF2-40B4-BE49-F238E27FC236}">
                  <a16:creationId xmlns:a16="http://schemas.microsoft.com/office/drawing/2014/main" id="{E6F7DE11-2BF0-419B-9A76-57415D5C43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Freeform 41">
              <a:extLst>
                <a:ext uri="{FF2B5EF4-FFF2-40B4-BE49-F238E27FC236}">
                  <a16:creationId xmlns:a16="http://schemas.microsoft.com/office/drawing/2014/main" id="{2F45D18B-1496-451E-826C-D855D1161D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" name="Freeform 42">
              <a:extLst>
                <a:ext uri="{FF2B5EF4-FFF2-40B4-BE49-F238E27FC236}">
                  <a16:creationId xmlns:a16="http://schemas.microsoft.com/office/drawing/2014/main" id="{8134C466-4B3A-45C8-AB60-B55400F0A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5" name="Freeform 43">
              <a:extLst>
                <a:ext uri="{FF2B5EF4-FFF2-40B4-BE49-F238E27FC236}">
                  <a16:creationId xmlns:a16="http://schemas.microsoft.com/office/drawing/2014/main" id="{D48B7F7D-B3B1-422A-AE43-A6ACB5E75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Freeform 44">
              <a:extLst>
                <a:ext uri="{FF2B5EF4-FFF2-40B4-BE49-F238E27FC236}">
                  <a16:creationId xmlns:a16="http://schemas.microsoft.com/office/drawing/2014/main" id="{FF4EC882-9887-4CE2-AB68-380A44118B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Freeform 45">
              <a:extLst>
                <a:ext uri="{FF2B5EF4-FFF2-40B4-BE49-F238E27FC236}">
                  <a16:creationId xmlns:a16="http://schemas.microsoft.com/office/drawing/2014/main" id="{315DAECB-C8D9-43D2-9A2C-7417D8FC9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Freeform 46">
              <a:extLst>
                <a:ext uri="{FF2B5EF4-FFF2-40B4-BE49-F238E27FC236}">
                  <a16:creationId xmlns:a16="http://schemas.microsoft.com/office/drawing/2014/main" id="{D3D58785-4914-4DB8-A85F-4BC09B7293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Freeform 47">
              <a:extLst>
                <a:ext uri="{FF2B5EF4-FFF2-40B4-BE49-F238E27FC236}">
                  <a16:creationId xmlns:a16="http://schemas.microsoft.com/office/drawing/2014/main" id="{402F6290-A8A6-42FA-BDDC-7C7EA21EE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Freeform 48">
              <a:extLst>
                <a:ext uri="{FF2B5EF4-FFF2-40B4-BE49-F238E27FC236}">
                  <a16:creationId xmlns:a16="http://schemas.microsoft.com/office/drawing/2014/main" id="{44128E64-58AD-4542-84AB-AECDC3E3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Freeform 49">
              <a:extLst>
                <a:ext uri="{FF2B5EF4-FFF2-40B4-BE49-F238E27FC236}">
                  <a16:creationId xmlns:a16="http://schemas.microsoft.com/office/drawing/2014/main" id="{1B28EA62-45F0-4812-BD13-7413A15437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2" name="Oval 50">
              <a:extLst>
                <a:ext uri="{FF2B5EF4-FFF2-40B4-BE49-F238E27FC236}">
                  <a16:creationId xmlns:a16="http://schemas.microsoft.com/office/drawing/2014/main" id="{FB22A0FE-5339-4DA9-8B70-B8C509894F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3" name="Oval 51">
              <a:extLst>
                <a:ext uri="{FF2B5EF4-FFF2-40B4-BE49-F238E27FC236}">
                  <a16:creationId xmlns:a16="http://schemas.microsoft.com/office/drawing/2014/main" id="{E378E82C-5388-4404-844D-74CCC5C156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Freeform 52">
              <a:extLst>
                <a:ext uri="{FF2B5EF4-FFF2-40B4-BE49-F238E27FC236}">
                  <a16:creationId xmlns:a16="http://schemas.microsoft.com/office/drawing/2014/main" id="{90378581-72AE-4EC8-A294-E5BABCC62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5" name="Freeform 53">
              <a:extLst>
                <a:ext uri="{FF2B5EF4-FFF2-40B4-BE49-F238E27FC236}">
                  <a16:creationId xmlns:a16="http://schemas.microsoft.com/office/drawing/2014/main" id="{FD963DCD-3665-42B6-B70A-565CAFBC2F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6" name="Freeform 54">
              <a:extLst>
                <a:ext uri="{FF2B5EF4-FFF2-40B4-BE49-F238E27FC236}">
                  <a16:creationId xmlns:a16="http://schemas.microsoft.com/office/drawing/2014/main" id="{A9ED39DC-9CC6-4B0B-9EC9-FD8DB224F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7" name="Freeform 55">
              <a:extLst>
                <a:ext uri="{FF2B5EF4-FFF2-40B4-BE49-F238E27FC236}">
                  <a16:creationId xmlns:a16="http://schemas.microsoft.com/office/drawing/2014/main" id="{B38CCE56-B883-46C5-AECA-9581EADE2F8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8" name="Freeform 56">
              <a:extLst>
                <a:ext uri="{FF2B5EF4-FFF2-40B4-BE49-F238E27FC236}">
                  <a16:creationId xmlns:a16="http://schemas.microsoft.com/office/drawing/2014/main" id="{60B44EF2-6A94-4220-8915-D7AE34F02F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9" name="Freeform 57">
              <a:extLst>
                <a:ext uri="{FF2B5EF4-FFF2-40B4-BE49-F238E27FC236}">
                  <a16:creationId xmlns:a16="http://schemas.microsoft.com/office/drawing/2014/main" id="{30B486B9-32E2-4193-8B86-DEBC02CE5C5A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0" name="Freeform 58">
              <a:extLst>
                <a:ext uri="{FF2B5EF4-FFF2-40B4-BE49-F238E27FC236}">
                  <a16:creationId xmlns:a16="http://schemas.microsoft.com/office/drawing/2014/main" id="{6AB36DBA-0575-4A61-92EE-C0B50DF9FB4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" name="Freeform 59">
              <a:extLst>
                <a:ext uri="{FF2B5EF4-FFF2-40B4-BE49-F238E27FC236}">
                  <a16:creationId xmlns:a16="http://schemas.microsoft.com/office/drawing/2014/main" id="{8A95F120-8C37-4F42-BA80-F3E66289FC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2" name="Freeform 60">
              <a:extLst>
                <a:ext uri="{FF2B5EF4-FFF2-40B4-BE49-F238E27FC236}">
                  <a16:creationId xmlns:a16="http://schemas.microsoft.com/office/drawing/2014/main" id="{8FB7B090-30CE-49FE-9DDA-E7C3955EF6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3" name="Freeform 61">
              <a:extLst>
                <a:ext uri="{FF2B5EF4-FFF2-40B4-BE49-F238E27FC236}">
                  <a16:creationId xmlns:a16="http://schemas.microsoft.com/office/drawing/2014/main" id="{26AC3E35-E477-4378-B7E9-2A3317D5B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4" name="Freeform 62">
              <a:extLst>
                <a:ext uri="{FF2B5EF4-FFF2-40B4-BE49-F238E27FC236}">
                  <a16:creationId xmlns:a16="http://schemas.microsoft.com/office/drawing/2014/main" id="{17E0E718-A6BD-4F67-B48C-327C251C926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5" name="Freeform 63">
              <a:extLst>
                <a:ext uri="{FF2B5EF4-FFF2-40B4-BE49-F238E27FC236}">
                  <a16:creationId xmlns:a16="http://schemas.microsoft.com/office/drawing/2014/main" id="{9D68D21C-BD16-4C40-993C-4BE51426156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6" name="Freeform 64">
              <a:extLst>
                <a:ext uri="{FF2B5EF4-FFF2-40B4-BE49-F238E27FC236}">
                  <a16:creationId xmlns:a16="http://schemas.microsoft.com/office/drawing/2014/main" id="{691765BA-FD7A-411C-8920-BAE239A1137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7" name="Freeform 65">
              <a:extLst>
                <a:ext uri="{FF2B5EF4-FFF2-40B4-BE49-F238E27FC236}">
                  <a16:creationId xmlns:a16="http://schemas.microsoft.com/office/drawing/2014/main" id="{42C445CD-71A1-4725-95C7-D70FFE4423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8" name="Freeform 66">
              <a:extLst>
                <a:ext uri="{FF2B5EF4-FFF2-40B4-BE49-F238E27FC236}">
                  <a16:creationId xmlns:a16="http://schemas.microsoft.com/office/drawing/2014/main" id="{AD3B998F-7C8F-43E7-B7EF-394D32884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Freeform 67">
              <a:extLst>
                <a:ext uri="{FF2B5EF4-FFF2-40B4-BE49-F238E27FC236}">
                  <a16:creationId xmlns:a16="http://schemas.microsoft.com/office/drawing/2014/main" id="{3C5BC026-3F06-4A4A-A92A-2F3BF71E1B5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0" name="Freeform 68">
              <a:extLst>
                <a:ext uri="{FF2B5EF4-FFF2-40B4-BE49-F238E27FC236}">
                  <a16:creationId xmlns:a16="http://schemas.microsoft.com/office/drawing/2014/main" id="{3907A7B1-A305-4161-802B-F79EAD079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1" name="Freeform 69">
              <a:extLst>
                <a:ext uri="{FF2B5EF4-FFF2-40B4-BE49-F238E27FC236}">
                  <a16:creationId xmlns:a16="http://schemas.microsoft.com/office/drawing/2014/main" id="{4703A3C1-2319-4331-9672-B6EB29705F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2" name="Freeform 70">
              <a:extLst>
                <a:ext uri="{FF2B5EF4-FFF2-40B4-BE49-F238E27FC236}">
                  <a16:creationId xmlns:a16="http://schemas.microsoft.com/office/drawing/2014/main" id="{51F3531D-E1B8-4C65-B7B5-68F7417C6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3" name="Freeform 71">
              <a:extLst>
                <a:ext uri="{FF2B5EF4-FFF2-40B4-BE49-F238E27FC236}">
                  <a16:creationId xmlns:a16="http://schemas.microsoft.com/office/drawing/2014/main" id="{DB6B52EF-BEA1-4E9D-951E-2816B366D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4" name="Freeform 72">
              <a:extLst>
                <a:ext uri="{FF2B5EF4-FFF2-40B4-BE49-F238E27FC236}">
                  <a16:creationId xmlns:a16="http://schemas.microsoft.com/office/drawing/2014/main" id="{F5F88892-DAFD-4D32-B1E0-8AC4C128656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5" name="Freeform 73">
              <a:extLst>
                <a:ext uri="{FF2B5EF4-FFF2-40B4-BE49-F238E27FC236}">
                  <a16:creationId xmlns:a16="http://schemas.microsoft.com/office/drawing/2014/main" id="{57C98B16-CA9E-4E8A-B133-272B7EF67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6" name="Freeform 74">
              <a:extLst>
                <a:ext uri="{FF2B5EF4-FFF2-40B4-BE49-F238E27FC236}">
                  <a16:creationId xmlns:a16="http://schemas.microsoft.com/office/drawing/2014/main" id="{ACF425CE-60BF-47FA-B827-BF58BBF479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7" name="Freeform 75">
              <a:extLst>
                <a:ext uri="{FF2B5EF4-FFF2-40B4-BE49-F238E27FC236}">
                  <a16:creationId xmlns:a16="http://schemas.microsoft.com/office/drawing/2014/main" id="{A7E97B82-C8CA-41DB-8625-49062BAB9F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8" name="Freeform 76">
              <a:extLst>
                <a:ext uri="{FF2B5EF4-FFF2-40B4-BE49-F238E27FC236}">
                  <a16:creationId xmlns:a16="http://schemas.microsoft.com/office/drawing/2014/main" id="{2F282257-0643-4289-B730-83D94774A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79" name="Freeform 77">
              <a:extLst>
                <a:ext uri="{FF2B5EF4-FFF2-40B4-BE49-F238E27FC236}">
                  <a16:creationId xmlns:a16="http://schemas.microsoft.com/office/drawing/2014/main" id="{B7A2B7BA-D411-43D3-82EB-F7C1E5BE2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0" name="Freeform 78">
              <a:extLst>
                <a:ext uri="{FF2B5EF4-FFF2-40B4-BE49-F238E27FC236}">
                  <a16:creationId xmlns:a16="http://schemas.microsoft.com/office/drawing/2014/main" id="{A0720815-9F6A-4754-B7B8-8E0914E475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1" name="Freeform 79">
              <a:extLst>
                <a:ext uri="{FF2B5EF4-FFF2-40B4-BE49-F238E27FC236}">
                  <a16:creationId xmlns:a16="http://schemas.microsoft.com/office/drawing/2014/main" id="{5BB8B900-695C-43CF-A2A3-595242110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2" name="Freeform 80">
              <a:extLst>
                <a:ext uri="{FF2B5EF4-FFF2-40B4-BE49-F238E27FC236}">
                  <a16:creationId xmlns:a16="http://schemas.microsoft.com/office/drawing/2014/main" id="{5C41D09F-637D-4868-A1A4-214DBC457F6A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3" name="Freeform 81">
              <a:extLst>
                <a:ext uri="{FF2B5EF4-FFF2-40B4-BE49-F238E27FC236}">
                  <a16:creationId xmlns:a16="http://schemas.microsoft.com/office/drawing/2014/main" id="{0961FBFD-1AF1-42D1-9D9D-184CFC2AC03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4" name="Freeform 82">
              <a:extLst>
                <a:ext uri="{FF2B5EF4-FFF2-40B4-BE49-F238E27FC236}">
                  <a16:creationId xmlns:a16="http://schemas.microsoft.com/office/drawing/2014/main" id="{914C82A9-8189-461E-941A-29A612958439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5" name="Freeform 83">
              <a:extLst>
                <a:ext uri="{FF2B5EF4-FFF2-40B4-BE49-F238E27FC236}">
                  <a16:creationId xmlns:a16="http://schemas.microsoft.com/office/drawing/2014/main" id="{23312DD4-266E-4281-8EB8-A4C5AAB639C2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6" name="Freeform 84">
              <a:extLst>
                <a:ext uri="{FF2B5EF4-FFF2-40B4-BE49-F238E27FC236}">
                  <a16:creationId xmlns:a16="http://schemas.microsoft.com/office/drawing/2014/main" id="{5C63C6F3-15F6-44B0-9ED0-FB71F8A3F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7" name="Freeform 85">
              <a:extLst>
                <a:ext uri="{FF2B5EF4-FFF2-40B4-BE49-F238E27FC236}">
                  <a16:creationId xmlns:a16="http://schemas.microsoft.com/office/drawing/2014/main" id="{EFE33C85-D792-4BC8-ACB2-95F5C6F65B2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8" name="Freeform 86">
              <a:extLst>
                <a:ext uri="{FF2B5EF4-FFF2-40B4-BE49-F238E27FC236}">
                  <a16:creationId xmlns:a16="http://schemas.microsoft.com/office/drawing/2014/main" id="{BFDC464F-B7B5-48D7-89F6-CF4A44CB868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9" name="Freeform 87">
              <a:extLst>
                <a:ext uri="{FF2B5EF4-FFF2-40B4-BE49-F238E27FC236}">
                  <a16:creationId xmlns:a16="http://schemas.microsoft.com/office/drawing/2014/main" id="{744906DC-95AA-4FB3-B68F-FF057A5AD7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0" name="Freeform 88">
              <a:extLst>
                <a:ext uri="{FF2B5EF4-FFF2-40B4-BE49-F238E27FC236}">
                  <a16:creationId xmlns:a16="http://schemas.microsoft.com/office/drawing/2014/main" id="{BE398292-E9E0-4ABC-AC09-BADD7A45D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1" name="Freeform 89">
              <a:extLst>
                <a:ext uri="{FF2B5EF4-FFF2-40B4-BE49-F238E27FC236}">
                  <a16:creationId xmlns:a16="http://schemas.microsoft.com/office/drawing/2014/main" id="{9857B2CE-3CF5-48D5-8190-995241EF0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2" name="Freeform 90">
              <a:extLst>
                <a:ext uri="{FF2B5EF4-FFF2-40B4-BE49-F238E27FC236}">
                  <a16:creationId xmlns:a16="http://schemas.microsoft.com/office/drawing/2014/main" id="{F5625378-F5DF-4CFB-8D63-E29325EEF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3" name="Freeform 91">
              <a:extLst>
                <a:ext uri="{FF2B5EF4-FFF2-40B4-BE49-F238E27FC236}">
                  <a16:creationId xmlns:a16="http://schemas.microsoft.com/office/drawing/2014/main" id="{337502C6-B511-4DB3-A897-A0D97463DA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4" name="Freeform 92">
              <a:extLst>
                <a:ext uri="{FF2B5EF4-FFF2-40B4-BE49-F238E27FC236}">
                  <a16:creationId xmlns:a16="http://schemas.microsoft.com/office/drawing/2014/main" id="{13F1D415-7104-435C-9BF7-8FEC02EB097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Freeform 93">
              <a:extLst>
                <a:ext uri="{FF2B5EF4-FFF2-40B4-BE49-F238E27FC236}">
                  <a16:creationId xmlns:a16="http://schemas.microsoft.com/office/drawing/2014/main" id="{80867F63-75A2-4F00-972A-1170E047C13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Freeform 94">
              <a:extLst>
                <a:ext uri="{FF2B5EF4-FFF2-40B4-BE49-F238E27FC236}">
                  <a16:creationId xmlns:a16="http://schemas.microsoft.com/office/drawing/2014/main" id="{7436CB60-F932-46A6-B9B8-A28842BFA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7" name="Freeform 95">
              <a:extLst>
                <a:ext uri="{FF2B5EF4-FFF2-40B4-BE49-F238E27FC236}">
                  <a16:creationId xmlns:a16="http://schemas.microsoft.com/office/drawing/2014/main" id="{AAC86E22-7677-4E9C-96AD-475372797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8" name="Freeform 96">
              <a:extLst>
                <a:ext uri="{FF2B5EF4-FFF2-40B4-BE49-F238E27FC236}">
                  <a16:creationId xmlns:a16="http://schemas.microsoft.com/office/drawing/2014/main" id="{4B97E9FB-9EE5-4DF1-9A1A-9D5510156E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9" name="Freeform 97">
              <a:extLst>
                <a:ext uri="{FF2B5EF4-FFF2-40B4-BE49-F238E27FC236}">
                  <a16:creationId xmlns:a16="http://schemas.microsoft.com/office/drawing/2014/main" id="{B257D683-9C6C-4FD0-9839-FBEC6EA3C3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0" name="Freeform 98">
              <a:extLst>
                <a:ext uri="{FF2B5EF4-FFF2-40B4-BE49-F238E27FC236}">
                  <a16:creationId xmlns:a16="http://schemas.microsoft.com/office/drawing/2014/main" id="{2DD987FB-DA8C-445B-87C1-A99DC3784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Freeform 99">
              <a:extLst>
                <a:ext uri="{FF2B5EF4-FFF2-40B4-BE49-F238E27FC236}">
                  <a16:creationId xmlns:a16="http://schemas.microsoft.com/office/drawing/2014/main" id="{4E3F271D-9BF6-48F9-A1CF-768CEF848A1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Freeform 100">
              <a:extLst>
                <a:ext uri="{FF2B5EF4-FFF2-40B4-BE49-F238E27FC236}">
                  <a16:creationId xmlns:a16="http://schemas.microsoft.com/office/drawing/2014/main" id="{CBD91B81-D00A-4F35-974F-D1EFAEDA9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3" name="Freeform 101">
              <a:extLst>
                <a:ext uri="{FF2B5EF4-FFF2-40B4-BE49-F238E27FC236}">
                  <a16:creationId xmlns:a16="http://schemas.microsoft.com/office/drawing/2014/main" id="{D759EAF0-FC1D-426D-AC6B-9A16CF170F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4" name="Freeform 102">
              <a:extLst>
                <a:ext uri="{FF2B5EF4-FFF2-40B4-BE49-F238E27FC236}">
                  <a16:creationId xmlns:a16="http://schemas.microsoft.com/office/drawing/2014/main" id="{C1A69A5F-891D-417D-BDBC-BACC53F68E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5" name="Freeform 103">
              <a:extLst>
                <a:ext uri="{FF2B5EF4-FFF2-40B4-BE49-F238E27FC236}">
                  <a16:creationId xmlns:a16="http://schemas.microsoft.com/office/drawing/2014/main" id="{813508D4-957A-4522-8285-6BE424EBD98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6" name="Freeform 104">
              <a:extLst>
                <a:ext uri="{FF2B5EF4-FFF2-40B4-BE49-F238E27FC236}">
                  <a16:creationId xmlns:a16="http://schemas.microsoft.com/office/drawing/2014/main" id="{ECD7C544-DC30-4F3B-8EF6-242565FB43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Freeform 105">
              <a:extLst>
                <a:ext uri="{FF2B5EF4-FFF2-40B4-BE49-F238E27FC236}">
                  <a16:creationId xmlns:a16="http://schemas.microsoft.com/office/drawing/2014/main" id="{5A326297-41CD-4444-A9B1-AA4B12ABCFA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Freeform 106">
              <a:extLst>
                <a:ext uri="{FF2B5EF4-FFF2-40B4-BE49-F238E27FC236}">
                  <a16:creationId xmlns:a16="http://schemas.microsoft.com/office/drawing/2014/main" id="{5CE0FBB8-30AE-4BDE-B6D5-8AF4C9CFA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9" name="Freeform 107">
              <a:extLst>
                <a:ext uri="{FF2B5EF4-FFF2-40B4-BE49-F238E27FC236}">
                  <a16:creationId xmlns:a16="http://schemas.microsoft.com/office/drawing/2014/main" id="{5A93A889-04A5-4BBB-B8A8-7932D6D89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0" name="Freeform 108">
              <a:extLst>
                <a:ext uri="{FF2B5EF4-FFF2-40B4-BE49-F238E27FC236}">
                  <a16:creationId xmlns:a16="http://schemas.microsoft.com/office/drawing/2014/main" id="{9A700A58-F949-48E8-9C09-D77A1BB3A84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1" name="Freeform 109">
              <a:extLst>
                <a:ext uri="{FF2B5EF4-FFF2-40B4-BE49-F238E27FC236}">
                  <a16:creationId xmlns:a16="http://schemas.microsoft.com/office/drawing/2014/main" id="{90BB138D-64CF-411B-B4A0-FFAC0F128288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2" name="Freeform 110">
              <a:extLst>
                <a:ext uri="{FF2B5EF4-FFF2-40B4-BE49-F238E27FC236}">
                  <a16:creationId xmlns:a16="http://schemas.microsoft.com/office/drawing/2014/main" id="{1F240DA8-B3CC-4051-B162-79A5D23F8D2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Freeform 111">
              <a:extLst>
                <a:ext uri="{FF2B5EF4-FFF2-40B4-BE49-F238E27FC236}">
                  <a16:creationId xmlns:a16="http://schemas.microsoft.com/office/drawing/2014/main" id="{95967E67-3754-4562-ADE5-082AC365C2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Freeform 112">
              <a:extLst>
                <a:ext uri="{FF2B5EF4-FFF2-40B4-BE49-F238E27FC236}">
                  <a16:creationId xmlns:a16="http://schemas.microsoft.com/office/drawing/2014/main" id="{D7A84DF5-B61F-47CA-BDE0-531279435B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5" name="Freeform 113">
              <a:extLst>
                <a:ext uri="{FF2B5EF4-FFF2-40B4-BE49-F238E27FC236}">
                  <a16:creationId xmlns:a16="http://schemas.microsoft.com/office/drawing/2014/main" id="{CA1EE885-41D9-472C-980F-1D70833650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6" name="Freeform 114">
              <a:extLst>
                <a:ext uri="{FF2B5EF4-FFF2-40B4-BE49-F238E27FC236}">
                  <a16:creationId xmlns:a16="http://schemas.microsoft.com/office/drawing/2014/main" id="{990CE809-C2B0-497B-BF68-453434FFB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7" name="Freeform 115">
              <a:extLst>
                <a:ext uri="{FF2B5EF4-FFF2-40B4-BE49-F238E27FC236}">
                  <a16:creationId xmlns:a16="http://schemas.microsoft.com/office/drawing/2014/main" id="{6DC4A727-35BC-47DE-B938-111FC46E40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8" name="Freeform 116">
              <a:extLst>
                <a:ext uri="{FF2B5EF4-FFF2-40B4-BE49-F238E27FC236}">
                  <a16:creationId xmlns:a16="http://schemas.microsoft.com/office/drawing/2014/main" id="{50E75E9D-2517-4145-AFA4-FD45BE5B6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9" name="Freeform 117">
              <a:extLst>
                <a:ext uri="{FF2B5EF4-FFF2-40B4-BE49-F238E27FC236}">
                  <a16:creationId xmlns:a16="http://schemas.microsoft.com/office/drawing/2014/main" id="{B06151D8-17F3-4851-B09A-1CDA843BC4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0" name="Freeform 118">
              <a:extLst>
                <a:ext uri="{FF2B5EF4-FFF2-40B4-BE49-F238E27FC236}">
                  <a16:creationId xmlns:a16="http://schemas.microsoft.com/office/drawing/2014/main" id="{6BC6FB87-CB4C-4E87-9171-F03782AA9735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1" name="Freeform 119">
              <a:extLst>
                <a:ext uri="{FF2B5EF4-FFF2-40B4-BE49-F238E27FC236}">
                  <a16:creationId xmlns:a16="http://schemas.microsoft.com/office/drawing/2014/main" id="{D563974F-75D1-4295-8749-B69E825DC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2" name="Freeform 120">
              <a:extLst>
                <a:ext uri="{FF2B5EF4-FFF2-40B4-BE49-F238E27FC236}">
                  <a16:creationId xmlns:a16="http://schemas.microsoft.com/office/drawing/2014/main" id="{DE685289-0B2D-4261-8E17-740F572AD4F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3" name="Freeform 121">
              <a:extLst>
                <a:ext uri="{FF2B5EF4-FFF2-40B4-BE49-F238E27FC236}">
                  <a16:creationId xmlns:a16="http://schemas.microsoft.com/office/drawing/2014/main" id="{7831024B-D4C5-4824-BDA0-584AA6C2F3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4" name="Freeform 122">
              <a:extLst>
                <a:ext uri="{FF2B5EF4-FFF2-40B4-BE49-F238E27FC236}">
                  <a16:creationId xmlns:a16="http://schemas.microsoft.com/office/drawing/2014/main" id="{BC362E24-2516-451B-A95F-D61BCD9B47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5" name="Freeform 123">
              <a:extLst>
                <a:ext uri="{FF2B5EF4-FFF2-40B4-BE49-F238E27FC236}">
                  <a16:creationId xmlns:a16="http://schemas.microsoft.com/office/drawing/2014/main" id="{A59BD30D-395F-4F56-8034-115601ECD9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6" name="Freeform 124">
              <a:extLst>
                <a:ext uri="{FF2B5EF4-FFF2-40B4-BE49-F238E27FC236}">
                  <a16:creationId xmlns:a16="http://schemas.microsoft.com/office/drawing/2014/main" id="{C77196E1-79B6-4406-89A9-508F616CF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7" name="Freeform 125">
              <a:extLst>
                <a:ext uri="{FF2B5EF4-FFF2-40B4-BE49-F238E27FC236}">
                  <a16:creationId xmlns:a16="http://schemas.microsoft.com/office/drawing/2014/main" id="{1F3F62EE-ECC2-44A3-87CF-49F37B69270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8" name="Freeform 126">
              <a:extLst>
                <a:ext uri="{FF2B5EF4-FFF2-40B4-BE49-F238E27FC236}">
                  <a16:creationId xmlns:a16="http://schemas.microsoft.com/office/drawing/2014/main" id="{2117B621-DEAD-4F3F-817A-D0553AD29F2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9" name="Freeform 127">
              <a:extLst>
                <a:ext uri="{FF2B5EF4-FFF2-40B4-BE49-F238E27FC236}">
                  <a16:creationId xmlns:a16="http://schemas.microsoft.com/office/drawing/2014/main" id="{DC7B2E7A-E549-4D87-891A-F981D48D00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0" name="Freeform 128">
              <a:extLst>
                <a:ext uri="{FF2B5EF4-FFF2-40B4-BE49-F238E27FC236}">
                  <a16:creationId xmlns:a16="http://schemas.microsoft.com/office/drawing/2014/main" id="{1D355C36-58E0-46D1-B1C7-5452E4B7A6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1" name="Freeform 129">
              <a:extLst>
                <a:ext uri="{FF2B5EF4-FFF2-40B4-BE49-F238E27FC236}">
                  <a16:creationId xmlns:a16="http://schemas.microsoft.com/office/drawing/2014/main" id="{520815EA-6916-45DC-AAEA-BC7BB5F773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2" name="Freeform 130">
              <a:extLst>
                <a:ext uri="{FF2B5EF4-FFF2-40B4-BE49-F238E27FC236}">
                  <a16:creationId xmlns:a16="http://schemas.microsoft.com/office/drawing/2014/main" id="{FBC1651D-F8C4-4CAA-BF7F-F473EFEA2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3" name="Freeform 131">
              <a:extLst>
                <a:ext uri="{FF2B5EF4-FFF2-40B4-BE49-F238E27FC236}">
                  <a16:creationId xmlns:a16="http://schemas.microsoft.com/office/drawing/2014/main" id="{080D23B2-108A-49DB-AEC2-803CBC0A90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4" name="Freeform 132">
              <a:extLst>
                <a:ext uri="{FF2B5EF4-FFF2-40B4-BE49-F238E27FC236}">
                  <a16:creationId xmlns:a16="http://schemas.microsoft.com/office/drawing/2014/main" id="{CEB811A1-0307-4FB5-942C-0921B8BC0C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5" name="Freeform 133">
              <a:extLst>
                <a:ext uri="{FF2B5EF4-FFF2-40B4-BE49-F238E27FC236}">
                  <a16:creationId xmlns:a16="http://schemas.microsoft.com/office/drawing/2014/main" id="{D897BC30-7DD6-41D8-BDF9-8E16DF43CA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6" name="Freeform 134">
              <a:extLst>
                <a:ext uri="{FF2B5EF4-FFF2-40B4-BE49-F238E27FC236}">
                  <a16:creationId xmlns:a16="http://schemas.microsoft.com/office/drawing/2014/main" id="{1A8AF812-7BD4-4309-9911-F54CB00BFB3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37" name="Freeform 135">
              <a:extLst>
                <a:ext uri="{FF2B5EF4-FFF2-40B4-BE49-F238E27FC236}">
                  <a16:creationId xmlns:a16="http://schemas.microsoft.com/office/drawing/2014/main" id="{5823C601-C053-4FF1-9D39-CC54A0F8E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8" name="图片 2">
            <a:extLst>
              <a:ext uri="{FF2B5EF4-FFF2-40B4-BE49-F238E27FC236}">
                <a16:creationId xmlns:a16="http://schemas.microsoft.com/office/drawing/2014/main" id="{EE590E64-8CEB-4076-AE66-8662FC3315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8369" y="4485214"/>
            <a:ext cx="2611308" cy="2344316"/>
          </a:xfrm>
          <a:prstGeom prst="rect">
            <a:avLst/>
          </a:prstGeom>
        </p:spPr>
      </p:pic>
      <p:grpSp>
        <p:nvGrpSpPr>
          <p:cNvPr id="139" name="Group 138">
            <a:extLst>
              <a:ext uri="{FF2B5EF4-FFF2-40B4-BE49-F238E27FC236}">
                <a16:creationId xmlns:a16="http://schemas.microsoft.com/office/drawing/2014/main" id="{D8656910-29D8-4033-AEBB-03DFB629034D}"/>
              </a:ext>
            </a:extLst>
          </p:cNvPr>
          <p:cNvGrpSpPr/>
          <p:nvPr/>
        </p:nvGrpSpPr>
        <p:grpSpPr>
          <a:xfrm>
            <a:off x="25973" y="6023740"/>
            <a:ext cx="952899" cy="786408"/>
            <a:chOff x="6027738" y="3756025"/>
            <a:chExt cx="1858963" cy="1925638"/>
          </a:xfrm>
        </p:grpSpPr>
        <p:sp>
          <p:nvSpPr>
            <p:cNvPr id="140" name="Freeform 522">
              <a:extLst>
                <a:ext uri="{FF2B5EF4-FFF2-40B4-BE49-F238E27FC236}">
                  <a16:creationId xmlns:a16="http://schemas.microsoft.com/office/drawing/2014/main" id="{4594961D-BED1-469B-B746-CDBD3C7193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1" name="Freeform 523">
              <a:extLst>
                <a:ext uri="{FF2B5EF4-FFF2-40B4-BE49-F238E27FC236}">
                  <a16:creationId xmlns:a16="http://schemas.microsoft.com/office/drawing/2014/main" id="{13ACBF1E-47EB-48C0-AF09-8D6C216E9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2" name="Freeform 524">
              <a:extLst>
                <a:ext uri="{FF2B5EF4-FFF2-40B4-BE49-F238E27FC236}">
                  <a16:creationId xmlns:a16="http://schemas.microsoft.com/office/drawing/2014/main" id="{2D1A7580-A9C9-43ED-AD1F-D6D860C4E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3" name="Freeform 525">
              <a:extLst>
                <a:ext uri="{FF2B5EF4-FFF2-40B4-BE49-F238E27FC236}">
                  <a16:creationId xmlns:a16="http://schemas.microsoft.com/office/drawing/2014/main" id="{DDF17B49-8578-462E-8EA0-EEC809B3D6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4" name="Freeform 526">
              <a:extLst>
                <a:ext uri="{FF2B5EF4-FFF2-40B4-BE49-F238E27FC236}">
                  <a16:creationId xmlns:a16="http://schemas.microsoft.com/office/drawing/2014/main" id="{F08FE997-8B3D-496A-9755-324EBE2C2E2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5" name="Freeform 527">
              <a:extLst>
                <a:ext uri="{FF2B5EF4-FFF2-40B4-BE49-F238E27FC236}">
                  <a16:creationId xmlns:a16="http://schemas.microsoft.com/office/drawing/2014/main" id="{4509E3ED-FB6E-46DE-A5B4-D41AFE7495E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6" name="Freeform 528">
              <a:extLst>
                <a:ext uri="{FF2B5EF4-FFF2-40B4-BE49-F238E27FC236}">
                  <a16:creationId xmlns:a16="http://schemas.microsoft.com/office/drawing/2014/main" id="{1F756148-67B1-476B-B0DD-6D3FA932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7" name="Freeform 529">
              <a:extLst>
                <a:ext uri="{FF2B5EF4-FFF2-40B4-BE49-F238E27FC236}">
                  <a16:creationId xmlns:a16="http://schemas.microsoft.com/office/drawing/2014/main" id="{2F9B3D47-D205-44AB-BC62-6F935CA119E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8" name="Freeform 530">
              <a:extLst>
                <a:ext uri="{FF2B5EF4-FFF2-40B4-BE49-F238E27FC236}">
                  <a16:creationId xmlns:a16="http://schemas.microsoft.com/office/drawing/2014/main" id="{E9E31C37-17E5-4C0E-B165-63A647C769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9" name="Freeform 531">
              <a:extLst>
                <a:ext uri="{FF2B5EF4-FFF2-40B4-BE49-F238E27FC236}">
                  <a16:creationId xmlns:a16="http://schemas.microsoft.com/office/drawing/2014/main" id="{AC79BBEF-4AC5-4E94-99C2-122C717F52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0" name="Freeform 532">
              <a:extLst>
                <a:ext uri="{FF2B5EF4-FFF2-40B4-BE49-F238E27FC236}">
                  <a16:creationId xmlns:a16="http://schemas.microsoft.com/office/drawing/2014/main" id="{8EFE845D-741E-495B-A284-F6B3AE89EE2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1" name="Freeform 533">
              <a:extLst>
                <a:ext uri="{FF2B5EF4-FFF2-40B4-BE49-F238E27FC236}">
                  <a16:creationId xmlns:a16="http://schemas.microsoft.com/office/drawing/2014/main" id="{752AF6B8-7EBB-4C7A-9662-2A0B99637C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2" name="Freeform 534">
              <a:extLst>
                <a:ext uri="{FF2B5EF4-FFF2-40B4-BE49-F238E27FC236}">
                  <a16:creationId xmlns:a16="http://schemas.microsoft.com/office/drawing/2014/main" id="{374C759D-A305-448D-ABE0-002FB1ED12A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3" name="Freeform 535">
              <a:extLst>
                <a:ext uri="{FF2B5EF4-FFF2-40B4-BE49-F238E27FC236}">
                  <a16:creationId xmlns:a16="http://schemas.microsoft.com/office/drawing/2014/main" id="{70D05EB9-C318-4DB6-B0DC-4E9AADB3E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4" name="Freeform 536">
              <a:extLst>
                <a:ext uri="{FF2B5EF4-FFF2-40B4-BE49-F238E27FC236}">
                  <a16:creationId xmlns:a16="http://schemas.microsoft.com/office/drawing/2014/main" id="{1F9D9078-856B-4FF6-B896-B9C945AABD6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5" name="Freeform 537">
              <a:extLst>
                <a:ext uri="{FF2B5EF4-FFF2-40B4-BE49-F238E27FC236}">
                  <a16:creationId xmlns:a16="http://schemas.microsoft.com/office/drawing/2014/main" id="{148DDA03-5BD8-467A-9035-2660B31A3B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6" name="Freeform 538">
              <a:extLst>
                <a:ext uri="{FF2B5EF4-FFF2-40B4-BE49-F238E27FC236}">
                  <a16:creationId xmlns:a16="http://schemas.microsoft.com/office/drawing/2014/main" id="{F15EABB3-E012-4A60-8B93-A54943B8E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7" name="Freeform 539">
              <a:extLst>
                <a:ext uri="{FF2B5EF4-FFF2-40B4-BE49-F238E27FC236}">
                  <a16:creationId xmlns:a16="http://schemas.microsoft.com/office/drawing/2014/main" id="{1A4CE8EE-DA61-4FA7-A6FE-AE18CA214A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8" name="Freeform 540">
              <a:extLst>
                <a:ext uri="{FF2B5EF4-FFF2-40B4-BE49-F238E27FC236}">
                  <a16:creationId xmlns:a16="http://schemas.microsoft.com/office/drawing/2014/main" id="{D3987079-7862-4E5D-82DE-0A131A2B6B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9" name="Freeform 541">
              <a:extLst>
                <a:ext uri="{FF2B5EF4-FFF2-40B4-BE49-F238E27FC236}">
                  <a16:creationId xmlns:a16="http://schemas.microsoft.com/office/drawing/2014/main" id="{D12F25E1-4A00-4E46-8DAB-061F9FCA7D4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0" name="Freeform 542">
              <a:extLst>
                <a:ext uri="{FF2B5EF4-FFF2-40B4-BE49-F238E27FC236}">
                  <a16:creationId xmlns:a16="http://schemas.microsoft.com/office/drawing/2014/main" id="{FB26EE11-5AF5-4DA0-96D9-12EA35DCB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1" name="Freeform 543">
              <a:extLst>
                <a:ext uri="{FF2B5EF4-FFF2-40B4-BE49-F238E27FC236}">
                  <a16:creationId xmlns:a16="http://schemas.microsoft.com/office/drawing/2014/main" id="{7BCF202E-8494-4552-AE47-8BEC28AAE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2" name="Freeform 544">
              <a:extLst>
                <a:ext uri="{FF2B5EF4-FFF2-40B4-BE49-F238E27FC236}">
                  <a16:creationId xmlns:a16="http://schemas.microsoft.com/office/drawing/2014/main" id="{7DFFAEDE-CBD8-4EDD-B405-03540A9AAB13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3" name="Freeform 545">
              <a:extLst>
                <a:ext uri="{FF2B5EF4-FFF2-40B4-BE49-F238E27FC236}">
                  <a16:creationId xmlns:a16="http://schemas.microsoft.com/office/drawing/2014/main" id="{DE7C95C0-9A1E-4AA6-9E7C-0F89407AC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4" name="Freeform 546">
              <a:extLst>
                <a:ext uri="{FF2B5EF4-FFF2-40B4-BE49-F238E27FC236}">
                  <a16:creationId xmlns:a16="http://schemas.microsoft.com/office/drawing/2014/main" id="{075714D5-24AA-4B4F-8F31-7BEDF22277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5" name="Freeform 547">
              <a:extLst>
                <a:ext uri="{FF2B5EF4-FFF2-40B4-BE49-F238E27FC236}">
                  <a16:creationId xmlns:a16="http://schemas.microsoft.com/office/drawing/2014/main" id="{0E46A88C-E26B-442F-9B61-1EC458BACF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6" name="Freeform 548">
              <a:extLst>
                <a:ext uri="{FF2B5EF4-FFF2-40B4-BE49-F238E27FC236}">
                  <a16:creationId xmlns:a16="http://schemas.microsoft.com/office/drawing/2014/main" id="{3A43A8BD-4CB1-49C5-B77A-659AB2069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7" name="Freeform 549">
              <a:extLst>
                <a:ext uri="{FF2B5EF4-FFF2-40B4-BE49-F238E27FC236}">
                  <a16:creationId xmlns:a16="http://schemas.microsoft.com/office/drawing/2014/main" id="{CC4C685C-F212-45C9-AE95-1D3119DD2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8" name="Freeform 550">
              <a:extLst>
                <a:ext uri="{FF2B5EF4-FFF2-40B4-BE49-F238E27FC236}">
                  <a16:creationId xmlns:a16="http://schemas.microsoft.com/office/drawing/2014/main" id="{94C216F7-CFD1-4EAA-9937-DB50EEDB9670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9" name="Freeform 551">
              <a:extLst>
                <a:ext uri="{FF2B5EF4-FFF2-40B4-BE49-F238E27FC236}">
                  <a16:creationId xmlns:a16="http://schemas.microsoft.com/office/drawing/2014/main" id="{8D2D95E0-D99F-4281-A2AC-B75A688DE8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0" name="Freeform 552">
              <a:extLst>
                <a:ext uri="{FF2B5EF4-FFF2-40B4-BE49-F238E27FC236}">
                  <a16:creationId xmlns:a16="http://schemas.microsoft.com/office/drawing/2014/main" id="{92E51109-AA56-4FB8-B757-7F36DF4054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1" name="Freeform 553">
              <a:extLst>
                <a:ext uri="{FF2B5EF4-FFF2-40B4-BE49-F238E27FC236}">
                  <a16:creationId xmlns:a16="http://schemas.microsoft.com/office/drawing/2014/main" id="{C3C85368-979E-4AE0-9C8C-D5CC5E46C1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2" name="Freeform 554">
              <a:extLst>
                <a:ext uri="{FF2B5EF4-FFF2-40B4-BE49-F238E27FC236}">
                  <a16:creationId xmlns:a16="http://schemas.microsoft.com/office/drawing/2014/main" id="{752A42B8-9C3A-4315-8C07-0FBA658A1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3" name="Freeform 555">
              <a:extLst>
                <a:ext uri="{FF2B5EF4-FFF2-40B4-BE49-F238E27FC236}">
                  <a16:creationId xmlns:a16="http://schemas.microsoft.com/office/drawing/2014/main" id="{EC4007E2-1B2F-4F8C-B336-7C12085CCB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4" name="Freeform 556">
              <a:extLst>
                <a:ext uri="{FF2B5EF4-FFF2-40B4-BE49-F238E27FC236}">
                  <a16:creationId xmlns:a16="http://schemas.microsoft.com/office/drawing/2014/main" id="{130C445A-A2DE-4179-B2E1-D63C99FCD7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5" name="Freeform 557">
              <a:extLst>
                <a:ext uri="{FF2B5EF4-FFF2-40B4-BE49-F238E27FC236}">
                  <a16:creationId xmlns:a16="http://schemas.microsoft.com/office/drawing/2014/main" id="{341D189F-F1F9-49C1-A46F-DDA872F6E8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6" name="Freeform 558">
              <a:extLst>
                <a:ext uri="{FF2B5EF4-FFF2-40B4-BE49-F238E27FC236}">
                  <a16:creationId xmlns:a16="http://schemas.microsoft.com/office/drawing/2014/main" id="{A5D4F029-44A5-46E2-A384-D257785FF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7" name="Freeform 559">
              <a:extLst>
                <a:ext uri="{FF2B5EF4-FFF2-40B4-BE49-F238E27FC236}">
                  <a16:creationId xmlns:a16="http://schemas.microsoft.com/office/drawing/2014/main" id="{58327AC1-46E3-4F18-8519-D8BBD58884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8" name="Freeform 560">
              <a:extLst>
                <a:ext uri="{FF2B5EF4-FFF2-40B4-BE49-F238E27FC236}">
                  <a16:creationId xmlns:a16="http://schemas.microsoft.com/office/drawing/2014/main" id="{8E4C548B-0B8D-4039-A696-D4CF15306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9" name="Freeform 561">
              <a:extLst>
                <a:ext uri="{FF2B5EF4-FFF2-40B4-BE49-F238E27FC236}">
                  <a16:creationId xmlns:a16="http://schemas.microsoft.com/office/drawing/2014/main" id="{F40F7953-2398-4B52-9E1B-0EFAD9D071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0" name="Freeform 562">
              <a:extLst>
                <a:ext uri="{FF2B5EF4-FFF2-40B4-BE49-F238E27FC236}">
                  <a16:creationId xmlns:a16="http://schemas.microsoft.com/office/drawing/2014/main" id="{A763D67E-EA61-44D1-B210-E4A8E8021A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1" name="Freeform 563">
              <a:extLst>
                <a:ext uri="{FF2B5EF4-FFF2-40B4-BE49-F238E27FC236}">
                  <a16:creationId xmlns:a16="http://schemas.microsoft.com/office/drawing/2014/main" id="{57A8E273-C2AB-4212-8F48-E7CBBF1951D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2" name="Freeform 564">
              <a:extLst>
                <a:ext uri="{FF2B5EF4-FFF2-40B4-BE49-F238E27FC236}">
                  <a16:creationId xmlns:a16="http://schemas.microsoft.com/office/drawing/2014/main" id="{48480ED6-5F04-4123-8229-5B1F91B7E8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3" name="Freeform 565">
              <a:extLst>
                <a:ext uri="{FF2B5EF4-FFF2-40B4-BE49-F238E27FC236}">
                  <a16:creationId xmlns:a16="http://schemas.microsoft.com/office/drawing/2014/main" id="{20EC08C9-0764-4C8D-B919-87DB3545B1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4" name="Freeform 566">
              <a:extLst>
                <a:ext uri="{FF2B5EF4-FFF2-40B4-BE49-F238E27FC236}">
                  <a16:creationId xmlns:a16="http://schemas.microsoft.com/office/drawing/2014/main" id="{17037C9D-89BA-47B9-9834-595D5DB0E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5" name="Freeform 567">
              <a:extLst>
                <a:ext uri="{FF2B5EF4-FFF2-40B4-BE49-F238E27FC236}">
                  <a16:creationId xmlns:a16="http://schemas.microsoft.com/office/drawing/2014/main" id="{110AD168-77C6-4FB8-BE01-CD1CBE5DBB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6" name="Freeform 568">
              <a:extLst>
                <a:ext uri="{FF2B5EF4-FFF2-40B4-BE49-F238E27FC236}">
                  <a16:creationId xmlns:a16="http://schemas.microsoft.com/office/drawing/2014/main" id="{05C16840-7D1C-4C4C-A3C4-A5118E989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7" name="Freeform 569">
              <a:extLst>
                <a:ext uri="{FF2B5EF4-FFF2-40B4-BE49-F238E27FC236}">
                  <a16:creationId xmlns:a16="http://schemas.microsoft.com/office/drawing/2014/main" id="{0647BBE5-F089-4D86-B677-62B5A0BAC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8" name="Freeform 570">
              <a:extLst>
                <a:ext uri="{FF2B5EF4-FFF2-40B4-BE49-F238E27FC236}">
                  <a16:creationId xmlns:a16="http://schemas.microsoft.com/office/drawing/2014/main" id="{AFB6959B-BEE1-4456-A482-DCCE93E5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9" name="Freeform 571">
              <a:extLst>
                <a:ext uri="{FF2B5EF4-FFF2-40B4-BE49-F238E27FC236}">
                  <a16:creationId xmlns:a16="http://schemas.microsoft.com/office/drawing/2014/main" id="{AF5A0E2E-4402-4549-A662-526AF8961A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0" name="Freeform 572">
              <a:extLst>
                <a:ext uri="{FF2B5EF4-FFF2-40B4-BE49-F238E27FC236}">
                  <a16:creationId xmlns:a16="http://schemas.microsoft.com/office/drawing/2014/main" id="{A6BA869C-D33E-4EDB-B788-873F31A6AC7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1" name="Freeform 573">
              <a:extLst>
                <a:ext uri="{FF2B5EF4-FFF2-40B4-BE49-F238E27FC236}">
                  <a16:creationId xmlns:a16="http://schemas.microsoft.com/office/drawing/2014/main" id="{D602B000-3348-418A-B541-F83F90D20B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2" name="Freeform 574">
              <a:extLst>
                <a:ext uri="{FF2B5EF4-FFF2-40B4-BE49-F238E27FC236}">
                  <a16:creationId xmlns:a16="http://schemas.microsoft.com/office/drawing/2014/main" id="{6D338C63-5377-4DEB-8F3B-ED2B4B7CE838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3" name="Freeform 575">
              <a:extLst>
                <a:ext uri="{FF2B5EF4-FFF2-40B4-BE49-F238E27FC236}">
                  <a16:creationId xmlns:a16="http://schemas.microsoft.com/office/drawing/2014/main" id="{B7D75DD0-804A-41A0-AC09-BA0186B7A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4" name="Freeform 576">
              <a:extLst>
                <a:ext uri="{FF2B5EF4-FFF2-40B4-BE49-F238E27FC236}">
                  <a16:creationId xmlns:a16="http://schemas.microsoft.com/office/drawing/2014/main" id="{13095418-F173-4617-A075-6F10C6F9270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5" name="Freeform 577">
              <a:extLst>
                <a:ext uri="{FF2B5EF4-FFF2-40B4-BE49-F238E27FC236}">
                  <a16:creationId xmlns:a16="http://schemas.microsoft.com/office/drawing/2014/main" id="{741B350D-ACB6-4327-9899-A8307CE9C2FB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6" name="Freeform 578">
              <a:extLst>
                <a:ext uri="{FF2B5EF4-FFF2-40B4-BE49-F238E27FC236}">
                  <a16:creationId xmlns:a16="http://schemas.microsoft.com/office/drawing/2014/main" id="{00A3F16D-F787-42FF-9B48-345E0EC9E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7" name="Freeform 579">
              <a:extLst>
                <a:ext uri="{FF2B5EF4-FFF2-40B4-BE49-F238E27FC236}">
                  <a16:creationId xmlns:a16="http://schemas.microsoft.com/office/drawing/2014/main" id="{847F022D-A723-4F3C-B69B-56C05E3DED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8" name="Freeform 580">
              <a:extLst>
                <a:ext uri="{FF2B5EF4-FFF2-40B4-BE49-F238E27FC236}">
                  <a16:creationId xmlns:a16="http://schemas.microsoft.com/office/drawing/2014/main" id="{F3690128-1712-42C4-9FB4-8A5A1C4B4E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99" name="Freeform 581">
              <a:extLst>
                <a:ext uri="{FF2B5EF4-FFF2-40B4-BE49-F238E27FC236}">
                  <a16:creationId xmlns:a16="http://schemas.microsoft.com/office/drawing/2014/main" id="{0690E4AA-5952-4912-B211-18F4B1F84E5F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0" name="Freeform 582">
              <a:extLst>
                <a:ext uri="{FF2B5EF4-FFF2-40B4-BE49-F238E27FC236}">
                  <a16:creationId xmlns:a16="http://schemas.microsoft.com/office/drawing/2014/main" id="{2861C29B-3BDC-4735-808F-4A461DA335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1" name="Freeform 583">
              <a:extLst>
                <a:ext uri="{FF2B5EF4-FFF2-40B4-BE49-F238E27FC236}">
                  <a16:creationId xmlns:a16="http://schemas.microsoft.com/office/drawing/2014/main" id="{D7C34DA8-67A2-4AC9-A3F7-DE59CE387A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2" name="Freeform 584">
              <a:extLst>
                <a:ext uri="{FF2B5EF4-FFF2-40B4-BE49-F238E27FC236}">
                  <a16:creationId xmlns:a16="http://schemas.microsoft.com/office/drawing/2014/main" id="{A4F37622-B554-410F-95ED-CB596E60A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3" name="Freeform 585">
              <a:extLst>
                <a:ext uri="{FF2B5EF4-FFF2-40B4-BE49-F238E27FC236}">
                  <a16:creationId xmlns:a16="http://schemas.microsoft.com/office/drawing/2014/main" id="{911B3F5B-34A5-4D6A-B76A-F9EB68DD04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4" name="Freeform 586">
              <a:extLst>
                <a:ext uri="{FF2B5EF4-FFF2-40B4-BE49-F238E27FC236}">
                  <a16:creationId xmlns:a16="http://schemas.microsoft.com/office/drawing/2014/main" id="{BD118E18-30E4-40AF-8D62-99F55B2B769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5" name="Freeform 587">
              <a:extLst>
                <a:ext uri="{FF2B5EF4-FFF2-40B4-BE49-F238E27FC236}">
                  <a16:creationId xmlns:a16="http://schemas.microsoft.com/office/drawing/2014/main" id="{EDA756AB-CBD4-42D1-A3A1-5F992DC60A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6" name="Freeform 588">
              <a:extLst>
                <a:ext uri="{FF2B5EF4-FFF2-40B4-BE49-F238E27FC236}">
                  <a16:creationId xmlns:a16="http://schemas.microsoft.com/office/drawing/2014/main" id="{B35B58E6-873C-4BAC-B89B-7E9021E1D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7" name="Freeform 589">
              <a:extLst>
                <a:ext uri="{FF2B5EF4-FFF2-40B4-BE49-F238E27FC236}">
                  <a16:creationId xmlns:a16="http://schemas.microsoft.com/office/drawing/2014/main" id="{999ACA3C-CBBB-426D-9772-9B4495F4CA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8" name="Freeform 590">
              <a:extLst>
                <a:ext uri="{FF2B5EF4-FFF2-40B4-BE49-F238E27FC236}">
                  <a16:creationId xmlns:a16="http://schemas.microsoft.com/office/drawing/2014/main" id="{520224F8-A306-48DA-B33F-0F17C5EB5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9" name="Freeform 591">
              <a:extLst>
                <a:ext uri="{FF2B5EF4-FFF2-40B4-BE49-F238E27FC236}">
                  <a16:creationId xmlns:a16="http://schemas.microsoft.com/office/drawing/2014/main" id="{DC692623-8115-4779-97D8-DEB6761303B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0" name="Freeform 592">
              <a:extLst>
                <a:ext uri="{FF2B5EF4-FFF2-40B4-BE49-F238E27FC236}">
                  <a16:creationId xmlns:a16="http://schemas.microsoft.com/office/drawing/2014/main" id="{A41919D9-71F1-4326-AC89-C4F69E06F1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1" name="Freeform 593">
              <a:extLst>
                <a:ext uri="{FF2B5EF4-FFF2-40B4-BE49-F238E27FC236}">
                  <a16:creationId xmlns:a16="http://schemas.microsoft.com/office/drawing/2014/main" id="{32330A41-A0B3-46C1-B9DF-3B4F716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2" name="Freeform 594">
              <a:extLst>
                <a:ext uri="{FF2B5EF4-FFF2-40B4-BE49-F238E27FC236}">
                  <a16:creationId xmlns:a16="http://schemas.microsoft.com/office/drawing/2014/main" id="{D598CFED-D688-4804-8533-2DEFD605D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3" name="Freeform 595">
              <a:extLst>
                <a:ext uri="{FF2B5EF4-FFF2-40B4-BE49-F238E27FC236}">
                  <a16:creationId xmlns:a16="http://schemas.microsoft.com/office/drawing/2014/main" id="{51058CB4-1334-4D82-98D7-2782483F10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4" name="Freeform 596">
              <a:extLst>
                <a:ext uri="{FF2B5EF4-FFF2-40B4-BE49-F238E27FC236}">
                  <a16:creationId xmlns:a16="http://schemas.microsoft.com/office/drawing/2014/main" id="{CABF55D1-7837-4D65-9E4F-A8AC92D1B7EB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5" name="Freeform 597">
              <a:extLst>
                <a:ext uri="{FF2B5EF4-FFF2-40B4-BE49-F238E27FC236}">
                  <a16:creationId xmlns:a16="http://schemas.microsoft.com/office/drawing/2014/main" id="{25C795E0-639E-4A07-B959-769F178D4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6" name="Freeform 598">
              <a:extLst>
                <a:ext uri="{FF2B5EF4-FFF2-40B4-BE49-F238E27FC236}">
                  <a16:creationId xmlns:a16="http://schemas.microsoft.com/office/drawing/2014/main" id="{6C90FD20-BA11-4BE8-9899-32C504AE40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7" name="Freeform 599">
              <a:extLst>
                <a:ext uri="{FF2B5EF4-FFF2-40B4-BE49-F238E27FC236}">
                  <a16:creationId xmlns:a16="http://schemas.microsoft.com/office/drawing/2014/main" id="{D56EDCED-4065-4F3F-8817-137B9883D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8" name="Freeform 600">
              <a:extLst>
                <a:ext uri="{FF2B5EF4-FFF2-40B4-BE49-F238E27FC236}">
                  <a16:creationId xmlns:a16="http://schemas.microsoft.com/office/drawing/2014/main" id="{2B865B56-1E9D-41EA-8A2E-DB01A74BEF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9" name="Freeform 601">
              <a:extLst>
                <a:ext uri="{FF2B5EF4-FFF2-40B4-BE49-F238E27FC236}">
                  <a16:creationId xmlns:a16="http://schemas.microsoft.com/office/drawing/2014/main" id="{C85F4812-CB59-4869-BCD1-CFD0E529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0" name="Freeform 602">
              <a:extLst>
                <a:ext uri="{FF2B5EF4-FFF2-40B4-BE49-F238E27FC236}">
                  <a16:creationId xmlns:a16="http://schemas.microsoft.com/office/drawing/2014/main" id="{94F64EEB-20E3-4AF7-B9DC-DAA218DCC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1" name="Freeform 603">
              <a:extLst>
                <a:ext uri="{FF2B5EF4-FFF2-40B4-BE49-F238E27FC236}">
                  <a16:creationId xmlns:a16="http://schemas.microsoft.com/office/drawing/2014/main" id="{8F61C6F3-4B2C-48D4-A434-D9291AEDCC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2" name="Freeform 604">
              <a:extLst>
                <a:ext uri="{FF2B5EF4-FFF2-40B4-BE49-F238E27FC236}">
                  <a16:creationId xmlns:a16="http://schemas.microsoft.com/office/drawing/2014/main" id="{B0AC9049-FCF5-4A2B-944B-266637B490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3" name="Freeform 605">
              <a:extLst>
                <a:ext uri="{FF2B5EF4-FFF2-40B4-BE49-F238E27FC236}">
                  <a16:creationId xmlns:a16="http://schemas.microsoft.com/office/drawing/2014/main" id="{732302BB-A817-44D7-8246-D9A12BEAF2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4" name="Freeform 606">
              <a:extLst>
                <a:ext uri="{FF2B5EF4-FFF2-40B4-BE49-F238E27FC236}">
                  <a16:creationId xmlns:a16="http://schemas.microsoft.com/office/drawing/2014/main" id="{4612433A-0F6F-4C16-B98C-416BC3B5AD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225" name="Group 224">
              <a:extLst>
                <a:ext uri="{FF2B5EF4-FFF2-40B4-BE49-F238E27FC236}">
                  <a16:creationId xmlns:a16="http://schemas.microsoft.com/office/drawing/2014/main" id="{72F8F7E2-F0AA-4DE4-9FFC-4DD92E1B0564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226" name="Freeform 608">
                <a:extLst>
                  <a:ext uri="{FF2B5EF4-FFF2-40B4-BE49-F238E27FC236}">
                    <a16:creationId xmlns:a16="http://schemas.microsoft.com/office/drawing/2014/main" id="{38ECBA68-9BC5-454A-A7BE-18F92BECAB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7" name="Freeform 609">
                <a:extLst>
                  <a:ext uri="{FF2B5EF4-FFF2-40B4-BE49-F238E27FC236}">
                    <a16:creationId xmlns:a16="http://schemas.microsoft.com/office/drawing/2014/main" id="{C20571B7-9EFC-4123-B456-7892AC99F0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8" name="Freeform 610">
                <a:extLst>
                  <a:ext uri="{FF2B5EF4-FFF2-40B4-BE49-F238E27FC236}">
                    <a16:creationId xmlns:a16="http://schemas.microsoft.com/office/drawing/2014/main" id="{B5598661-471B-4178-AF84-57869E943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9" name="Freeform 611">
                <a:extLst>
                  <a:ext uri="{FF2B5EF4-FFF2-40B4-BE49-F238E27FC236}">
                    <a16:creationId xmlns:a16="http://schemas.microsoft.com/office/drawing/2014/main" id="{4B9FF044-C0C7-4D44-AD4D-524CDBBF74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0" name="Freeform 612">
                <a:extLst>
                  <a:ext uri="{FF2B5EF4-FFF2-40B4-BE49-F238E27FC236}">
                    <a16:creationId xmlns:a16="http://schemas.microsoft.com/office/drawing/2014/main" id="{0B30075D-4DB0-4861-8693-C87141E6E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1" name="Freeform 613">
                <a:extLst>
                  <a:ext uri="{FF2B5EF4-FFF2-40B4-BE49-F238E27FC236}">
                    <a16:creationId xmlns:a16="http://schemas.microsoft.com/office/drawing/2014/main" id="{DEC5F694-8E33-41BB-BCF6-1A74FE2549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2" name="Freeform 614">
                <a:extLst>
                  <a:ext uri="{FF2B5EF4-FFF2-40B4-BE49-F238E27FC236}">
                    <a16:creationId xmlns:a16="http://schemas.microsoft.com/office/drawing/2014/main" id="{E0102524-A9B5-4A45-B46E-3B0841B969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3" name="Freeform 615">
                <a:extLst>
                  <a:ext uri="{FF2B5EF4-FFF2-40B4-BE49-F238E27FC236}">
                    <a16:creationId xmlns:a16="http://schemas.microsoft.com/office/drawing/2014/main" id="{E99FCB41-7E8F-49E7-9EAF-75D11D8D8E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4" name="Freeform 616">
                <a:extLst>
                  <a:ext uri="{FF2B5EF4-FFF2-40B4-BE49-F238E27FC236}">
                    <a16:creationId xmlns:a16="http://schemas.microsoft.com/office/drawing/2014/main" id="{5D5F510A-B2E2-4727-AC1D-9BF93ABA6F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5" name="Freeform 617">
                <a:extLst>
                  <a:ext uri="{FF2B5EF4-FFF2-40B4-BE49-F238E27FC236}">
                    <a16:creationId xmlns:a16="http://schemas.microsoft.com/office/drawing/2014/main" id="{455D3F45-CC48-45CC-A62D-98AEF05F9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6" name="Freeform 618">
                <a:extLst>
                  <a:ext uri="{FF2B5EF4-FFF2-40B4-BE49-F238E27FC236}">
                    <a16:creationId xmlns:a16="http://schemas.microsoft.com/office/drawing/2014/main" id="{E3876153-7AC7-4B6B-8C79-B43C7E5F1C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7" name="Freeform 619">
                <a:extLst>
                  <a:ext uri="{FF2B5EF4-FFF2-40B4-BE49-F238E27FC236}">
                    <a16:creationId xmlns:a16="http://schemas.microsoft.com/office/drawing/2014/main" id="{71103D57-D734-49AD-A7A3-78EBA54CFB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8" name="Freeform 620">
                <a:extLst>
                  <a:ext uri="{FF2B5EF4-FFF2-40B4-BE49-F238E27FC236}">
                    <a16:creationId xmlns:a16="http://schemas.microsoft.com/office/drawing/2014/main" id="{E5AF44E9-8176-41FA-ABA7-030D1BA152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9" name="Freeform 621">
                <a:extLst>
                  <a:ext uri="{FF2B5EF4-FFF2-40B4-BE49-F238E27FC236}">
                    <a16:creationId xmlns:a16="http://schemas.microsoft.com/office/drawing/2014/main" id="{65EA3EF6-227E-43D7-BEEB-7AD22F2E31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0" name="Freeform 622">
                <a:extLst>
                  <a:ext uri="{FF2B5EF4-FFF2-40B4-BE49-F238E27FC236}">
                    <a16:creationId xmlns:a16="http://schemas.microsoft.com/office/drawing/2014/main" id="{9D023798-F8C6-4A8B-A9C8-3B4D849383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1" name="Freeform 623">
                <a:extLst>
                  <a:ext uri="{FF2B5EF4-FFF2-40B4-BE49-F238E27FC236}">
                    <a16:creationId xmlns:a16="http://schemas.microsoft.com/office/drawing/2014/main" id="{EBB32293-30C6-4994-B878-74F29D6052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2" name="Freeform 624">
                <a:extLst>
                  <a:ext uri="{FF2B5EF4-FFF2-40B4-BE49-F238E27FC236}">
                    <a16:creationId xmlns:a16="http://schemas.microsoft.com/office/drawing/2014/main" id="{82825ED9-3B2B-404F-870B-CBE05DB805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3" name="Freeform 625">
                <a:extLst>
                  <a:ext uri="{FF2B5EF4-FFF2-40B4-BE49-F238E27FC236}">
                    <a16:creationId xmlns:a16="http://schemas.microsoft.com/office/drawing/2014/main" id="{401676B8-E291-414C-B37B-7745008BC8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4" name="Freeform 626">
                <a:extLst>
                  <a:ext uri="{FF2B5EF4-FFF2-40B4-BE49-F238E27FC236}">
                    <a16:creationId xmlns:a16="http://schemas.microsoft.com/office/drawing/2014/main" id="{5DE4E966-31AE-4E8C-B5ED-6C28FC8286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5" name="Freeform 627">
                <a:extLst>
                  <a:ext uri="{FF2B5EF4-FFF2-40B4-BE49-F238E27FC236}">
                    <a16:creationId xmlns:a16="http://schemas.microsoft.com/office/drawing/2014/main" id="{A43F86A8-F44D-4458-BF73-087E714235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6" name="Freeform 628">
                <a:extLst>
                  <a:ext uri="{FF2B5EF4-FFF2-40B4-BE49-F238E27FC236}">
                    <a16:creationId xmlns:a16="http://schemas.microsoft.com/office/drawing/2014/main" id="{B66AD2D0-5979-4B25-9021-A8C24C5A79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7" name="Freeform 629">
                <a:extLst>
                  <a:ext uri="{FF2B5EF4-FFF2-40B4-BE49-F238E27FC236}">
                    <a16:creationId xmlns:a16="http://schemas.microsoft.com/office/drawing/2014/main" id="{1F39079F-6B4E-4DB1-899F-FE73522BE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8" name="Freeform 630">
                <a:extLst>
                  <a:ext uri="{FF2B5EF4-FFF2-40B4-BE49-F238E27FC236}">
                    <a16:creationId xmlns:a16="http://schemas.microsoft.com/office/drawing/2014/main" id="{9C9A0EB9-9E1A-44CB-914C-37D624B544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9" name="Freeform 631">
                <a:extLst>
                  <a:ext uri="{FF2B5EF4-FFF2-40B4-BE49-F238E27FC236}">
                    <a16:creationId xmlns:a16="http://schemas.microsoft.com/office/drawing/2014/main" id="{25EA791F-ADD1-4018-AAED-D4D6EC1C7E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9F84DA6-EAC3-40B4-B170-45C401AE42EA}"/>
              </a:ext>
            </a:extLst>
          </p:cNvPr>
          <p:cNvGrpSpPr/>
          <p:nvPr/>
        </p:nvGrpSpPr>
        <p:grpSpPr>
          <a:xfrm>
            <a:off x="943014" y="6016370"/>
            <a:ext cx="952899" cy="786408"/>
            <a:chOff x="6027738" y="3756025"/>
            <a:chExt cx="1858963" cy="1925638"/>
          </a:xfrm>
        </p:grpSpPr>
        <p:sp>
          <p:nvSpPr>
            <p:cNvPr id="251" name="Freeform 522">
              <a:extLst>
                <a:ext uri="{FF2B5EF4-FFF2-40B4-BE49-F238E27FC236}">
                  <a16:creationId xmlns:a16="http://schemas.microsoft.com/office/drawing/2014/main" id="{5F4D95FE-FF06-4893-8525-814167A93B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2" name="Freeform 523">
              <a:extLst>
                <a:ext uri="{FF2B5EF4-FFF2-40B4-BE49-F238E27FC236}">
                  <a16:creationId xmlns:a16="http://schemas.microsoft.com/office/drawing/2014/main" id="{52B4131E-FA81-4DD2-AF99-8B5407D0DC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3" name="Freeform 524">
              <a:extLst>
                <a:ext uri="{FF2B5EF4-FFF2-40B4-BE49-F238E27FC236}">
                  <a16:creationId xmlns:a16="http://schemas.microsoft.com/office/drawing/2014/main" id="{E2A9971E-7EE1-4E12-8E34-ADE9063665B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4" name="Freeform 525">
              <a:extLst>
                <a:ext uri="{FF2B5EF4-FFF2-40B4-BE49-F238E27FC236}">
                  <a16:creationId xmlns:a16="http://schemas.microsoft.com/office/drawing/2014/main" id="{D028BA25-307E-4652-8BA6-77FA7FAAC0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5" name="Freeform 526">
              <a:extLst>
                <a:ext uri="{FF2B5EF4-FFF2-40B4-BE49-F238E27FC236}">
                  <a16:creationId xmlns:a16="http://schemas.microsoft.com/office/drawing/2014/main" id="{A7151BE6-EF6B-448B-A013-B39940082B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6" name="Freeform 527">
              <a:extLst>
                <a:ext uri="{FF2B5EF4-FFF2-40B4-BE49-F238E27FC236}">
                  <a16:creationId xmlns:a16="http://schemas.microsoft.com/office/drawing/2014/main" id="{8B13B605-7395-430E-898B-B2090A2571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7" name="Freeform 528">
              <a:extLst>
                <a:ext uri="{FF2B5EF4-FFF2-40B4-BE49-F238E27FC236}">
                  <a16:creationId xmlns:a16="http://schemas.microsoft.com/office/drawing/2014/main" id="{BBFADBD8-913B-45FF-8F4F-E1619E81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8" name="Freeform 529">
              <a:extLst>
                <a:ext uri="{FF2B5EF4-FFF2-40B4-BE49-F238E27FC236}">
                  <a16:creationId xmlns:a16="http://schemas.microsoft.com/office/drawing/2014/main" id="{BD679801-4D9A-4324-8D4E-6D6DFEA130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9" name="Freeform 530">
              <a:extLst>
                <a:ext uri="{FF2B5EF4-FFF2-40B4-BE49-F238E27FC236}">
                  <a16:creationId xmlns:a16="http://schemas.microsoft.com/office/drawing/2014/main" id="{30625DD8-41BC-4BA4-9CB0-8C6C0A8E6D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0" name="Freeform 531">
              <a:extLst>
                <a:ext uri="{FF2B5EF4-FFF2-40B4-BE49-F238E27FC236}">
                  <a16:creationId xmlns:a16="http://schemas.microsoft.com/office/drawing/2014/main" id="{DA820089-0743-4C77-B4F2-64BAF138F1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1" name="Freeform 532">
              <a:extLst>
                <a:ext uri="{FF2B5EF4-FFF2-40B4-BE49-F238E27FC236}">
                  <a16:creationId xmlns:a16="http://schemas.microsoft.com/office/drawing/2014/main" id="{329921FA-1579-4B5F-98FE-B29FF92A18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2" name="Freeform 533">
              <a:extLst>
                <a:ext uri="{FF2B5EF4-FFF2-40B4-BE49-F238E27FC236}">
                  <a16:creationId xmlns:a16="http://schemas.microsoft.com/office/drawing/2014/main" id="{35F66BA8-4500-413F-96F2-0A4751B743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3" name="Freeform 534">
              <a:extLst>
                <a:ext uri="{FF2B5EF4-FFF2-40B4-BE49-F238E27FC236}">
                  <a16:creationId xmlns:a16="http://schemas.microsoft.com/office/drawing/2014/main" id="{1A5BD2D2-0295-4A82-84BB-6A7BE56646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4" name="Freeform 535">
              <a:extLst>
                <a:ext uri="{FF2B5EF4-FFF2-40B4-BE49-F238E27FC236}">
                  <a16:creationId xmlns:a16="http://schemas.microsoft.com/office/drawing/2014/main" id="{B020BB6F-575D-40CB-A25A-C34447EF70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5" name="Freeform 536">
              <a:extLst>
                <a:ext uri="{FF2B5EF4-FFF2-40B4-BE49-F238E27FC236}">
                  <a16:creationId xmlns:a16="http://schemas.microsoft.com/office/drawing/2014/main" id="{049B6E6B-270B-4E18-AF7A-0FA4AAF877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6" name="Freeform 537">
              <a:extLst>
                <a:ext uri="{FF2B5EF4-FFF2-40B4-BE49-F238E27FC236}">
                  <a16:creationId xmlns:a16="http://schemas.microsoft.com/office/drawing/2014/main" id="{AB5C3F07-C79D-4C25-83BA-4A6CDD787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7" name="Freeform 538">
              <a:extLst>
                <a:ext uri="{FF2B5EF4-FFF2-40B4-BE49-F238E27FC236}">
                  <a16:creationId xmlns:a16="http://schemas.microsoft.com/office/drawing/2014/main" id="{14E5E260-82F9-4244-8656-66CDB8A01A09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8" name="Freeform 539">
              <a:extLst>
                <a:ext uri="{FF2B5EF4-FFF2-40B4-BE49-F238E27FC236}">
                  <a16:creationId xmlns:a16="http://schemas.microsoft.com/office/drawing/2014/main" id="{D33EACD2-65C4-4B5F-98AD-551350BDDDFD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9" name="Freeform 540">
              <a:extLst>
                <a:ext uri="{FF2B5EF4-FFF2-40B4-BE49-F238E27FC236}">
                  <a16:creationId xmlns:a16="http://schemas.microsoft.com/office/drawing/2014/main" id="{D754C007-3BF7-42F5-9739-4134499E10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0" name="Freeform 541">
              <a:extLst>
                <a:ext uri="{FF2B5EF4-FFF2-40B4-BE49-F238E27FC236}">
                  <a16:creationId xmlns:a16="http://schemas.microsoft.com/office/drawing/2014/main" id="{496DE148-90F6-4BF8-8566-14ECE070AF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1" name="Freeform 542">
              <a:extLst>
                <a:ext uri="{FF2B5EF4-FFF2-40B4-BE49-F238E27FC236}">
                  <a16:creationId xmlns:a16="http://schemas.microsoft.com/office/drawing/2014/main" id="{D1938EA5-6A58-4948-A131-5AA3CD8BC3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2" name="Freeform 543">
              <a:extLst>
                <a:ext uri="{FF2B5EF4-FFF2-40B4-BE49-F238E27FC236}">
                  <a16:creationId xmlns:a16="http://schemas.microsoft.com/office/drawing/2014/main" id="{B06ED3A1-2BB6-4A18-A27E-C5048D189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3" name="Freeform 544">
              <a:extLst>
                <a:ext uri="{FF2B5EF4-FFF2-40B4-BE49-F238E27FC236}">
                  <a16:creationId xmlns:a16="http://schemas.microsoft.com/office/drawing/2014/main" id="{18327030-F453-41EC-BE25-3412B0DDCD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4" name="Freeform 545">
              <a:extLst>
                <a:ext uri="{FF2B5EF4-FFF2-40B4-BE49-F238E27FC236}">
                  <a16:creationId xmlns:a16="http://schemas.microsoft.com/office/drawing/2014/main" id="{77D88CFB-524C-458A-92E5-D83689DAD5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5" name="Freeform 546">
              <a:extLst>
                <a:ext uri="{FF2B5EF4-FFF2-40B4-BE49-F238E27FC236}">
                  <a16:creationId xmlns:a16="http://schemas.microsoft.com/office/drawing/2014/main" id="{027303A2-3FC8-40AA-B313-C5A8893E0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6" name="Freeform 547">
              <a:extLst>
                <a:ext uri="{FF2B5EF4-FFF2-40B4-BE49-F238E27FC236}">
                  <a16:creationId xmlns:a16="http://schemas.microsoft.com/office/drawing/2014/main" id="{0832EA3D-7447-4A79-AEBC-7F82D2E7204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7" name="Freeform 548">
              <a:extLst>
                <a:ext uri="{FF2B5EF4-FFF2-40B4-BE49-F238E27FC236}">
                  <a16:creationId xmlns:a16="http://schemas.microsoft.com/office/drawing/2014/main" id="{C0737B65-92E0-4044-8BBC-5B05576AA64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8" name="Freeform 549">
              <a:extLst>
                <a:ext uri="{FF2B5EF4-FFF2-40B4-BE49-F238E27FC236}">
                  <a16:creationId xmlns:a16="http://schemas.microsoft.com/office/drawing/2014/main" id="{8819DA41-70E5-47B2-9086-9BE313253E9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79" name="Freeform 550">
              <a:extLst>
                <a:ext uri="{FF2B5EF4-FFF2-40B4-BE49-F238E27FC236}">
                  <a16:creationId xmlns:a16="http://schemas.microsoft.com/office/drawing/2014/main" id="{0468F537-B86C-438B-800C-3C043CBC5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0" name="Freeform 551">
              <a:extLst>
                <a:ext uri="{FF2B5EF4-FFF2-40B4-BE49-F238E27FC236}">
                  <a16:creationId xmlns:a16="http://schemas.microsoft.com/office/drawing/2014/main" id="{5D22E15A-91E4-415C-8AD2-A2B465CBC6B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1" name="Freeform 552">
              <a:extLst>
                <a:ext uri="{FF2B5EF4-FFF2-40B4-BE49-F238E27FC236}">
                  <a16:creationId xmlns:a16="http://schemas.microsoft.com/office/drawing/2014/main" id="{11D74E6C-4F64-4699-B92E-7ABAAAC82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2" name="Freeform 553">
              <a:extLst>
                <a:ext uri="{FF2B5EF4-FFF2-40B4-BE49-F238E27FC236}">
                  <a16:creationId xmlns:a16="http://schemas.microsoft.com/office/drawing/2014/main" id="{8E42D551-5EBB-4B3D-B624-21384B440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3" name="Freeform 554">
              <a:extLst>
                <a:ext uri="{FF2B5EF4-FFF2-40B4-BE49-F238E27FC236}">
                  <a16:creationId xmlns:a16="http://schemas.microsoft.com/office/drawing/2014/main" id="{6E4EC05C-1EB6-48BF-9863-98A0FD6B7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4" name="Freeform 555">
              <a:extLst>
                <a:ext uri="{FF2B5EF4-FFF2-40B4-BE49-F238E27FC236}">
                  <a16:creationId xmlns:a16="http://schemas.microsoft.com/office/drawing/2014/main" id="{72318D36-CD5F-46D0-B601-61076EA4F7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5" name="Freeform 556">
              <a:extLst>
                <a:ext uri="{FF2B5EF4-FFF2-40B4-BE49-F238E27FC236}">
                  <a16:creationId xmlns:a16="http://schemas.microsoft.com/office/drawing/2014/main" id="{DFB872AF-E8C2-42A1-BBE0-2C25765E7B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6" name="Freeform 557">
              <a:extLst>
                <a:ext uri="{FF2B5EF4-FFF2-40B4-BE49-F238E27FC236}">
                  <a16:creationId xmlns:a16="http://schemas.microsoft.com/office/drawing/2014/main" id="{88DC8209-3D81-4542-9DE9-E0C4729A083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7" name="Freeform 558">
              <a:extLst>
                <a:ext uri="{FF2B5EF4-FFF2-40B4-BE49-F238E27FC236}">
                  <a16:creationId xmlns:a16="http://schemas.microsoft.com/office/drawing/2014/main" id="{171275D4-D74C-4959-B588-492CC8BC45E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8" name="Freeform 559">
              <a:extLst>
                <a:ext uri="{FF2B5EF4-FFF2-40B4-BE49-F238E27FC236}">
                  <a16:creationId xmlns:a16="http://schemas.microsoft.com/office/drawing/2014/main" id="{34AA6FCF-D881-4098-BAB6-C571CA380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89" name="Freeform 560">
              <a:extLst>
                <a:ext uri="{FF2B5EF4-FFF2-40B4-BE49-F238E27FC236}">
                  <a16:creationId xmlns:a16="http://schemas.microsoft.com/office/drawing/2014/main" id="{64D3299C-C47D-4685-94C1-D6DFA361C3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0" name="Freeform 561">
              <a:extLst>
                <a:ext uri="{FF2B5EF4-FFF2-40B4-BE49-F238E27FC236}">
                  <a16:creationId xmlns:a16="http://schemas.microsoft.com/office/drawing/2014/main" id="{CA58A5B6-349B-4E9C-B990-55A8202BCF6F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1" name="Freeform 562">
              <a:extLst>
                <a:ext uri="{FF2B5EF4-FFF2-40B4-BE49-F238E27FC236}">
                  <a16:creationId xmlns:a16="http://schemas.microsoft.com/office/drawing/2014/main" id="{98A26EB4-0370-4387-A4E0-8624BBEB9C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2" name="Freeform 563">
              <a:extLst>
                <a:ext uri="{FF2B5EF4-FFF2-40B4-BE49-F238E27FC236}">
                  <a16:creationId xmlns:a16="http://schemas.microsoft.com/office/drawing/2014/main" id="{FD4BA5DB-FA31-44E5-900A-35FE4CED1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3" name="Freeform 564">
              <a:extLst>
                <a:ext uri="{FF2B5EF4-FFF2-40B4-BE49-F238E27FC236}">
                  <a16:creationId xmlns:a16="http://schemas.microsoft.com/office/drawing/2014/main" id="{49195DDC-5A9F-47F9-84A1-F07C2DBC66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4" name="Freeform 565">
              <a:extLst>
                <a:ext uri="{FF2B5EF4-FFF2-40B4-BE49-F238E27FC236}">
                  <a16:creationId xmlns:a16="http://schemas.microsoft.com/office/drawing/2014/main" id="{147517DD-9EA0-48F1-AACB-3BAB82C8CF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5" name="Freeform 566">
              <a:extLst>
                <a:ext uri="{FF2B5EF4-FFF2-40B4-BE49-F238E27FC236}">
                  <a16:creationId xmlns:a16="http://schemas.microsoft.com/office/drawing/2014/main" id="{25FD81DA-5D35-4B18-8E89-7C5FC1BFCF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6" name="Freeform 567">
              <a:extLst>
                <a:ext uri="{FF2B5EF4-FFF2-40B4-BE49-F238E27FC236}">
                  <a16:creationId xmlns:a16="http://schemas.microsoft.com/office/drawing/2014/main" id="{9CEFC3A9-0DBC-42C6-9DF2-38BA165F76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7" name="Freeform 568">
              <a:extLst>
                <a:ext uri="{FF2B5EF4-FFF2-40B4-BE49-F238E27FC236}">
                  <a16:creationId xmlns:a16="http://schemas.microsoft.com/office/drawing/2014/main" id="{2DBB5940-1C63-4989-BC2E-F418EC593EB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8" name="Freeform 569">
              <a:extLst>
                <a:ext uri="{FF2B5EF4-FFF2-40B4-BE49-F238E27FC236}">
                  <a16:creationId xmlns:a16="http://schemas.microsoft.com/office/drawing/2014/main" id="{765423B1-E8C1-402D-8600-E1C2704EC6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9" name="Freeform 570">
              <a:extLst>
                <a:ext uri="{FF2B5EF4-FFF2-40B4-BE49-F238E27FC236}">
                  <a16:creationId xmlns:a16="http://schemas.microsoft.com/office/drawing/2014/main" id="{5D439187-4343-4F60-AC60-52ED8D7B1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0" name="Freeform 571">
              <a:extLst>
                <a:ext uri="{FF2B5EF4-FFF2-40B4-BE49-F238E27FC236}">
                  <a16:creationId xmlns:a16="http://schemas.microsoft.com/office/drawing/2014/main" id="{10EF1E1D-ED7E-49B6-9632-62FBDF6F1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1" name="Freeform 572">
              <a:extLst>
                <a:ext uri="{FF2B5EF4-FFF2-40B4-BE49-F238E27FC236}">
                  <a16:creationId xmlns:a16="http://schemas.microsoft.com/office/drawing/2014/main" id="{A221BA16-69EA-45EC-B2D4-F90C15DA0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2" name="Freeform 573">
              <a:extLst>
                <a:ext uri="{FF2B5EF4-FFF2-40B4-BE49-F238E27FC236}">
                  <a16:creationId xmlns:a16="http://schemas.microsoft.com/office/drawing/2014/main" id="{290A172E-3BD1-4C7A-A840-BCDD3911F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3" name="Freeform 574">
              <a:extLst>
                <a:ext uri="{FF2B5EF4-FFF2-40B4-BE49-F238E27FC236}">
                  <a16:creationId xmlns:a16="http://schemas.microsoft.com/office/drawing/2014/main" id="{E6A60EDA-C779-4110-A0A9-08D72F9CFC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4" name="Freeform 575">
              <a:extLst>
                <a:ext uri="{FF2B5EF4-FFF2-40B4-BE49-F238E27FC236}">
                  <a16:creationId xmlns:a16="http://schemas.microsoft.com/office/drawing/2014/main" id="{9ECE0F8A-27AF-486D-945E-DC2846BC9FF7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5" name="Freeform 576">
              <a:extLst>
                <a:ext uri="{FF2B5EF4-FFF2-40B4-BE49-F238E27FC236}">
                  <a16:creationId xmlns:a16="http://schemas.microsoft.com/office/drawing/2014/main" id="{8EB85681-06AA-4CF9-A1D4-D5E3D34E1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6" name="Freeform 577">
              <a:extLst>
                <a:ext uri="{FF2B5EF4-FFF2-40B4-BE49-F238E27FC236}">
                  <a16:creationId xmlns:a16="http://schemas.microsoft.com/office/drawing/2014/main" id="{D4C44287-EEAD-42F5-974C-9567899E25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7" name="Freeform 578">
              <a:extLst>
                <a:ext uri="{FF2B5EF4-FFF2-40B4-BE49-F238E27FC236}">
                  <a16:creationId xmlns:a16="http://schemas.microsoft.com/office/drawing/2014/main" id="{5A570D3F-3D9E-4AC5-82A9-9EBC2E15C05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8" name="Freeform 579">
              <a:extLst>
                <a:ext uri="{FF2B5EF4-FFF2-40B4-BE49-F238E27FC236}">
                  <a16:creationId xmlns:a16="http://schemas.microsoft.com/office/drawing/2014/main" id="{06BF42A2-5111-40D4-AE06-7815F7A74B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9" name="Freeform 580">
              <a:extLst>
                <a:ext uri="{FF2B5EF4-FFF2-40B4-BE49-F238E27FC236}">
                  <a16:creationId xmlns:a16="http://schemas.microsoft.com/office/drawing/2014/main" id="{4EDC878F-4FE7-4120-9DE1-14E140F14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0" name="Freeform 581">
              <a:extLst>
                <a:ext uri="{FF2B5EF4-FFF2-40B4-BE49-F238E27FC236}">
                  <a16:creationId xmlns:a16="http://schemas.microsoft.com/office/drawing/2014/main" id="{5C8A2974-F6F3-434D-9CB8-9B4165C9D3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1" name="Freeform 582">
              <a:extLst>
                <a:ext uri="{FF2B5EF4-FFF2-40B4-BE49-F238E27FC236}">
                  <a16:creationId xmlns:a16="http://schemas.microsoft.com/office/drawing/2014/main" id="{7DF244B8-61F1-48E9-8575-A89EF2266A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2" name="Freeform 583">
              <a:extLst>
                <a:ext uri="{FF2B5EF4-FFF2-40B4-BE49-F238E27FC236}">
                  <a16:creationId xmlns:a16="http://schemas.microsoft.com/office/drawing/2014/main" id="{09EE4526-8228-4A4D-9860-3B0903850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3" name="Freeform 584">
              <a:extLst>
                <a:ext uri="{FF2B5EF4-FFF2-40B4-BE49-F238E27FC236}">
                  <a16:creationId xmlns:a16="http://schemas.microsoft.com/office/drawing/2014/main" id="{4FA3DFD9-D3EC-4CFE-99C8-65AA8E10F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4" name="Freeform 585">
              <a:extLst>
                <a:ext uri="{FF2B5EF4-FFF2-40B4-BE49-F238E27FC236}">
                  <a16:creationId xmlns:a16="http://schemas.microsoft.com/office/drawing/2014/main" id="{82A30337-B396-4D13-BF48-11FE93589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5" name="Freeform 586">
              <a:extLst>
                <a:ext uri="{FF2B5EF4-FFF2-40B4-BE49-F238E27FC236}">
                  <a16:creationId xmlns:a16="http://schemas.microsoft.com/office/drawing/2014/main" id="{B4B788C7-3157-428C-B10B-85A47C4E5DB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6" name="Freeform 587">
              <a:extLst>
                <a:ext uri="{FF2B5EF4-FFF2-40B4-BE49-F238E27FC236}">
                  <a16:creationId xmlns:a16="http://schemas.microsoft.com/office/drawing/2014/main" id="{D10907CF-4981-45D4-92D1-96763614E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7" name="Freeform 588">
              <a:extLst>
                <a:ext uri="{FF2B5EF4-FFF2-40B4-BE49-F238E27FC236}">
                  <a16:creationId xmlns:a16="http://schemas.microsoft.com/office/drawing/2014/main" id="{14A09D21-D1BD-4338-B05F-421CBC9F77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8" name="Freeform 589">
              <a:extLst>
                <a:ext uri="{FF2B5EF4-FFF2-40B4-BE49-F238E27FC236}">
                  <a16:creationId xmlns:a16="http://schemas.microsoft.com/office/drawing/2014/main" id="{08BB17DB-9BCF-4E81-90FB-FA8857BBA5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9" name="Freeform 590">
              <a:extLst>
                <a:ext uri="{FF2B5EF4-FFF2-40B4-BE49-F238E27FC236}">
                  <a16:creationId xmlns:a16="http://schemas.microsoft.com/office/drawing/2014/main" id="{5FF361D9-17D8-4A4C-ACD2-B5D4C2941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0" name="Freeform 591">
              <a:extLst>
                <a:ext uri="{FF2B5EF4-FFF2-40B4-BE49-F238E27FC236}">
                  <a16:creationId xmlns:a16="http://schemas.microsoft.com/office/drawing/2014/main" id="{FF551121-5D8C-4FCF-86B6-7C935E32672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1" name="Freeform 592">
              <a:extLst>
                <a:ext uri="{FF2B5EF4-FFF2-40B4-BE49-F238E27FC236}">
                  <a16:creationId xmlns:a16="http://schemas.microsoft.com/office/drawing/2014/main" id="{1BAA340D-4DE9-4AFA-AED5-932E2A9E7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2" name="Freeform 593">
              <a:extLst>
                <a:ext uri="{FF2B5EF4-FFF2-40B4-BE49-F238E27FC236}">
                  <a16:creationId xmlns:a16="http://schemas.microsoft.com/office/drawing/2014/main" id="{24BDE4DE-1661-4828-ABE8-68F509545C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3" name="Freeform 594">
              <a:extLst>
                <a:ext uri="{FF2B5EF4-FFF2-40B4-BE49-F238E27FC236}">
                  <a16:creationId xmlns:a16="http://schemas.microsoft.com/office/drawing/2014/main" id="{F7D80CB0-AF8D-45C9-878D-C31ACE76EF9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4" name="Freeform 595">
              <a:extLst>
                <a:ext uri="{FF2B5EF4-FFF2-40B4-BE49-F238E27FC236}">
                  <a16:creationId xmlns:a16="http://schemas.microsoft.com/office/drawing/2014/main" id="{5C7A7B46-AE6B-4AFE-AE38-4480245F6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5" name="Freeform 596">
              <a:extLst>
                <a:ext uri="{FF2B5EF4-FFF2-40B4-BE49-F238E27FC236}">
                  <a16:creationId xmlns:a16="http://schemas.microsoft.com/office/drawing/2014/main" id="{2E6D3588-44A5-450D-B312-397919F4CD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6" name="Freeform 597">
              <a:extLst>
                <a:ext uri="{FF2B5EF4-FFF2-40B4-BE49-F238E27FC236}">
                  <a16:creationId xmlns:a16="http://schemas.microsoft.com/office/drawing/2014/main" id="{544354FE-D6A4-45A1-B643-52AEDBCC1354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7" name="Freeform 598">
              <a:extLst>
                <a:ext uri="{FF2B5EF4-FFF2-40B4-BE49-F238E27FC236}">
                  <a16:creationId xmlns:a16="http://schemas.microsoft.com/office/drawing/2014/main" id="{42E762AA-1B86-4E11-8ECE-5CB80C576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8" name="Freeform 599">
              <a:extLst>
                <a:ext uri="{FF2B5EF4-FFF2-40B4-BE49-F238E27FC236}">
                  <a16:creationId xmlns:a16="http://schemas.microsoft.com/office/drawing/2014/main" id="{ADF4A65A-AAA7-4EEA-888F-B1D705B87E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9" name="Freeform 600">
              <a:extLst>
                <a:ext uri="{FF2B5EF4-FFF2-40B4-BE49-F238E27FC236}">
                  <a16:creationId xmlns:a16="http://schemas.microsoft.com/office/drawing/2014/main" id="{10370B67-0FC4-4CF6-9435-4555088D7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0" name="Freeform 601">
              <a:extLst>
                <a:ext uri="{FF2B5EF4-FFF2-40B4-BE49-F238E27FC236}">
                  <a16:creationId xmlns:a16="http://schemas.microsoft.com/office/drawing/2014/main" id="{23714716-3239-4779-B71E-E38C49C1BA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1" name="Freeform 602">
              <a:extLst>
                <a:ext uri="{FF2B5EF4-FFF2-40B4-BE49-F238E27FC236}">
                  <a16:creationId xmlns:a16="http://schemas.microsoft.com/office/drawing/2014/main" id="{60D317AC-5CA2-483E-AEF8-B06CB83A367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2" name="Freeform 603">
              <a:extLst>
                <a:ext uri="{FF2B5EF4-FFF2-40B4-BE49-F238E27FC236}">
                  <a16:creationId xmlns:a16="http://schemas.microsoft.com/office/drawing/2014/main" id="{0983BDEF-817E-4E41-83B3-5E5F04C3D3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3" name="Freeform 604">
              <a:extLst>
                <a:ext uri="{FF2B5EF4-FFF2-40B4-BE49-F238E27FC236}">
                  <a16:creationId xmlns:a16="http://schemas.microsoft.com/office/drawing/2014/main" id="{06EA7293-C18B-4EF9-BEDB-55AC78A47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4" name="Freeform 605">
              <a:extLst>
                <a:ext uri="{FF2B5EF4-FFF2-40B4-BE49-F238E27FC236}">
                  <a16:creationId xmlns:a16="http://schemas.microsoft.com/office/drawing/2014/main" id="{A7A3B8C2-E4FF-4EC7-85BD-F19151368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5" name="Freeform 606">
              <a:extLst>
                <a:ext uri="{FF2B5EF4-FFF2-40B4-BE49-F238E27FC236}">
                  <a16:creationId xmlns:a16="http://schemas.microsoft.com/office/drawing/2014/main" id="{108D1631-8C34-423D-BE67-23E76B5B091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336" name="Group 335">
              <a:extLst>
                <a:ext uri="{FF2B5EF4-FFF2-40B4-BE49-F238E27FC236}">
                  <a16:creationId xmlns:a16="http://schemas.microsoft.com/office/drawing/2014/main" id="{3F5E8AF5-135C-4D80-BE12-3745D66258AE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337" name="Freeform 608">
                <a:extLst>
                  <a:ext uri="{FF2B5EF4-FFF2-40B4-BE49-F238E27FC236}">
                    <a16:creationId xmlns:a16="http://schemas.microsoft.com/office/drawing/2014/main" id="{97061E6B-496F-442D-A9C7-74C20C138C2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8" name="Freeform 609">
                <a:extLst>
                  <a:ext uri="{FF2B5EF4-FFF2-40B4-BE49-F238E27FC236}">
                    <a16:creationId xmlns:a16="http://schemas.microsoft.com/office/drawing/2014/main" id="{ADBB9676-4DF9-47FA-90D3-B4DD67FACB8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9" name="Freeform 610">
                <a:extLst>
                  <a:ext uri="{FF2B5EF4-FFF2-40B4-BE49-F238E27FC236}">
                    <a16:creationId xmlns:a16="http://schemas.microsoft.com/office/drawing/2014/main" id="{47B8E5C5-B088-42F9-A9E8-6CC82C2B52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0" name="Freeform 611">
                <a:extLst>
                  <a:ext uri="{FF2B5EF4-FFF2-40B4-BE49-F238E27FC236}">
                    <a16:creationId xmlns:a16="http://schemas.microsoft.com/office/drawing/2014/main" id="{5AE9A48D-7355-4CF8-B4FB-593EBE527C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1" name="Freeform 612">
                <a:extLst>
                  <a:ext uri="{FF2B5EF4-FFF2-40B4-BE49-F238E27FC236}">
                    <a16:creationId xmlns:a16="http://schemas.microsoft.com/office/drawing/2014/main" id="{D83AFA44-EA93-4AE1-A911-0F834A3646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2" name="Freeform 613">
                <a:extLst>
                  <a:ext uri="{FF2B5EF4-FFF2-40B4-BE49-F238E27FC236}">
                    <a16:creationId xmlns:a16="http://schemas.microsoft.com/office/drawing/2014/main" id="{AEF7F2E3-68B3-4D96-B35E-84A60C2389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3" name="Freeform 614">
                <a:extLst>
                  <a:ext uri="{FF2B5EF4-FFF2-40B4-BE49-F238E27FC236}">
                    <a16:creationId xmlns:a16="http://schemas.microsoft.com/office/drawing/2014/main" id="{4AC9357A-803E-447A-A570-DC549EEF8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4" name="Freeform 615">
                <a:extLst>
                  <a:ext uri="{FF2B5EF4-FFF2-40B4-BE49-F238E27FC236}">
                    <a16:creationId xmlns:a16="http://schemas.microsoft.com/office/drawing/2014/main" id="{208ED650-8A97-46CF-BFA8-4FEB812A5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5" name="Freeform 616">
                <a:extLst>
                  <a:ext uri="{FF2B5EF4-FFF2-40B4-BE49-F238E27FC236}">
                    <a16:creationId xmlns:a16="http://schemas.microsoft.com/office/drawing/2014/main" id="{6C619FEF-E907-4276-B321-EC759E439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6" name="Freeform 617">
                <a:extLst>
                  <a:ext uri="{FF2B5EF4-FFF2-40B4-BE49-F238E27FC236}">
                    <a16:creationId xmlns:a16="http://schemas.microsoft.com/office/drawing/2014/main" id="{F369D857-D754-4D45-8D59-4A57FBDB3D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7" name="Freeform 618">
                <a:extLst>
                  <a:ext uri="{FF2B5EF4-FFF2-40B4-BE49-F238E27FC236}">
                    <a16:creationId xmlns:a16="http://schemas.microsoft.com/office/drawing/2014/main" id="{5F2BC691-E090-4C64-8EFB-C0E33CDE96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8" name="Freeform 619">
                <a:extLst>
                  <a:ext uri="{FF2B5EF4-FFF2-40B4-BE49-F238E27FC236}">
                    <a16:creationId xmlns:a16="http://schemas.microsoft.com/office/drawing/2014/main" id="{CC21AE9E-4017-4548-930F-BA9FF7C277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9" name="Freeform 620">
                <a:extLst>
                  <a:ext uri="{FF2B5EF4-FFF2-40B4-BE49-F238E27FC236}">
                    <a16:creationId xmlns:a16="http://schemas.microsoft.com/office/drawing/2014/main" id="{92FCF15D-6608-4D91-ABA1-2C323EDC80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0" name="Freeform 621">
                <a:extLst>
                  <a:ext uri="{FF2B5EF4-FFF2-40B4-BE49-F238E27FC236}">
                    <a16:creationId xmlns:a16="http://schemas.microsoft.com/office/drawing/2014/main" id="{03F5F96F-689C-44D5-B471-E96E1E8C2A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1" name="Freeform 622">
                <a:extLst>
                  <a:ext uri="{FF2B5EF4-FFF2-40B4-BE49-F238E27FC236}">
                    <a16:creationId xmlns:a16="http://schemas.microsoft.com/office/drawing/2014/main" id="{B94CE945-461B-45CC-9154-EB2252AEE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2" name="Freeform 623">
                <a:extLst>
                  <a:ext uri="{FF2B5EF4-FFF2-40B4-BE49-F238E27FC236}">
                    <a16:creationId xmlns:a16="http://schemas.microsoft.com/office/drawing/2014/main" id="{E537E168-BA21-49AC-94F5-A32BFBB3D59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3" name="Freeform 624">
                <a:extLst>
                  <a:ext uri="{FF2B5EF4-FFF2-40B4-BE49-F238E27FC236}">
                    <a16:creationId xmlns:a16="http://schemas.microsoft.com/office/drawing/2014/main" id="{085C78AD-7477-4BCA-86D1-13BF57C8D7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4" name="Freeform 625">
                <a:extLst>
                  <a:ext uri="{FF2B5EF4-FFF2-40B4-BE49-F238E27FC236}">
                    <a16:creationId xmlns:a16="http://schemas.microsoft.com/office/drawing/2014/main" id="{C5EC2B90-DFB0-4AC7-AF5E-5D185BB1F9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5" name="Freeform 626">
                <a:extLst>
                  <a:ext uri="{FF2B5EF4-FFF2-40B4-BE49-F238E27FC236}">
                    <a16:creationId xmlns:a16="http://schemas.microsoft.com/office/drawing/2014/main" id="{7D3F1751-3BEB-4CAD-B416-12018B9704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6" name="Freeform 627">
                <a:extLst>
                  <a:ext uri="{FF2B5EF4-FFF2-40B4-BE49-F238E27FC236}">
                    <a16:creationId xmlns:a16="http://schemas.microsoft.com/office/drawing/2014/main" id="{804479C6-1159-4EBD-BEA3-8A0C5F2AF6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7" name="Freeform 628">
                <a:extLst>
                  <a:ext uri="{FF2B5EF4-FFF2-40B4-BE49-F238E27FC236}">
                    <a16:creationId xmlns:a16="http://schemas.microsoft.com/office/drawing/2014/main" id="{E933FD04-0E26-460F-8574-973B0B193D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8" name="Freeform 629">
                <a:extLst>
                  <a:ext uri="{FF2B5EF4-FFF2-40B4-BE49-F238E27FC236}">
                    <a16:creationId xmlns:a16="http://schemas.microsoft.com/office/drawing/2014/main" id="{C5A0CE78-AF41-48B7-AAEC-B90CE4EFCF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9" name="Freeform 630">
                <a:extLst>
                  <a:ext uri="{FF2B5EF4-FFF2-40B4-BE49-F238E27FC236}">
                    <a16:creationId xmlns:a16="http://schemas.microsoft.com/office/drawing/2014/main" id="{A4EB8D0E-B0AA-454F-B652-FF10782FA1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0" name="Freeform 631">
                <a:extLst>
                  <a:ext uri="{FF2B5EF4-FFF2-40B4-BE49-F238E27FC236}">
                    <a16:creationId xmlns:a16="http://schemas.microsoft.com/office/drawing/2014/main" id="{60327E1A-98CC-4360-B820-354150098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61" name="Group 360">
            <a:extLst>
              <a:ext uri="{FF2B5EF4-FFF2-40B4-BE49-F238E27FC236}">
                <a16:creationId xmlns:a16="http://schemas.microsoft.com/office/drawing/2014/main" id="{E78C3A80-1DAB-417F-B2C4-F72C16BD1268}"/>
              </a:ext>
            </a:extLst>
          </p:cNvPr>
          <p:cNvGrpSpPr/>
          <p:nvPr/>
        </p:nvGrpSpPr>
        <p:grpSpPr>
          <a:xfrm>
            <a:off x="1751826" y="6025278"/>
            <a:ext cx="952899" cy="786408"/>
            <a:chOff x="6027738" y="3756025"/>
            <a:chExt cx="1858963" cy="1925638"/>
          </a:xfrm>
        </p:grpSpPr>
        <p:sp>
          <p:nvSpPr>
            <p:cNvPr id="362" name="Freeform 522">
              <a:extLst>
                <a:ext uri="{FF2B5EF4-FFF2-40B4-BE49-F238E27FC236}">
                  <a16:creationId xmlns:a16="http://schemas.microsoft.com/office/drawing/2014/main" id="{4E59CDCE-BEFE-463A-B60E-2EE9D37FAA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5254625"/>
              <a:ext cx="471488" cy="427038"/>
            </a:xfrm>
            <a:custGeom>
              <a:avLst/>
              <a:gdLst>
                <a:gd name="T0" fmla="*/ 2566 w 2574"/>
                <a:gd name="T1" fmla="*/ 805 h 2332"/>
                <a:gd name="T2" fmla="*/ 2464 w 2574"/>
                <a:gd name="T3" fmla="*/ 1730 h 2332"/>
                <a:gd name="T4" fmla="*/ 2337 w 2574"/>
                <a:gd name="T5" fmla="*/ 1997 h 2332"/>
                <a:gd name="T6" fmla="*/ 1830 w 2574"/>
                <a:gd name="T7" fmla="*/ 2257 h 2332"/>
                <a:gd name="T8" fmla="*/ 1737 w 2574"/>
                <a:gd name="T9" fmla="*/ 2278 h 2332"/>
                <a:gd name="T10" fmla="*/ 951 w 2574"/>
                <a:gd name="T11" fmla="*/ 2292 h 2332"/>
                <a:gd name="T12" fmla="*/ 900 w 2574"/>
                <a:gd name="T13" fmla="*/ 2284 h 2332"/>
                <a:gd name="T14" fmla="*/ 763 w 2574"/>
                <a:gd name="T15" fmla="*/ 2254 h 2332"/>
                <a:gd name="T16" fmla="*/ 419 w 2574"/>
                <a:gd name="T17" fmla="*/ 2119 h 2332"/>
                <a:gd name="T18" fmla="*/ 261 w 2574"/>
                <a:gd name="T19" fmla="*/ 1997 h 2332"/>
                <a:gd name="T20" fmla="*/ 179 w 2574"/>
                <a:gd name="T21" fmla="*/ 1864 h 2332"/>
                <a:gd name="T22" fmla="*/ 156 w 2574"/>
                <a:gd name="T23" fmla="*/ 1806 h 2332"/>
                <a:gd name="T24" fmla="*/ 60 w 2574"/>
                <a:gd name="T25" fmla="*/ 1340 h 2332"/>
                <a:gd name="T26" fmla="*/ 48 w 2574"/>
                <a:gd name="T27" fmla="*/ 1230 h 2332"/>
                <a:gd name="T28" fmla="*/ 20 w 2574"/>
                <a:gd name="T29" fmla="*/ 240 h 2332"/>
                <a:gd name="T30" fmla="*/ 784 w 2574"/>
                <a:gd name="T31" fmla="*/ 36 h 2332"/>
                <a:gd name="T32" fmla="*/ 1277 w 2574"/>
                <a:gd name="T33" fmla="*/ 7 h 2332"/>
                <a:gd name="T34" fmla="*/ 2558 w 2574"/>
                <a:gd name="T35" fmla="*/ 184 h 2332"/>
                <a:gd name="T36" fmla="*/ 2566 w 2574"/>
                <a:gd name="T37" fmla="*/ 805 h 2332"/>
                <a:gd name="T38" fmla="*/ 2568 w 2574"/>
                <a:gd name="T39" fmla="*/ 726 h 2332"/>
                <a:gd name="T40" fmla="*/ 2566 w 2574"/>
                <a:gd name="T41" fmla="*/ 805 h 2332"/>
                <a:gd name="T42" fmla="*/ 2566 w 2574"/>
                <a:gd name="T43" fmla="*/ 790 h 2332"/>
                <a:gd name="T44" fmla="*/ 2566 w 2574"/>
                <a:gd name="T45" fmla="*/ 805 h 2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74" h="2332">
                  <a:moveTo>
                    <a:pt x="2566" y="805"/>
                  </a:moveTo>
                  <a:cubicBezTo>
                    <a:pt x="2558" y="1112"/>
                    <a:pt x="2546" y="1433"/>
                    <a:pt x="2464" y="1730"/>
                  </a:cubicBezTo>
                  <a:cubicBezTo>
                    <a:pt x="2432" y="1848"/>
                    <a:pt x="2390" y="1942"/>
                    <a:pt x="2337" y="1997"/>
                  </a:cubicBezTo>
                  <a:cubicBezTo>
                    <a:pt x="2221" y="2118"/>
                    <a:pt x="2040" y="2205"/>
                    <a:pt x="1830" y="2257"/>
                  </a:cubicBezTo>
                  <a:cubicBezTo>
                    <a:pt x="1799" y="2265"/>
                    <a:pt x="1769" y="2272"/>
                    <a:pt x="1737" y="2278"/>
                  </a:cubicBezTo>
                  <a:cubicBezTo>
                    <a:pt x="1487" y="2327"/>
                    <a:pt x="1207" y="2332"/>
                    <a:pt x="951" y="2292"/>
                  </a:cubicBezTo>
                  <a:cubicBezTo>
                    <a:pt x="934" y="2290"/>
                    <a:pt x="917" y="2287"/>
                    <a:pt x="900" y="2284"/>
                  </a:cubicBezTo>
                  <a:cubicBezTo>
                    <a:pt x="853" y="2276"/>
                    <a:pt x="808" y="2266"/>
                    <a:pt x="763" y="2254"/>
                  </a:cubicBezTo>
                  <a:cubicBezTo>
                    <a:pt x="635" y="2222"/>
                    <a:pt x="517" y="2176"/>
                    <a:pt x="419" y="2119"/>
                  </a:cubicBezTo>
                  <a:cubicBezTo>
                    <a:pt x="361" y="2085"/>
                    <a:pt x="309" y="2045"/>
                    <a:pt x="261" y="1997"/>
                  </a:cubicBezTo>
                  <a:cubicBezTo>
                    <a:pt x="230" y="1965"/>
                    <a:pt x="203" y="1920"/>
                    <a:pt x="179" y="1864"/>
                  </a:cubicBezTo>
                  <a:cubicBezTo>
                    <a:pt x="171" y="1846"/>
                    <a:pt x="163" y="1826"/>
                    <a:pt x="156" y="1806"/>
                  </a:cubicBezTo>
                  <a:cubicBezTo>
                    <a:pt x="112" y="1679"/>
                    <a:pt x="81" y="1515"/>
                    <a:pt x="60" y="1340"/>
                  </a:cubicBezTo>
                  <a:cubicBezTo>
                    <a:pt x="56" y="1303"/>
                    <a:pt x="52" y="1267"/>
                    <a:pt x="48" y="1230"/>
                  </a:cubicBezTo>
                  <a:cubicBezTo>
                    <a:pt x="0" y="730"/>
                    <a:pt x="20" y="240"/>
                    <a:pt x="20" y="240"/>
                  </a:cubicBezTo>
                  <a:cubicBezTo>
                    <a:pt x="20" y="240"/>
                    <a:pt x="200" y="103"/>
                    <a:pt x="784" y="36"/>
                  </a:cubicBezTo>
                  <a:cubicBezTo>
                    <a:pt x="924" y="20"/>
                    <a:pt x="1088" y="9"/>
                    <a:pt x="1277" y="7"/>
                  </a:cubicBezTo>
                  <a:cubicBezTo>
                    <a:pt x="2038" y="0"/>
                    <a:pt x="2558" y="184"/>
                    <a:pt x="2558" y="184"/>
                  </a:cubicBezTo>
                  <a:cubicBezTo>
                    <a:pt x="2558" y="184"/>
                    <a:pt x="2574" y="437"/>
                    <a:pt x="2566" y="805"/>
                  </a:cubicBezTo>
                  <a:cubicBezTo>
                    <a:pt x="2566" y="813"/>
                    <a:pt x="2566" y="770"/>
                    <a:pt x="2568" y="726"/>
                  </a:cubicBezTo>
                  <a:cubicBezTo>
                    <a:pt x="2569" y="647"/>
                    <a:pt x="2571" y="567"/>
                    <a:pt x="2566" y="805"/>
                  </a:cubicBezTo>
                  <a:cubicBezTo>
                    <a:pt x="2562" y="954"/>
                    <a:pt x="2564" y="872"/>
                    <a:pt x="2566" y="790"/>
                  </a:cubicBezTo>
                  <a:cubicBezTo>
                    <a:pt x="2568" y="703"/>
                    <a:pt x="2570" y="616"/>
                    <a:pt x="2566" y="805"/>
                  </a:cubicBezTo>
                  <a:close/>
                </a:path>
              </a:pathLst>
            </a:custGeom>
            <a:solidFill>
              <a:srgbClr val="697F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3" name="Freeform 523">
              <a:extLst>
                <a:ext uri="{FF2B5EF4-FFF2-40B4-BE49-F238E27FC236}">
                  <a16:creationId xmlns:a16="http://schemas.microsoft.com/office/drawing/2014/main" id="{AB0F0B97-71B7-46E8-8BCE-04511527E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5329238"/>
              <a:ext cx="231775" cy="344488"/>
            </a:xfrm>
            <a:custGeom>
              <a:avLst/>
              <a:gdLst>
                <a:gd name="T0" fmla="*/ 1230 w 1268"/>
                <a:gd name="T1" fmla="*/ 564 h 1884"/>
                <a:gd name="T2" fmla="*/ 973 w 1268"/>
                <a:gd name="T3" fmla="*/ 830 h 1884"/>
                <a:gd name="T4" fmla="*/ 900 w 1268"/>
                <a:gd name="T5" fmla="*/ 1355 h 1884"/>
                <a:gd name="T6" fmla="*/ 667 w 1268"/>
                <a:gd name="T7" fmla="*/ 1462 h 1884"/>
                <a:gd name="T8" fmla="*/ 675 w 1268"/>
                <a:gd name="T9" fmla="*/ 1547 h 1884"/>
                <a:gd name="T10" fmla="*/ 813 w 1268"/>
                <a:gd name="T11" fmla="*/ 1801 h 1884"/>
                <a:gd name="T12" fmla="*/ 819 w 1268"/>
                <a:gd name="T13" fmla="*/ 1884 h 1884"/>
                <a:gd name="T14" fmla="*/ 768 w 1268"/>
                <a:gd name="T15" fmla="*/ 1876 h 1884"/>
                <a:gd name="T16" fmla="*/ 631 w 1268"/>
                <a:gd name="T17" fmla="*/ 1846 h 1884"/>
                <a:gd name="T18" fmla="*/ 464 w 1268"/>
                <a:gd name="T19" fmla="*/ 1536 h 1884"/>
                <a:gd name="T20" fmla="*/ 434 w 1268"/>
                <a:gd name="T21" fmla="*/ 1176 h 1884"/>
                <a:gd name="T22" fmla="*/ 396 w 1268"/>
                <a:gd name="T23" fmla="*/ 1092 h 1884"/>
                <a:gd name="T24" fmla="*/ 24 w 1268"/>
                <a:gd name="T25" fmla="*/ 537 h 1884"/>
                <a:gd name="T26" fmla="*/ 146 w 1268"/>
                <a:gd name="T27" fmla="*/ 0 h 1884"/>
                <a:gd name="T28" fmla="*/ 217 w 1268"/>
                <a:gd name="T29" fmla="*/ 19 h 1884"/>
                <a:gd name="T30" fmla="*/ 317 w 1268"/>
                <a:gd name="T31" fmla="*/ 39 h 1884"/>
                <a:gd name="T32" fmla="*/ 168 w 1268"/>
                <a:gd name="T33" fmla="*/ 497 h 1884"/>
                <a:gd name="T34" fmla="*/ 521 w 1268"/>
                <a:gd name="T35" fmla="*/ 946 h 1884"/>
                <a:gd name="T36" fmla="*/ 709 w 1268"/>
                <a:gd name="T37" fmla="*/ 1096 h 1884"/>
                <a:gd name="T38" fmla="*/ 654 w 1268"/>
                <a:gd name="T39" fmla="*/ 1302 h 1884"/>
                <a:gd name="T40" fmla="*/ 800 w 1268"/>
                <a:gd name="T41" fmla="*/ 816 h 1884"/>
                <a:gd name="T42" fmla="*/ 1046 w 1268"/>
                <a:gd name="T43" fmla="*/ 470 h 1884"/>
                <a:gd name="T44" fmla="*/ 1054 w 1268"/>
                <a:gd name="T45" fmla="*/ 97 h 1884"/>
                <a:gd name="T46" fmla="*/ 1125 w 1268"/>
                <a:gd name="T47" fmla="*/ 97 h 1884"/>
                <a:gd name="T48" fmla="*/ 1160 w 1268"/>
                <a:gd name="T49" fmla="*/ 97 h 1884"/>
                <a:gd name="T50" fmla="*/ 1184 w 1268"/>
                <a:gd name="T51" fmla="*/ 97 h 1884"/>
                <a:gd name="T52" fmla="*/ 1230 w 1268"/>
                <a:gd name="T53" fmla="*/ 564 h 1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268" h="1884">
                  <a:moveTo>
                    <a:pt x="1230" y="564"/>
                  </a:moveTo>
                  <a:cubicBezTo>
                    <a:pt x="1196" y="649"/>
                    <a:pt x="1006" y="743"/>
                    <a:pt x="973" y="830"/>
                  </a:cubicBezTo>
                  <a:cubicBezTo>
                    <a:pt x="926" y="954"/>
                    <a:pt x="990" y="1258"/>
                    <a:pt x="900" y="1355"/>
                  </a:cubicBezTo>
                  <a:cubicBezTo>
                    <a:pt x="857" y="1403"/>
                    <a:pt x="690" y="1402"/>
                    <a:pt x="667" y="1462"/>
                  </a:cubicBezTo>
                  <a:cubicBezTo>
                    <a:pt x="658" y="1486"/>
                    <a:pt x="663" y="1515"/>
                    <a:pt x="675" y="1547"/>
                  </a:cubicBezTo>
                  <a:cubicBezTo>
                    <a:pt x="708" y="1633"/>
                    <a:pt x="793" y="1737"/>
                    <a:pt x="813" y="1801"/>
                  </a:cubicBezTo>
                  <a:cubicBezTo>
                    <a:pt x="819" y="1818"/>
                    <a:pt x="820" y="1852"/>
                    <a:pt x="819" y="1884"/>
                  </a:cubicBezTo>
                  <a:cubicBezTo>
                    <a:pt x="801" y="1882"/>
                    <a:pt x="784" y="1879"/>
                    <a:pt x="768" y="1876"/>
                  </a:cubicBezTo>
                  <a:cubicBezTo>
                    <a:pt x="721" y="1868"/>
                    <a:pt x="676" y="1858"/>
                    <a:pt x="631" y="1846"/>
                  </a:cubicBezTo>
                  <a:cubicBezTo>
                    <a:pt x="567" y="1745"/>
                    <a:pt x="485" y="1606"/>
                    <a:pt x="464" y="1536"/>
                  </a:cubicBezTo>
                  <a:cubicBezTo>
                    <a:pt x="437" y="1450"/>
                    <a:pt x="460" y="1262"/>
                    <a:pt x="434" y="1176"/>
                  </a:cubicBezTo>
                  <a:cubicBezTo>
                    <a:pt x="426" y="1150"/>
                    <a:pt x="413" y="1122"/>
                    <a:pt x="396" y="1092"/>
                  </a:cubicBezTo>
                  <a:cubicBezTo>
                    <a:pt x="295" y="918"/>
                    <a:pt x="58" y="696"/>
                    <a:pt x="24" y="537"/>
                  </a:cubicBezTo>
                  <a:cubicBezTo>
                    <a:pt x="0" y="422"/>
                    <a:pt x="96" y="136"/>
                    <a:pt x="146" y="0"/>
                  </a:cubicBezTo>
                  <a:cubicBezTo>
                    <a:pt x="167" y="6"/>
                    <a:pt x="191" y="13"/>
                    <a:pt x="217" y="19"/>
                  </a:cubicBezTo>
                  <a:cubicBezTo>
                    <a:pt x="247" y="26"/>
                    <a:pt x="280" y="33"/>
                    <a:pt x="317" y="39"/>
                  </a:cubicBezTo>
                  <a:cubicBezTo>
                    <a:pt x="251" y="175"/>
                    <a:pt x="155" y="396"/>
                    <a:pt x="168" y="497"/>
                  </a:cubicBezTo>
                  <a:cubicBezTo>
                    <a:pt x="186" y="639"/>
                    <a:pt x="413" y="852"/>
                    <a:pt x="521" y="946"/>
                  </a:cubicBezTo>
                  <a:cubicBezTo>
                    <a:pt x="566" y="986"/>
                    <a:pt x="683" y="1042"/>
                    <a:pt x="709" y="1096"/>
                  </a:cubicBezTo>
                  <a:cubicBezTo>
                    <a:pt x="737" y="1154"/>
                    <a:pt x="654" y="1302"/>
                    <a:pt x="654" y="1302"/>
                  </a:cubicBezTo>
                  <a:cubicBezTo>
                    <a:pt x="654" y="1302"/>
                    <a:pt x="807" y="1276"/>
                    <a:pt x="800" y="816"/>
                  </a:cubicBezTo>
                  <a:cubicBezTo>
                    <a:pt x="799" y="710"/>
                    <a:pt x="1006" y="569"/>
                    <a:pt x="1046" y="470"/>
                  </a:cubicBezTo>
                  <a:cubicBezTo>
                    <a:pt x="1076" y="398"/>
                    <a:pt x="1067" y="228"/>
                    <a:pt x="1054" y="97"/>
                  </a:cubicBezTo>
                  <a:cubicBezTo>
                    <a:pt x="1077" y="97"/>
                    <a:pt x="1101" y="97"/>
                    <a:pt x="1125" y="97"/>
                  </a:cubicBezTo>
                  <a:cubicBezTo>
                    <a:pt x="1136" y="97"/>
                    <a:pt x="1148" y="97"/>
                    <a:pt x="1160" y="97"/>
                  </a:cubicBezTo>
                  <a:cubicBezTo>
                    <a:pt x="1168" y="97"/>
                    <a:pt x="1176" y="97"/>
                    <a:pt x="1184" y="97"/>
                  </a:cubicBezTo>
                  <a:cubicBezTo>
                    <a:pt x="1217" y="231"/>
                    <a:pt x="1268" y="471"/>
                    <a:pt x="1230" y="564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4" name="Freeform 524">
              <a:extLst>
                <a:ext uri="{FF2B5EF4-FFF2-40B4-BE49-F238E27FC236}">
                  <a16:creationId xmlns:a16="http://schemas.microsoft.com/office/drawing/2014/main" id="{9A356BC7-F19B-4575-8425-AFCA01B57D1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100013" cy="355600"/>
            </a:xfrm>
            <a:custGeom>
              <a:avLst/>
              <a:gdLst>
                <a:gd name="T0" fmla="*/ 525 w 550"/>
                <a:gd name="T1" fmla="*/ 1211 h 1945"/>
                <a:gd name="T2" fmla="*/ 138 w 550"/>
                <a:gd name="T3" fmla="*/ 1430 h 1945"/>
                <a:gd name="T4" fmla="*/ 341 w 550"/>
                <a:gd name="T5" fmla="*/ 1677 h 1945"/>
                <a:gd name="T6" fmla="*/ 188 w 550"/>
                <a:gd name="T7" fmla="*/ 1850 h 1945"/>
                <a:gd name="T8" fmla="*/ 161 w 550"/>
                <a:gd name="T9" fmla="*/ 1924 h 1945"/>
                <a:gd name="T10" fmla="*/ 115 w 550"/>
                <a:gd name="T11" fmla="*/ 1935 h 1945"/>
                <a:gd name="T12" fmla="*/ 68 w 550"/>
                <a:gd name="T13" fmla="*/ 1945 h 1945"/>
                <a:gd name="T14" fmla="*/ 128 w 550"/>
                <a:gd name="T15" fmla="*/ 1776 h 1945"/>
                <a:gd name="T16" fmla="*/ 168 w 550"/>
                <a:gd name="T17" fmla="*/ 1650 h 1945"/>
                <a:gd name="T18" fmla="*/ 8 w 550"/>
                <a:gd name="T19" fmla="*/ 1331 h 1945"/>
                <a:gd name="T20" fmla="*/ 248 w 550"/>
                <a:gd name="T21" fmla="*/ 1021 h 1945"/>
                <a:gd name="T22" fmla="*/ 95 w 550"/>
                <a:gd name="T23" fmla="*/ 0 h 1945"/>
                <a:gd name="T24" fmla="*/ 328 w 550"/>
                <a:gd name="T25" fmla="*/ 0 h 1945"/>
                <a:gd name="T26" fmla="*/ 328 w 550"/>
                <a:gd name="T27" fmla="*/ 605 h 1945"/>
                <a:gd name="T28" fmla="*/ 361 w 550"/>
                <a:gd name="T29" fmla="*/ 898 h 1945"/>
                <a:gd name="T30" fmla="*/ 525 w 550"/>
                <a:gd name="T31" fmla="*/ 1211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50" h="1945">
                  <a:moveTo>
                    <a:pt x="525" y="1211"/>
                  </a:moveTo>
                  <a:cubicBezTo>
                    <a:pt x="494" y="1318"/>
                    <a:pt x="158" y="1321"/>
                    <a:pt x="138" y="1430"/>
                  </a:cubicBezTo>
                  <a:cubicBezTo>
                    <a:pt x="124" y="1509"/>
                    <a:pt x="342" y="1597"/>
                    <a:pt x="341" y="1677"/>
                  </a:cubicBezTo>
                  <a:cubicBezTo>
                    <a:pt x="340" y="1734"/>
                    <a:pt x="214" y="1798"/>
                    <a:pt x="188" y="1850"/>
                  </a:cubicBezTo>
                  <a:cubicBezTo>
                    <a:pt x="179" y="1868"/>
                    <a:pt x="170" y="1894"/>
                    <a:pt x="161" y="1924"/>
                  </a:cubicBezTo>
                  <a:cubicBezTo>
                    <a:pt x="146" y="1928"/>
                    <a:pt x="131" y="1932"/>
                    <a:pt x="115" y="1935"/>
                  </a:cubicBezTo>
                  <a:cubicBezTo>
                    <a:pt x="100" y="1939"/>
                    <a:pt x="84" y="1942"/>
                    <a:pt x="68" y="1945"/>
                  </a:cubicBez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20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4" y="983"/>
                    <a:pt x="550" y="1126"/>
                    <a:pt x="525" y="1211"/>
                  </a:cubicBezTo>
                </a:path>
              </a:pathLst>
            </a:custGeom>
            <a:solidFill>
              <a:srgbClr val="ABB7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5" name="Freeform 525">
              <a:extLst>
                <a:ext uri="{FF2B5EF4-FFF2-40B4-BE49-F238E27FC236}">
                  <a16:creationId xmlns:a16="http://schemas.microsoft.com/office/drawing/2014/main" id="{8526CF4C-E256-4CD0-99E4-E68F7316D7D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325" y="5332413"/>
              <a:ext cx="203200" cy="339725"/>
            </a:xfrm>
            <a:custGeom>
              <a:avLst/>
              <a:gdLst>
                <a:gd name="T0" fmla="*/ 1081 w 1118"/>
                <a:gd name="T1" fmla="*/ 525 h 1857"/>
                <a:gd name="T2" fmla="*/ 821 w 1118"/>
                <a:gd name="T3" fmla="*/ 804 h 1857"/>
                <a:gd name="T4" fmla="*/ 821 w 1118"/>
                <a:gd name="T5" fmla="*/ 1110 h 1857"/>
                <a:gd name="T6" fmla="*/ 748 w 1118"/>
                <a:gd name="T7" fmla="*/ 1310 h 1857"/>
                <a:gd name="T8" fmla="*/ 535 w 1118"/>
                <a:gd name="T9" fmla="*/ 1410 h 1857"/>
                <a:gd name="T10" fmla="*/ 530 w 1118"/>
                <a:gd name="T11" fmla="*/ 1528 h 1857"/>
                <a:gd name="T12" fmla="*/ 535 w 1118"/>
                <a:gd name="T13" fmla="*/ 1549 h 1857"/>
                <a:gd name="T14" fmla="*/ 715 w 1118"/>
                <a:gd name="T15" fmla="*/ 1829 h 1857"/>
                <a:gd name="T16" fmla="*/ 716 w 1118"/>
                <a:gd name="T17" fmla="*/ 1857 h 1857"/>
                <a:gd name="T18" fmla="*/ 579 w 1118"/>
                <a:gd name="T19" fmla="*/ 1828 h 1857"/>
                <a:gd name="T20" fmla="*/ 412 w 1118"/>
                <a:gd name="T21" fmla="*/ 1517 h 1857"/>
                <a:gd name="T22" fmla="*/ 382 w 1118"/>
                <a:gd name="T23" fmla="*/ 1157 h 1857"/>
                <a:gd name="T24" fmla="*/ 344 w 1118"/>
                <a:gd name="T25" fmla="*/ 1073 h 1857"/>
                <a:gd name="T26" fmla="*/ 349 w 1118"/>
                <a:gd name="T27" fmla="*/ 887 h 1857"/>
                <a:gd name="T28" fmla="*/ 23 w 1118"/>
                <a:gd name="T29" fmla="*/ 472 h 1857"/>
                <a:gd name="T30" fmla="*/ 165 w 1118"/>
                <a:gd name="T31" fmla="*/ 0 h 1857"/>
                <a:gd name="T32" fmla="*/ 265 w 1118"/>
                <a:gd name="T33" fmla="*/ 20 h 1857"/>
                <a:gd name="T34" fmla="*/ 116 w 1118"/>
                <a:gd name="T35" fmla="*/ 478 h 1857"/>
                <a:gd name="T36" fmla="*/ 469 w 1118"/>
                <a:gd name="T37" fmla="*/ 927 h 1857"/>
                <a:gd name="T38" fmla="*/ 657 w 1118"/>
                <a:gd name="T39" fmla="*/ 1077 h 1857"/>
                <a:gd name="T40" fmla="*/ 602 w 1118"/>
                <a:gd name="T41" fmla="*/ 1283 h 1857"/>
                <a:gd name="T42" fmla="*/ 748 w 1118"/>
                <a:gd name="T43" fmla="*/ 798 h 1857"/>
                <a:gd name="T44" fmla="*/ 994 w 1118"/>
                <a:gd name="T45" fmla="*/ 451 h 1857"/>
                <a:gd name="T46" fmla="*/ 1002 w 1118"/>
                <a:gd name="T47" fmla="*/ 78 h 1857"/>
                <a:gd name="T48" fmla="*/ 1073 w 1118"/>
                <a:gd name="T49" fmla="*/ 78 h 1857"/>
                <a:gd name="T50" fmla="*/ 1081 w 1118"/>
                <a:gd name="T51" fmla="*/ 112 h 1857"/>
                <a:gd name="T52" fmla="*/ 1081 w 1118"/>
                <a:gd name="T53" fmla="*/ 525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18" h="1857">
                  <a:moveTo>
                    <a:pt x="1081" y="525"/>
                  </a:moveTo>
                  <a:cubicBezTo>
                    <a:pt x="1046" y="613"/>
                    <a:pt x="856" y="715"/>
                    <a:pt x="821" y="804"/>
                  </a:cubicBezTo>
                  <a:cubicBezTo>
                    <a:pt x="793" y="875"/>
                    <a:pt x="834" y="1035"/>
                    <a:pt x="821" y="1110"/>
                  </a:cubicBezTo>
                  <a:cubicBezTo>
                    <a:pt x="812" y="1163"/>
                    <a:pt x="784" y="1271"/>
                    <a:pt x="748" y="1310"/>
                  </a:cubicBezTo>
                  <a:cubicBezTo>
                    <a:pt x="708" y="1353"/>
                    <a:pt x="567" y="1360"/>
                    <a:pt x="535" y="1410"/>
                  </a:cubicBezTo>
                  <a:cubicBezTo>
                    <a:pt x="520" y="1434"/>
                    <a:pt x="523" y="1491"/>
                    <a:pt x="530" y="1528"/>
                  </a:cubicBezTo>
                  <a:cubicBezTo>
                    <a:pt x="532" y="1536"/>
                    <a:pt x="533" y="1544"/>
                    <a:pt x="535" y="1549"/>
                  </a:cubicBezTo>
                  <a:cubicBezTo>
                    <a:pt x="559" y="1629"/>
                    <a:pt x="700" y="1747"/>
                    <a:pt x="715" y="1829"/>
                  </a:cubicBezTo>
                  <a:cubicBezTo>
                    <a:pt x="716" y="1837"/>
                    <a:pt x="716" y="1846"/>
                    <a:pt x="716" y="1857"/>
                  </a:cubicBezTo>
                  <a:cubicBezTo>
                    <a:pt x="669" y="1849"/>
                    <a:pt x="624" y="1839"/>
                    <a:pt x="579" y="1828"/>
                  </a:cubicBezTo>
                  <a:cubicBezTo>
                    <a:pt x="516" y="1726"/>
                    <a:pt x="433" y="1587"/>
                    <a:pt x="412" y="1517"/>
                  </a:cubicBezTo>
                  <a:cubicBezTo>
                    <a:pt x="385" y="1431"/>
                    <a:pt x="408" y="1243"/>
                    <a:pt x="382" y="1157"/>
                  </a:cubicBezTo>
                  <a:cubicBezTo>
                    <a:pt x="374" y="1131"/>
                    <a:pt x="361" y="1103"/>
                    <a:pt x="344" y="1073"/>
                  </a:cubicBezTo>
                  <a:cubicBezTo>
                    <a:pt x="355" y="1002"/>
                    <a:pt x="362" y="933"/>
                    <a:pt x="349" y="887"/>
                  </a:cubicBezTo>
                  <a:cubicBezTo>
                    <a:pt x="311" y="761"/>
                    <a:pt x="47" y="601"/>
                    <a:pt x="23" y="472"/>
                  </a:cubicBezTo>
                  <a:cubicBezTo>
                    <a:pt x="0" y="351"/>
                    <a:pt x="106" y="114"/>
                    <a:pt x="165" y="0"/>
                  </a:cubicBezTo>
                  <a:cubicBezTo>
                    <a:pt x="195" y="7"/>
                    <a:pt x="228" y="14"/>
                    <a:pt x="265" y="20"/>
                  </a:cubicBezTo>
                  <a:cubicBezTo>
                    <a:pt x="199" y="156"/>
                    <a:pt x="103" y="377"/>
                    <a:pt x="116" y="478"/>
                  </a:cubicBezTo>
                  <a:cubicBezTo>
                    <a:pt x="134" y="620"/>
                    <a:pt x="361" y="833"/>
                    <a:pt x="469" y="927"/>
                  </a:cubicBezTo>
                  <a:cubicBezTo>
                    <a:pt x="514" y="967"/>
                    <a:pt x="631" y="1023"/>
                    <a:pt x="657" y="1077"/>
                  </a:cubicBezTo>
                  <a:cubicBezTo>
                    <a:pt x="685" y="1135"/>
                    <a:pt x="602" y="1283"/>
                    <a:pt x="602" y="1283"/>
                  </a:cubicBezTo>
                  <a:cubicBezTo>
                    <a:pt x="602" y="1283"/>
                    <a:pt x="755" y="1257"/>
                    <a:pt x="748" y="798"/>
                  </a:cubicBezTo>
                  <a:cubicBezTo>
                    <a:pt x="746" y="691"/>
                    <a:pt x="954" y="550"/>
                    <a:pt x="994" y="451"/>
                  </a:cubicBezTo>
                  <a:cubicBezTo>
                    <a:pt x="1024" y="379"/>
                    <a:pt x="1015" y="209"/>
                    <a:pt x="1002" y="78"/>
                  </a:cubicBezTo>
                  <a:cubicBezTo>
                    <a:pt x="1025" y="78"/>
                    <a:pt x="1049" y="78"/>
                    <a:pt x="1073" y="78"/>
                  </a:cubicBezTo>
                  <a:cubicBezTo>
                    <a:pt x="1076" y="91"/>
                    <a:pt x="1079" y="102"/>
                    <a:pt x="1081" y="112"/>
                  </a:cubicBezTo>
                  <a:cubicBezTo>
                    <a:pt x="1099" y="214"/>
                    <a:pt x="1118" y="429"/>
                    <a:pt x="1081" y="525"/>
                  </a:cubicBezTo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6" name="Freeform 526">
              <a:extLst>
                <a:ext uri="{FF2B5EF4-FFF2-40B4-BE49-F238E27FC236}">
                  <a16:creationId xmlns:a16="http://schemas.microsoft.com/office/drawing/2014/main" id="{DE53A7DB-7D0E-4D9B-9403-3288A407C4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7313" cy="242888"/>
            </a:xfrm>
            <a:custGeom>
              <a:avLst/>
              <a:gdLst>
                <a:gd name="T0" fmla="*/ 454 w 479"/>
                <a:gd name="T1" fmla="*/ 606 h 1330"/>
                <a:gd name="T2" fmla="*/ 67 w 479"/>
                <a:gd name="T3" fmla="*/ 825 h 1330"/>
                <a:gd name="T4" fmla="*/ 270 w 479"/>
                <a:gd name="T5" fmla="*/ 1072 h 1330"/>
                <a:gd name="T6" fmla="*/ 117 w 479"/>
                <a:gd name="T7" fmla="*/ 1245 h 1330"/>
                <a:gd name="T8" fmla="*/ 90 w 479"/>
                <a:gd name="T9" fmla="*/ 1319 h 1330"/>
                <a:gd name="T10" fmla="*/ 44 w 479"/>
                <a:gd name="T11" fmla="*/ 1330 h 1330"/>
                <a:gd name="T12" fmla="*/ 84 w 479"/>
                <a:gd name="T13" fmla="*/ 1218 h 1330"/>
                <a:gd name="T14" fmla="*/ 197 w 479"/>
                <a:gd name="T15" fmla="*/ 1118 h 1330"/>
                <a:gd name="T16" fmla="*/ 107 w 479"/>
                <a:gd name="T17" fmla="*/ 965 h 1330"/>
                <a:gd name="T18" fmla="*/ 17 w 479"/>
                <a:gd name="T19" fmla="*/ 746 h 1330"/>
                <a:gd name="T20" fmla="*/ 350 w 479"/>
                <a:gd name="T21" fmla="*/ 519 h 1330"/>
                <a:gd name="T22" fmla="*/ 250 w 479"/>
                <a:gd name="T23" fmla="*/ 313 h 1330"/>
                <a:gd name="T24" fmla="*/ 257 w 479"/>
                <a:gd name="T25" fmla="*/ 0 h 1330"/>
                <a:gd name="T26" fmla="*/ 290 w 479"/>
                <a:gd name="T27" fmla="*/ 293 h 1330"/>
                <a:gd name="T28" fmla="*/ 454 w 479"/>
                <a:gd name="T29" fmla="*/ 606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79" h="1330">
                  <a:moveTo>
                    <a:pt x="454" y="606"/>
                  </a:moveTo>
                  <a:cubicBezTo>
                    <a:pt x="423" y="713"/>
                    <a:pt x="87" y="716"/>
                    <a:pt x="67" y="825"/>
                  </a:cubicBezTo>
                  <a:cubicBezTo>
                    <a:pt x="53" y="904"/>
                    <a:pt x="271" y="992"/>
                    <a:pt x="270" y="1072"/>
                  </a:cubicBezTo>
                  <a:cubicBezTo>
                    <a:pt x="269" y="1129"/>
                    <a:pt x="143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cubicBezTo>
                    <a:pt x="75" y="1323"/>
                    <a:pt x="60" y="1327"/>
                    <a:pt x="44" y="1330"/>
                  </a:cubicBez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7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3" y="378"/>
                    <a:pt x="479" y="521"/>
                    <a:pt x="454" y="606"/>
                  </a:cubicBezTo>
                  <a:close/>
                </a:path>
              </a:pathLst>
            </a:custGeom>
            <a:solidFill>
              <a:srgbClr val="D9DD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7" name="Freeform 527">
              <a:extLst>
                <a:ext uri="{FF2B5EF4-FFF2-40B4-BE49-F238E27FC236}">
                  <a16:creationId xmlns:a16="http://schemas.microsoft.com/office/drawing/2014/main" id="{845A6A74-0231-4968-BAFF-CED940A4760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784975" y="5256213"/>
              <a:ext cx="441325" cy="422275"/>
            </a:xfrm>
            <a:custGeom>
              <a:avLst/>
              <a:gdLst>
                <a:gd name="T0" fmla="*/ 795 w 2413"/>
                <a:gd name="T1" fmla="*/ 2285 h 2312"/>
                <a:gd name="T2" fmla="*/ 651 w 2413"/>
                <a:gd name="T3" fmla="*/ 1948 h 2312"/>
                <a:gd name="T4" fmla="*/ 1235 w 2413"/>
                <a:gd name="T5" fmla="*/ 326 h 2312"/>
                <a:gd name="T6" fmla="*/ 895 w 2413"/>
                <a:gd name="T7" fmla="*/ 157 h 2312"/>
                <a:gd name="T8" fmla="*/ 1121 w 2413"/>
                <a:gd name="T9" fmla="*/ 0 h 2312"/>
                <a:gd name="T10" fmla="*/ 1282 w 2413"/>
                <a:gd name="T11" fmla="*/ 2 h 2312"/>
                <a:gd name="T12" fmla="*/ 1250 w 2413"/>
                <a:gd name="T13" fmla="*/ 511 h 2312"/>
                <a:gd name="T14" fmla="*/ 1576 w 2413"/>
                <a:gd name="T15" fmla="*/ 167 h 2312"/>
                <a:gd name="T16" fmla="*/ 1922 w 2413"/>
                <a:gd name="T17" fmla="*/ 63 h 2312"/>
                <a:gd name="T18" fmla="*/ 1870 w 2413"/>
                <a:gd name="T19" fmla="*/ 465 h 2312"/>
                <a:gd name="T20" fmla="*/ 2027 w 2413"/>
                <a:gd name="T21" fmla="*/ 220 h 2312"/>
                <a:gd name="T22" fmla="*/ 2402 w 2413"/>
                <a:gd name="T23" fmla="*/ 177 h 2312"/>
                <a:gd name="T24" fmla="*/ 2411 w 2413"/>
                <a:gd name="T25" fmla="*/ 750 h 2312"/>
                <a:gd name="T26" fmla="*/ 2411 w 2413"/>
                <a:gd name="T27" fmla="*/ 750 h 2312"/>
                <a:gd name="T28" fmla="*/ 2412 w 2413"/>
                <a:gd name="T29" fmla="*/ 685 h 2312"/>
                <a:gd name="T30" fmla="*/ 2411 w 2413"/>
                <a:gd name="T31" fmla="*/ 722 h 2312"/>
                <a:gd name="T32" fmla="*/ 2411 w 2413"/>
                <a:gd name="T33" fmla="*/ 719 h 2312"/>
                <a:gd name="T34" fmla="*/ 2410 w 2413"/>
                <a:gd name="T35" fmla="*/ 798 h 2312"/>
                <a:gd name="T36" fmla="*/ 2410 w 2413"/>
                <a:gd name="T37" fmla="*/ 799 h 2312"/>
                <a:gd name="T38" fmla="*/ 2409 w 2413"/>
                <a:gd name="T39" fmla="*/ 806 h 2312"/>
                <a:gd name="T40" fmla="*/ 2408 w 2413"/>
                <a:gd name="T41" fmla="*/ 881 h 2312"/>
                <a:gd name="T42" fmla="*/ 2408 w 2413"/>
                <a:gd name="T43" fmla="*/ 862 h 2312"/>
                <a:gd name="T44" fmla="*/ 2308 w 2413"/>
                <a:gd name="T45" fmla="*/ 1723 h 2312"/>
                <a:gd name="T46" fmla="*/ 1674 w 2413"/>
                <a:gd name="T47" fmla="*/ 2250 h 2312"/>
                <a:gd name="T48" fmla="*/ 1854 w 2413"/>
                <a:gd name="T49" fmla="*/ 2003 h 2312"/>
                <a:gd name="T50" fmla="*/ 1650 w 2413"/>
                <a:gd name="T51" fmla="*/ 1764 h 2312"/>
                <a:gd name="T52" fmla="*/ 2038 w 2413"/>
                <a:gd name="T53" fmla="*/ 1537 h 2312"/>
                <a:gd name="T54" fmla="*/ 1874 w 2413"/>
                <a:gd name="T55" fmla="*/ 1224 h 2312"/>
                <a:gd name="T56" fmla="*/ 1841 w 2413"/>
                <a:gd name="T57" fmla="*/ 326 h 2312"/>
                <a:gd name="T58" fmla="*/ 1761 w 2413"/>
                <a:gd name="T59" fmla="*/ 1347 h 2312"/>
                <a:gd name="T60" fmla="*/ 1681 w 2413"/>
                <a:gd name="T61" fmla="*/ 1976 h 2312"/>
                <a:gd name="T62" fmla="*/ 1581 w 2413"/>
                <a:gd name="T63" fmla="*/ 2271 h 2312"/>
                <a:gd name="T64" fmla="*/ 1147 w 2413"/>
                <a:gd name="T65" fmla="*/ 2312 h 2312"/>
                <a:gd name="T66" fmla="*/ 1628 w 2413"/>
                <a:gd name="T67" fmla="*/ 2261 h 2312"/>
                <a:gd name="T68" fmla="*/ 1628 w 2413"/>
                <a:gd name="T69" fmla="*/ 2261 h 2312"/>
                <a:gd name="T70" fmla="*/ 1608 w 2413"/>
                <a:gd name="T71" fmla="*/ 2265 h 2312"/>
                <a:gd name="T72" fmla="*/ 263 w 2413"/>
                <a:gd name="T73" fmla="*/ 2112 h 2312"/>
                <a:gd name="T74" fmla="*/ 23 w 2413"/>
                <a:gd name="T75" fmla="*/ 1858 h 2312"/>
                <a:gd name="T76" fmla="*/ 439 w 2413"/>
                <a:gd name="T77" fmla="*/ 1937 h 2312"/>
                <a:gd name="T78" fmla="*/ 607 w 2413"/>
                <a:gd name="T79" fmla="*/ 2248 h 2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413" h="2312">
                  <a:moveTo>
                    <a:pt x="1147" y="2312"/>
                  </a:moveTo>
                  <a:cubicBezTo>
                    <a:pt x="1028" y="2312"/>
                    <a:pt x="909" y="2303"/>
                    <a:pt x="795" y="2285"/>
                  </a:cubicBezTo>
                  <a:cubicBezTo>
                    <a:pt x="796" y="2253"/>
                    <a:pt x="795" y="2219"/>
                    <a:pt x="789" y="2202"/>
                  </a:cubicBezTo>
                  <a:cubicBezTo>
                    <a:pt x="769" y="2138"/>
                    <a:pt x="684" y="2034"/>
                    <a:pt x="651" y="1948"/>
                  </a:cubicBezTo>
                  <a:cubicBezTo>
                    <a:pt x="742" y="1944"/>
                    <a:pt x="834" y="1928"/>
                    <a:pt x="925" y="1894"/>
                  </a:cubicBezTo>
                  <a:cubicBezTo>
                    <a:pt x="1388" y="1720"/>
                    <a:pt x="1235" y="326"/>
                    <a:pt x="1235" y="326"/>
                  </a:cubicBezTo>
                  <a:lnTo>
                    <a:pt x="914" y="354"/>
                  </a:lnTo>
                  <a:lnTo>
                    <a:pt x="895" y="157"/>
                  </a:lnTo>
                  <a:lnTo>
                    <a:pt x="880" y="8"/>
                  </a:lnTo>
                  <a:cubicBezTo>
                    <a:pt x="955" y="4"/>
                    <a:pt x="1036" y="1"/>
                    <a:pt x="1121" y="0"/>
                  </a:cubicBezTo>
                  <a:cubicBezTo>
                    <a:pt x="1137" y="0"/>
                    <a:pt x="1153" y="0"/>
                    <a:pt x="1169" y="0"/>
                  </a:cubicBezTo>
                  <a:cubicBezTo>
                    <a:pt x="1207" y="0"/>
                    <a:pt x="1245" y="1"/>
                    <a:pt x="1282" y="2"/>
                  </a:cubicBezTo>
                  <a:lnTo>
                    <a:pt x="1272" y="154"/>
                  </a:lnTo>
                  <a:lnTo>
                    <a:pt x="1250" y="511"/>
                  </a:lnTo>
                  <a:cubicBezTo>
                    <a:pt x="1343" y="509"/>
                    <a:pt x="1430" y="504"/>
                    <a:pt x="1515" y="499"/>
                  </a:cubicBezTo>
                  <a:lnTo>
                    <a:pt x="1576" y="167"/>
                  </a:lnTo>
                  <a:lnTo>
                    <a:pt x="1602" y="21"/>
                  </a:lnTo>
                  <a:cubicBezTo>
                    <a:pt x="1720" y="32"/>
                    <a:pt x="1827" y="47"/>
                    <a:pt x="1922" y="63"/>
                  </a:cubicBezTo>
                  <a:lnTo>
                    <a:pt x="1904" y="200"/>
                  </a:lnTo>
                  <a:lnTo>
                    <a:pt x="1870" y="465"/>
                  </a:lnTo>
                  <a:cubicBezTo>
                    <a:pt x="1918" y="458"/>
                    <a:pt x="1963" y="451"/>
                    <a:pt x="2003" y="443"/>
                  </a:cubicBezTo>
                  <a:lnTo>
                    <a:pt x="2027" y="220"/>
                  </a:lnTo>
                  <a:lnTo>
                    <a:pt x="2042" y="85"/>
                  </a:lnTo>
                  <a:cubicBezTo>
                    <a:pt x="2270" y="130"/>
                    <a:pt x="2402" y="177"/>
                    <a:pt x="2402" y="177"/>
                  </a:cubicBezTo>
                  <a:cubicBezTo>
                    <a:pt x="2402" y="177"/>
                    <a:pt x="2412" y="336"/>
                    <a:pt x="2412" y="586"/>
                  </a:cubicBezTo>
                  <a:cubicBezTo>
                    <a:pt x="2412" y="637"/>
                    <a:pt x="2412" y="692"/>
                    <a:pt x="2411" y="750"/>
                  </a:cubicBezTo>
                  <a:lnTo>
                    <a:pt x="2411" y="750"/>
                  </a:lnTo>
                  <a:lnTo>
                    <a:pt x="2411" y="750"/>
                  </a:lnTo>
                  <a:cubicBezTo>
                    <a:pt x="2411" y="714"/>
                    <a:pt x="2412" y="685"/>
                    <a:pt x="2412" y="685"/>
                  </a:cubicBezTo>
                  <a:lnTo>
                    <a:pt x="2412" y="685"/>
                  </a:lnTo>
                  <a:cubicBezTo>
                    <a:pt x="2412" y="686"/>
                    <a:pt x="2412" y="696"/>
                    <a:pt x="2411" y="722"/>
                  </a:cubicBezTo>
                  <a:lnTo>
                    <a:pt x="2411" y="722"/>
                  </a:lnTo>
                  <a:lnTo>
                    <a:pt x="2411" y="722"/>
                  </a:lnTo>
                  <a:lnTo>
                    <a:pt x="2411" y="719"/>
                  </a:lnTo>
                  <a:cubicBezTo>
                    <a:pt x="2412" y="680"/>
                    <a:pt x="2413" y="641"/>
                    <a:pt x="2413" y="639"/>
                  </a:cubicBezTo>
                  <a:cubicBezTo>
                    <a:pt x="2413" y="641"/>
                    <a:pt x="2412" y="681"/>
                    <a:pt x="2410" y="798"/>
                  </a:cubicBezTo>
                  <a:lnTo>
                    <a:pt x="2410" y="798"/>
                  </a:lnTo>
                  <a:lnTo>
                    <a:pt x="2410" y="799"/>
                  </a:lnTo>
                  <a:lnTo>
                    <a:pt x="2410" y="799"/>
                  </a:lnTo>
                  <a:cubicBezTo>
                    <a:pt x="2409" y="801"/>
                    <a:pt x="2409" y="803"/>
                    <a:pt x="2409" y="806"/>
                  </a:cubicBezTo>
                  <a:cubicBezTo>
                    <a:pt x="2408" y="860"/>
                    <a:pt x="2408" y="881"/>
                    <a:pt x="2408" y="881"/>
                  </a:cubicBezTo>
                  <a:lnTo>
                    <a:pt x="2408" y="881"/>
                  </a:lnTo>
                  <a:cubicBezTo>
                    <a:pt x="2408" y="880"/>
                    <a:pt x="2408" y="873"/>
                    <a:pt x="2408" y="862"/>
                  </a:cubicBezTo>
                  <a:lnTo>
                    <a:pt x="2408" y="862"/>
                  </a:lnTo>
                  <a:lnTo>
                    <a:pt x="2408" y="862"/>
                  </a:lnTo>
                  <a:cubicBezTo>
                    <a:pt x="2400" y="1149"/>
                    <a:pt x="2384" y="1447"/>
                    <a:pt x="2308" y="1723"/>
                  </a:cubicBezTo>
                  <a:cubicBezTo>
                    <a:pt x="2276" y="1841"/>
                    <a:pt x="2234" y="1935"/>
                    <a:pt x="2181" y="1990"/>
                  </a:cubicBezTo>
                  <a:cubicBezTo>
                    <a:pt x="2065" y="2111"/>
                    <a:pt x="1884" y="2198"/>
                    <a:pt x="1674" y="2250"/>
                  </a:cubicBezTo>
                  <a:cubicBezTo>
                    <a:pt x="1682" y="2220"/>
                    <a:pt x="1692" y="2194"/>
                    <a:pt x="1701" y="2176"/>
                  </a:cubicBezTo>
                  <a:cubicBezTo>
                    <a:pt x="1728" y="2124"/>
                    <a:pt x="1853" y="2060"/>
                    <a:pt x="1854" y="2003"/>
                  </a:cubicBezTo>
                  <a:lnTo>
                    <a:pt x="1854" y="2002"/>
                  </a:lnTo>
                  <a:cubicBezTo>
                    <a:pt x="1854" y="1925"/>
                    <a:pt x="1650" y="1840"/>
                    <a:pt x="1650" y="1764"/>
                  </a:cubicBezTo>
                  <a:cubicBezTo>
                    <a:pt x="1650" y="1761"/>
                    <a:pt x="1651" y="1759"/>
                    <a:pt x="1651" y="1756"/>
                  </a:cubicBezTo>
                  <a:cubicBezTo>
                    <a:pt x="1671" y="1647"/>
                    <a:pt x="2007" y="1644"/>
                    <a:pt x="2038" y="1537"/>
                  </a:cubicBezTo>
                  <a:cubicBezTo>
                    <a:pt x="2040" y="1531"/>
                    <a:pt x="2041" y="1525"/>
                    <a:pt x="2041" y="1518"/>
                  </a:cubicBezTo>
                  <a:cubicBezTo>
                    <a:pt x="2040" y="1432"/>
                    <a:pt x="1895" y="1303"/>
                    <a:pt x="1874" y="1224"/>
                  </a:cubicBezTo>
                  <a:cubicBezTo>
                    <a:pt x="1857" y="1158"/>
                    <a:pt x="1846" y="1050"/>
                    <a:pt x="1841" y="931"/>
                  </a:cubicBezTo>
                  <a:cubicBezTo>
                    <a:pt x="1829" y="657"/>
                    <a:pt x="1841" y="326"/>
                    <a:pt x="1841" y="326"/>
                  </a:cubicBezTo>
                  <a:lnTo>
                    <a:pt x="1608" y="326"/>
                  </a:lnTo>
                  <a:cubicBezTo>
                    <a:pt x="1608" y="326"/>
                    <a:pt x="1826" y="1097"/>
                    <a:pt x="1761" y="1347"/>
                  </a:cubicBezTo>
                  <a:cubicBezTo>
                    <a:pt x="1736" y="1442"/>
                    <a:pt x="1531" y="1559"/>
                    <a:pt x="1521" y="1657"/>
                  </a:cubicBezTo>
                  <a:cubicBezTo>
                    <a:pt x="1513" y="1746"/>
                    <a:pt x="1674" y="1887"/>
                    <a:pt x="1681" y="1976"/>
                  </a:cubicBezTo>
                  <a:cubicBezTo>
                    <a:pt x="1684" y="2009"/>
                    <a:pt x="1652" y="2071"/>
                    <a:pt x="1641" y="2102"/>
                  </a:cubicBezTo>
                  <a:cubicBezTo>
                    <a:pt x="1628" y="2142"/>
                    <a:pt x="1606" y="2203"/>
                    <a:pt x="1581" y="2271"/>
                  </a:cubicBezTo>
                  <a:lnTo>
                    <a:pt x="1581" y="2271"/>
                  </a:lnTo>
                  <a:cubicBezTo>
                    <a:pt x="1443" y="2298"/>
                    <a:pt x="1295" y="2312"/>
                    <a:pt x="1147" y="2312"/>
                  </a:cubicBezTo>
                  <a:moveTo>
                    <a:pt x="1608" y="2265"/>
                  </a:moveTo>
                  <a:cubicBezTo>
                    <a:pt x="1615" y="2264"/>
                    <a:pt x="1622" y="2262"/>
                    <a:pt x="1628" y="2261"/>
                  </a:cubicBezTo>
                  <a:lnTo>
                    <a:pt x="1628" y="2261"/>
                  </a:lnTo>
                  <a:lnTo>
                    <a:pt x="1628" y="2261"/>
                  </a:lnTo>
                  <a:cubicBezTo>
                    <a:pt x="1632" y="2260"/>
                    <a:pt x="1636" y="2259"/>
                    <a:pt x="1640" y="2258"/>
                  </a:cubicBezTo>
                  <a:cubicBezTo>
                    <a:pt x="1630" y="2261"/>
                    <a:pt x="1619" y="2263"/>
                    <a:pt x="1608" y="2265"/>
                  </a:cubicBezTo>
                  <a:close/>
                  <a:moveTo>
                    <a:pt x="607" y="2248"/>
                  </a:moveTo>
                  <a:cubicBezTo>
                    <a:pt x="479" y="2214"/>
                    <a:pt x="361" y="2169"/>
                    <a:pt x="263" y="2112"/>
                  </a:cubicBezTo>
                  <a:cubicBezTo>
                    <a:pt x="205" y="2078"/>
                    <a:pt x="153" y="2038"/>
                    <a:pt x="105" y="1990"/>
                  </a:cubicBezTo>
                  <a:cubicBezTo>
                    <a:pt x="74" y="1958"/>
                    <a:pt x="47" y="1913"/>
                    <a:pt x="23" y="1858"/>
                  </a:cubicBezTo>
                  <a:cubicBezTo>
                    <a:pt x="15" y="1839"/>
                    <a:pt x="7" y="1819"/>
                    <a:pt x="0" y="1799"/>
                  </a:cubicBezTo>
                  <a:cubicBezTo>
                    <a:pt x="110" y="1851"/>
                    <a:pt x="266" y="1911"/>
                    <a:pt x="439" y="1937"/>
                  </a:cubicBezTo>
                  <a:lnTo>
                    <a:pt x="439" y="1937"/>
                  </a:lnTo>
                  <a:cubicBezTo>
                    <a:pt x="461" y="2007"/>
                    <a:pt x="544" y="2146"/>
                    <a:pt x="607" y="2248"/>
                  </a:cubicBezTo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8" name="Freeform 528">
              <a:extLst>
                <a:ext uri="{FF2B5EF4-FFF2-40B4-BE49-F238E27FC236}">
                  <a16:creationId xmlns:a16="http://schemas.microsoft.com/office/drawing/2014/main" id="{4E842E84-6524-4902-8DED-5A1DBCDE089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8163" y="5611813"/>
              <a:ext cx="42863" cy="61913"/>
            </a:xfrm>
            <a:custGeom>
              <a:avLst/>
              <a:gdLst>
                <a:gd name="T0" fmla="*/ 236 w 238"/>
                <a:gd name="T1" fmla="*/ 337 h 337"/>
                <a:gd name="T2" fmla="*/ 185 w 238"/>
                <a:gd name="T3" fmla="*/ 329 h 337"/>
                <a:gd name="T4" fmla="*/ 185 w 238"/>
                <a:gd name="T5" fmla="*/ 301 h 337"/>
                <a:gd name="T6" fmla="*/ 5 w 238"/>
                <a:gd name="T7" fmla="*/ 22 h 337"/>
                <a:gd name="T8" fmla="*/ 0 w 238"/>
                <a:gd name="T9" fmla="*/ 0 h 337"/>
                <a:gd name="T10" fmla="*/ 47 w 238"/>
                <a:gd name="T11" fmla="*/ 2 h 337"/>
                <a:gd name="T12" fmla="*/ 93 w 238"/>
                <a:gd name="T13" fmla="*/ 0 h 337"/>
                <a:gd name="T14" fmla="*/ 93 w 238"/>
                <a:gd name="T15" fmla="*/ 0 h 337"/>
                <a:gd name="T16" fmla="*/ 231 w 238"/>
                <a:gd name="T17" fmla="*/ 254 h 337"/>
                <a:gd name="T18" fmla="*/ 236 w 238"/>
                <a:gd name="T19" fmla="*/ 337 h 337"/>
                <a:gd name="T20" fmla="*/ 236 w 238"/>
                <a:gd name="T21" fmla="*/ 337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8" h="337">
                  <a:moveTo>
                    <a:pt x="236" y="337"/>
                  </a:moveTo>
                  <a:cubicBezTo>
                    <a:pt x="219" y="335"/>
                    <a:pt x="202" y="332"/>
                    <a:pt x="185" y="329"/>
                  </a:cubicBezTo>
                  <a:cubicBezTo>
                    <a:pt x="186" y="318"/>
                    <a:pt x="186" y="309"/>
                    <a:pt x="185" y="301"/>
                  </a:cubicBezTo>
                  <a:cubicBezTo>
                    <a:pt x="170" y="219"/>
                    <a:pt x="28" y="101"/>
                    <a:pt x="5" y="22"/>
                  </a:cubicBezTo>
                  <a:cubicBezTo>
                    <a:pt x="3" y="16"/>
                    <a:pt x="2" y="8"/>
                    <a:pt x="0" y="0"/>
                  </a:cubicBezTo>
                  <a:cubicBezTo>
                    <a:pt x="16" y="1"/>
                    <a:pt x="32" y="2"/>
                    <a:pt x="47" y="2"/>
                  </a:cubicBezTo>
                  <a:cubicBezTo>
                    <a:pt x="63" y="2"/>
                    <a:pt x="78" y="1"/>
                    <a:pt x="93" y="0"/>
                  </a:cubicBezTo>
                  <a:lnTo>
                    <a:pt x="93" y="0"/>
                  </a:lnTo>
                  <a:cubicBezTo>
                    <a:pt x="126" y="86"/>
                    <a:pt x="211" y="191"/>
                    <a:pt x="231" y="254"/>
                  </a:cubicBezTo>
                  <a:cubicBezTo>
                    <a:pt x="237" y="272"/>
                    <a:pt x="238" y="305"/>
                    <a:pt x="236" y="337"/>
                  </a:cubicBezTo>
                  <a:lnTo>
                    <a:pt x="236" y="337"/>
                  </a:lnTo>
                  <a:close/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9" name="Freeform 529">
              <a:extLst>
                <a:ext uri="{FF2B5EF4-FFF2-40B4-BE49-F238E27FC236}">
                  <a16:creationId xmlns:a16="http://schemas.microsoft.com/office/drawing/2014/main" id="{11FD8268-7C90-46CA-8B25-9918CD052AA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62788" y="5316538"/>
              <a:ext cx="95250" cy="355600"/>
            </a:xfrm>
            <a:custGeom>
              <a:avLst/>
              <a:gdLst>
                <a:gd name="T0" fmla="*/ 68 w 528"/>
                <a:gd name="T1" fmla="*/ 1945 h 1945"/>
                <a:gd name="T2" fmla="*/ 68 w 528"/>
                <a:gd name="T3" fmla="*/ 1945 h 1945"/>
                <a:gd name="T4" fmla="*/ 128 w 528"/>
                <a:gd name="T5" fmla="*/ 1776 h 1945"/>
                <a:gd name="T6" fmla="*/ 168 w 528"/>
                <a:gd name="T7" fmla="*/ 1650 h 1945"/>
                <a:gd name="T8" fmla="*/ 8 w 528"/>
                <a:gd name="T9" fmla="*/ 1331 h 1945"/>
                <a:gd name="T10" fmla="*/ 248 w 528"/>
                <a:gd name="T11" fmla="*/ 1021 h 1945"/>
                <a:gd name="T12" fmla="*/ 95 w 528"/>
                <a:gd name="T13" fmla="*/ 0 h 1945"/>
                <a:gd name="T14" fmla="*/ 328 w 528"/>
                <a:gd name="T15" fmla="*/ 0 h 1945"/>
                <a:gd name="T16" fmla="*/ 328 w 528"/>
                <a:gd name="T17" fmla="*/ 605 h 1945"/>
                <a:gd name="T18" fmla="*/ 361 w 528"/>
                <a:gd name="T19" fmla="*/ 898 h 1945"/>
                <a:gd name="T20" fmla="*/ 528 w 528"/>
                <a:gd name="T21" fmla="*/ 1192 h 1945"/>
                <a:gd name="T22" fmla="*/ 361 w 528"/>
                <a:gd name="T23" fmla="*/ 898 h 1945"/>
                <a:gd name="T24" fmla="*/ 328 w 528"/>
                <a:gd name="T25" fmla="*/ 605 h 1945"/>
                <a:gd name="T26" fmla="*/ 321 w 528"/>
                <a:gd name="T27" fmla="*/ 918 h 1945"/>
                <a:gd name="T28" fmla="*/ 421 w 528"/>
                <a:gd name="T29" fmla="*/ 1124 h 1945"/>
                <a:gd name="T30" fmla="*/ 88 w 528"/>
                <a:gd name="T31" fmla="*/ 1351 h 1945"/>
                <a:gd name="T32" fmla="*/ 178 w 528"/>
                <a:gd name="T33" fmla="*/ 1570 h 1945"/>
                <a:gd name="T34" fmla="*/ 268 w 528"/>
                <a:gd name="T35" fmla="*/ 1723 h 1945"/>
                <a:gd name="T36" fmla="*/ 155 w 528"/>
                <a:gd name="T37" fmla="*/ 1823 h 1945"/>
                <a:gd name="T38" fmla="*/ 116 w 528"/>
                <a:gd name="T39" fmla="*/ 1935 h 1945"/>
                <a:gd name="T40" fmla="*/ 116 w 528"/>
                <a:gd name="T41" fmla="*/ 1935 h 1945"/>
                <a:gd name="T42" fmla="*/ 96 w 528"/>
                <a:gd name="T43" fmla="*/ 1939 h 1945"/>
                <a:gd name="T44" fmla="*/ 96 w 528"/>
                <a:gd name="T45" fmla="*/ 1939 h 1945"/>
                <a:gd name="T46" fmla="*/ 68 w 528"/>
                <a:gd name="T47" fmla="*/ 1945 h 1945"/>
                <a:gd name="T48" fmla="*/ 68 w 528"/>
                <a:gd name="T49" fmla="*/ 1945 h 19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28" h="1945">
                  <a:moveTo>
                    <a:pt x="68" y="1945"/>
                  </a:moveTo>
                  <a:lnTo>
                    <a:pt x="68" y="1945"/>
                  </a:lnTo>
                  <a:cubicBezTo>
                    <a:pt x="93" y="1877"/>
                    <a:pt x="115" y="1816"/>
                    <a:pt x="128" y="1776"/>
                  </a:cubicBezTo>
                  <a:cubicBezTo>
                    <a:pt x="139" y="1745"/>
                    <a:pt x="171" y="1683"/>
                    <a:pt x="168" y="1650"/>
                  </a:cubicBezTo>
                  <a:cubicBezTo>
                    <a:pt x="161" y="1561"/>
                    <a:pt x="0" y="1419"/>
                    <a:pt x="8" y="1331"/>
                  </a:cubicBezTo>
                  <a:cubicBezTo>
                    <a:pt x="18" y="1233"/>
                    <a:pt x="223" y="1116"/>
                    <a:pt x="248" y="1021"/>
                  </a:cubicBezTo>
                  <a:cubicBezTo>
                    <a:pt x="313" y="771"/>
                    <a:pt x="95" y="0"/>
                    <a:pt x="95" y="0"/>
                  </a:cubicBezTo>
                  <a:lnTo>
                    <a:pt x="328" y="0"/>
                  </a:lnTo>
                  <a:cubicBezTo>
                    <a:pt x="328" y="0"/>
                    <a:pt x="316" y="331"/>
                    <a:pt x="328" y="605"/>
                  </a:cubicBezTo>
                  <a:cubicBezTo>
                    <a:pt x="334" y="724"/>
                    <a:pt x="344" y="832"/>
                    <a:pt x="361" y="898"/>
                  </a:cubicBezTo>
                  <a:cubicBezTo>
                    <a:pt x="382" y="977"/>
                    <a:pt x="527" y="1106"/>
                    <a:pt x="528" y="1192"/>
                  </a:cubicBezTo>
                  <a:cubicBezTo>
                    <a:pt x="527" y="1106"/>
                    <a:pt x="382" y="977"/>
                    <a:pt x="361" y="898"/>
                  </a:cubicBezTo>
                  <a:cubicBezTo>
                    <a:pt x="344" y="832"/>
                    <a:pt x="334" y="724"/>
                    <a:pt x="328" y="605"/>
                  </a:cubicBezTo>
                  <a:cubicBezTo>
                    <a:pt x="316" y="727"/>
                    <a:pt x="309" y="851"/>
                    <a:pt x="321" y="918"/>
                  </a:cubicBezTo>
                  <a:cubicBezTo>
                    <a:pt x="332" y="974"/>
                    <a:pt x="436" y="1069"/>
                    <a:pt x="421" y="1124"/>
                  </a:cubicBezTo>
                  <a:cubicBezTo>
                    <a:pt x="395" y="1221"/>
                    <a:pt x="117" y="1254"/>
                    <a:pt x="88" y="1351"/>
                  </a:cubicBezTo>
                  <a:cubicBezTo>
                    <a:pt x="71" y="1407"/>
                    <a:pt x="152" y="1517"/>
                    <a:pt x="178" y="1570"/>
                  </a:cubicBezTo>
                  <a:cubicBezTo>
                    <a:pt x="198" y="1610"/>
                    <a:pt x="275" y="1679"/>
                    <a:pt x="268" y="1723"/>
                  </a:cubicBezTo>
                  <a:cubicBezTo>
                    <a:pt x="262" y="1760"/>
                    <a:pt x="175" y="1791"/>
                    <a:pt x="155" y="1823"/>
                  </a:cubicBezTo>
                  <a:cubicBezTo>
                    <a:pt x="141" y="1845"/>
                    <a:pt x="127" y="1890"/>
                    <a:pt x="116" y="1935"/>
                  </a:cubicBezTo>
                  <a:lnTo>
                    <a:pt x="116" y="1935"/>
                  </a:lnTo>
                  <a:cubicBezTo>
                    <a:pt x="109" y="1936"/>
                    <a:pt x="102" y="1938"/>
                    <a:pt x="96" y="1939"/>
                  </a:cubicBezTo>
                  <a:lnTo>
                    <a:pt x="96" y="1939"/>
                  </a:lnTo>
                  <a:cubicBezTo>
                    <a:pt x="86" y="1941"/>
                    <a:pt x="77" y="1943"/>
                    <a:pt x="68" y="1945"/>
                  </a:cubicBezTo>
                  <a:lnTo>
                    <a:pt x="68" y="1945"/>
                  </a:lnTo>
                </a:path>
              </a:pathLst>
            </a:custGeom>
            <a:solidFill>
              <a:srgbClr val="79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0" name="Freeform 530">
              <a:extLst>
                <a:ext uri="{FF2B5EF4-FFF2-40B4-BE49-F238E27FC236}">
                  <a16:creationId xmlns:a16="http://schemas.microsoft.com/office/drawing/2014/main" id="{6D73C4B7-C619-40CD-9BCD-CF7994DB4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5938" y="5610225"/>
              <a:ext cx="55563" cy="61913"/>
            </a:xfrm>
            <a:custGeom>
              <a:avLst/>
              <a:gdLst>
                <a:gd name="T0" fmla="*/ 305 w 305"/>
                <a:gd name="T1" fmla="*/ 340 h 340"/>
                <a:gd name="T2" fmla="*/ 168 w 305"/>
                <a:gd name="T3" fmla="*/ 311 h 340"/>
                <a:gd name="T4" fmla="*/ 168 w 305"/>
                <a:gd name="T5" fmla="*/ 311 h 340"/>
                <a:gd name="T6" fmla="*/ 0 w 305"/>
                <a:gd name="T7" fmla="*/ 0 h 340"/>
                <a:gd name="T8" fmla="*/ 119 w 305"/>
                <a:gd name="T9" fmla="*/ 11 h 340"/>
                <a:gd name="T10" fmla="*/ 119 w 305"/>
                <a:gd name="T11" fmla="*/ 11 h 340"/>
                <a:gd name="T12" fmla="*/ 124 w 305"/>
                <a:gd name="T13" fmla="*/ 33 h 340"/>
                <a:gd name="T14" fmla="*/ 304 w 305"/>
                <a:gd name="T15" fmla="*/ 312 h 340"/>
                <a:gd name="T16" fmla="*/ 305 w 305"/>
                <a:gd name="T17" fmla="*/ 340 h 340"/>
                <a:gd name="T18" fmla="*/ 305 w 305"/>
                <a:gd name="T19" fmla="*/ 340 h 3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5" h="340">
                  <a:moveTo>
                    <a:pt x="305" y="340"/>
                  </a:moveTo>
                  <a:cubicBezTo>
                    <a:pt x="258" y="332"/>
                    <a:pt x="212" y="322"/>
                    <a:pt x="168" y="311"/>
                  </a:cubicBezTo>
                  <a:lnTo>
                    <a:pt x="168" y="311"/>
                  </a:lnTo>
                  <a:cubicBezTo>
                    <a:pt x="104" y="209"/>
                    <a:pt x="22" y="70"/>
                    <a:pt x="0" y="0"/>
                  </a:cubicBezTo>
                  <a:cubicBezTo>
                    <a:pt x="39" y="6"/>
                    <a:pt x="79" y="10"/>
                    <a:pt x="119" y="11"/>
                  </a:cubicBezTo>
                  <a:lnTo>
                    <a:pt x="119" y="11"/>
                  </a:lnTo>
                  <a:cubicBezTo>
                    <a:pt x="121" y="19"/>
                    <a:pt x="122" y="27"/>
                    <a:pt x="124" y="33"/>
                  </a:cubicBezTo>
                  <a:cubicBezTo>
                    <a:pt x="147" y="112"/>
                    <a:pt x="289" y="230"/>
                    <a:pt x="304" y="312"/>
                  </a:cubicBezTo>
                  <a:cubicBezTo>
                    <a:pt x="305" y="320"/>
                    <a:pt x="305" y="329"/>
                    <a:pt x="305" y="340"/>
                  </a:cubicBezTo>
                  <a:lnTo>
                    <a:pt x="305" y="340"/>
                  </a:ln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1" name="Freeform 531">
              <a:extLst>
                <a:ext uri="{FF2B5EF4-FFF2-40B4-BE49-F238E27FC236}">
                  <a16:creationId xmlns:a16="http://schemas.microsoft.com/office/drawing/2014/main" id="{7653F603-571F-402F-B65A-BF8C5FBF6A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900863" y="5257800"/>
              <a:ext cx="325438" cy="115888"/>
            </a:xfrm>
            <a:custGeom>
              <a:avLst/>
              <a:gdLst>
                <a:gd name="T0" fmla="*/ 1785 w 1785"/>
                <a:gd name="T1" fmla="*/ 633 h 633"/>
                <a:gd name="T2" fmla="*/ 1785 w 1785"/>
                <a:gd name="T3" fmla="*/ 633 h 633"/>
                <a:gd name="T4" fmla="*/ 1785 w 1785"/>
                <a:gd name="T5" fmla="*/ 633 h 633"/>
                <a:gd name="T6" fmla="*/ 734 w 1785"/>
                <a:gd name="T7" fmla="*/ 473 h 633"/>
                <a:gd name="T8" fmla="*/ 759 w 1785"/>
                <a:gd name="T9" fmla="*/ 151 h 633"/>
                <a:gd name="T10" fmla="*/ 772 w 1785"/>
                <a:gd name="T11" fmla="*/ 0 h 633"/>
                <a:gd name="T12" fmla="*/ 820 w 1785"/>
                <a:gd name="T13" fmla="*/ 3 h 633"/>
                <a:gd name="T14" fmla="*/ 792 w 1785"/>
                <a:gd name="T15" fmla="*/ 153 h 633"/>
                <a:gd name="T16" fmla="*/ 734 w 1785"/>
                <a:gd name="T17" fmla="*/ 473 h 633"/>
                <a:gd name="T18" fmla="*/ 70 w 1785"/>
                <a:gd name="T19" fmla="*/ 366 h 633"/>
                <a:gd name="T20" fmla="*/ 39 w 1785"/>
                <a:gd name="T21" fmla="*/ 96 h 633"/>
                <a:gd name="T22" fmla="*/ 0 w 1785"/>
                <a:gd name="T23" fmla="*/ 23 h 633"/>
                <a:gd name="T24" fmla="*/ 113 w 1785"/>
                <a:gd name="T25" fmla="*/ 12 h 633"/>
                <a:gd name="T26" fmla="*/ 140 w 1785"/>
                <a:gd name="T27" fmla="*/ 234 h 633"/>
                <a:gd name="T28" fmla="*/ 158 w 1785"/>
                <a:gd name="T29" fmla="*/ 359 h 633"/>
                <a:gd name="T30" fmla="*/ 70 w 1785"/>
                <a:gd name="T31" fmla="*/ 366 h 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85" h="633">
                  <a:moveTo>
                    <a:pt x="1785" y="633"/>
                  </a:moveTo>
                  <a:lnTo>
                    <a:pt x="1785" y="633"/>
                  </a:lnTo>
                  <a:lnTo>
                    <a:pt x="1785" y="633"/>
                  </a:lnTo>
                  <a:close/>
                  <a:moveTo>
                    <a:pt x="734" y="473"/>
                  </a:moveTo>
                  <a:lnTo>
                    <a:pt x="759" y="151"/>
                  </a:lnTo>
                  <a:lnTo>
                    <a:pt x="772" y="0"/>
                  </a:lnTo>
                  <a:cubicBezTo>
                    <a:pt x="788" y="1"/>
                    <a:pt x="804" y="2"/>
                    <a:pt x="820" y="3"/>
                  </a:cubicBezTo>
                  <a:lnTo>
                    <a:pt x="792" y="153"/>
                  </a:lnTo>
                  <a:lnTo>
                    <a:pt x="734" y="473"/>
                  </a:lnTo>
                  <a:moveTo>
                    <a:pt x="70" y="366"/>
                  </a:moveTo>
                  <a:lnTo>
                    <a:pt x="39" y="96"/>
                  </a:lnTo>
                  <a:lnTo>
                    <a:pt x="0" y="23"/>
                  </a:lnTo>
                  <a:cubicBezTo>
                    <a:pt x="36" y="19"/>
                    <a:pt x="74" y="15"/>
                    <a:pt x="113" y="12"/>
                  </a:cubicBezTo>
                  <a:lnTo>
                    <a:pt x="140" y="234"/>
                  </a:lnTo>
                  <a:lnTo>
                    <a:pt x="158" y="359"/>
                  </a:lnTo>
                  <a:lnTo>
                    <a:pt x="70" y="366"/>
                  </a:lnTo>
                  <a:close/>
                </a:path>
              </a:pathLst>
            </a:custGeom>
            <a:solidFill>
              <a:srgbClr val="4B5A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2" name="Freeform 532">
              <a:extLst>
                <a:ext uri="{FF2B5EF4-FFF2-40B4-BE49-F238E27FC236}">
                  <a16:creationId xmlns:a16="http://schemas.microsoft.com/office/drawing/2014/main" id="{15881E3F-1350-4F26-80AF-0C4ACB4F54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5488" y="5426075"/>
              <a:ext cx="82550" cy="242888"/>
            </a:xfrm>
            <a:custGeom>
              <a:avLst/>
              <a:gdLst>
                <a:gd name="T0" fmla="*/ 45 w 457"/>
                <a:gd name="T1" fmla="*/ 1330 h 1330"/>
                <a:gd name="T2" fmla="*/ 45 w 457"/>
                <a:gd name="T3" fmla="*/ 1330 h 1330"/>
                <a:gd name="T4" fmla="*/ 84 w 457"/>
                <a:gd name="T5" fmla="*/ 1218 h 1330"/>
                <a:gd name="T6" fmla="*/ 197 w 457"/>
                <a:gd name="T7" fmla="*/ 1118 h 1330"/>
                <a:gd name="T8" fmla="*/ 107 w 457"/>
                <a:gd name="T9" fmla="*/ 965 h 1330"/>
                <a:gd name="T10" fmla="*/ 17 w 457"/>
                <a:gd name="T11" fmla="*/ 746 h 1330"/>
                <a:gd name="T12" fmla="*/ 350 w 457"/>
                <a:gd name="T13" fmla="*/ 519 h 1330"/>
                <a:gd name="T14" fmla="*/ 250 w 457"/>
                <a:gd name="T15" fmla="*/ 313 h 1330"/>
                <a:gd name="T16" fmla="*/ 257 w 457"/>
                <a:gd name="T17" fmla="*/ 0 h 1330"/>
                <a:gd name="T18" fmla="*/ 290 w 457"/>
                <a:gd name="T19" fmla="*/ 293 h 1330"/>
                <a:gd name="T20" fmla="*/ 457 w 457"/>
                <a:gd name="T21" fmla="*/ 587 h 1330"/>
                <a:gd name="T22" fmla="*/ 454 w 457"/>
                <a:gd name="T23" fmla="*/ 606 h 1330"/>
                <a:gd name="T24" fmla="*/ 67 w 457"/>
                <a:gd name="T25" fmla="*/ 825 h 1330"/>
                <a:gd name="T26" fmla="*/ 66 w 457"/>
                <a:gd name="T27" fmla="*/ 833 h 1330"/>
                <a:gd name="T28" fmla="*/ 270 w 457"/>
                <a:gd name="T29" fmla="*/ 1071 h 1330"/>
                <a:gd name="T30" fmla="*/ 270 w 457"/>
                <a:gd name="T31" fmla="*/ 1072 h 1330"/>
                <a:gd name="T32" fmla="*/ 117 w 457"/>
                <a:gd name="T33" fmla="*/ 1245 h 1330"/>
                <a:gd name="T34" fmla="*/ 90 w 457"/>
                <a:gd name="T35" fmla="*/ 1319 h 1330"/>
                <a:gd name="T36" fmla="*/ 90 w 457"/>
                <a:gd name="T37" fmla="*/ 1319 h 1330"/>
                <a:gd name="T38" fmla="*/ 90 w 457"/>
                <a:gd name="T39" fmla="*/ 1319 h 1330"/>
                <a:gd name="T40" fmla="*/ 56 w 457"/>
                <a:gd name="T41" fmla="*/ 1327 h 1330"/>
                <a:gd name="T42" fmla="*/ 56 w 457"/>
                <a:gd name="T43" fmla="*/ 1327 h 1330"/>
                <a:gd name="T44" fmla="*/ 45 w 457"/>
                <a:gd name="T45" fmla="*/ 1330 h 13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57" h="1330">
                  <a:moveTo>
                    <a:pt x="45" y="1330"/>
                  </a:moveTo>
                  <a:lnTo>
                    <a:pt x="45" y="1330"/>
                  </a:lnTo>
                  <a:cubicBezTo>
                    <a:pt x="56" y="1285"/>
                    <a:pt x="70" y="1240"/>
                    <a:pt x="84" y="1218"/>
                  </a:cubicBezTo>
                  <a:cubicBezTo>
                    <a:pt x="104" y="1186"/>
                    <a:pt x="191" y="1155"/>
                    <a:pt x="197" y="1118"/>
                  </a:cubicBezTo>
                  <a:cubicBezTo>
                    <a:pt x="204" y="1074"/>
                    <a:pt x="127" y="1005"/>
                    <a:pt x="107" y="965"/>
                  </a:cubicBezTo>
                  <a:cubicBezTo>
                    <a:pt x="81" y="912"/>
                    <a:pt x="0" y="802"/>
                    <a:pt x="17" y="746"/>
                  </a:cubicBezTo>
                  <a:cubicBezTo>
                    <a:pt x="46" y="649"/>
                    <a:pt x="324" y="616"/>
                    <a:pt x="350" y="519"/>
                  </a:cubicBezTo>
                  <a:cubicBezTo>
                    <a:pt x="365" y="464"/>
                    <a:pt x="261" y="369"/>
                    <a:pt x="250" y="313"/>
                  </a:cubicBezTo>
                  <a:cubicBezTo>
                    <a:pt x="238" y="246"/>
                    <a:pt x="245" y="122"/>
                    <a:pt x="257" y="0"/>
                  </a:cubicBezTo>
                  <a:cubicBezTo>
                    <a:pt x="263" y="119"/>
                    <a:pt x="273" y="227"/>
                    <a:pt x="290" y="293"/>
                  </a:cubicBezTo>
                  <a:cubicBezTo>
                    <a:pt x="311" y="372"/>
                    <a:pt x="456" y="501"/>
                    <a:pt x="457" y="587"/>
                  </a:cubicBezTo>
                  <a:cubicBezTo>
                    <a:pt x="457" y="594"/>
                    <a:pt x="456" y="600"/>
                    <a:pt x="454" y="606"/>
                  </a:cubicBezTo>
                  <a:cubicBezTo>
                    <a:pt x="423" y="713"/>
                    <a:pt x="88" y="716"/>
                    <a:pt x="67" y="825"/>
                  </a:cubicBezTo>
                  <a:cubicBezTo>
                    <a:pt x="67" y="828"/>
                    <a:pt x="66" y="830"/>
                    <a:pt x="66" y="833"/>
                  </a:cubicBezTo>
                  <a:cubicBezTo>
                    <a:pt x="66" y="909"/>
                    <a:pt x="270" y="994"/>
                    <a:pt x="270" y="1071"/>
                  </a:cubicBezTo>
                  <a:lnTo>
                    <a:pt x="270" y="1072"/>
                  </a:lnTo>
                  <a:cubicBezTo>
                    <a:pt x="269" y="1129"/>
                    <a:pt x="144" y="1193"/>
                    <a:pt x="117" y="1245"/>
                  </a:cubicBezTo>
                  <a:cubicBezTo>
                    <a:pt x="108" y="1263"/>
                    <a:pt x="99" y="1289"/>
                    <a:pt x="90" y="1319"/>
                  </a:cubicBezTo>
                  <a:lnTo>
                    <a:pt x="90" y="1319"/>
                  </a:lnTo>
                  <a:lnTo>
                    <a:pt x="90" y="1319"/>
                  </a:lnTo>
                  <a:cubicBezTo>
                    <a:pt x="79" y="1322"/>
                    <a:pt x="67" y="1325"/>
                    <a:pt x="56" y="1327"/>
                  </a:cubicBezTo>
                  <a:lnTo>
                    <a:pt x="56" y="1327"/>
                  </a:lnTo>
                  <a:cubicBezTo>
                    <a:pt x="52" y="1328"/>
                    <a:pt x="48" y="1329"/>
                    <a:pt x="45" y="1330"/>
                  </a:cubicBezTo>
                  <a:close/>
                </a:path>
              </a:pathLst>
            </a:custGeom>
            <a:solidFill>
              <a:srgbClr val="9A9D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3" name="Freeform 533">
              <a:extLst>
                <a:ext uri="{FF2B5EF4-FFF2-40B4-BE49-F238E27FC236}">
                  <a16:creationId xmlns:a16="http://schemas.microsoft.com/office/drawing/2014/main" id="{782F19C5-580D-4DD3-81D5-F5D365269FE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8150" y="5268913"/>
              <a:ext cx="411163" cy="96838"/>
            </a:xfrm>
            <a:custGeom>
              <a:avLst/>
              <a:gdLst>
                <a:gd name="T0" fmla="*/ 2249 w 2249"/>
                <a:gd name="T1" fmla="*/ 258 h 531"/>
                <a:gd name="T2" fmla="*/ 0 w 2249"/>
                <a:gd name="T3" fmla="*/ 258 h 531"/>
                <a:gd name="T4" fmla="*/ 2249 w 2249"/>
                <a:gd name="T5" fmla="*/ 258 h 531"/>
                <a:gd name="T6" fmla="*/ 2249 w 2249"/>
                <a:gd name="T7" fmla="*/ 258 h 5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49" h="531">
                  <a:moveTo>
                    <a:pt x="2249" y="258"/>
                  </a:moveTo>
                  <a:cubicBezTo>
                    <a:pt x="2249" y="483"/>
                    <a:pt x="0" y="531"/>
                    <a:pt x="0" y="258"/>
                  </a:cubicBezTo>
                  <a:cubicBezTo>
                    <a:pt x="0" y="0"/>
                    <a:pt x="2249" y="15"/>
                    <a:pt x="2249" y="258"/>
                  </a:cubicBezTo>
                  <a:cubicBezTo>
                    <a:pt x="2249" y="300"/>
                    <a:pt x="2249" y="218"/>
                    <a:pt x="2249" y="258"/>
                  </a:cubicBezTo>
                  <a:close/>
                </a:path>
              </a:pathLst>
            </a:custGeom>
            <a:solidFill>
              <a:srgbClr val="4049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4" name="Freeform 534">
              <a:extLst>
                <a:ext uri="{FF2B5EF4-FFF2-40B4-BE49-F238E27FC236}">
                  <a16:creationId xmlns:a16="http://schemas.microsoft.com/office/drawing/2014/main" id="{25DEA964-E392-4014-BFD3-0C97546D80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32563" y="3870325"/>
              <a:ext cx="1354138" cy="1479550"/>
            </a:xfrm>
            <a:custGeom>
              <a:avLst/>
              <a:gdLst>
                <a:gd name="T0" fmla="*/ 3789 w 7408"/>
                <a:gd name="T1" fmla="*/ 4789 h 8099"/>
                <a:gd name="T2" fmla="*/ 3788 w 7408"/>
                <a:gd name="T3" fmla="*/ 4799 h 8099"/>
                <a:gd name="T4" fmla="*/ 3498 w 7408"/>
                <a:gd name="T5" fmla="*/ 4997 h 8099"/>
                <a:gd name="T6" fmla="*/ 3707 w 7408"/>
                <a:gd name="T7" fmla="*/ 4808 h 8099"/>
                <a:gd name="T8" fmla="*/ 3297 w 7408"/>
                <a:gd name="T9" fmla="*/ 5173 h 8099"/>
                <a:gd name="T10" fmla="*/ 3225 w 7408"/>
                <a:gd name="T11" fmla="*/ 5469 h 8099"/>
                <a:gd name="T12" fmla="*/ 2747 w 7408"/>
                <a:gd name="T13" fmla="*/ 8066 h 8099"/>
                <a:gd name="T14" fmla="*/ 2996 w 7408"/>
                <a:gd name="T15" fmla="*/ 4973 h 8099"/>
                <a:gd name="T16" fmla="*/ 3297 w 7408"/>
                <a:gd name="T17" fmla="*/ 5173 h 8099"/>
                <a:gd name="T18" fmla="*/ 7326 w 7408"/>
                <a:gd name="T19" fmla="*/ 3616 h 8099"/>
                <a:gd name="T20" fmla="*/ 6368 w 7408"/>
                <a:gd name="T21" fmla="*/ 3439 h 8099"/>
                <a:gd name="T22" fmla="*/ 5875 w 7408"/>
                <a:gd name="T23" fmla="*/ 2816 h 8099"/>
                <a:gd name="T24" fmla="*/ 5581 w 7408"/>
                <a:gd name="T25" fmla="*/ 1644 h 8099"/>
                <a:gd name="T26" fmla="*/ 5655 w 7408"/>
                <a:gd name="T27" fmla="*/ 1214 h 8099"/>
                <a:gd name="T28" fmla="*/ 4396 w 7408"/>
                <a:gd name="T29" fmla="*/ 531 h 8099"/>
                <a:gd name="T30" fmla="*/ 3424 w 7408"/>
                <a:gd name="T31" fmla="*/ 174 h 8099"/>
                <a:gd name="T32" fmla="*/ 2947 w 7408"/>
                <a:gd name="T33" fmla="*/ 896 h 8099"/>
                <a:gd name="T34" fmla="*/ 2594 w 7408"/>
                <a:gd name="T35" fmla="*/ 174 h 8099"/>
                <a:gd name="T36" fmla="*/ 1896 w 7408"/>
                <a:gd name="T37" fmla="*/ 1851 h 8099"/>
                <a:gd name="T38" fmla="*/ 1264 w 7408"/>
                <a:gd name="T39" fmla="*/ 759 h 8099"/>
                <a:gd name="T40" fmla="*/ 1254 w 7408"/>
                <a:gd name="T41" fmla="*/ 2094 h 8099"/>
                <a:gd name="T42" fmla="*/ 885 w 7408"/>
                <a:gd name="T43" fmla="*/ 1214 h 8099"/>
                <a:gd name="T44" fmla="*/ 583 w 7408"/>
                <a:gd name="T45" fmla="*/ 2563 h 8099"/>
                <a:gd name="T46" fmla="*/ 767 w 7408"/>
                <a:gd name="T47" fmla="*/ 4363 h 8099"/>
                <a:gd name="T48" fmla="*/ 873 w 7408"/>
                <a:gd name="T49" fmla="*/ 5389 h 8099"/>
                <a:gd name="T50" fmla="*/ 1167 w 7408"/>
                <a:gd name="T51" fmla="*/ 4612 h 8099"/>
                <a:gd name="T52" fmla="*/ 1677 w 7408"/>
                <a:gd name="T53" fmla="*/ 8048 h 8099"/>
                <a:gd name="T54" fmla="*/ 1755 w 7408"/>
                <a:gd name="T55" fmla="*/ 7786 h 8099"/>
                <a:gd name="T56" fmla="*/ 1683 w 7408"/>
                <a:gd name="T57" fmla="*/ 5276 h 8099"/>
                <a:gd name="T58" fmla="*/ 2154 w 7408"/>
                <a:gd name="T59" fmla="*/ 7827 h 8099"/>
                <a:gd name="T60" fmla="*/ 2315 w 7408"/>
                <a:gd name="T61" fmla="*/ 8099 h 8099"/>
                <a:gd name="T62" fmla="*/ 2031 w 7408"/>
                <a:gd name="T63" fmla="*/ 5196 h 8099"/>
                <a:gd name="T64" fmla="*/ 2658 w 7408"/>
                <a:gd name="T65" fmla="*/ 7741 h 8099"/>
                <a:gd name="T66" fmla="*/ 2901 w 7408"/>
                <a:gd name="T67" fmla="*/ 8086 h 8099"/>
                <a:gd name="T68" fmla="*/ 3356 w 7408"/>
                <a:gd name="T69" fmla="*/ 5588 h 8099"/>
                <a:gd name="T70" fmla="*/ 3291 w 7408"/>
                <a:gd name="T71" fmla="*/ 7787 h 8099"/>
                <a:gd name="T72" fmla="*/ 3389 w 7408"/>
                <a:gd name="T73" fmla="*/ 8030 h 8099"/>
                <a:gd name="T74" fmla="*/ 3640 w 7408"/>
                <a:gd name="T75" fmla="*/ 5723 h 8099"/>
                <a:gd name="T76" fmla="*/ 3937 w 7408"/>
                <a:gd name="T77" fmla="*/ 4828 h 8099"/>
                <a:gd name="T78" fmla="*/ 4824 w 7408"/>
                <a:gd name="T79" fmla="*/ 4668 h 8099"/>
                <a:gd name="T80" fmla="*/ 4637 w 7408"/>
                <a:gd name="T81" fmla="*/ 4276 h 8099"/>
                <a:gd name="T82" fmla="*/ 4850 w 7408"/>
                <a:gd name="T83" fmla="*/ 3316 h 8099"/>
                <a:gd name="T84" fmla="*/ 5687 w 7408"/>
                <a:gd name="T85" fmla="*/ 3780 h 8099"/>
                <a:gd name="T86" fmla="*/ 6731 w 7408"/>
                <a:gd name="T87" fmla="*/ 4520 h 8099"/>
                <a:gd name="T88" fmla="*/ 6583 w 7408"/>
                <a:gd name="T89" fmla="*/ 3615 h 8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7408" h="8099">
                  <a:moveTo>
                    <a:pt x="3788" y="4799"/>
                  </a:moveTo>
                  <a:lnTo>
                    <a:pt x="3789" y="4789"/>
                  </a:lnTo>
                  <a:lnTo>
                    <a:pt x="3812" y="4784"/>
                  </a:lnTo>
                  <a:cubicBezTo>
                    <a:pt x="3812" y="4784"/>
                    <a:pt x="3803" y="4789"/>
                    <a:pt x="3788" y="4799"/>
                  </a:cubicBezTo>
                  <a:close/>
                  <a:moveTo>
                    <a:pt x="3699" y="4855"/>
                  </a:moveTo>
                  <a:cubicBezTo>
                    <a:pt x="3642" y="4893"/>
                    <a:pt x="3570" y="4942"/>
                    <a:pt x="3498" y="4997"/>
                  </a:cubicBezTo>
                  <a:lnTo>
                    <a:pt x="3533" y="4848"/>
                  </a:lnTo>
                  <a:lnTo>
                    <a:pt x="3707" y="4808"/>
                  </a:lnTo>
                  <a:lnTo>
                    <a:pt x="3699" y="4855"/>
                  </a:lnTo>
                  <a:close/>
                  <a:moveTo>
                    <a:pt x="3297" y="5173"/>
                  </a:moveTo>
                  <a:cubicBezTo>
                    <a:pt x="3224" y="5250"/>
                    <a:pt x="3176" y="5327"/>
                    <a:pt x="3187" y="5389"/>
                  </a:cubicBezTo>
                  <a:cubicBezTo>
                    <a:pt x="3192" y="5415"/>
                    <a:pt x="3205" y="5442"/>
                    <a:pt x="3225" y="5469"/>
                  </a:cubicBezTo>
                  <a:lnTo>
                    <a:pt x="2806" y="7746"/>
                  </a:lnTo>
                  <a:lnTo>
                    <a:pt x="2747" y="8066"/>
                  </a:lnTo>
                  <a:lnTo>
                    <a:pt x="2773" y="7744"/>
                  </a:lnTo>
                  <a:lnTo>
                    <a:pt x="2996" y="4973"/>
                  </a:lnTo>
                  <a:lnTo>
                    <a:pt x="3366" y="4887"/>
                  </a:lnTo>
                  <a:lnTo>
                    <a:pt x="3297" y="5173"/>
                  </a:lnTo>
                  <a:close/>
                  <a:moveTo>
                    <a:pt x="6583" y="3615"/>
                  </a:moveTo>
                  <a:cubicBezTo>
                    <a:pt x="6653" y="3632"/>
                    <a:pt x="7261" y="3780"/>
                    <a:pt x="7326" y="3616"/>
                  </a:cubicBezTo>
                  <a:cubicBezTo>
                    <a:pt x="7408" y="3409"/>
                    <a:pt x="6895" y="2985"/>
                    <a:pt x="6674" y="3008"/>
                  </a:cubicBezTo>
                  <a:cubicBezTo>
                    <a:pt x="6542" y="3021"/>
                    <a:pt x="6368" y="3439"/>
                    <a:pt x="6368" y="3439"/>
                  </a:cubicBezTo>
                  <a:cubicBezTo>
                    <a:pt x="6368" y="3439"/>
                    <a:pt x="6222" y="3006"/>
                    <a:pt x="6114" y="2906"/>
                  </a:cubicBezTo>
                  <a:cubicBezTo>
                    <a:pt x="6067" y="2863"/>
                    <a:pt x="5875" y="2816"/>
                    <a:pt x="5875" y="2816"/>
                  </a:cubicBezTo>
                  <a:lnTo>
                    <a:pt x="5585" y="2213"/>
                  </a:lnTo>
                  <a:cubicBezTo>
                    <a:pt x="5585" y="2213"/>
                    <a:pt x="5672" y="1753"/>
                    <a:pt x="5581" y="1644"/>
                  </a:cubicBezTo>
                  <a:cubicBezTo>
                    <a:pt x="5498" y="1544"/>
                    <a:pt x="5070" y="1547"/>
                    <a:pt x="5070" y="1547"/>
                  </a:cubicBezTo>
                  <a:cubicBezTo>
                    <a:pt x="5070" y="1547"/>
                    <a:pt x="5633" y="1381"/>
                    <a:pt x="5655" y="1214"/>
                  </a:cubicBezTo>
                  <a:cubicBezTo>
                    <a:pt x="5682" y="1012"/>
                    <a:pt x="5259" y="732"/>
                    <a:pt x="5078" y="640"/>
                  </a:cubicBezTo>
                  <a:cubicBezTo>
                    <a:pt x="4924" y="561"/>
                    <a:pt x="4396" y="531"/>
                    <a:pt x="4396" y="531"/>
                  </a:cubicBezTo>
                  <a:lnTo>
                    <a:pt x="4398" y="320"/>
                  </a:lnTo>
                  <a:cubicBezTo>
                    <a:pt x="4398" y="320"/>
                    <a:pt x="3598" y="0"/>
                    <a:pt x="3424" y="174"/>
                  </a:cubicBezTo>
                  <a:cubicBezTo>
                    <a:pt x="3255" y="343"/>
                    <a:pt x="3565" y="1121"/>
                    <a:pt x="3565" y="1121"/>
                  </a:cubicBezTo>
                  <a:lnTo>
                    <a:pt x="2947" y="896"/>
                  </a:lnTo>
                  <a:cubicBezTo>
                    <a:pt x="2947" y="896"/>
                    <a:pt x="3231" y="805"/>
                    <a:pt x="3238" y="721"/>
                  </a:cubicBezTo>
                  <a:cubicBezTo>
                    <a:pt x="3255" y="510"/>
                    <a:pt x="2797" y="117"/>
                    <a:pt x="2594" y="174"/>
                  </a:cubicBezTo>
                  <a:cubicBezTo>
                    <a:pt x="2411" y="225"/>
                    <a:pt x="2356" y="896"/>
                    <a:pt x="2356" y="896"/>
                  </a:cubicBezTo>
                  <a:lnTo>
                    <a:pt x="1896" y="1851"/>
                  </a:lnTo>
                  <a:lnTo>
                    <a:pt x="1298" y="727"/>
                  </a:lnTo>
                  <a:lnTo>
                    <a:pt x="1264" y="759"/>
                  </a:lnTo>
                  <a:lnTo>
                    <a:pt x="1805" y="1891"/>
                  </a:lnTo>
                  <a:lnTo>
                    <a:pt x="1254" y="2094"/>
                  </a:lnTo>
                  <a:cubicBezTo>
                    <a:pt x="1254" y="2094"/>
                    <a:pt x="1227" y="1770"/>
                    <a:pt x="1188" y="1670"/>
                  </a:cubicBezTo>
                  <a:cubicBezTo>
                    <a:pt x="1138" y="1542"/>
                    <a:pt x="1019" y="1241"/>
                    <a:pt x="885" y="1214"/>
                  </a:cubicBezTo>
                  <a:cubicBezTo>
                    <a:pt x="638" y="1164"/>
                    <a:pt x="95" y="1524"/>
                    <a:pt x="46" y="1771"/>
                  </a:cubicBezTo>
                  <a:cubicBezTo>
                    <a:pt x="0" y="2006"/>
                    <a:pt x="583" y="2563"/>
                    <a:pt x="583" y="2563"/>
                  </a:cubicBezTo>
                  <a:cubicBezTo>
                    <a:pt x="583" y="2563"/>
                    <a:pt x="157" y="2974"/>
                    <a:pt x="142" y="3158"/>
                  </a:cubicBezTo>
                  <a:cubicBezTo>
                    <a:pt x="115" y="3496"/>
                    <a:pt x="767" y="4363"/>
                    <a:pt x="767" y="4363"/>
                  </a:cubicBezTo>
                  <a:cubicBezTo>
                    <a:pt x="767" y="4363"/>
                    <a:pt x="170" y="4496"/>
                    <a:pt x="142" y="4668"/>
                  </a:cubicBezTo>
                  <a:cubicBezTo>
                    <a:pt x="100" y="4921"/>
                    <a:pt x="632" y="5474"/>
                    <a:pt x="873" y="5389"/>
                  </a:cubicBezTo>
                  <a:cubicBezTo>
                    <a:pt x="1113" y="5304"/>
                    <a:pt x="988" y="4382"/>
                    <a:pt x="988" y="4382"/>
                  </a:cubicBezTo>
                  <a:lnTo>
                    <a:pt x="1167" y="4612"/>
                  </a:lnTo>
                  <a:lnTo>
                    <a:pt x="1645" y="7805"/>
                  </a:lnTo>
                  <a:lnTo>
                    <a:pt x="1677" y="8048"/>
                  </a:lnTo>
                  <a:cubicBezTo>
                    <a:pt x="1679" y="8050"/>
                    <a:pt x="1793" y="8066"/>
                    <a:pt x="1796" y="8066"/>
                  </a:cubicBezTo>
                  <a:lnTo>
                    <a:pt x="1755" y="7786"/>
                  </a:lnTo>
                  <a:lnTo>
                    <a:pt x="1312" y="4798"/>
                  </a:lnTo>
                  <a:lnTo>
                    <a:pt x="1683" y="5276"/>
                  </a:lnTo>
                  <a:lnTo>
                    <a:pt x="1851" y="5314"/>
                  </a:lnTo>
                  <a:lnTo>
                    <a:pt x="2154" y="7827"/>
                  </a:lnTo>
                  <a:lnTo>
                    <a:pt x="2193" y="8096"/>
                  </a:lnTo>
                  <a:cubicBezTo>
                    <a:pt x="2233" y="8098"/>
                    <a:pt x="2274" y="8098"/>
                    <a:pt x="2315" y="8099"/>
                  </a:cubicBezTo>
                  <a:lnTo>
                    <a:pt x="2281" y="7744"/>
                  </a:lnTo>
                  <a:lnTo>
                    <a:pt x="2031" y="5196"/>
                  </a:lnTo>
                  <a:lnTo>
                    <a:pt x="2837" y="5010"/>
                  </a:lnTo>
                  <a:lnTo>
                    <a:pt x="2658" y="7741"/>
                  </a:lnTo>
                  <a:lnTo>
                    <a:pt x="2636" y="8098"/>
                  </a:lnTo>
                  <a:cubicBezTo>
                    <a:pt x="2729" y="8096"/>
                    <a:pt x="2816" y="8091"/>
                    <a:pt x="2901" y="8086"/>
                  </a:cubicBezTo>
                  <a:lnTo>
                    <a:pt x="2962" y="7754"/>
                  </a:lnTo>
                  <a:lnTo>
                    <a:pt x="3356" y="5588"/>
                  </a:lnTo>
                  <a:cubicBezTo>
                    <a:pt x="3416" y="5629"/>
                    <a:pt x="3485" y="5666"/>
                    <a:pt x="3556" y="5694"/>
                  </a:cubicBezTo>
                  <a:lnTo>
                    <a:pt x="3291" y="7787"/>
                  </a:lnTo>
                  <a:lnTo>
                    <a:pt x="3256" y="8052"/>
                  </a:lnTo>
                  <a:cubicBezTo>
                    <a:pt x="3304" y="8045"/>
                    <a:pt x="3349" y="8037"/>
                    <a:pt x="3389" y="8030"/>
                  </a:cubicBezTo>
                  <a:lnTo>
                    <a:pt x="3413" y="7808"/>
                  </a:lnTo>
                  <a:lnTo>
                    <a:pt x="3640" y="5723"/>
                  </a:lnTo>
                  <a:cubicBezTo>
                    <a:pt x="3759" y="5758"/>
                    <a:pt x="3871" y="5765"/>
                    <a:pt x="3934" y="5725"/>
                  </a:cubicBezTo>
                  <a:cubicBezTo>
                    <a:pt x="4120" y="5604"/>
                    <a:pt x="3940" y="4844"/>
                    <a:pt x="3937" y="4828"/>
                  </a:cubicBezTo>
                  <a:cubicBezTo>
                    <a:pt x="3945" y="4844"/>
                    <a:pt x="4352" y="5634"/>
                    <a:pt x="4592" y="5577"/>
                  </a:cubicBezTo>
                  <a:cubicBezTo>
                    <a:pt x="4820" y="5523"/>
                    <a:pt x="4968" y="4853"/>
                    <a:pt x="4824" y="4668"/>
                  </a:cubicBezTo>
                  <a:cubicBezTo>
                    <a:pt x="4697" y="4504"/>
                    <a:pt x="4005" y="4663"/>
                    <a:pt x="3986" y="4668"/>
                  </a:cubicBezTo>
                  <a:cubicBezTo>
                    <a:pt x="4001" y="4660"/>
                    <a:pt x="4497" y="4400"/>
                    <a:pt x="4637" y="4276"/>
                  </a:cubicBezTo>
                  <a:cubicBezTo>
                    <a:pt x="4770" y="4160"/>
                    <a:pt x="5078" y="3725"/>
                    <a:pt x="5078" y="3725"/>
                  </a:cubicBezTo>
                  <a:lnTo>
                    <a:pt x="4850" y="3316"/>
                  </a:lnTo>
                  <a:lnTo>
                    <a:pt x="5596" y="3349"/>
                  </a:lnTo>
                  <a:cubicBezTo>
                    <a:pt x="5596" y="3349"/>
                    <a:pt x="5593" y="3724"/>
                    <a:pt x="5687" y="3780"/>
                  </a:cubicBezTo>
                  <a:cubicBezTo>
                    <a:pt x="5840" y="3870"/>
                    <a:pt x="6368" y="3575"/>
                    <a:pt x="6368" y="3575"/>
                  </a:cubicBezTo>
                  <a:cubicBezTo>
                    <a:pt x="6368" y="3575"/>
                    <a:pt x="6486" y="4457"/>
                    <a:pt x="6731" y="4520"/>
                  </a:cubicBezTo>
                  <a:cubicBezTo>
                    <a:pt x="6920" y="4568"/>
                    <a:pt x="7346" y="4210"/>
                    <a:pt x="7326" y="4016"/>
                  </a:cubicBezTo>
                  <a:cubicBezTo>
                    <a:pt x="7305" y="3817"/>
                    <a:pt x="6656" y="3634"/>
                    <a:pt x="6583" y="3615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5" name="Freeform 535">
              <a:extLst>
                <a:ext uri="{FF2B5EF4-FFF2-40B4-BE49-F238E27FC236}">
                  <a16:creationId xmlns:a16="http://schemas.microsoft.com/office/drawing/2014/main" id="{0F8FF46E-EBC2-4E58-92F8-B21C6E888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6338" y="4246563"/>
              <a:ext cx="414338" cy="250825"/>
            </a:xfrm>
            <a:custGeom>
              <a:avLst/>
              <a:gdLst>
                <a:gd name="T0" fmla="*/ 0 w 261"/>
                <a:gd name="T1" fmla="*/ 7 h 158"/>
                <a:gd name="T2" fmla="*/ 261 w 261"/>
                <a:gd name="T3" fmla="*/ 158 h 158"/>
                <a:gd name="T4" fmla="*/ 261 w 261"/>
                <a:gd name="T5" fmla="*/ 148 h 158"/>
                <a:gd name="T6" fmla="*/ 0 w 261"/>
                <a:gd name="T7" fmla="*/ 0 h 158"/>
                <a:gd name="T8" fmla="*/ 0 w 261"/>
                <a:gd name="T9" fmla="*/ 7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1" h="158">
                  <a:moveTo>
                    <a:pt x="0" y="7"/>
                  </a:moveTo>
                  <a:lnTo>
                    <a:pt x="261" y="158"/>
                  </a:lnTo>
                  <a:lnTo>
                    <a:pt x="261" y="148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6" name="Freeform 536">
              <a:extLst>
                <a:ext uri="{FF2B5EF4-FFF2-40B4-BE49-F238E27FC236}">
                  <a16:creationId xmlns:a16="http://schemas.microsoft.com/office/drawing/2014/main" id="{628BF35E-5D7C-4DE6-8962-91853D90E0E7}"/>
                </a:ext>
              </a:extLst>
            </p:cNvPr>
            <p:cNvSpPr>
              <a:spLocks/>
            </p:cNvSpPr>
            <p:nvPr/>
          </p:nvSpPr>
          <p:spPr bwMode="auto">
            <a:xfrm>
              <a:off x="6291263" y="4422775"/>
              <a:ext cx="371475" cy="293688"/>
            </a:xfrm>
            <a:custGeom>
              <a:avLst/>
              <a:gdLst>
                <a:gd name="T0" fmla="*/ 873 w 2039"/>
                <a:gd name="T1" fmla="*/ 842 h 1606"/>
                <a:gd name="T2" fmla="*/ 921 w 2039"/>
                <a:gd name="T3" fmla="*/ 1470 h 1606"/>
                <a:gd name="T4" fmla="*/ 130 w 2039"/>
                <a:gd name="T5" fmla="*/ 1354 h 1606"/>
                <a:gd name="T6" fmla="*/ 495 w 2039"/>
                <a:gd name="T7" fmla="*/ 812 h 1606"/>
                <a:gd name="T8" fmla="*/ 69 w 2039"/>
                <a:gd name="T9" fmla="*/ 345 h 1606"/>
                <a:gd name="T10" fmla="*/ 560 w 2039"/>
                <a:gd name="T11" fmla="*/ 34 h 1606"/>
                <a:gd name="T12" fmla="*/ 921 w 2039"/>
                <a:gd name="T13" fmla="*/ 697 h 1606"/>
                <a:gd name="T14" fmla="*/ 1904 w 2039"/>
                <a:gd name="T15" fmla="*/ 411 h 1606"/>
                <a:gd name="T16" fmla="*/ 1661 w 2039"/>
                <a:gd name="T17" fmla="*/ 1079 h 1606"/>
                <a:gd name="T18" fmla="*/ 873 w 2039"/>
                <a:gd name="T19" fmla="*/ 842 h 1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39" h="1606">
                  <a:moveTo>
                    <a:pt x="873" y="842"/>
                  </a:moveTo>
                  <a:cubicBezTo>
                    <a:pt x="873" y="842"/>
                    <a:pt x="1036" y="1362"/>
                    <a:pt x="921" y="1470"/>
                  </a:cubicBezTo>
                  <a:cubicBezTo>
                    <a:pt x="775" y="1606"/>
                    <a:pt x="211" y="1536"/>
                    <a:pt x="130" y="1354"/>
                  </a:cubicBezTo>
                  <a:cubicBezTo>
                    <a:pt x="64" y="1204"/>
                    <a:pt x="495" y="812"/>
                    <a:pt x="495" y="812"/>
                  </a:cubicBezTo>
                  <a:cubicBezTo>
                    <a:pt x="495" y="812"/>
                    <a:pt x="0" y="782"/>
                    <a:pt x="69" y="345"/>
                  </a:cubicBezTo>
                  <a:cubicBezTo>
                    <a:pt x="119" y="29"/>
                    <a:pt x="473" y="0"/>
                    <a:pt x="560" y="34"/>
                  </a:cubicBezTo>
                  <a:cubicBezTo>
                    <a:pt x="736" y="102"/>
                    <a:pt x="921" y="697"/>
                    <a:pt x="921" y="697"/>
                  </a:cubicBezTo>
                  <a:cubicBezTo>
                    <a:pt x="921" y="697"/>
                    <a:pt x="1711" y="243"/>
                    <a:pt x="1904" y="411"/>
                  </a:cubicBezTo>
                  <a:cubicBezTo>
                    <a:pt x="2039" y="528"/>
                    <a:pt x="1820" y="1000"/>
                    <a:pt x="1661" y="1079"/>
                  </a:cubicBezTo>
                  <a:cubicBezTo>
                    <a:pt x="1477" y="1172"/>
                    <a:pt x="873" y="842"/>
                    <a:pt x="873" y="842"/>
                  </a:cubicBezTo>
                </a:path>
              </a:pathLst>
            </a:custGeom>
            <a:solidFill>
              <a:srgbClr val="721E5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7" name="Freeform 537">
              <a:extLst>
                <a:ext uri="{FF2B5EF4-FFF2-40B4-BE49-F238E27FC236}">
                  <a16:creationId xmlns:a16="http://schemas.microsoft.com/office/drawing/2014/main" id="{58F3F124-E8F7-4D00-930E-BEAE3DE55B8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8663" y="3776663"/>
              <a:ext cx="257175" cy="193675"/>
            </a:xfrm>
            <a:custGeom>
              <a:avLst/>
              <a:gdLst>
                <a:gd name="T0" fmla="*/ 658 w 1404"/>
                <a:gd name="T1" fmla="*/ 987 h 1055"/>
                <a:gd name="T2" fmla="*/ 1404 w 1404"/>
                <a:gd name="T3" fmla="*/ 827 h 1055"/>
                <a:gd name="T4" fmla="*/ 140 w 1404"/>
                <a:gd name="T5" fmla="*/ 268 h 1055"/>
                <a:gd name="T6" fmla="*/ 658 w 1404"/>
                <a:gd name="T7" fmla="*/ 987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04" h="1055">
                  <a:moveTo>
                    <a:pt x="658" y="987"/>
                  </a:moveTo>
                  <a:cubicBezTo>
                    <a:pt x="836" y="1055"/>
                    <a:pt x="1404" y="827"/>
                    <a:pt x="1404" y="827"/>
                  </a:cubicBezTo>
                  <a:cubicBezTo>
                    <a:pt x="1404" y="827"/>
                    <a:pt x="357" y="0"/>
                    <a:pt x="140" y="268"/>
                  </a:cubicBezTo>
                  <a:cubicBezTo>
                    <a:pt x="0" y="441"/>
                    <a:pt x="452" y="908"/>
                    <a:pt x="658" y="987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8" name="Freeform 538">
              <a:extLst>
                <a:ext uri="{FF2B5EF4-FFF2-40B4-BE49-F238E27FC236}">
                  <a16:creationId xmlns:a16="http://schemas.microsoft.com/office/drawing/2014/main" id="{95B05144-7812-4744-9B3F-446DEE678A8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9488" y="3756025"/>
              <a:ext cx="233363" cy="188913"/>
            </a:xfrm>
            <a:custGeom>
              <a:avLst/>
              <a:gdLst>
                <a:gd name="T0" fmla="*/ 192 w 1274"/>
                <a:gd name="T1" fmla="*/ 121 h 1042"/>
                <a:gd name="T2" fmla="*/ 33 w 1274"/>
                <a:gd name="T3" fmla="*/ 946 h 1042"/>
                <a:gd name="T4" fmla="*/ 1217 w 1274"/>
                <a:gd name="T5" fmla="*/ 747 h 1042"/>
                <a:gd name="T6" fmla="*/ 192 w 1274"/>
                <a:gd name="T7" fmla="*/ 1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74" h="1042">
                  <a:moveTo>
                    <a:pt x="192" y="121"/>
                  </a:moveTo>
                  <a:cubicBezTo>
                    <a:pt x="0" y="206"/>
                    <a:pt x="33" y="946"/>
                    <a:pt x="33" y="946"/>
                  </a:cubicBezTo>
                  <a:cubicBezTo>
                    <a:pt x="33" y="946"/>
                    <a:pt x="1160" y="1042"/>
                    <a:pt x="1217" y="747"/>
                  </a:cubicBezTo>
                  <a:cubicBezTo>
                    <a:pt x="1274" y="452"/>
                    <a:pt x="467" y="0"/>
                    <a:pt x="192" y="12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79" name="Freeform 539">
              <a:extLst>
                <a:ext uri="{FF2B5EF4-FFF2-40B4-BE49-F238E27FC236}">
                  <a16:creationId xmlns:a16="http://schemas.microsoft.com/office/drawing/2014/main" id="{7BCF344A-D840-44D9-996D-C12163344F44}"/>
                </a:ext>
              </a:extLst>
            </p:cNvPr>
            <p:cNvSpPr>
              <a:spLocks/>
            </p:cNvSpPr>
            <p:nvPr/>
          </p:nvSpPr>
          <p:spPr bwMode="auto">
            <a:xfrm>
              <a:off x="7335838" y="3927475"/>
              <a:ext cx="192088" cy="158750"/>
            </a:xfrm>
            <a:custGeom>
              <a:avLst/>
              <a:gdLst>
                <a:gd name="T0" fmla="*/ 266 w 1050"/>
                <a:gd name="T1" fmla="*/ 786 h 867"/>
                <a:gd name="T2" fmla="*/ 1038 w 1050"/>
                <a:gd name="T3" fmla="*/ 393 h 867"/>
                <a:gd name="T4" fmla="*/ 0 w 1050"/>
                <a:gd name="T5" fmla="*/ 0 h 867"/>
                <a:gd name="T6" fmla="*/ 266 w 1050"/>
                <a:gd name="T7" fmla="*/ 786 h 8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50" h="867">
                  <a:moveTo>
                    <a:pt x="266" y="786"/>
                  </a:moveTo>
                  <a:cubicBezTo>
                    <a:pt x="466" y="867"/>
                    <a:pt x="1050" y="609"/>
                    <a:pt x="1038" y="393"/>
                  </a:cubicBezTo>
                  <a:cubicBezTo>
                    <a:pt x="1023" y="116"/>
                    <a:pt x="0" y="0"/>
                    <a:pt x="0" y="0"/>
                  </a:cubicBezTo>
                  <a:cubicBezTo>
                    <a:pt x="0" y="0"/>
                    <a:pt x="74" y="707"/>
                    <a:pt x="266" y="78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0" name="Freeform 540">
              <a:extLst>
                <a:ext uri="{FF2B5EF4-FFF2-40B4-BE49-F238E27FC236}">
                  <a16:creationId xmlns:a16="http://schemas.microsoft.com/office/drawing/2014/main" id="{82631760-3DA7-43A7-B993-D49008A33AE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38" y="4741863"/>
              <a:ext cx="230188" cy="222250"/>
            </a:xfrm>
            <a:custGeom>
              <a:avLst/>
              <a:gdLst>
                <a:gd name="T0" fmla="*/ 1002 w 1259"/>
                <a:gd name="T1" fmla="*/ 116 h 1221"/>
                <a:gd name="T2" fmla="*/ 63 w 1259"/>
                <a:gd name="T3" fmla="*/ 909 h 1221"/>
                <a:gd name="T4" fmla="*/ 1109 w 1259"/>
                <a:gd name="T5" fmla="*/ 1221 h 1221"/>
                <a:gd name="T6" fmla="*/ 1002 w 1259"/>
                <a:gd name="T7" fmla="*/ 116 h 1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9" h="1221">
                  <a:moveTo>
                    <a:pt x="1002" y="116"/>
                  </a:moveTo>
                  <a:cubicBezTo>
                    <a:pt x="718" y="0"/>
                    <a:pt x="0" y="608"/>
                    <a:pt x="63" y="909"/>
                  </a:cubicBezTo>
                  <a:cubicBezTo>
                    <a:pt x="118" y="1176"/>
                    <a:pt x="1109" y="1221"/>
                    <a:pt x="1109" y="1221"/>
                  </a:cubicBezTo>
                  <a:cubicBezTo>
                    <a:pt x="1109" y="1221"/>
                    <a:pt x="1259" y="221"/>
                    <a:pt x="1002" y="11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1" name="Freeform 541">
              <a:extLst>
                <a:ext uri="{FF2B5EF4-FFF2-40B4-BE49-F238E27FC236}">
                  <a16:creationId xmlns:a16="http://schemas.microsoft.com/office/drawing/2014/main" id="{16883C37-0D53-431A-8885-66EB65215D4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0488" y="4964113"/>
              <a:ext cx="260350" cy="252413"/>
            </a:xfrm>
            <a:custGeom>
              <a:avLst/>
              <a:gdLst>
                <a:gd name="T0" fmla="*/ 54 w 1420"/>
                <a:gd name="T1" fmla="*/ 386 h 1376"/>
                <a:gd name="T2" fmla="*/ 1145 w 1420"/>
                <a:gd name="T3" fmla="*/ 1224 h 1376"/>
                <a:gd name="T4" fmla="*/ 1145 w 1420"/>
                <a:gd name="T5" fmla="*/ 0 h 1376"/>
                <a:gd name="T6" fmla="*/ 54 w 1420"/>
                <a:gd name="T7" fmla="*/ 386 h 1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0" h="1376">
                  <a:moveTo>
                    <a:pt x="54" y="386"/>
                  </a:moveTo>
                  <a:cubicBezTo>
                    <a:pt x="0" y="725"/>
                    <a:pt x="837" y="1376"/>
                    <a:pt x="1145" y="1224"/>
                  </a:cubicBezTo>
                  <a:cubicBezTo>
                    <a:pt x="1420" y="1089"/>
                    <a:pt x="1145" y="0"/>
                    <a:pt x="1145" y="0"/>
                  </a:cubicBezTo>
                  <a:cubicBezTo>
                    <a:pt x="1145" y="0"/>
                    <a:pt x="99" y="100"/>
                    <a:pt x="54" y="38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2" name="Freeform 542">
              <a:extLst>
                <a:ext uri="{FF2B5EF4-FFF2-40B4-BE49-F238E27FC236}">
                  <a16:creationId xmlns:a16="http://schemas.microsoft.com/office/drawing/2014/main" id="{3F693A82-BAA6-4EB7-A5DB-E9DE12E4A2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18063"/>
              <a:ext cx="219075" cy="284163"/>
            </a:xfrm>
            <a:custGeom>
              <a:avLst/>
              <a:gdLst>
                <a:gd name="T0" fmla="*/ 792 w 1202"/>
                <a:gd name="T1" fmla="*/ 96 h 1556"/>
                <a:gd name="T2" fmla="*/ 0 w 1202"/>
                <a:gd name="T3" fmla="*/ 802 h 1556"/>
                <a:gd name="T4" fmla="*/ 918 w 1202"/>
                <a:gd name="T5" fmla="*/ 1414 h 1556"/>
                <a:gd name="T6" fmla="*/ 792 w 1202"/>
                <a:gd name="T7" fmla="*/ 96 h 1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2" h="1556">
                  <a:moveTo>
                    <a:pt x="792" y="96"/>
                  </a:moveTo>
                  <a:cubicBezTo>
                    <a:pt x="545" y="0"/>
                    <a:pt x="0" y="802"/>
                    <a:pt x="0" y="802"/>
                  </a:cubicBezTo>
                  <a:cubicBezTo>
                    <a:pt x="0" y="802"/>
                    <a:pt x="681" y="1556"/>
                    <a:pt x="918" y="1414"/>
                  </a:cubicBezTo>
                  <a:cubicBezTo>
                    <a:pt x="1202" y="1244"/>
                    <a:pt x="1100" y="217"/>
                    <a:pt x="792" y="9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3" name="Freeform 543">
              <a:extLst>
                <a:ext uri="{FF2B5EF4-FFF2-40B4-BE49-F238E27FC236}">
                  <a16:creationId xmlns:a16="http://schemas.microsoft.com/office/drawing/2014/main" id="{0314430B-BEAA-40D4-A20D-23F88A9029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9388" y="4829175"/>
              <a:ext cx="138113" cy="133350"/>
            </a:xfrm>
            <a:custGeom>
              <a:avLst/>
              <a:gdLst>
                <a:gd name="T0" fmla="*/ 601 w 755"/>
                <a:gd name="T1" fmla="*/ 69 h 731"/>
                <a:gd name="T2" fmla="*/ 38 w 755"/>
                <a:gd name="T3" fmla="*/ 544 h 731"/>
                <a:gd name="T4" fmla="*/ 665 w 755"/>
                <a:gd name="T5" fmla="*/ 731 h 731"/>
                <a:gd name="T6" fmla="*/ 601 w 755"/>
                <a:gd name="T7" fmla="*/ 69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5" h="731">
                  <a:moveTo>
                    <a:pt x="601" y="69"/>
                  </a:moveTo>
                  <a:cubicBezTo>
                    <a:pt x="431" y="0"/>
                    <a:pt x="0" y="364"/>
                    <a:pt x="38" y="544"/>
                  </a:cubicBezTo>
                  <a:cubicBezTo>
                    <a:pt x="71" y="704"/>
                    <a:pt x="665" y="731"/>
                    <a:pt x="665" y="731"/>
                  </a:cubicBezTo>
                  <a:cubicBezTo>
                    <a:pt x="665" y="731"/>
                    <a:pt x="755" y="132"/>
                    <a:pt x="601" y="69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4" name="Freeform 544">
              <a:extLst>
                <a:ext uri="{FF2B5EF4-FFF2-40B4-BE49-F238E27FC236}">
                  <a16:creationId xmlns:a16="http://schemas.microsoft.com/office/drawing/2014/main" id="{D6E09059-6F22-4BDF-89C2-BA45BC7A15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4625" y="4962525"/>
              <a:ext cx="155575" cy="152400"/>
            </a:xfrm>
            <a:custGeom>
              <a:avLst/>
              <a:gdLst>
                <a:gd name="T0" fmla="*/ 33 w 852"/>
                <a:gd name="T1" fmla="*/ 232 h 826"/>
                <a:gd name="T2" fmla="*/ 687 w 852"/>
                <a:gd name="T3" fmla="*/ 734 h 826"/>
                <a:gd name="T4" fmla="*/ 687 w 852"/>
                <a:gd name="T5" fmla="*/ 0 h 826"/>
                <a:gd name="T6" fmla="*/ 33 w 852"/>
                <a:gd name="T7" fmla="*/ 232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2" h="826">
                  <a:moveTo>
                    <a:pt x="33" y="232"/>
                  </a:moveTo>
                  <a:cubicBezTo>
                    <a:pt x="0" y="436"/>
                    <a:pt x="502" y="826"/>
                    <a:pt x="687" y="734"/>
                  </a:cubicBezTo>
                  <a:cubicBezTo>
                    <a:pt x="852" y="653"/>
                    <a:pt x="687" y="0"/>
                    <a:pt x="687" y="0"/>
                  </a:cubicBezTo>
                  <a:cubicBezTo>
                    <a:pt x="687" y="0"/>
                    <a:pt x="60" y="60"/>
                    <a:pt x="33" y="232"/>
                  </a:cubicBezTo>
                  <a:close/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5" name="Freeform 545">
              <a:extLst>
                <a:ext uri="{FF2B5EF4-FFF2-40B4-BE49-F238E27FC236}">
                  <a16:creationId xmlns:a16="http://schemas.microsoft.com/office/drawing/2014/main" id="{C1EA5D41-4810-4AE8-BE53-022D18B1674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0038" y="4875213"/>
              <a:ext cx="131763" cy="169863"/>
            </a:xfrm>
            <a:custGeom>
              <a:avLst/>
              <a:gdLst>
                <a:gd name="T0" fmla="*/ 475 w 721"/>
                <a:gd name="T1" fmla="*/ 58 h 933"/>
                <a:gd name="T2" fmla="*/ 0 w 721"/>
                <a:gd name="T3" fmla="*/ 481 h 933"/>
                <a:gd name="T4" fmla="*/ 551 w 721"/>
                <a:gd name="T5" fmla="*/ 848 h 933"/>
                <a:gd name="T6" fmla="*/ 475 w 721"/>
                <a:gd name="T7" fmla="*/ 58 h 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1" h="933">
                  <a:moveTo>
                    <a:pt x="475" y="58"/>
                  </a:moveTo>
                  <a:cubicBezTo>
                    <a:pt x="327" y="0"/>
                    <a:pt x="0" y="481"/>
                    <a:pt x="0" y="481"/>
                  </a:cubicBezTo>
                  <a:cubicBezTo>
                    <a:pt x="0" y="481"/>
                    <a:pt x="409" y="933"/>
                    <a:pt x="551" y="848"/>
                  </a:cubicBezTo>
                  <a:cubicBezTo>
                    <a:pt x="721" y="747"/>
                    <a:pt x="660" y="131"/>
                    <a:pt x="475" y="58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6" name="Freeform 546">
              <a:extLst>
                <a:ext uri="{FF2B5EF4-FFF2-40B4-BE49-F238E27FC236}">
                  <a16:creationId xmlns:a16="http://schemas.microsoft.com/office/drawing/2014/main" id="{9040CE27-DFEE-42B0-9AB7-8BDF9218BE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65888" y="4224338"/>
              <a:ext cx="182563" cy="176213"/>
            </a:xfrm>
            <a:custGeom>
              <a:avLst/>
              <a:gdLst>
                <a:gd name="T0" fmla="*/ 412 w 1005"/>
                <a:gd name="T1" fmla="*/ 963 h 963"/>
                <a:gd name="T2" fmla="*/ 146 w 1005"/>
                <a:gd name="T3" fmla="*/ 151 h 963"/>
                <a:gd name="T4" fmla="*/ 944 w 1005"/>
                <a:gd name="T5" fmla="*/ 354 h 963"/>
                <a:gd name="T6" fmla="*/ 412 w 1005"/>
                <a:gd name="T7" fmla="*/ 963 h 9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5" h="963">
                  <a:moveTo>
                    <a:pt x="412" y="963"/>
                  </a:moveTo>
                  <a:cubicBezTo>
                    <a:pt x="412" y="963"/>
                    <a:pt x="0" y="307"/>
                    <a:pt x="146" y="151"/>
                  </a:cubicBezTo>
                  <a:cubicBezTo>
                    <a:pt x="286" y="0"/>
                    <a:pt x="883" y="157"/>
                    <a:pt x="944" y="354"/>
                  </a:cubicBezTo>
                  <a:cubicBezTo>
                    <a:pt x="1005" y="547"/>
                    <a:pt x="412" y="963"/>
                    <a:pt x="412" y="963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7" name="Freeform 547">
              <a:extLst>
                <a:ext uri="{FF2B5EF4-FFF2-40B4-BE49-F238E27FC236}">
                  <a16:creationId xmlns:a16="http://schemas.microsoft.com/office/drawing/2014/main" id="{93982F54-3F61-4FBE-A5D9-AE7F8BBBC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21438" y="4400550"/>
              <a:ext cx="260350" cy="201613"/>
            </a:xfrm>
            <a:custGeom>
              <a:avLst/>
              <a:gdLst>
                <a:gd name="T0" fmla="*/ 157 w 1425"/>
                <a:gd name="T1" fmla="*/ 848 h 1103"/>
                <a:gd name="T2" fmla="*/ 649 w 1425"/>
                <a:gd name="T3" fmla="*/ 0 h 1103"/>
                <a:gd name="T4" fmla="*/ 1407 w 1425"/>
                <a:gd name="T5" fmla="*/ 410 h 1103"/>
                <a:gd name="T6" fmla="*/ 157 w 1425"/>
                <a:gd name="T7" fmla="*/ 848 h 1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5" h="1103">
                  <a:moveTo>
                    <a:pt x="157" y="848"/>
                  </a:moveTo>
                  <a:cubicBezTo>
                    <a:pt x="0" y="659"/>
                    <a:pt x="649" y="0"/>
                    <a:pt x="649" y="0"/>
                  </a:cubicBezTo>
                  <a:cubicBezTo>
                    <a:pt x="649" y="0"/>
                    <a:pt x="1425" y="195"/>
                    <a:pt x="1407" y="410"/>
                  </a:cubicBezTo>
                  <a:cubicBezTo>
                    <a:pt x="1381" y="740"/>
                    <a:pt x="368" y="1103"/>
                    <a:pt x="157" y="84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8" name="Freeform 548">
              <a:extLst>
                <a:ext uri="{FF2B5EF4-FFF2-40B4-BE49-F238E27FC236}">
                  <a16:creationId xmlns:a16="http://schemas.microsoft.com/office/drawing/2014/main" id="{E4D68A54-4735-4C74-88A8-9F0AB2951DD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23013" y="4291013"/>
              <a:ext cx="217488" cy="217488"/>
            </a:xfrm>
            <a:custGeom>
              <a:avLst/>
              <a:gdLst>
                <a:gd name="T0" fmla="*/ 180 w 1191"/>
                <a:gd name="T1" fmla="*/ 1010 h 1186"/>
                <a:gd name="T2" fmla="*/ 1191 w 1191"/>
                <a:gd name="T3" fmla="*/ 600 h 1186"/>
                <a:gd name="T4" fmla="*/ 383 w 1191"/>
                <a:gd name="T5" fmla="*/ 92 h 1186"/>
                <a:gd name="T6" fmla="*/ 180 w 1191"/>
                <a:gd name="T7" fmla="*/ 1010 h 1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91" h="1186">
                  <a:moveTo>
                    <a:pt x="180" y="1010"/>
                  </a:moveTo>
                  <a:cubicBezTo>
                    <a:pt x="388" y="1186"/>
                    <a:pt x="1191" y="600"/>
                    <a:pt x="1191" y="600"/>
                  </a:cubicBezTo>
                  <a:cubicBezTo>
                    <a:pt x="1191" y="600"/>
                    <a:pt x="603" y="0"/>
                    <a:pt x="383" y="92"/>
                  </a:cubicBezTo>
                  <a:cubicBezTo>
                    <a:pt x="167" y="183"/>
                    <a:pt x="0" y="858"/>
                    <a:pt x="180" y="101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89" name="Freeform 549">
              <a:extLst>
                <a:ext uri="{FF2B5EF4-FFF2-40B4-BE49-F238E27FC236}">
                  <a16:creationId xmlns:a16="http://schemas.microsoft.com/office/drawing/2014/main" id="{93127FD1-24AA-4C63-B5A0-80AB47F3117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4027488"/>
              <a:ext cx="276225" cy="246063"/>
            </a:xfrm>
            <a:custGeom>
              <a:avLst/>
              <a:gdLst>
                <a:gd name="T0" fmla="*/ 193 w 1510"/>
                <a:gd name="T1" fmla="*/ 222 h 1347"/>
                <a:gd name="T2" fmla="*/ 1391 w 1510"/>
                <a:gd name="T3" fmla="*/ 348 h 1347"/>
                <a:gd name="T4" fmla="*/ 409 w 1510"/>
                <a:gd name="T5" fmla="*/ 1347 h 1347"/>
                <a:gd name="T6" fmla="*/ 193 w 1510"/>
                <a:gd name="T7" fmla="*/ 222 h 1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347">
                  <a:moveTo>
                    <a:pt x="193" y="222"/>
                  </a:moveTo>
                  <a:cubicBezTo>
                    <a:pt x="397" y="0"/>
                    <a:pt x="1289" y="64"/>
                    <a:pt x="1391" y="348"/>
                  </a:cubicBezTo>
                  <a:cubicBezTo>
                    <a:pt x="1510" y="677"/>
                    <a:pt x="409" y="1347"/>
                    <a:pt x="409" y="1347"/>
                  </a:cubicBezTo>
                  <a:cubicBezTo>
                    <a:pt x="409" y="1347"/>
                    <a:pt x="0" y="433"/>
                    <a:pt x="193" y="22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0" name="Freeform 550">
              <a:extLst>
                <a:ext uri="{FF2B5EF4-FFF2-40B4-BE49-F238E27FC236}">
                  <a16:creationId xmlns:a16="http://schemas.microsoft.com/office/drawing/2014/main" id="{A7A278A0-6E3A-4778-920E-9331A8BF04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3325" y="4194175"/>
              <a:ext cx="247650" cy="225425"/>
            </a:xfrm>
            <a:custGeom>
              <a:avLst/>
              <a:gdLst>
                <a:gd name="T0" fmla="*/ 982 w 1356"/>
                <a:gd name="T1" fmla="*/ 1129 h 1236"/>
                <a:gd name="T2" fmla="*/ 0 w 1356"/>
                <a:gd name="T3" fmla="*/ 436 h 1236"/>
                <a:gd name="T4" fmla="*/ 1195 w 1356"/>
                <a:gd name="T5" fmla="*/ 220 h 1236"/>
                <a:gd name="T6" fmla="*/ 982 w 1356"/>
                <a:gd name="T7" fmla="*/ 1129 h 1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6" h="1236">
                  <a:moveTo>
                    <a:pt x="982" y="1129"/>
                  </a:moveTo>
                  <a:cubicBezTo>
                    <a:pt x="701" y="1236"/>
                    <a:pt x="0" y="436"/>
                    <a:pt x="0" y="436"/>
                  </a:cubicBezTo>
                  <a:cubicBezTo>
                    <a:pt x="0" y="436"/>
                    <a:pt x="986" y="0"/>
                    <a:pt x="1195" y="220"/>
                  </a:cubicBezTo>
                  <a:cubicBezTo>
                    <a:pt x="1356" y="389"/>
                    <a:pt x="1200" y="1046"/>
                    <a:pt x="982" y="112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1" name="Freeform 551">
              <a:extLst>
                <a:ext uri="{FF2B5EF4-FFF2-40B4-BE49-F238E27FC236}">
                  <a16:creationId xmlns:a16="http://schemas.microsoft.com/office/drawing/2014/main" id="{EB10A696-2FF9-4CEC-907B-7AD440F49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7326313" y="4219575"/>
              <a:ext cx="261938" cy="269875"/>
            </a:xfrm>
            <a:custGeom>
              <a:avLst/>
              <a:gdLst>
                <a:gd name="T0" fmla="*/ 1182 w 1429"/>
                <a:gd name="T1" fmla="*/ 1344 h 1472"/>
                <a:gd name="T2" fmla="*/ 157 w 1429"/>
                <a:gd name="T3" fmla="*/ 245 h 1472"/>
                <a:gd name="T4" fmla="*/ 1238 w 1429"/>
                <a:gd name="T5" fmla="*/ 295 h 1472"/>
                <a:gd name="T6" fmla="*/ 1182 w 1429"/>
                <a:gd name="T7" fmla="*/ 1344 h 14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29" h="1472">
                  <a:moveTo>
                    <a:pt x="1182" y="1344"/>
                  </a:moveTo>
                  <a:cubicBezTo>
                    <a:pt x="829" y="1472"/>
                    <a:pt x="0" y="587"/>
                    <a:pt x="157" y="245"/>
                  </a:cubicBezTo>
                  <a:cubicBezTo>
                    <a:pt x="271" y="0"/>
                    <a:pt x="1238" y="295"/>
                    <a:pt x="1238" y="295"/>
                  </a:cubicBezTo>
                  <a:cubicBezTo>
                    <a:pt x="1238" y="295"/>
                    <a:pt x="1429" y="1254"/>
                    <a:pt x="1182" y="134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2" name="Freeform 552">
              <a:extLst>
                <a:ext uri="{FF2B5EF4-FFF2-40B4-BE49-F238E27FC236}">
                  <a16:creationId xmlns:a16="http://schemas.microsoft.com/office/drawing/2014/main" id="{84A1CDE8-7357-457F-B151-50F0AF196B0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4900" y="4779963"/>
              <a:ext cx="171450" cy="161925"/>
            </a:xfrm>
            <a:custGeom>
              <a:avLst/>
              <a:gdLst>
                <a:gd name="T0" fmla="*/ 40 w 932"/>
                <a:gd name="T1" fmla="*/ 306 h 892"/>
                <a:gd name="T2" fmla="*/ 639 w 932"/>
                <a:gd name="T3" fmla="*/ 842 h 892"/>
                <a:gd name="T4" fmla="*/ 932 w 932"/>
                <a:gd name="T5" fmla="*/ 0 h 892"/>
                <a:gd name="T6" fmla="*/ 40 w 932"/>
                <a:gd name="T7" fmla="*/ 306 h 8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2" h="892">
                  <a:moveTo>
                    <a:pt x="40" y="306"/>
                  </a:moveTo>
                  <a:cubicBezTo>
                    <a:pt x="0" y="503"/>
                    <a:pt x="445" y="892"/>
                    <a:pt x="639" y="842"/>
                  </a:cubicBezTo>
                  <a:cubicBezTo>
                    <a:pt x="855" y="786"/>
                    <a:pt x="932" y="0"/>
                    <a:pt x="932" y="0"/>
                  </a:cubicBezTo>
                  <a:cubicBezTo>
                    <a:pt x="932" y="0"/>
                    <a:pt x="87" y="75"/>
                    <a:pt x="40" y="3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3" name="Freeform 553">
              <a:extLst>
                <a:ext uri="{FF2B5EF4-FFF2-40B4-BE49-F238E27FC236}">
                  <a16:creationId xmlns:a16="http://schemas.microsoft.com/office/drawing/2014/main" id="{36447317-DEF7-4481-9212-5C9377417C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6350" y="4762500"/>
              <a:ext cx="182563" cy="173038"/>
            </a:xfrm>
            <a:custGeom>
              <a:avLst/>
              <a:gdLst>
                <a:gd name="T0" fmla="*/ 453 w 1004"/>
                <a:gd name="T1" fmla="*/ 936 h 944"/>
                <a:gd name="T2" fmla="*/ 0 w 1004"/>
                <a:gd name="T3" fmla="*/ 94 h 944"/>
                <a:gd name="T4" fmla="*/ 911 w 1004"/>
                <a:gd name="T5" fmla="*/ 208 h 944"/>
                <a:gd name="T6" fmla="*/ 453 w 1004"/>
                <a:gd name="T7" fmla="*/ 936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04" h="944">
                  <a:moveTo>
                    <a:pt x="453" y="936"/>
                  </a:moveTo>
                  <a:cubicBezTo>
                    <a:pt x="214" y="928"/>
                    <a:pt x="0" y="94"/>
                    <a:pt x="0" y="94"/>
                  </a:cubicBezTo>
                  <a:cubicBezTo>
                    <a:pt x="0" y="94"/>
                    <a:pt x="813" y="0"/>
                    <a:pt x="911" y="208"/>
                  </a:cubicBezTo>
                  <a:cubicBezTo>
                    <a:pt x="1004" y="402"/>
                    <a:pt x="668" y="944"/>
                    <a:pt x="453" y="93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4" name="Freeform 554">
              <a:extLst>
                <a:ext uri="{FF2B5EF4-FFF2-40B4-BE49-F238E27FC236}">
                  <a16:creationId xmlns:a16="http://schemas.microsoft.com/office/drawing/2014/main" id="{692E48A0-36CB-44E4-BF9B-4599387D24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24588" y="4586288"/>
              <a:ext cx="215900" cy="193675"/>
            </a:xfrm>
            <a:custGeom>
              <a:avLst/>
              <a:gdLst>
                <a:gd name="T0" fmla="*/ 78 w 1183"/>
                <a:gd name="T1" fmla="*/ 352 h 1057"/>
                <a:gd name="T2" fmla="*/ 1034 w 1183"/>
                <a:gd name="T3" fmla="*/ 186 h 1057"/>
                <a:gd name="T4" fmla="*/ 716 w 1183"/>
                <a:gd name="T5" fmla="*/ 1057 h 1057"/>
                <a:gd name="T6" fmla="*/ 78 w 1183"/>
                <a:gd name="T7" fmla="*/ 352 h 10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3" h="1057">
                  <a:moveTo>
                    <a:pt x="78" y="352"/>
                  </a:moveTo>
                  <a:cubicBezTo>
                    <a:pt x="157" y="123"/>
                    <a:pt x="879" y="0"/>
                    <a:pt x="1034" y="186"/>
                  </a:cubicBezTo>
                  <a:cubicBezTo>
                    <a:pt x="1183" y="364"/>
                    <a:pt x="716" y="1057"/>
                    <a:pt x="716" y="1057"/>
                  </a:cubicBezTo>
                  <a:cubicBezTo>
                    <a:pt x="716" y="1057"/>
                    <a:pt x="0" y="577"/>
                    <a:pt x="78" y="352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5" name="Freeform 555">
              <a:extLst>
                <a:ext uri="{FF2B5EF4-FFF2-40B4-BE49-F238E27FC236}">
                  <a16:creationId xmlns:a16="http://schemas.microsoft.com/office/drawing/2014/main" id="{C9889361-C6A3-420A-BE0F-9FFEF47A8F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3538" y="4165600"/>
              <a:ext cx="211138" cy="228600"/>
            </a:xfrm>
            <a:custGeom>
              <a:avLst/>
              <a:gdLst>
                <a:gd name="T0" fmla="*/ 130 w 1155"/>
                <a:gd name="T1" fmla="*/ 1013 h 1245"/>
                <a:gd name="T2" fmla="*/ 1155 w 1155"/>
                <a:gd name="T3" fmla="*/ 1013 h 1245"/>
                <a:gd name="T4" fmla="*/ 915 w 1155"/>
                <a:gd name="T5" fmla="*/ 68 h 1245"/>
                <a:gd name="T6" fmla="*/ 130 w 1155"/>
                <a:gd name="T7" fmla="*/ 1013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55" h="1245">
                  <a:moveTo>
                    <a:pt x="130" y="1013"/>
                  </a:moveTo>
                  <a:cubicBezTo>
                    <a:pt x="239" y="1245"/>
                    <a:pt x="1155" y="1013"/>
                    <a:pt x="1155" y="1013"/>
                  </a:cubicBezTo>
                  <a:cubicBezTo>
                    <a:pt x="1155" y="1013"/>
                    <a:pt x="1153" y="122"/>
                    <a:pt x="915" y="68"/>
                  </a:cubicBezTo>
                  <a:cubicBezTo>
                    <a:pt x="616" y="0"/>
                    <a:pt x="0" y="735"/>
                    <a:pt x="130" y="10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6" name="Freeform 556">
              <a:extLst>
                <a:ext uri="{FF2B5EF4-FFF2-40B4-BE49-F238E27FC236}">
                  <a16:creationId xmlns:a16="http://schemas.microsoft.com/office/drawing/2014/main" id="{49CED311-C007-46FB-B73C-7933BE44D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924675" y="4165600"/>
              <a:ext cx="219075" cy="258763"/>
            </a:xfrm>
            <a:custGeom>
              <a:avLst/>
              <a:gdLst>
                <a:gd name="T0" fmla="*/ 772 w 1200"/>
                <a:gd name="T1" fmla="*/ 76 h 1422"/>
                <a:gd name="T2" fmla="*/ 0 w 1200"/>
                <a:gd name="T3" fmla="*/ 1021 h 1422"/>
                <a:gd name="T4" fmla="*/ 985 w 1200"/>
                <a:gd name="T5" fmla="*/ 1247 h 1422"/>
                <a:gd name="T6" fmla="*/ 772 w 1200"/>
                <a:gd name="T7" fmla="*/ 76 h 1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00" h="1422">
                  <a:moveTo>
                    <a:pt x="772" y="76"/>
                  </a:moveTo>
                  <a:cubicBezTo>
                    <a:pt x="476" y="0"/>
                    <a:pt x="0" y="1021"/>
                    <a:pt x="0" y="1021"/>
                  </a:cubicBezTo>
                  <a:cubicBezTo>
                    <a:pt x="0" y="1021"/>
                    <a:pt x="802" y="1422"/>
                    <a:pt x="985" y="1247"/>
                  </a:cubicBezTo>
                  <a:cubicBezTo>
                    <a:pt x="1200" y="1042"/>
                    <a:pt x="1060" y="150"/>
                    <a:pt x="772" y="76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7" name="Freeform 557">
              <a:extLst>
                <a:ext uri="{FF2B5EF4-FFF2-40B4-BE49-F238E27FC236}">
                  <a16:creationId xmlns:a16="http://schemas.microsoft.com/office/drawing/2014/main" id="{FFECF939-264A-421A-979B-D7F80EE5E94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5450" y="4351338"/>
              <a:ext cx="269875" cy="225425"/>
            </a:xfrm>
            <a:custGeom>
              <a:avLst/>
              <a:gdLst>
                <a:gd name="T0" fmla="*/ 69 w 1475"/>
                <a:gd name="T1" fmla="*/ 705 h 1230"/>
                <a:gd name="T2" fmla="*/ 1306 w 1475"/>
                <a:gd name="T3" fmla="*/ 980 h 1230"/>
                <a:gd name="T4" fmla="*/ 814 w 1475"/>
                <a:gd name="T5" fmla="*/ 0 h 1230"/>
                <a:gd name="T6" fmla="*/ 69 w 1475"/>
                <a:gd name="T7" fmla="*/ 705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75" h="1230">
                  <a:moveTo>
                    <a:pt x="69" y="705"/>
                  </a:moveTo>
                  <a:cubicBezTo>
                    <a:pt x="153" y="1011"/>
                    <a:pt x="1111" y="1230"/>
                    <a:pt x="1306" y="980"/>
                  </a:cubicBezTo>
                  <a:cubicBezTo>
                    <a:pt x="1475" y="764"/>
                    <a:pt x="814" y="0"/>
                    <a:pt x="814" y="0"/>
                  </a:cubicBezTo>
                  <a:cubicBezTo>
                    <a:pt x="814" y="0"/>
                    <a:pt x="0" y="458"/>
                    <a:pt x="69" y="7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8" name="Freeform 558">
              <a:extLst>
                <a:ext uri="{FF2B5EF4-FFF2-40B4-BE49-F238E27FC236}">
                  <a16:creationId xmlns:a16="http://schemas.microsoft.com/office/drawing/2014/main" id="{FD051A90-61FD-49D7-86B1-55160BA8507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1375" y="4167188"/>
              <a:ext cx="222250" cy="195263"/>
            </a:xfrm>
            <a:custGeom>
              <a:avLst/>
              <a:gdLst>
                <a:gd name="T0" fmla="*/ 1060 w 1217"/>
                <a:gd name="T1" fmla="*/ 865 h 1075"/>
                <a:gd name="T2" fmla="*/ 501 w 1217"/>
                <a:gd name="T3" fmla="*/ 0 h 1075"/>
                <a:gd name="T4" fmla="*/ 48 w 1217"/>
                <a:gd name="T5" fmla="*/ 539 h 1075"/>
                <a:gd name="T6" fmla="*/ 1060 w 1217"/>
                <a:gd name="T7" fmla="*/ 865 h 10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17" h="1075">
                  <a:moveTo>
                    <a:pt x="1060" y="865"/>
                  </a:moveTo>
                  <a:cubicBezTo>
                    <a:pt x="1217" y="660"/>
                    <a:pt x="501" y="0"/>
                    <a:pt x="501" y="0"/>
                  </a:cubicBezTo>
                  <a:cubicBezTo>
                    <a:pt x="501" y="0"/>
                    <a:pt x="0" y="370"/>
                    <a:pt x="48" y="539"/>
                  </a:cubicBezTo>
                  <a:cubicBezTo>
                    <a:pt x="122" y="794"/>
                    <a:pt x="898" y="1075"/>
                    <a:pt x="1060" y="86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99" name="Freeform 559">
              <a:extLst>
                <a:ext uri="{FF2B5EF4-FFF2-40B4-BE49-F238E27FC236}">
                  <a16:creationId xmlns:a16="http://schemas.microsoft.com/office/drawing/2014/main" id="{586E767B-C0D6-41C4-A85A-CD2CA2910ED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075113"/>
              <a:ext cx="185738" cy="174625"/>
            </a:xfrm>
            <a:custGeom>
              <a:avLst/>
              <a:gdLst>
                <a:gd name="T0" fmla="*/ 885 w 1014"/>
                <a:gd name="T1" fmla="*/ 701 h 955"/>
                <a:gd name="T2" fmla="*/ 758 w 1014"/>
                <a:gd name="T3" fmla="*/ 860 h 955"/>
                <a:gd name="T4" fmla="*/ 0 w 1014"/>
                <a:gd name="T5" fmla="*/ 501 h 955"/>
                <a:gd name="T6" fmla="*/ 199 w 1014"/>
                <a:gd name="T7" fmla="*/ 358 h 955"/>
                <a:gd name="T8" fmla="*/ 905 w 1014"/>
                <a:gd name="T9" fmla="*/ 101 h 955"/>
                <a:gd name="T10" fmla="*/ 885 w 1014"/>
                <a:gd name="T11" fmla="*/ 701 h 9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14" h="955">
                  <a:moveTo>
                    <a:pt x="885" y="701"/>
                  </a:moveTo>
                  <a:cubicBezTo>
                    <a:pt x="850" y="777"/>
                    <a:pt x="806" y="836"/>
                    <a:pt x="758" y="860"/>
                  </a:cubicBezTo>
                  <a:cubicBezTo>
                    <a:pt x="571" y="955"/>
                    <a:pt x="0" y="501"/>
                    <a:pt x="0" y="501"/>
                  </a:cubicBezTo>
                  <a:cubicBezTo>
                    <a:pt x="0" y="501"/>
                    <a:pt x="83" y="436"/>
                    <a:pt x="199" y="358"/>
                  </a:cubicBezTo>
                  <a:cubicBezTo>
                    <a:pt x="425" y="206"/>
                    <a:pt x="777" y="0"/>
                    <a:pt x="905" y="101"/>
                  </a:cubicBezTo>
                  <a:cubicBezTo>
                    <a:pt x="1014" y="189"/>
                    <a:pt x="979" y="502"/>
                    <a:pt x="885" y="701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0" name="Freeform 560">
              <a:extLst>
                <a:ext uri="{FF2B5EF4-FFF2-40B4-BE49-F238E27FC236}">
                  <a16:creationId xmlns:a16="http://schemas.microsoft.com/office/drawing/2014/main" id="{42CA006B-0190-4C00-B98E-82E1F14418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2163" y="4003675"/>
              <a:ext cx="139700" cy="184150"/>
            </a:xfrm>
            <a:custGeom>
              <a:avLst/>
              <a:gdLst>
                <a:gd name="T0" fmla="*/ 767 w 767"/>
                <a:gd name="T1" fmla="*/ 893 h 1007"/>
                <a:gd name="T2" fmla="*/ 75 w 767"/>
                <a:gd name="T3" fmla="*/ 873 h 1007"/>
                <a:gd name="T4" fmla="*/ 6 w 767"/>
                <a:gd name="T5" fmla="*/ 601 h 1007"/>
                <a:gd name="T6" fmla="*/ 222 w 767"/>
                <a:gd name="T7" fmla="*/ 28 h 1007"/>
                <a:gd name="T8" fmla="*/ 623 w 767"/>
                <a:gd name="T9" fmla="*/ 517 h 1007"/>
                <a:gd name="T10" fmla="*/ 767 w 767"/>
                <a:gd name="T11" fmla="*/ 893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7" h="1007">
                  <a:moveTo>
                    <a:pt x="767" y="893"/>
                  </a:moveTo>
                  <a:cubicBezTo>
                    <a:pt x="767" y="893"/>
                    <a:pt x="184" y="1007"/>
                    <a:pt x="75" y="873"/>
                  </a:cubicBezTo>
                  <a:cubicBezTo>
                    <a:pt x="31" y="819"/>
                    <a:pt x="9" y="717"/>
                    <a:pt x="6" y="601"/>
                  </a:cubicBezTo>
                  <a:cubicBezTo>
                    <a:pt x="0" y="358"/>
                    <a:pt x="79" y="56"/>
                    <a:pt x="222" y="28"/>
                  </a:cubicBezTo>
                  <a:cubicBezTo>
                    <a:pt x="361" y="0"/>
                    <a:pt x="514" y="271"/>
                    <a:pt x="623" y="517"/>
                  </a:cubicBezTo>
                  <a:cubicBezTo>
                    <a:pt x="709" y="713"/>
                    <a:pt x="767" y="893"/>
                    <a:pt x="767" y="8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1" name="Freeform 561">
              <a:extLst>
                <a:ext uri="{FF2B5EF4-FFF2-40B4-BE49-F238E27FC236}">
                  <a16:creationId xmlns:a16="http://schemas.microsoft.com/office/drawing/2014/main" id="{B5F30AEA-8E5B-4415-8B36-ACD0E2962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165600"/>
              <a:ext cx="96838" cy="85725"/>
            </a:xfrm>
            <a:custGeom>
              <a:avLst/>
              <a:gdLst>
                <a:gd name="T0" fmla="*/ 459 w 527"/>
                <a:gd name="T1" fmla="*/ 375 h 466"/>
                <a:gd name="T2" fmla="*/ 217 w 527"/>
                <a:gd name="T3" fmla="*/ 0 h 466"/>
                <a:gd name="T4" fmla="*/ 21 w 527"/>
                <a:gd name="T5" fmla="*/ 234 h 466"/>
                <a:gd name="T6" fmla="*/ 459 w 527"/>
                <a:gd name="T7" fmla="*/ 375 h 4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7" h="466">
                  <a:moveTo>
                    <a:pt x="459" y="375"/>
                  </a:moveTo>
                  <a:cubicBezTo>
                    <a:pt x="527" y="286"/>
                    <a:pt x="217" y="0"/>
                    <a:pt x="217" y="0"/>
                  </a:cubicBezTo>
                  <a:cubicBezTo>
                    <a:pt x="217" y="0"/>
                    <a:pt x="0" y="160"/>
                    <a:pt x="21" y="234"/>
                  </a:cubicBezTo>
                  <a:cubicBezTo>
                    <a:pt x="53" y="344"/>
                    <a:pt x="389" y="466"/>
                    <a:pt x="459" y="37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2" name="Freeform 562">
              <a:extLst>
                <a:ext uri="{FF2B5EF4-FFF2-40B4-BE49-F238E27FC236}">
                  <a16:creationId xmlns:a16="http://schemas.microsoft.com/office/drawing/2014/main" id="{45789FDA-221C-42A7-9139-B3228809F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3450" y="4122738"/>
              <a:ext cx="82550" cy="79375"/>
            </a:xfrm>
            <a:custGeom>
              <a:avLst/>
              <a:gdLst>
                <a:gd name="T0" fmla="*/ 391 w 457"/>
                <a:gd name="T1" fmla="*/ 67 h 436"/>
                <a:gd name="T2" fmla="*/ 0 w 457"/>
                <a:gd name="T3" fmla="*/ 239 h 436"/>
                <a:gd name="T4" fmla="*/ 328 w 457"/>
                <a:gd name="T5" fmla="*/ 395 h 436"/>
                <a:gd name="T6" fmla="*/ 391 w 457"/>
                <a:gd name="T7" fmla="*/ 67 h 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7" h="436">
                  <a:moveTo>
                    <a:pt x="391" y="67"/>
                  </a:moveTo>
                  <a:cubicBezTo>
                    <a:pt x="308" y="0"/>
                    <a:pt x="0" y="239"/>
                    <a:pt x="0" y="239"/>
                  </a:cubicBezTo>
                  <a:cubicBezTo>
                    <a:pt x="0" y="239"/>
                    <a:pt x="247" y="436"/>
                    <a:pt x="328" y="395"/>
                  </a:cubicBezTo>
                  <a:cubicBezTo>
                    <a:pt x="403" y="357"/>
                    <a:pt x="457" y="119"/>
                    <a:pt x="391" y="6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3" name="Freeform 563">
              <a:extLst>
                <a:ext uri="{FF2B5EF4-FFF2-40B4-BE49-F238E27FC236}">
                  <a16:creationId xmlns:a16="http://schemas.microsoft.com/office/drawing/2014/main" id="{F4A56BEA-8015-45E0-8BE7-D68AD80EE64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8363" y="4094163"/>
              <a:ext cx="65088" cy="80963"/>
            </a:xfrm>
            <a:custGeom>
              <a:avLst/>
              <a:gdLst>
                <a:gd name="T0" fmla="*/ 59 w 359"/>
                <a:gd name="T1" fmla="*/ 388 h 446"/>
                <a:gd name="T2" fmla="*/ 359 w 359"/>
                <a:gd name="T3" fmla="*/ 396 h 446"/>
                <a:gd name="T4" fmla="*/ 122 w 359"/>
                <a:gd name="T5" fmla="*/ 22 h 446"/>
                <a:gd name="T6" fmla="*/ 59 w 359"/>
                <a:gd name="T7" fmla="*/ 388 h 4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9" h="446">
                  <a:moveTo>
                    <a:pt x="59" y="388"/>
                  </a:moveTo>
                  <a:cubicBezTo>
                    <a:pt x="107" y="446"/>
                    <a:pt x="359" y="396"/>
                    <a:pt x="359" y="396"/>
                  </a:cubicBezTo>
                  <a:cubicBezTo>
                    <a:pt x="359" y="396"/>
                    <a:pt x="231" y="0"/>
                    <a:pt x="122" y="22"/>
                  </a:cubicBezTo>
                  <a:cubicBezTo>
                    <a:pt x="31" y="40"/>
                    <a:pt x="0" y="316"/>
                    <a:pt x="59" y="388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4" name="Freeform 564">
              <a:extLst>
                <a:ext uri="{FF2B5EF4-FFF2-40B4-BE49-F238E27FC236}">
                  <a16:creationId xmlns:a16="http://schemas.microsoft.com/office/drawing/2014/main" id="{20994037-4932-492C-B225-682CB3C55E8D}"/>
                </a:ext>
              </a:extLst>
            </p:cNvPr>
            <p:cNvSpPr>
              <a:spLocks/>
            </p:cNvSpPr>
            <p:nvPr/>
          </p:nvSpPr>
          <p:spPr bwMode="auto">
            <a:xfrm>
              <a:off x="6667500" y="4908550"/>
              <a:ext cx="242888" cy="255588"/>
            </a:xfrm>
            <a:custGeom>
              <a:avLst/>
              <a:gdLst>
                <a:gd name="T0" fmla="*/ 1334 w 1334"/>
                <a:gd name="T1" fmla="*/ 203 h 1403"/>
                <a:gd name="T2" fmla="*/ 895 w 1334"/>
                <a:gd name="T3" fmla="*/ 1401 h 1403"/>
                <a:gd name="T4" fmla="*/ 801 w 1334"/>
                <a:gd name="T5" fmla="*/ 1388 h 1403"/>
                <a:gd name="T6" fmla="*/ 176 w 1334"/>
                <a:gd name="T7" fmla="*/ 136 h 1403"/>
                <a:gd name="T8" fmla="*/ 897 w 1334"/>
                <a:gd name="T9" fmla="*/ 93 h 1403"/>
                <a:gd name="T10" fmla="*/ 1334 w 1334"/>
                <a:gd name="T11" fmla="*/ 203 h 1403"/>
                <a:gd name="T12" fmla="*/ 1334 w 1334"/>
                <a:gd name="T13" fmla="*/ 203 h 14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4" h="1403">
                  <a:moveTo>
                    <a:pt x="1334" y="203"/>
                  </a:moveTo>
                  <a:cubicBezTo>
                    <a:pt x="1334" y="203"/>
                    <a:pt x="1213" y="1374"/>
                    <a:pt x="895" y="1401"/>
                  </a:cubicBezTo>
                  <a:cubicBezTo>
                    <a:pt x="865" y="1403"/>
                    <a:pt x="833" y="1399"/>
                    <a:pt x="801" y="1388"/>
                  </a:cubicBezTo>
                  <a:cubicBezTo>
                    <a:pt x="447" y="1272"/>
                    <a:pt x="0" y="420"/>
                    <a:pt x="176" y="136"/>
                  </a:cubicBezTo>
                  <a:cubicBezTo>
                    <a:pt x="260" y="0"/>
                    <a:pt x="605" y="35"/>
                    <a:pt x="897" y="93"/>
                  </a:cubicBezTo>
                  <a:cubicBezTo>
                    <a:pt x="1127" y="139"/>
                    <a:pt x="1324" y="200"/>
                    <a:pt x="1334" y="203"/>
                  </a:cubicBezTo>
                  <a:lnTo>
                    <a:pt x="1334" y="203"/>
                  </a:ln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5" name="Freeform 565">
              <a:extLst>
                <a:ext uri="{FF2B5EF4-FFF2-40B4-BE49-F238E27FC236}">
                  <a16:creationId xmlns:a16="http://schemas.microsoft.com/office/drawing/2014/main" id="{01E8EF25-59C7-41D6-84A4-2CA98B08B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72038"/>
              <a:ext cx="276225" cy="298450"/>
            </a:xfrm>
            <a:custGeom>
              <a:avLst/>
              <a:gdLst>
                <a:gd name="T0" fmla="*/ 0 w 1510"/>
                <a:gd name="T1" fmla="*/ 405 h 1633"/>
                <a:gd name="T2" fmla="*/ 745 w 1510"/>
                <a:gd name="T3" fmla="*/ 1603 h 1633"/>
                <a:gd name="T4" fmla="*/ 1291 w 1510"/>
                <a:gd name="T5" fmla="*/ 258 h 1633"/>
                <a:gd name="T6" fmla="*/ 0 w 1510"/>
                <a:gd name="T7" fmla="*/ 405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10" h="1633">
                  <a:moveTo>
                    <a:pt x="0" y="405"/>
                  </a:moveTo>
                  <a:cubicBezTo>
                    <a:pt x="0" y="405"/>
                    <a:pt x="394" y="1633"/>
                    <a:pt x="745" y="1603"/>
                  </a:cubicBezTo>
                  <a:cubicBezTo>
                    <a:pt x="1106" y="1572"/>
                    <a:pt x="1510" y="547"/>
                    <a:pt x="1291" y="258"/>
                  </a:cubicBezTo>
                  <a:cubicBezTo>
                    <a:pt x="1095" y="0"/>
                    <a:pt x="0" y="405"/>
                    <a:pt x="0" y="405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6" name="Freeform 566">
              <a:extLst>
                <a:ext uri="{FF2B5EF4-FFF2-40B4-BE49-F238E27FC236}">
                  <a16:creationId xmlns:a16="http://schemas.microsoft.com/office/drawing/2014/main" id="{48430F95-3EEB-4E8E-915F-8087AFBE22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743450"/>
              <a:ext cx="255588" cy="201613"/>
            </a:xfrm>
            <a:custGeom>
              <a:avLst/>
              <a:gdLst>
                <a:gd name="T0" fmla="*/ 1256 w 1394"/>
                <a:gd name="T1" fmla="*/ 613 h 1106"/>
                <a:gd name="T2" fmla="*/ 842 w 1394"/>
                <a:gd name="T3" fmla="*/ 1106 h 1106"/>
                <a:gd name="T4" fmla="*/ 842 w 1394"/>
                <a:gd name="T5" fmla="*/ 1106 h 1106"/>
                <a:gd name="T6" fmla="*/ 253 w 1394"/>
                <a:gd name="T7" fmla="*/ 745 h 1106"/>
                <a:gd name="T8" fmla="*/ 30 w 1394"/>
                <a:gd name="T9" fmla="*/ 414 h 1106"/>
                <a:gd name="T10" fmla="*/ 1348 w 1394"/>
                <a:gd name="T11" fmla="*/ 281 h 1106"/>
                <a:gd name="T12" fmla="*/ 1256 w 1394"/>
                <a:gd name="T13" fmla="*/ 613 h 1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94" h="1106">
                  <a:moveTo>
                    <a:pt x="1256" y="613"/>
                  </a:moveTo>
                  <a:cubicBezTo>
                    <a:pt x="1103" y="850"/>
                    <a:pt x="842" y="1106"/>
                    <a:pt x="842" y="1106"/>
                  </a:cubicBezTo>
                  <a:lnTo>
                    <a:pt x="842" y="1106"/>
                  </a:lnTo>
                  <a:cubicBezTo>
                    <a:pt x="828" y="1099"/>
                    <a:pt x="490" y="932"/>
                    <a:pt x="253" y="745"/>
                  </a:cubicBezTo>
                  <a:cubicBezTo>
                    <a:pt x="107" y="631"/>
                    <a:pt x="0" y="509"/>
                    <a:pt x="30" y="414"/>
                  </a:cubicBezTo>
                  <a:cubicBezTo>
                    <a:pt x="129" y="98"/>
                    <a:pt x="1172" y="0"/>
                    <a:pt x="1348" y="281"/>
                  </a:cubicBezTo>
                  <a:cubicBezTo>
                    <a:pt x="1394" y="354"/>
                    <a:pt x="1342" y="481"/>
                    <a:pt x="1256" y="61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7" name="Freeform 567">
              <a:extLst>
                <a:ext uri="{FF2B5EF4-FFF2-40B4-BE49-F238E27FC236}">
                  <a16:creationId xmlns:a16="http://schemas.microsoft.com/office/drawing/2014/main" id="{F1AB8753-83C9-4108-A6C9-B46BA18EC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56400" y="4910138"/>
              <a:ext cx="153988" cy="176213"/>
            </a:xfrm>
            <a:custGeom>
              <a:avLst/>
              <a:gdLst>
                <a:gd name="T0" fmla="*/ 570 w 845"/>
                <a:gd name="T1" fmla="*/ 946 h 964"/>
                <a:gd name="T2" fmla="*/ 845 w 845"/>
                <a:gd name="T3" fmla="*/ 196 h 964"/>
                <a:gd name="T4" fmla="*/ 120 w 845"/>
                <a:gd name="T5" fmla="*/ 154 h 964"/>
                <a:gd name="T6" fmla="*/ 570 w 845"/>
                <a:gd name="T7" fmla="*/ 946 h 9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5" h="964">
                  <a:moveTo>
                    <a:pt x="570" y="946"/>
                  </a:moveTo>
                  <a:cubicBezTo>
                    <a:pt x="769" y="929"/>
                    <a:pt x="845" y="196"/>
                    <a:pt x="845" y="196"/>
                  </a:cubicBezTo>
                  <a:cubicBezTo>
                    <a:pt x="845" y="196"/>
                    <a:pt x="216" y="0"/>
                    <a:pt x="120" y="154"/>
                  </a:cubicBezTo>
                  <a:cubicBezTo>
                    <a:pt x="0" y="347"/>
                    <a:pt x="343" y="964"/>
                    <a:pt x="570" y="946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8" name="Freeform 568">
              <a:extLst>
                <a:ext uri="{FF2B5EF4-FFF2-40B4-BE49-F238E27FC236}">
                  <a16:creationId xmlns:a16="http://schemas.microsoft.com/office/drawing/2014/main" id="{73914709-23B3-4080-8556-7021BA2E40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0388" y="4899025"/>
              <a:ext cx="173038" cy="187325"/>
            </a:xfrm>
            <a:custGeom>
              <a:avLst/>
              <a:gdLst>
                <a:gd name="T0" fmla="*/ 0 w 946"/>
                <a:gd name="T1" fmla="*/ 254 h 1023"/>
                <a:gd name="T2" fmla="*/ 467 w 946"/>
                <a:gd name="T3" fmla="*/ 1004 h 1023"/>
                <a:gd name="T4" fmla="*/ 808 w 946"/>
                <a:gd name="T5" fmla="*/ 162 h 1023"/>
                <a:gd name="T6" fmla="*/ 0 w 946"/>
                <a:gd name="T7" fmla="*/ 254 h 10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6" h="1023">
                  <a:moveTo>
                    <a:pt x="0" y="254"/>
                  </a:moveTo>
                  <a:cubicBezTo>
                    <a:pt x="0" y="254"/>
                    <a:pt x="247" y="1023"/>
                    <a:pt x="467" y="1004"/>
                  </a:cubicBezTo>
                  <a:cubicBezTo>
                    <a:pt x="693" y="984"/>
                    <a:pt x="946" y="343"/>
                    <a:pt x="808" y="162"/>
                  </a:cubicBezTo>
                  <a:cubicBezTo>
                    <a:pt x="685" y="0"/>
                    <a:pt x="0" y="254"/>
                    <a:pt x="0" y="254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09" name="Freeform 569">
              <a:extLst>
                <a:ext uri="{FF2B5EF4-FFF2-40B4-BE49-F238E27FC236}">
                  <a16:creationId xmlns:a16="http://schemas.microsoft.com/office/drawing/2014/main" id="{D5453A2E-2A4F-4459-AA54-68D4577D1D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808788" y="4818063"/>
              <a:ext cx="174625" cy="127000"/>
            </a:xfrm>
            <a:custGeom>
              <a:avLst/>
              <a:gdLst>
                <a:gd name="T0" fmla="*/ 50 w 955"/>
                <a:gd name="T1" fmla="*/ 259 h 692"/>
                <a:gd name="T2" fmla="*/ 558 w 955"/>
                <a:gd name="T3" fmla="*/ 692 h 692"/>
                <a:gd name="T4" fmla="*/ 875 w 955"/>
                <a:gd name="T5" fmla="*/ 175 h 692"/>
                <a:gd name="T6" fmla="*/ 50 w 955"/>
                <a:gd name="T7" fmla="*/ 259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5" h="692">
                  <a:moveTo>
                    <a:pt x="50" y="259"/>
                  </a:moveTo>
                  <a:cubicBezTo>
                    <a:pt x="0" y="418"/>
                    <a:pt x="558" y="692"/>
                    <a:pt x="558" y="692"/>
                  </a:cubicBezTo>
                  <a:cubicBezTo>
                    <a:pt x="558" y="692"/>
                    <a:pt x="955" y="303"/>
                    <a:pt x="875" y="175"/>
                  </a:cubicBezTo>
                  <a:cubicBezTo>
                    <a:pt x="764" y="0"/>
                    <a:pt x="111" y="61"/>
                    <a:pt x="50" y="25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0" name="Freeform 570">
              <a:extLst>
                <a:ext uri="{FF2B5EF4-FFF2-40B4-BE49-F238E27FC236}">
                  <a16:creationId xmlns:a16="http://schemas.microsoft.com/office/drawing/2014/main" id="{1DF85F8B-64CE-4D58-BB5A-76AB9026EFE1}"/>
                </a:ext>
              </a:extLst>
            </p:cNvPr>
            <p:cNvSpPr>
              <a:spLocks/>
            </p:cNvSpPr>
            <p:nvPr/>
          </p:nvSpPr>
          <p:spPr bwMode="auto">
            <a:xfrm>
              <a:off x="7281863" y="4549775"/>
              <a:ext cx="247650" cy="228600"/>
            </a:xfrm>
            <a:custGeom>
              <a:avLst/>
              <a:gdLst>
                <a:gd name="T0" fmla="*/ 1 w 1350"/>
                <a:gd name="T1" fmla="*/ 486 h 1245"/>
                <a:gd name="T2" fmla="*/ 1132 w 1350"/>
                <a:gd name="T3" fmla="*/ 1059 h 1245"/>
                <a:gd name="T4" fmla="*/ 974 w 1350"/>
                <a:gd name="T5" fmla="*/ 0 h 1245"/>
                <a:gd name="T6" fmla="*/ 1 w 1350"/>
                <a:gd name="T7" fmla="*/ 486 h 1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50" h="1245">
                  <a:moveTo>
                    <a:pt x="1" y="486"/>
                  </a:moveTo>
                  <a:cubicBezTo>
                    <a:pt x="0" y="803"/>
                    <a:pt x="875" y="1245"/>
                    <a:pt x="1132" y="1059"/>
                  </a:cubicBezTo>
                  <a:cubicBezTo>
                    <a:pt x="1350" y="902"/>
                    <a:pt x="974" y="0"/>
                    <a:pt x="974" y="0"/>
                  </a:cubicBezTo>
                  <a:cubicBezTo>
                    <a:pt x="974" y="0"/>
                    <a:pt x="2" y="214"/>
                    <a:pt x="1" y="486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1" name="Freeform 571">
              <a:extLst>
                <a:ext uri="{FF2B5EF4-FFF2-40B4-BE49-F238E27FC236}">
                  <a16:creationId xmlns:a16="http://schemas.microsoft.com/office/drawing/2014/main" id="{90EB426D-6D74-4444-9375-1A0641254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3763" y="4376738"/>
              <a:ext cx="215900" cy="173038"/>
            </a:xfrm>
            <a:custGeom>
              <a:avLst/>
              <a:gdLst>
                <a:gd name="T0" fmla="*/ 698 w 1185"/>
                <a:gd name="T1" fmla="*/ 40 h 949"/>
                <a:gd name="T2" fmla="*/ 43 w 1185"/>
                <a:gd name="T3" fmla="*/ 596 h 949"/>
                <a:gd name="T4" fmla="*/ 1185 w 1185"/>
                <a:gd name="T5" fmla="*/ 949 h 949"/>
                <a:gd name="T6" fmla="*/ 698 w 1185"/>
                <a:gd name="T7" fmla="*/ 4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85" h="949">
                  <a:moveTo>
                    <a:pt x="698" y="40"/>
                  </a:moveTo>
                  <a:cubicBezTo>
                    <a:pt x="487" y="0"/>
                    <a:pt x="0" y="385"/>
                    <a:pt x="43" y="596"/>
                  </a:cubicBezTo>
                  <a:cubicBezTo>
                    <a:pt x="103" y="888"/>
                    <a:pt x="1185" y="949"/>
                    <a:pt x="1185" y="949"/>
                  </a:cubicBezTo>
                  <a:cubicBezTo>
                    <a:pt x="1185" y="949"/>
                    <a:pt x="951" y="88"/>
                    <a:pt x="698" y="40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2" name="Freeform 572">
              <a:extLst>
                <a:ext uri="{FF2B5EF4-FFF2-40B4-BE49-F238E27FC236}">
                  <a16:creationId xmlns:a16="http://schemas.microsoft.com/office/drawing/2014/main" id="{63BB1997-80CC-4CDE-BEC0-3544D9EC29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59663" y="4505325"/>
              <a:ext cx="204788" cy="188913"/>
            </a:xfrm>
            <a:custGeom>
              <a:avLst/>
              <a:gdLst>
                <a:gd name="T0" fmla="*/ 869 w 1114"/>
                <a:gd name="T1" fmla="*/ 135 h 1031"/>
                <a:gd name="T2" fmla="*/ 0 w 1114"/>
                <a:gd name="T3" fmla="*/ 244 h 1031"/>
                <a:gd name="T4" fmla="*/ 954 w 1114"/>
                <a:gd name="T5" fmla="*/ 882 h 1031"/>
                <a:gd name="T6" fmla="*/ 869 w 1114"/>
                <a:gd name="T7" fmla="*/ 135 h 10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14" h="1031">
                  <a:moveTo>
                    <a:pt x="869" y="135"/>
                  </a:moveTo>
                  <a:cubicBezTo>
                    <a:pt x="698" y="0"/>
                    <a:pt x="0" y="244"/>
                    <a:pt x="0" y="244"/>
                  </a:cubicBezTo>
                  <a:cubicBezTo>
                    <a:pt x="0" y="244"/>
                    <a:pt x="709" y="1031"/>
                    <a:pt x="954" y="882"/>
                  </a:cubicBezTo>
                  <a:cubicBezTo>
                    <a:pt x="1114" y="784"/>
                    <a:pt x="1017" y="251"/>
                    <a:pt x="869" y="135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3" name="Freeform 573">
              <a:extLst>
                <a:ext uri="{FF2B5EF4-FFF2-40B4-BE49-F238E27FC236}">
                  <a16:creationId xmlns:a16="http://schemas.microsoft.com/office/drawing/2014/main" id="{C2039A14-33DF-487E-8666-A2730A760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9175" y="4551363"/>
              <a:ext cx="128588" cy="119063"/>
            </a:xfrm>
            <a:custGeom>
              <a:avLst/>
              <a:gdLst>
                <a:gd name="T0" fmla="*/ 1 w 697"/>
                <a:gd name="T1" fmla="*/ 251 h 643"/>
                <a:gd name="T2" fmla="*/ 585 w 697"/>
                <a:gd name="T3" fmla="*/ 547 h 643"/>
                <a:gd name="T4" fmla="*/ 503 w 697"/>
                <a:gd name="T5" fmla="*/ 0 h 643"/>
                <a:gd name="T6" fmla="*/ 1 w 697"/>
                <a:gd name="T7" fmla="*/ 251 h 6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7" h="643">
                  <a:moveTo>
                    <a:pt x="1" y="251"/>
                  </a:moveTo>
                  <a:cubicBezTo>
                    <a:pt x="0" y="415"/>
                    <a:pt x="452" y="643"/>
                    <a:pt x="585" y="547"/>
                  </a:cubicBezTo>
                  <a:cubicBezTo>
                    <a:pt x="697" y="466"/>
                    <a:pt x="503" y="0"/>
                    <a:pt x="503" y="0"/>
                  </a:cubicBezTo>
                  <a:cubicBezTo>
                    <a:pt x="503" y="0"/>
                    <a:pt x="1" y="111"/>
                    <a:pt x="1" y="251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4" name="Freeform 574">
              <a:extLst>
                <a:ext uri="{FF2B5EF4-FFF2-40B4-BE49-F238E27FC236}">
                  <a16:creationId xmlns:a16="http://schemas.microsoft.com/office/drawing/2014/main" id="{008628D6-C0D8-4803-A3DE-A62D3A79D3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0125" y="4462463"/>
              <a:ext cx="111125" cy="88900"/>
            </a:xfrm>
            <a:custGeom>
              <a:avLst/>
              <a:gdLst>
                <a:gd name="T0" fmla="*/ 361 w 612"/>
                <a:gd name="T1" fmla="*/ 20 h 490"/>
                <a:gd name="T2" fmla="*/ 22 w 612"/>
                <a:gd name="T3" fmla="*/ 307 h 490"/>
                <a:gd name="T4" fmla="*/ 612 w 612"/>
                <a:gd name="T5" fmla="*/ 490 h 490"/>
                <a:gd name="T6" fmla="*/ 361 w 612"/>
                <a:gd name="T7" fmla="*/ 20 h 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12" h="490">
                  <a:moveTo>
                    <a:pt x="361" y="20"/>
                  </a:moveTo>
                  <a:cubicBezTo>
                    <a:pt x="252" y="0"/>
                    <a:pt x="0" y="199"/>
                    <a:pt x="22" y="307"/>
                  </a:cubicBezTo>
                  <a:cubicBezTo>
                    <a:pt x="53" y="459"/>
                    <a:pt x="612" y="490"/>
                    <a:pt x="612" y="490"/>
                  </a:cubicBezTo>
                  <a:cubicBezTo>
                    <a:pt x="612" y="490"/>
                    <a:pt x="492" y="45"/>
                    <a:pt x="361" y="2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5" name="Freeform 575">
              <a:extLst>
                <a:ext uri="{FF2B5EF4-FFF2-40B4-BE49-F238E27FC236}">
                  <a16:creationId xmlns:a16="http://schemas.microsoft.com/office/drawing/2014/main" id="{5BD6A328-FB35-4500-B0DB-3899D9996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7461250" y="4529138"/>
              <a:ext cx="104775" cy="96838"/>
            </a:xfrm>
            <a:custGeom>
              <a:avLst/>
              <a:gdLst>
                <a:gd name="T0" fmla="*/ 449 w 575"/>
                <a:gd name="T1" fmla="*/ 70 h 532"/>
                <a:gd name="T2" fmla="*/ 0 w 575"/>
                <a:gd name="T3" fmla="*/ 126 h 532"/>
                <a:gd name="T4" fmla="*/ 492 w 575"/>
                <a:gd name="T5" fmla="*/ 455 h 532"/>
                <a:gd name="T6" fmla="*/ 449 w 575"/>
                <a:gd name="T7" fmla="*/ 70 h 5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5" h="532">
                  <a:moveTo>
                    <a:pt x="449" y="70"/>
                  </a:moveTo>
                  <a:cubicBezTo>
                    <a:pt x="360" y="0"/>
                    <a:pt x="0" y="126"/>
                    <a:pt x="0" y="126"/>
                  </a:cubicBezTo>
                  <a:cubicBezTo>
                    <a:pt x="0" y="126"/>
                    <a:pt x="366" y="532"/>
                    <a:pt x="492" y="455"/>
                  </a:cubicBezTo>
                  <a:cubicBezTo>
                    <a:pt x="575" y="405"/>
                    <a:pt x="525" y="130"/>
                    <a:pt x="449" y="70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6" name="Freeform 576">
              <a:extLst>
                <a:ext uri="{FF2B5EF4-FFF2-40B4-BE49-F238E27FC236}">
                  <a16:creationId xmlns:a16="http://schemas.microsoft.com/office/drawing/2014/main" id="{E2E77E82-EA3E-4C23-A732-973A1FA4081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61175" y="3846513"/>
              <a:ext cx="193675" cy="155575"/>
            </a:xfrm>
            <a:custGeom>
              <a:avLst/>
              <a:gdLst>
                <a:gd name="T0" fmla="*/ 114 w 1060"/>
                <a:gd name="T1" fmla="*/ 179 h 846"/>
                <a:gd name="T2" fmla="*/ 1012 w 1060"/>
                <a:gd name="T3" fmla="*/ 352 h 846"/>
                <a:gd name="T4" fmla="*/ 409 w 1060"/>
                <a:gd name="T5" fmla="*/ 846 h 846"/>
                <a:gd name="T6" fmla="*/ 114 w 1060"/>
                <a:gd name="T7" fmla="*/ 179 h 8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0" h="846">
                  <a:moveTo>
                    <a:pt x="114" y="179"/>
                  </a:moveTo>
                  <a:cubicBezTo>
                    <a:pt x="256" y="0"/>
                    <a:pt x="956" y="130"/>
                    <a:pt x="1012" y="352"/>
                  </a:cubicBezTo>
                  <a:cubicBezTo>
                    <a:pt x="1060" y="541"/>
                    <a:pt x="409" y="846"/>
                    <a:pt x="409" y="846"/>
                  </a:cubicBezTo>
                  <a:cubicBezTo>
                    <a:pt x="409" y="846"/>
                    <a:pt x="0" y="322"/>
                    <a:pt x="114" y="179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7" name="Freeform 577">
              <a:extLst>
                <a:ext uri="{FF2B5EF4-FFF2-40B4-BE49-F238E27FC236}">
                  <a16:creationId xmlns:a16="http://schemas.microsoft.com/office/drawing/2014/main" id="{51170CD3-409C-4CCD-A0BC-D08729BAF02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5788" y="3994150"/>
              <a:ext cx="173038" cy="122238"/>
            </a:xfrm>
            <a:custGeom>
              <a:avLst/>
              <a:gdLst>
                <a:gd name="T0" fmla="*/ 482 w 944"/>
                <a:gd name="T1" fmla="*/ 666 h 673"/>
                <a:gd name="T2" fmla="*/ 0 w 944"/>
                <a:gd name="T3" fmla="*/ 42 h 673"/>
                <a:gd name="T4" fmla="*/ 896 w 944"/>
                <a:gd name="T5" fmla="*/ 217 h 673"/>
                <a:gd name="T6" fmla="*/ 482 w 944"/>
                <a:gd name="T7" fmla="*/ 666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4" h="673">
                  <a:moveTo>
                    <a:pt x="482" y="666"/>
                  </a:moveTo>
                  <a:cubicBezTo>
                    <a:pt x="286" y="657"/>
                    <a:pt x="0" y="42"/>
                    <a:pt x="0" y="42"/>
                  </a:cubicBezTo>
                  <a:cubicBezTo>
                    <a:pt x="0" y="42"/>
                    <a:pt x="825" y="0"/>
                    <a:pt x="896" y="217"/>
                  </a:cubicBezTo>
                  <a:cubicBezTo>
                    <a:pt x="944" y="362"/>
                    <a:pt x="635" y="673"/>
                    <a:pt x="482" y="66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8" name="Freeform 578">
              <a:extLst>
                <a:ext uri="{FF2B5EF4-FFF2-40B4-BE49-F238E27FC236}">
                  <a16:creationId xmlns:a16="http://schemas.microsoft.com/office/drawing/2014/main" id="{233D02B8-A2D2-4F7E-96C6-C7A7B3114F26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4338" y="3944938"/>
              <a:ext cx="171450" cy="149225"/>
            </a:xfrm>
            <a:custGeom>
              <a:avLst/>
              <a:gdLst>
                <a:gd name="T0" fmla="*/ 438 w 945"/>
                <a:gd name="T1" fmla="*/ 789 h 817"/>
                <a:gd name="T2" fmla="*/ 945 w 945"/>
                <a:gd name="T3" fmla="*/ 312 h 817"/>
                <a:gd name="T4" fmla="*/ 101 w 945"/>
                <a:gd name="T5" fmla="*/ 175 h 817"/>
                <a:gd name="T6" fmla="*/ 438 w 945"/>
                <a:gd name="T7" fmla="*/ 789 h 8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5" h="817">
                  <a:moveTo>
                    <a:pt x="438" y="789"/>
                  </a:moveTo>
                  <a:cubicBezTo>
                    <a:pt x="610" y="817"/>
                    <a:pt x="945" y="312"/>
                    <a:pt x="945" y="312"/>
                  </a:cubicBezTo>
                  <a:cubicBezTo>
                    <a:pt x="945" y="312"/>
                    <a:pt x="225" y="0"/>
                    <a:pt x="101" y="175"/>
                  </a:cubicBezTo>
                  <a:cubicBezTo>
                    <a:pt x="0" y="318"/>
                    <a:pt x="265" y="762"/>
                    <a:pt x="438" y="789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19" name="Freeform 579">
              <a:extLst>
                <a:ext uri="{FF2B5EF4-FFF2-40B4-BE49-F238E27FC236}">
                  <a16:creationId xmlns:a16="http://schemas.microsoft.com/office/drawing/2014/main" id="{FF73B6C9-2DF3-4C11-A11B-ABF48E460A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73838" y="4403725"/>
              <a:ext cx="300038" cy="312738"/>
            </a:xfrm>
            <a:custGeom>
              <a:avLst/>
              <a:gdLst>
                <a:gd name="T0" fmla="*/ 308 w 1641"/>
                <a:gd name="T1" fmla="*/ 104 h 1717"/>
                <a:gd name="T2" fmla="*/ 162 w 1641"/>
                <a:gd name="T3" fmla="*/ 922 h 1717"/>
                <a:gd name="T4" fmla="*/ 1027 w 1641"/>
                <a:gd name="T5" fmla="*/ 591 h 1717"/>
                <a:gd name="T6" fmla="*/ 308 w 1641"/>
                <a:gd name="T7" fmla="*/ 1445 h 1717"/>
                <a:gd name="T8" fmla="*/ 1500 w 1641"/>
                <a:gd name="T9" fmla="*/ 1445 h 1717"/>
                <a:gd name="T10" fmla="*/ 1137 w 1641"/>
                <a:gd name="T11" fmla="*/ 513 h 1717"/>
                <a:gd name="T12" fmla="*/ 308 w 1641"/>
                <a:gd name="T13" fmla="*/ 104 h 17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41" h="1717">
                  <a:moveTo>
                    <a:pt x="308" y="104"/>
                  </a:moveTo>
                  <a:cubicBezTo>
                    <a:pt x="123" y="198"/>
                    <a:pt x="0" y="792"/>
                    <a:pt x="162" y="922"/>
                  </a:cubicBezTo>
                  <a:cubicBezTo>
                    <a:pt x="320" y="1049"/>
                    <a:pt x="807" y="742"/>
                    <a:pt x="1027" y="591"/>
                  </a:cubicBezTo>
                  <a:cubicBezTo>
                    <a:pt x="780" y="772"/>
                    <a:pt x="208" y="1221"/>
                    <a:pt x="308" y="1445"/>
                  </a:cubicBezTo>
                  <a:cubicBezTo>
                    <a:pt x="430" y="1717"/>
                    <a:pt x="1332" y="1691"/>
                    <a:pt x="1500" y="1445"/>
                  </a:cubicBezTo>
                  <a:cubicBezTo>
                    <a:pt x="1641" y="1238"/>
                    <a:pt x="1137" y="513"/>
                    <a:pt x="1137" y="513"/>
                  </a:cubicBezTo>
                  <a:cubicBezTo>
                    <a:pt x="1137" y="513"/>
                    <a:pt x="515" y="0"/>
                    <a:pt x="308" y="104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0" name="Freeform 580">
              <a:extLst>
                <a:ext uri="{FF2B5EF4-FFF2-40B4-BE49-F238E27FC236}">
                  <a16:creationId xmlns:a16="http://schemas.microsoft.com/office/drawing/2014/main" id="{C192409D-5517-4B4C-9421-F3513754400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1800" y="4359275"/>
              <a:ext cx="230188" cy="198438"/>
            </a:xfrm>
            <a:custGeom>
              <a:avLst/>
              <a:gdLst>
                <a:gd name="T0" fmla="*/ 667 w 1256"/>
                <a:gd name="T1" fmla="*/ 28 h 1089"/>
                <a:gd name="T2" fmla="*/ 0 w 1256"/>
                <a:gd name="T3" fmla="*/ 755 h 1089"/>
                <a:gd name="T4" fmla="*/ 1128 w 1256"/>
                <a:gd name="T5" fmla="*/ 852 h 1089"/>
                <a:gd name="T6" fmla="*/ 667 w 1256"/>
                <a:gd name="T7" fmla="*/ 28 h 10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56" h="1089">
                  <a:moveTo>
                    <a:pt x="667" y="28"/>
                  </a:moveTo>
                  <a:cubicBezTo>
                    <a:pt x="422" y="0"/>
                    <a:pt x="0" y="755"/>
                    <a:pt x="0" y="755"/>
                  </a:cubicBezTo>
                  <a:cubicBezTo>
                    <a:pt x="0" y="755"/>
                    <a:pt x="975" y="1089"/>
                    <a:pt x="1128" y="852"/>
                  </a:cubicBezTo>
                  <a:cubicBezTo>
                    <a:pt x="1256" y="653"/>
                    <a:pt x="902" y="56"/>
                    <a:pt x="667" y="2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1" name="Freeform 581">
              <a:extLst>
                <a:ext uri="{FF2B5EF4-FFF2-40B4-BE49-F238E27FC236}">
                  <a16:creationId xmlns:a16="http://schemas.microsoft.com/office/drawing/2014/main" id="{5E9858A2-D122-419A-8BD1-EC2CF7408D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675438" y="4449763"/>
              <a:ext cx="158750" cy="165100"/>
            </a:xfrm>
            <a:custGeom>
              <a:avLst/>
              <a:gdLst>
                <a:gd name="T0" fmla="*/ 163 w 869"/>
                <a:gd name="T1" fmla="*/ 55 h 909"/>
                <a:gd name="T2" fmla="*/ 86 w 869"/>
                <a:gd name="T3" fmla="*/ 489 h 909"/>
                <a:gd name="T4" fmla="*/ 544 w 869"/>
                <a:gd name="T5" fmla="*/ 313 h 909"/>
                <a:gd name="T6" fmla="*/ 163 w 869"/>
                <a:gd name="T7" fmla="*/ 765 h 909"/>
                <a:gd name="T8" fmla="*/ 794 w 869"/>
                <a:gd name="T9" fmla="*/ 765 h 909"/>
                <a:gd name="T10" fmla="*/ 602 w 869"/>
                <a:gd name="T11" fmla="*/ 272 h 909"/>
                <a:gd name="T12" fmla="*/ 163 w 869"/>
                <a:gd name="T13" fmla="*/ 55 h 9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9" h="909">
                  <a:moveTo>
                    <a:pt x="163" y="55"/>
                  </a:moveTo>
                  <a:cubicBezTo>
                    <a:pt x="65" y="105"/>
                    <a:pt x="0" y="420"/>
                    <a:pt x="86" y="489"/>
                  </a:cubicBezTo>
                  <a:cubicBezTo>
                    <a:pt x="169" y="556"/>
                    <a:pt x="427" y="393"/>
                    <a:pt x="544" y="313"/>
                  </a:cubicBezTo>
                  <a:cubicBezTo>
                    <a:pt x="413" y="409"/>
                    <a:pt x="110" y="647"/>
                    <a:pt x="163" y="765"/>
                  </a:cubicBezTo>
                  <a:cubicBezTo>
                    <a:pt x="228" y="909"/>
                    <a:pt x="705" y="896"/>
                    <a:pt x="794" y="765"/>
                  </a:cubicBezTo>
                  <a:cubicBezTo>
                    <a:pt x="869" y="656"/>
                    <a:pt x="602" y="272"/>
                    <a:pt x="602" y="272"/>
                  </a:cubicBezTo>
                  <a:cubicBezTo>
                    <a:pt x="602" y="272"/>
                    <a:pt x="272" y="0"/>
                    <a:pt x="163" y="5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2" name="Freeform 582">
              <a:extLst>
                <a:ext uri="{FF2B5EF4-FFF2-40B4-BE49-F238E27FC236}">
                  <a16:creationId xmlns:a16="http://schemas.microsoft.com/office/drawing/2014/main" id="{DC02973E-4DD0-43BF-BB2F-D10BE2D925BF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4975" y="4425950"/>
              <a:ext cx="122238" cy="104775"/>
            </a:xfrm>
            <a:custGeom>
              <a:avLst/>
              <a:gdLst>
                <a:gd name="T0" fmla="*/ 353 w 665"/>
                <a:gd name="T1" fmla="*/ 15 h 577"/>
                <a:gd name="T2" fmla="*/ 0 w 665"/>
                <a:gd name="T3" fmla="*/ 400 h 577"/>
                <a:gd name="T4" fmla="*/ 597 w 665"/>
                <a:gd name="T5" fmla="*/ 451 h 577"/>
                <a:gd name="T6" fmla="*/ 353 w 665"/>
                <a:gd name="T7" fmla="*/ 15 h 5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5" h="577">
                  <a:moveTo>
                    <a:pt x="353" y="15"/>
                  </a:moveTo>
                  <a:cubicBezTo>
                    <a:pt x="224" y="0"/>
                    <a:pt x="0" y="400"/>
                    <a:pt x="0" y="400"/>
                  </a:cubicBezTo>
                  <a:cubicBezTo>
                    <a:pt x="0" y="400"/>
                    <a:pt x="516" y="577"/>
                    <a:pt x="597" y="451"/>
                  </a:cubicBezTo>
                  <a:cubicBezTo>
                    <a:pt x="665" y="346"/>
                    <a:pt x="478" y="29"/>
                    <a:pt x="353" y="15"/>
                  </a:cubicBezTo>
                </a:path>
              </a:pathLst>
            </a:custGeom>
            <a:solidFill>
              <a:srgbClr val="B73E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3" name="Freeform 583">
              <a:extLst>
                <a:ext uri="{FF2B5EF4-FFF2-40B4-BE49-F238E27FC236}">
                  <a16:creationId xmlns:a16="http://schemas.microsoft.com/office/drawing/2014/main" id="{7CAE6F91-C4A4-4053-9F7A-A82D2A875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4475" y="4008438"/>
              <a:ext cx="214313" cy="141288"/>
            </a:xfrm>
            <a:custGeom>
              <a:avLst/>
              <a:gdLst>
                <a:gd name="T0" fmla="*/ 2 w 1175"/>
                <a:gd name="T1" fmla="*/ 280 h 777"/>
                <a:gd name="T2" fmla="*/ 1067 w 1175"/>
                <a:gd name="T3" fmla="*/ 586 h 777"/>
                <a:gd name="T4" fmla="*/ 927 w 1175"/>
                <a:gd name="T5" fmla="*/ 0 h 777"/>
                <a:gd name="T6" fmla="*/ 2 w 1175"/>
                <a:gd name="T7" fmla="*/ 2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75" h="777">
                  <a:moveTo>
                    <a:pt x="2" y="280"/>
                  </a:moveTo>
                  <a:cubicBezTo>
                    <a:pt x="4" y="557"/>
                    <a:pt x="866" y="777"/>
                    <a:pt x="1067" y="586"/>
                  </a:cubicBezTo>
                  <a:cubicBezTo>
                    <a:pt x="1175" y="482"/>
                    <a:pt x="927" y="0"/>
                    <a:pt x="927" y="0"/>
                  </a:cubicBezTo>
                  <a:cubicBezTo>
                    <a:pt x="927" y="0"/>
                    <a:pt x="0" y="38"/>
                    <a:pt x="2" y="280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4" name="Freeform 584">
              <a:extLst>
                <a:ext uri="{FF2B5EF4-FFF2-40B4-BE49-F238E27FC236}">
                  <a16:creationId xmlns:a16="http://schemas.microsoft.com/office/drawing/2014/main" id="{FF940B35-B77E-4E41-9563-7F550ED021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2413" y="3824288"/>
              <a:ext cx="207963" cy="184150"/>
            </a:xfrm>
            <a:custGeom>
              <a:avLst/>
              <a:gdLst>
                <a:gd name="T0" fmla="*/ 7 w 1138"/>
                <a:gd name="T1" fmla="*/ 566 h 1006"/>
                <a:gd name="T2" fmla="*/ 879 w 1138"/>
                <a:gd name="T3" fmla="*/ 1006 h 1006"/>
                <a:gd name="T4" fmla="*/ 965 w 1138"/>
                <a:gd name="T5" fmla="*/ 154 h 1006"/>
                <a:gd name="T6" fmla="*/ 7 w 1138"/>
                <a:gd name="T7" fmla="*/ 566 h 10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38" h="1006">
                  <a:moveTo>
                    <a:pt x="7" y="566"/>
                  </a:moveTo>
                  <a:cubicBezTo>
                    <a:pt x="0" y="810"/>
                    <a:pt x="879" y="1006"/>
                    <a:pt x="879" y="1006"/>
                  </a:cubicBezTo>
                  <a:cubicBezTo>
                    <a:pt x="879" y="1006"/>
                    <a:pt x="1138" y="280"/>
                    <a:pt x="965" y="154"/>
                  </a:cubicBezTo>
                  <a:cubicBezTo>
                    <a:pt x="755" y="0"/>
                    <a:pt x="15" y="306"/>
                    <a:pt x="7" y="56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5" name="Freeform 585">
              <a:extLst>
                <a:ext uri="{FF2B5EF4-FFF2-40B4-BE49-F238E27FC236}">
                  <a16:creationId xmlns:a16="http://schemas.microsoft.com/office/drawing/2014/main" id="{06E19407-0840-4A2E-A1C6-EDF0822253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2750" y="3867150"/>
              <a:ext cx="165100" cy="182563"/>
            </a:xfrm>
            <a:custGeom>
              <a:avLst/>
              <a:gdLst>
                <a:gd name="T0" fmla="*/ 653 w 901"/>
                <a:gd name="T1" fmla="*/ 72 h 1007"/>
                <a:gd name="T2" fmla="*/ 0 w 901"/>
                <a:gd name="T3" fmla="*/ 778 h 1007"/>
                <a:gd name="T4" fmla="*/ 759 w 901"/>
                <a:gd name="T5" fmla="*/ 871 h 1007"/>
                <a:gd name="T6" fmla="*/ 653 w 901"/>
                <a:gd name="T7" fmla="*/ 72 h 10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1" h="1007">
                  <a:moveTo>
                    <a:pt x="653" y="72"/>
                  </a:moveTo>
                  <a:cubicBezTo>
                    <a:pt x="424" y="0"/>
                    <a:pt x="0" y="778"/>
                    <a:pt x="0" y="778"/>
                  </a:cubicBezTo>
                  <a:cubicBezTo>
                    <a:pt x="0" y="778"/>
                    <a:pt x="625" y="1007"/>
                    <a:pt x="759" y="871"/>
                  </a:cubicBezTo>
                  <a:cubicBezTo>
                    <a:pt x="901" y="728"/>
                    <a:pt x="845" y="133"/>
                    <a:pt x="653" y="72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6" name="Freeform 586">
              <a:extLst>
                <a:ext uri="{FF2B5EF4-FFF2-40B4-BE49-F238E27FC236}">
                  <a16:creationId xmlns:a16="http://schemas.microsoft.com/office/drawing/2014/main" id="{EBF46DC5-A504-429C-8E24-624560C2663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11975" y="4530725"/>
              <a:ext cx="354013" cy="242888"/>
            </a:xfrm>
            <a:custGeom>
              <a:avLst/>
              <a:gdLst>
                <a:gd name="T0" fmla="*/ 151 w 1935"/>
                <a:gd name="T1" fmla="*/ 963 h 1334"/>
                <a:gd name="T2" fmla="*/ 1854 w 1935"/>
                <a:gd name="T3" fmla="*/ 750 h 1334"/>
                <a:gd name="T4" fmla="*/ 869 w 1935"/>
                <a:gd name="T5" fmla="*/ 0 h 1334"/>
                <a:gd name="T6" fmla="*/ 151 w 1935"/>
                <a:gd name="T7" fmla="*/ 963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35" h="1334">
                  <a:moveTo>
                    <a:pt x="151" y="963"/>
                  </a:moveTo>
                  <a:cubicBezTo>
                    <a:pt x="366" y="1334"/>
                    <a:pt x="1742" y="1165"/>
                    <a:pt x="1854" y="750"/>
                  </a:cubicBezTo>
                  <a:cubicBezTo>
                    <a:pt x="1935" y="451"/>
                    <a:pt x="869" y="0"/>
                    <a:pt x="869" y="0"/>
                  </a:cubicBezTo>
                  <a:cubicBezTo>
                    <a:pt x="869" y="0"/>
                    <a:pt x="0" y="704"/>
                    <a:pt x="151" y="963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7" name="Freeform 587">
              <a:extLst>
                <a:ext uri="{FF2B5EF4-FFF2-40B4-BE49-F238E27FC236}">
                  <a16:creationId xmlns:a16="http://schemas.microsoft.com/office/drawing/2014/main" id="{38DC1213-6732-4215-9DF7-282FFAA9A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6842125" y="4381500"/>
              <a:ext cx="228600" cy="238125"/>
            </a:xfrm>
            <a:custGeom>
              <a:avLst/>
              <a:gdLst>
                <a:gd name="T0" fmla="*/ 1252 w 1252"/>
                <a:gd name="T1" fmla="*/ 819 h 1302"/>
                <a:gd name="T2" fmla="*/ 1252 w 1252"/>
                <a:gd name="T3" fmla="*/ 819 h 1302"/>
                <a:gd name="T4" fmla="*/ 54 w 1252"/>
                <a:gd name="T5" fmla="*/ 1063 h 1302"/>
                <a:gd name="T6" fmla="*/ 17 w 1252"/>
                <a:gd name="T7" fmla="*/ 805 h 1302"/>
                <a:gd name="T8" fmla="*/ 545 w 1252"/>
                <a:gd name="T9" fmla="*/ 20 h 1302"/>
                <a:gd name="T10" fmla="*/ 1028 w 1252"/>
                <a:gd name="T11" fmla="*/ 450 h 1302"/>
                <a:gd name="T12" fmla="*/ 1252 w 1252"/>
                <a:gd name="T13" fmla="*/ 819 h 1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2" h="1302">
                  <a:moveTo>
                    <a:pt x="1252" y="819"/>
                  </a:moveTo>
                  <a:lnTo>
                    <a:pt x="1252" y="819"/>
                  </a:lnTo>
                  <a:cubicBezTo>
                    <a:pt x="1238" y="826"/>
                    <a:pt x="242" y="1302"/>
                    <a:pt x="54" y="1063"/>
                  </a:cubicBezTo>
                  <a:cubicBezTo>
                    <a:pt x="9" y="1006"/>
                    <a:pt x="0" y="912"/>
                    <a:pt x="17" y="805"/>
                  </a:cubicBezTo>
                  <a:cubicBezTo>
                    <a:pt x="65" y="489"/>
                    <a:pt x="332" y="51"/>
                    <a:pt x="545" y="20"/>
                  </a:cubicBezTo>
                  <a:cubicBezTo>
                    <a:pt x="686" y="0"/>
                    <a:pt x="879" y="231"/>
                    <a:pt x="1028" y="450"/>
                  </a:cubicBezTo>
                  <a:cubicBezTo>
                    <a:pt x="1157" y="639"/>
                    <a:pt x="1252" y="819"/>
                    <a:pt x="1252" y="819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8" name="Freeform 588">
              <a:extLst>
                <a:ext uri="{FF2B5EF4-FFF2-40B4-BE49-F238E27FC236}">
                  <a16:creationId xmlns:a16="http://schemas.microsoft.com/office/drawing/2014/main" id="{0D61A619-183A-4BAE-9DCC-99366D3191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349750"/>
              <a:ext cx="246063" cy="222250"/>
            </a:xfrm>
            <a:custGeom>
              <a:avLst/>
              <a:gdLst>
                <a:gd name="T0" fmla="*/ 1211 w 1350"/>
                <a:gd name="T1" fmla="*/ 993 h 1222"/>
                <a:gd name="T2" fmla="*/ 1169 w 1350"/>
                <a:gd name="T3" fmla="*/ 1041 h 1222"/>
                <a:gd name="T4" fmla="*/ 1 w 1350"/>
                <a:gd name="T5" fmla="*/ 993 h 1222"/>
                <a:gd name="T6" fmla="*/ 0 w 1350"/>
                <a:gd name="T7" fmla="*/ 993 h 1222"/>
                <a:gd name="T8" fmla="*/ 177 w 1350"/>
                <a:gd name="T9" fmla="*/ 488 h 1222"/>
                <a:gd name="T10" fmla="*/ 546 w 1350"/>
                <a:gd name="T11" fmla="*/ 13 h 1222"/>
                <a:gd name="T12" fmla="*/ 1211 w 1350"/>
                <a:gd name="T13" fmla="*/ 993 h 12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50" h="1222">
                  <a:moveTo>
                    <a:pt x="1211" y="993"/>
                  </a:moveTo>
                  <a:cubicBezTo>
                    <a:pt x="1201" y="1011"/>
                    <a:pt x="1187" y="1027"/>
                    <a:pt x="1169" y="1041"/>
                  </a:cubicBezTo>
                  <a:cubicBezTo>
                    <a:pt x="930" y="1222"/>
                    <a:pt x="29" y="1000"/>
                    <a:pt x="1" y="993"/>
                  </a:cubicBezTo>
                  <a:lnTo>
                    <a:pt x="0" y="993"/>
                  </a:lnTo>
                  <a:cubicBezTo>
                    <a:pt x="0" y="993"/>
                    <a:pt x="70" y="738"/>
                    <a:pt x="177" y="488"/>
                  </a:cubicBezTo>
                  <a:cubicBezTo>
                    <a:pt x="277" y="251"/>
                    <a:pt x="410" y="19"/>
                    <a:pt x="546" y="13"/>
                  </a:cubicBezTo>
                  <a:cubicBezTo>
                    <a:pt x="842" y="0"/>
                    <a:pt x="1350" y="731"/>
                    <a:pt x="1211" y="993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29" name="Freeform 589">
              <a:extLst>
                <a:ext uri="{FF2B5EF4-FFF2-40B4-BE49-F238E27FC236}">
                  <a16:creationId xmlns:a16="http://schemas.microsoft.com/office/drawing/2014/main" id="{45DD04D9-0B7A-4D71-8B91-4C4FCCBDAE8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65950" y="4533900"/>
              <a:ext cx="234950" cy="161925"/>
            </a:xfrm>
            <a:custGeom>
              <a:avLst/>
              <a:gdLst>
                <a:gd name="T0" fmla="*/ 101 w 1283"/>
                <a:gd name="T1" fmla="*/ 638 h 884"/>
                <a:gd name="T2" fmla="*/ 1230 w 1283"/>
                <a:gd name="T3" fmla="*/ 497 h 884"/>
                <a:gd name="T4" fmla="*/ 577 w 1283"/>
                <a:gd name="T5" fmla="*/ 0 h 884"/>
                <a:gd name="T6" fmla="*/ 101 w 1283"/>
                <a:gd name="T7" fmla="*/ 638 h 8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83" h="884">
                  <a:moveTo>
                    <a:pt x="101" y="638"/>
                  </a:moveTo>
                  <a:cubicBezTo>
                    <a:pt x="244" y="884"/>
                    <a:pt x="1156" y="772"/>
                    <a:pt x="1230" y="497"/>
                  </a:cubicBezTo>
                  <a:cubicBezTo>
                    <a:pt x="1283" y="299"/>
                    <a:pt x="577" y="0"/>
                    <a:pt x="577" y="0"/>
                  </a:cubicBezTo>
                  <a:cubicBezTo>
                    <a:pt x="577" y="0"/>
                    <a:pt x="0" y="466"/>
                    <a:pt x="101" y="638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0" name="Freeform 590">
              <a:extLst>
                <a:ext uri="{FF2B5EF4-FFF2-40B4-BE49-F238E27FC236}">
                  <a16:creationId xmlns:a16="http://schemas.microsoft.com/office/drawing/2014/main" id="{4A84AE58-E09A-40B5-91FD-D1948F97F888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038" y="4432300"/>
              <a:ext cx="166688" cy="160338"/>
            </a:xfrm>
            <a:custGeom>
              <a:avLst/>
              <a:gdLst>
                <a:gd name="T0" fmla="*/ 118 w 912"/>
                <a:gd name="T1" fmla="*/ 717 h 876"/>
                <a:gd name="T2" fmla="*/ 912 w 912"/>
                <a:gd name="T3" fmla="*/ 555 h 876"/>
                <a:gd name="T4" fmla="*/ 443 w 912"/>
                <a:gd name="T5" fmla="*/ 25 h 876"/>
                <a:gd name="T6" fmla="*/ 118 w 912"/>
                <a:gd name="T7" fmla="*/ 717 h 8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12" h="876">
                  <a:moveTo>
                    <a:pt x="118" y="717"/>
                  </a:moveTo>
                  <a:cubicBezTo>
                    <a:pt x="243" y="876"/>
                    <a:pt x="912" y="555"/>
                    <a:pt x="912" y="555"/>
                  </a:cubicBezTo>
                  <a:cubicBezTo>
                    <a:pt x="912" y="555"/>
                    <a:pt x="618" y="0"/>
                    <a:pt x="443" y="25"/>
                  </a:cubicBezTo>
                  <a:cubicBezTo>
                    <a:pt x="254" y="52"/>
                    <a:pt x="0" y="567"/>
                    <a:pt x="118" y="717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1" name="Freeform 591">
              <a:extLst>
                <a:ext uri="{FF2B5EF4-FFF2-40B4-BE49-F238E27FC236}">
                  <a16:creationId xmlns:a16="http://schemas.microsoft.com/office/drawing/2014/main" id="{E2711EDD-90C1-4937-8958-CA77C7910D0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70725" y="4413250"/>
              <a:ext cx="163513" cy="153988"/>
            </a:xfrm>
            <a:custGeom>
              <a:avLst/>
              <a:gdLst>
                <a:gd name="T0" fmla="*/ 362 w 895"/>
                <a:gd name="T1" fmla="*/ 9 h 836"/>
                <a:gd name="T2" fmla="*/ 0 w 895"/>
                <a:gd name="T3" fmla="*/ 659 h 836"/>
                <a:gd name="T4" fmla="*/ 803 w 895"/>
                <a:gd name="T5" fmla="*/ 659 h 836"/>
                <a:gd name="T6" fmla="*/ 362 w 895"/>
                <a:gd name="T7" fmla="*/ 9 h 8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5" h="836">
                  <a:moveTo>
                    <a:pt x="362" y="9"/>
                  </a:moveTo>
                  <a:cubicBezTo>
                    <a:pt x="176" y="17"/>
                    <a:pt x="0" y="659"/>
                    <a:pt x="0" y="659"/>
                  </a:cubicBezTo>
                  <a:cubicBezTo>
                    <a:pt x="0" y="659"/>
                    <a:pt x="709" y="836"/>
                    <a:pt x="803" y="659"/>
                  </a:cubicBezTo>
                  <a:cubicBezTo>
                    <a:pt x="895" y="485"/>
                    <a:pt x="558" y="0"/>
                    <a:pt x="362" y="9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2" name="Freeform 592">
              <a:extLst>
                <a:ext uri="{FF2B5EF4-FFF2-40B4-BE49-F238E27FC236}">
                  <a16:creationId xmlns:a16="http://schemas.microsoft.com/office/drawing/2014/main" id="{F1689AC0-35B5-4011-A209-6B60B83A5C57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6975" y="4803775"/>
              <a:ext cx="195263" cy="223838"/>
            </a:xfrm>
            <a:custGeom>
              <a:avLst/>
              <a:gdLst>
                <a:gd name="T0" fmla="*/ 812 w 1066"/>
                <a:gd name="T1" fmla="*/ 1118 h 1226"/>
                <a:gd name="T2" fmla="*/ 812 w 1066"/>
                <a:gd name="T3" fmla="*/ 0 h 1226"/>
                <a:gd name="T4" fmla="*/ 26 w 1066"/>
                <a:gd name="T5" fmla="*/ 440 h 1226"/>
                <a:gd name="T6" fmla="*/ 812 w 1066"/>
                <a:gd name="T7" fmla="*/ 1118 h 1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66" h="1226">
                  <a:moveTo>
                    <a:pt x="812" y="1118"/>
                  </a:moveTo>
                  <a:cubicBezTo>
                    <a:pt x="1066" y="1002"/>
                    <a:pt x="812" y="0"/>
                    <a:pt x="812" y="0"/>
                  </a:cubicBezTo>
                  <a:cubicBezTo>
                    <a:pt x="812" y="0"/>
                    <a:pt x="49" y="216"/>
                    <a:pt x="26" y="440"/>
                  </a:cubicBezTo>
                  <a:cubicBezTo>
                    <a:pt x="0" y="698"/>
                    <a:pt x="576" y="1226"/>
                    <a:pt x="812" y="1118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3" name="Freeform 593">
              <a:extLst>
                <a:ext uri="{FF2B5EF4-FFF2-40B4-BE49-F238E27FC236}">
                  <a16:creationId xmlns:a16="http://schemas.microsoft.com/office/drawing/2014/main" id="{701CB515-5C93-4144-B92F-62A70B920E3D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656138"/>
              <a:ext cx="149225" cy="287338"/>
            </a:xfrm>
            <a:custGeom>
              <a:avLst/>
              <a:gdLst>
                <a:gd name="T0" fmla="*/ 0 w 814"/>
                <a:gd name="T1" fmla="*/ 806 h 1572"/>
                <a:gd name="T2" fmla="*/ 465 w 814"/>
                <a:gd name="T3" fmla="*/ 1512 h 1572"/>
                <a:gd name="T4" fmla="*/ 465 w 814"/>
                <a:gd name="T5" fmla="*/ 61 h 1572"/>
                <a:gd name="T6" fmla="*/ 0 w 814"/>
                <a:gd name="T7" fmla="*/ 806 h 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4" h="1572">
                  <a:moveTo>
                    <a:pt x="0" y="806"/>
                  </a:moveTo>
                  <a:cubicBezTo>
                    <a:pt x="0" y="806"/>
                    <a:pt x="263" y="1572"/>
                    <a:pt x="465" y="1512"/>
                  </a:cubicBezTo>
                  <a:cubicBezTo>
                    <a:pt x="813" y="1407"/>
                    <a:pt x="814" y="161"/>
                    <a:pt x="465" y="61"/>
                  </a:cubicBezTo>
                  <a:cubicBezTo>
                    <a:pt x="254" y="0"/>
                    <a:pt x="0" y="806"/>
                    <a:pt x="0" y="806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4" name="Freeform 594">
              <a:extLst>
                <a:ext uri="{FF2B5EF4-FFF2-40B4-BE49-F238E27FC236}">
                  <a16:creationId xmlns:a16="http://schemas.microsoft.com/office/drawing/2014/main" id="{F4E93DBD-BC55-447B-BD58-FC1E40F4F8C1}"/>
                </a:ext>
              </a:extLst>
            </p:cNvPr>
            <p:cNvSpPr>
              <a:spLocks/>
            </p:cNvSpPr>
            <p:nvPr/>
          </p:nvSpPr>
          <p:spPr bwMode="auto">
            <a:xfrm>
              <a:off x="7556500" y="4584700"/>
              <a:ext cx="180975" cy="219075"/>
            </a:xfrm>
            <a:custGeom>
              <a:avLst/>
              <a:gdLst>
                <a:gd name="T0" fmla="*/ 102 w 997"/>
                <a:gd name="T1" fmla="*/ 1024 h 1197"/>
                <a:gd name="T2" fmla="*/ 767 w 997"/>
                <a:gd name="T3" fmla="*/ 1197 h 1197"/>
                <a:gd name="T4" fmla="*/ 727 w 997"/>
                <a:gd name="T5" fmla="*/ 77 h 1197"/>
                <a:gd name="T6" fmla="*/ 102 w 997"/>
                <a:gd name="T7" fmla="*/ 1024 h 1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97" h="1197">
                  <a:moveTo>
                    <a:pt x="102" y="1024"/>
                  </a:moveTo>
                  <a:cubicBezTo>
                    <a:pt x="164" y="1185"/>
                    <a:pt x="767" y="1197"/>
                    <a:pt x="767" y="1197"/>
                  </a:cubicBezTo>
                  <a:cubicBezTo>
                    <a:pt x="767" y="1197"/>
                    <a:pt x="997" y="153"/>
                    <a:pt x="727" y="77"/>
                  </a:cubicBezTo>
                  <a:cubicBezTo>
                    <a:pt x="454" y="0"/>
                    <a:pt x="0" y="760"/>
                    <a:pt x="102" y="102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5" name="Freeform 595">
              <a:extLst>
                <a:ext uri="{FF2B5EF4-FFF2-40B4-BE49-F238E27FC236}">
                  <a16:creationId xmlns:a16="http://schemas.microsoft.com/office/drawing/2014/main" id="{62023280-EB42-47EF-9AA6-18AC5B89DF5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3650" y="4802188"/>
              <a:ext cx="107950" cy="125413"/>
            </a:xfrm>
            <a:custGeom>
              <a:avLst/>
              <a:gdLst>
                <a:gd name="T0" fmla="*/ 454 w 596"/>
                <a:gd name="T1" fmla="*/ 625 h 685"/>
                <a:gd name="T2" fmla="*/ 454 w 596"/>
                <a:gd name="T3" fmla="*/ 0 h 685"/>
                <a:gd name="T4" fmla="*/ 15 w 596"/>
                <a:gd name="T5" fmla="*/ 245 h 685"/>
                <a:gd name="T6" fmla="*/ 454 w 596"/>
                <a:gd name="T7" fmla="*/ 625 h 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6" h="685">
                  <a:moveTo>
                    <a:pt x="454" y="625"/>
                  </a:moveTo>
                  <a:cubicBezTo>
                    <a:pt x="596" y="560"/>
                    <a:pt x="454" y="0"/>
                    <a:pt x="454" y="0"/>
                  </a:cubicBezTo>
                  <a:cubicBezTo>
                    <a:pt x="454" y="0"/>
                    <a:pt x="28" y="120"/>
                    <a:pt x="15" y="245"/>
                  </a:cubicBezTo>
                  <a:cubicBezTo>
                    <a:pt x="0" y="390"/>
                    <a:pt x="322" y="685"/>
                    <a:pt x="454" y="625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6" name="Freeform 596">
              <a:extLst>
                <a:ext uri="{FF2B5EF4-FFF2-40B4-BE49-F238E27FC236}">
                  <a16:creationId xmlns:a16="http://schemas.microsoft.com/office/drawing/2014/main" id="{E60C7A15-D395-4466-97EA-149496AA5926}"/>
                </a:ext>
              </a:extLst>
            </p:cNvPr>
            <p:cNvSpPr>
              <a:spLocks/>
            </p:cNvSpPr>
            <p:nvPr/>
          </p:nvSpPr>
          <p:spPr bwMode="auto">
            <a:xfrm>
              <a:off x="7696200" y="4719638"/>
              <a:ext cx="82550" cy="160338"/>
            </a:xfrm>
            <a:custGeom>
              <a:avLst/>
              <a:gdLst>
                <a:gd name="T0" fmla="*/ 0 w 455"/>
                <a:gd name="T1" fmla="*/ 450 h 878"/>
                <a:gd name="T2" fmla="*/ 260 w 455"/>
                <a:gd name="T3" fmla="*/ 844 h 878"/>
                <a:gd name="T4" fmla="*/ 260 w 455"/>
                <a:gd name="T5" fmla="*/ 34 h 878"/>
                <a:gd name="T6" fmla="*/ 0 w 455"/>
                <a:gd name="T7" fmla="*/ 450 h 8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5" h="878">
                  <a:moveTo>
                    <a:pt x="0" y="450"/>
                  </a:moveTo>
                  <a:cubicBezTo>
                    <a:pt x="0" y="450"/>
                    <a:pt x="147" y="878"/>
                    <a:pt x="260" y="844"/>
                  </a:cubicBezTo>
                  <a:cubicBezTo>
                    <a:pt x="454" y="786"/>
                    <a:pt x="455" y="89"/>
                    <a:pt x="260" y="34"/>
                  </a:cubicBezTo>
                  <a:cubicBezTo>
                    <a:pt x="142" y="0"/>
                    <a:pt x="0" y="450"/>
                    <a:pt x="0" y="450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7" name="Freeform 597">
              <a:extLst>
                <a:ext uri="{FF2B5EF4-FFF2-40B4-BE49-F238E27FC236}">
                  <a16:creationId xmlns:a16="http://schemas.microsoft.com/office/drawing/2014/main" id="{EF4EC1A7-7BBC-410B-8A85-5E83D002B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7618413" y="4679950"/>
              <a:ext cx="101600" cy="122238"/>
            </a:xfrm>
            <a:custGeom>
              <a:avLst/>
              <a:gdLst>
                <a:gd name="T0" fmla="*/ 57 w 557"/>
                <a:gd name="T1" fmla="*/ 572 h 669"/>
                <a:gd name="T2" fmla="*/ 428 w 557"/>
                <a:gd name="T3" fmla="*/ 669 h 669"/>
                <a:gd name="T4" fmla="*/ 406 w 557"/>
                <a:gd name="T5" fmla="*/ 43 h 669"/>
                <a:gd name="T6" fmla="*/ 57 w 557"/>
                <a:gd name="T7" fmla="*/ 572 h 6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7" h="669">
                  <a:moveTo>
                    <a:pt x="57" y="572"/>
                  </a:moveTo>
                  <a:cubicBezTo>
                    <a:pt x="91" y="662"/>
                    <a:pt x="428" y="669"/>
                    <a:pt x="428" y="669"/>
                  </a:cubicBezTo>
                  <a:cubicBezTo>
                    <a:pt x="428" y="669"/>
                    <a:pt x="557" y="86"/>
                    <a:pt x="406" y="43"/>
                  </a:cubicBezTo>
                  <a:cubicBezTo>
                    <a:pt x="254" y="0"/>
                    <a:pt x="0" y="424"/>
                    <a:pt x="57" y="572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8" name="Freeform 598">
              <a:extLst>
                <a:ext uri="{FF2B5EF4-FFF2-40B4-BE49-F238E27FC236}">
                  <a16:creationId xmlns:a16="http://schemas.microsoft.com/office/drawing/2014/main" id="{4AB2060D-4C78-4EAF-BC14-A401A62C25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071938"/>
              <a:ext cx="185738" cy="225425"/>
            </a:xfrm>
            <a:custGeom>
              <a:avLst/>
              <a:gdLst>
                <a:gd name="T0" fmla="*/ 675 w 1015"/>
                <a:gd name="T1" fmla="*/ 18 h 1233"/>
                <a:gd name="T2" fmla="*/ 163 w 1015"/>
                <a:gd name="T3" fmla="*/ 1056 h 1233"/>
                <a:gd name="T4" fmla="*/ 1015 w 1015"/>
                <a:gd name="T5" fmla="*/ 987 h 1233"/>
                <a:gd name="T6" fmla="*/ 675 w 1015"/>
                <a:gd name="T7" fmla="*/ 18 h 1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5" h="1233">
                  <a:moveTo>
                    <a:pt x="675" y="18"/>
                  </a:moveTo>
                  <a:cubicBezTo>
                    <a:pt x="386" y="0"/>
                    <a:pt x="0" y="817"/>
                    <a:pt x="163" y="1056"/>
                  </a:cubicBezTo>
                  <a:cubicBezTo>
                    <a:pt x="283" y="1233"/>
                    <a:pt x="1015" y="987"/>
                    <a:pt x="1015" y="987"/>
                  </a:cubicBezTo>
                  <a:cubicBezTo>
                    <a:pt x="1015" y="987"/>
                    <a:pt x="932" y="34"/>
                    <a:pt x="675" y="18"/>
                  </a:cubicBezTo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9" name="Freeform 599">
              <a:extLst>
                <a:ext uri="{FF2B5EF4-FFF2-40B4-BE49-F238E27FC236}">
                  <a16:creationId xmlns:a16="http://schemas.microsoft.com/office/drawing/2014/main" id="{96469D25-3928-4ADC-961A-2C8BEA3266F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84888" y="4252913"/>
              <a:ext cx="185738" cy="130175"/>
            </a:xfrm>
            <a:custGeom>
              <a:avLst/>
              <a:gdLst>
                <a:gd name="T0" fmla="*/ 6 w 1018"/>
                <a:gd name="T1" fmla="*/ 406 h 714"/>
                <a:gd name="T2" fmla="*/ 698 w 1018"/>
                <a:gd name="T3" fmla="*/ 645 h 714"/>
                <a:gd name="T4" fmla="*/ 1018 w 1018"/>
                <a:gd name="T5" fmla="*/ 0 h 714"/>
                <a:gd name="T6" fmla="*/ 6 w 1018"/>
                <a:gd name="T7" fmla="*/ 406 h 7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18" h="714">
                  <a:moveTo>
                    <a:pt x="6" y="406"/>
                  </a:moveTo>
                  <a:cubicBezTo>
                    <a:pt x="11" y="589"/>
                    <a:pt x="528" y="714"/>
                    <a:pt x="698" y="645"/>
                  </a:cubicBezTo>
                  <a:cubicBezTo>
                    <a:pt x="864" y="577"/>
                    <a:pt x="1018" y="0"/>
                    <a:pt x="1018" y="0"/>
                  </a:cubicBezTo>
                  <a:cubicBezTo>
                    <a:pt x="1018" y="0"/>
                    <a:pt x="0" y="134"/>
                    <a:pt x="6" y="406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0" name="Freeform 600">
              <a:extLst>
                <a:ext uri="{FF2B5EF4-FFF2-40B4-BE49-F238E27FC236}">
                  <a16:creationId xmlns:a16="http://schemas.microsoft.com/office/drawing/2014/main" id="{86C1ECDE-5485-4AE7-B593-CFE644F2F2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257925" y="4060825"/>
              <a:ext cx="131763" cy="192088"/>
            </a:xfrm>
            <a:custGeom>
              <a:avLst/>
              <a:gdLst>
                <a:gd name="T0" fmla="*/ 250 w 719"/>
                <a:gd name="T1" fmla="*/ 38 h 1044"/>
                <a:gd name="T2" fmla="*/ 671 w 719"/>
                <a:gd name="T3" fmla="*/ 708 h 1044"/>
                <a:gd name="T4" fmla="*/ 72 w 719"/>
                <a:gd name="T5" fmla="*/ 1044 h 1044"/>
                <a:gd name="T6" fmla="*/ 250 w 719"/>
                <a:gd name="T7" fmla="*/ 38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19" h="1044">
                  <a:moveTo>
                    <a:pt x="250" y="38"/>
                  </a:moveTo>
                  <a:cubicBezTo>
                    <a:pt x="444" y="0"/>
                    <a:pt x="719" y="516"/>
                    <a:pt x="671" y="708"/>
                  </a:cubicBezTo>
                  <a:cubicBezTo>
                    <a:pt x="628" y="874"/>
                    <a:pt x="72" y="1044"/>
                    <a:pt x="72" y="1044"/>
                  </a:cubicBezTo>
                  <a:cubicBezTo>
                    <a:pt x="72" y="1044"/>
                    <a:pt x="0" y="87"/>
                    <a:pt x="250" y="38"/>
                  </a:cubicBezTo>
                  <a:close/>
                </a:path>
              </a:pathLst>
            </a:custGeom>
            <a:solidFill>
              <a:srgbClr val="892E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1" name="Freeform 601">
              <a:extLst>
                <a:ext uri="{FF2B5EF4-FFF2-40B4-BE49-F238E27FC236}">
                  <a16:creationId xmlns:a16="http://schemas.microsoft.com/office/drawing/2014/main" id="{956A47A8-F6F6-4216-844B-FF8F505BA2C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0150" y="4278313"/>
              <a:ext cx="153988" cy="352425"/>
            </a:xfrm>
            <a:custGeom>
              <a:avLst/>
              <a:gdLst>
                <a:gd name="T0" fmla="*/ 121 w 844"/>
                <a:gd name="T1" fmla="*/ 338 h 1933"/>
                <a:gd name="T2" fmla="*/ 121 w 844"/>
                <a:gd name="T3" fmla="*/ 1522 h 1933"/>
                <a:gd name="T4" fmla="*/ 508 w 844"/>
                <a:gd name="T5" fmla="*/ 1866 h 1933"/>
                <a:gd name="T6" fmla="*/ 121 w 844"/>
                <a:gd name="T7" fmla="*/ 338 h 1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4" h="1933">
                  <a:moveTo>
                    <a:pt x="121" y="338"/>
                  </a:moveTo>
                  <a:cubicBezTo>
                    <a:pt x="82" y="404"/>
                    <a:pt x="0" y="1252"/>
                    <a:pt x="121" y="1522"/>
                  </a:cubicBezTo>
                  <a:cubicBezTo>
                    <a:pt x="175" y="1640"/>
                    <a:pt x="397" y="1933"/>
                    <a:pt x="508" y="1866"/>
                  </a:cubicBezTo>
                  <a:cubicBezTo>
                    <a:pt x="844" y="1661"/>
                    <a:pt x="324" y="0"/>
                    <a:pt x="121" y="338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2" name="Freeform 602">
              <a:extLst>
                <a:ext uri="{FF2B5EF4-FFF2-40B4-BE49-F238E27FC236}">
                  <a16:creationId xmlns:a16="http://schemas.microsoft.com/office/drawing/2014/main" id="{4943FC91-EB73-4C99-9B40-AD30ED217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7738" y="4292600"/>
              <a:ext cx="284163" cy="306388"/>
            </a:xfrm>
            <a:custGeom>
              <a:avLst/>
              <a:gdLst>
                <a:gd name="T0" fmla="*/ 372 w 1555"/>
                <a:gd name="T1" fmla="*/ 1664 h 1675"/>
                <a:gd name="T2" fmla="*/ 1504 w 1555"/>
                <a:gd name="T3" fmla="*/ 1438 h 1675"/>
                <a:gd name="T4" fmla="*/ 852 w 1555"/>
                <a:gd name="T5" fmla="*/ 254 h 1675"/>
                <a:gd name="T6" fmla="*/ 372 w 1555"/>
                <a:gd name="T7" fmla="*/ 1664 h 1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555" h="1675">
                  <a:moveTo>
                    <a:pt x="372" y="1664"/>
                  </a:moveTo>
                  <a:cubicBezTo>
                    <a:pt x="825" y="1675"/>
                    <a:pt x="1455" y="1569"/>
                    <a:pt x="1504" y="1438"/>
                  </a:cubicBezTo>
                  <a:cubicBezTo>
                    <a:pt x="1555" y="1300"/>
                    <a:pt x="1239" y="612"/>
                    <a:pt x="852" y="254"/>
                  </a:cubicBezTo>
                  <a:cubicBezTo>
                    <a:pt x="579" y="0"/>
                    <a:pt x="0" y="1655"/>
                    <a:pt x="372" y="1664"/>
                  </a:cubicBezTo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3" name="Freeform 603">
              <a:extLst>
                <a:ext uri="{FF2B5EF4-FFF2-40B4-BE49-F238E27FC236}">
                  <a16:creationId xmlns:a16="http://schemas.microsoft.com/office/drawing/2014/main" id="{8F24D0F1-4545-4597-806B-7068656CEC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5050" y="4556125"/>
              <a:ext cx="188913" cy="180975"/>
            </a:xfrm>
            <a:custGeom>
              <a:avLst/>
              <a:gdLst>
                <a:gd name="T0" fmla="*/ 828 w 1033"/>
                <a:gd name="T1" fmla="*/ 892 h 992"/>
                <a:gd name="T2" fmla="*/ 1028 w 1033"/>
                <a:gd name="T3" fmla="*/ 0 h 992"/>
                <a:gd name="T4" fmla="*/ 3 w 1033"/>
                <a:gd name="T5" fmla="*/ 506 h 992"/>
                <a:gd name="T6" fmla="*/ 828 w 1033"/>
                <a:gd name="T7" fmla="*/ 892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33" h="992">
                  <a:moveTo>
                    <a:pt x="828" y="892"/>
                  </a:moveTo>
                  <a:cubicBezTo>
                    <a:pt x="1033" y="791"/>
                    <a:pt x="1028" y="0"/>
                    <a:pt x="1028" y="0"/>
                  </a:cubicBezTo>
                  <a:cubicBezTo>
                    <a:pt x="1028" y="0"/>
                    <a:pt x="0" y="220"/>
                    <a:pt x="3" y="506"/>
                  </a:cubicBezTo>
                  <a:cubicBezTo>
                    <a:pt x="5" y="733"/>
                    <a:pt x="624" y="992"/>
                    <a:pt x="828" y="892"/>
                  </a:cubicBezTo>
                  <a:close/>
                </a:path>
              </a:pathLst>
            </a:custGeom>
            <a:solidFill>
              <a:srgbClr val="A047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4" name="Freeform 604">
              <a:extLst>
                <a:ext uri="{FF2B5EF4-FFF2-40B4-BE49-F238E27FC236}">
                  <a16:creationId xmlns:a16="http://schemas.microsoft.com/office/drawing/2014/main" id="{702F67E3-3FC2-4E3A-A08B-4E04A77CD1B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9675" y="4397375"/>
              <a:ext cx="84138" cy="190500"/>
            </a:xfrm>
            <a:custGeom>
              <a:avLst/>
              <a:gdLst>
                <a:gd name="T0" fmla="*/ 65 w 456"/>
                <a:gd name="T1" fmla="*/ 183 h 1044"/>
                <a:gd name="T2" fmla="*/ 65 w 456"/>
                <a:gd name="T3" fmla="*/ 823 h 1044"/>
                <a:gd name="T4" fmla="*/ 274 w 456"/>
                <a:gd name="T5" fmla="*/ 1008 h 1044"/>
                <a:gd name="T6" fmla="*/ 65 w 456"/>
                <a:gd name="T7" fmla="*/ 183 h 10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6" h="1044">
                  <a:moveTo>
                    <a:pt x="65" y="183"/>
                  </a:moveTo>
                  <a:cubicBezTo>
                    <a:pt x="44" y="219"/>
                    <a:pt x="0" y="677"/>
                    <a:pt x="65" y="823"/>
                  </a:cubicBezTo>
                  <a:cubicBezTo>
                    <a:pt x="94" y="886"/>
                    <a:pt x="214" y="1044"/>
                    <a:pt x="274" y="1008"/>
                  </a:cubicBezTo>
                  <a:cubicBezTo>
                    <a:pt x="456" y="898"/>
                    <a:pt x="175" y="0"/>
                    <a:pt x="65" y="183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5" name="Freeform 605">
              <a:extLst>
                <a:ext uri="{FF2B5EF4-FFF2-40B4-BE49-F238E27FC236}">
                  <a16:creationId xmlns:a16="http://schemas.microsoft.com/office/drawing/2014/main" id="{C6DFA99E-B0B7-4697-93F7-C5FB36F2A6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3150" y="4405313"/>
              <a:ext cx="153988" cy="165100"/>
            </a:xfrm>
            <a:custGeom>
              <a:avLst/>
              <a:gdLst>
                <a:gd name="T0" fmla="*/ 201 w 840"/>
                <a:gd name="T1" fmla="*/ 899 h 905"/>
                <a:gd name="T2" fmla="*/ 812 w 840"/>
                <a:gd name="T3" fmla="*/ 777 h 905"/>
                <a:gd name="T4" fmla="*/ 460 w 840"/>
                <a:gd name="T5" fmla="*/ 137 h 905"/>
                <a:gd name="T6" fmla="*/ 201 w 840"/>
                <a:gd name="T7" fmla="*/ 899 h 9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40" h="905">
                  <a:moveTo>
                    <a:pt x="201" y="899"/>
                  </a:moveTo>
                  <a:cubicBezTo>
                    <a:pt x="446" y="905"/>
                    <a:pt x="786" y="848"/>
                    <a:pt x="812" y="777"/>
                  </a:cubicBezTo>
                  <a:cubicBezTo>
                    <a:pt x="840" y="702"/>
                    <a:pt x="669" y="331"/>
                    <a:pt x="460" y="137"/>
                  </a:cubicBezTo>
                  <a:cubicBezTo>
                    <a:pt x="313" y="0"/>
                    <a:pt x="0" y="894"/>
                    <a:pt x="201" y="899"/>
                  </a:cubicBezTo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46" name="Freeform 606">
              <a:extLst>
                <a:ext uri="{FF2B5EF4-FFF2-40B4-BE49-F238E27FC236}">
                  <a16:creationId xmlns:a16="http://schemas.microsoft.com/office/drawing/2014/main" id="{2B079351-2AAD-4F4C-83D0-3206DEDEA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00775" y="4548188"/>
              <a:ext cx="101600" cy="96838"/>
            </a:xfrm>
            <a:custGeom>
              <a:avLst/>
              <a:gdLst>
                <a:gd name="T0" fmla="*/ 448 w 558"/>
                <a:gd name="T1" fmla="*/ 481 h 535"/>
                <a:gd name="T2" fmla="*/ 556 w 558"/>
                <a:gd name="T3" fmla="*/ 0 h 535"/>
                <a:gd name="T4" fmla="*/ 2 w 558"/>
                <a:gd name="T5" fmla="*/ 273 h 535"/>
                <a:gd name="T6" fmla="*/ 448 w 558"/>
                <a:gd name="T7" fmla="*/ 481 h 5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8" h="535">
                  <a:moveTo>
                    <a:pt x="448" y="481"/>
                  </a:moveTo>
                  <a:cubicBezTo>
                    <a:pt x="558" y="427"/>
                    <a:pt x="556" y="0"/>
                    <a:pt x="556" y="0"/>
                  </a:cubicBezTo>
                  <a:cubicBezTo>
                    <a:pt x="556" y="0"/>
                    <a:pt x="0" y="118"/>
                    <a:pt x="2" y="273"/>
                  </a:cubicBezTo>
                  <a:cubicBezTo>
                    <a:pt x="3" y="396"/>
                    <a:pt x="337" y="535"/>
                    <a:pt x="448" y="481"/>
                  </a:cubicBezTo>
                  <a:close/>
                </a:path>
              </a:pathLst>
            </a:custGeom>
            <a:solidFill>
              <a:srgbClr val="D3578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grpSp>
          <p:nvGrpSpPr>
            <p:cNvPr id="447" name="Group 446">
              <a:extLst>
                <a:ext uri="{FF2B5EF4-FFF2-40B4-BE49-F238E27FC236}">
                  <a16:creationId xmlns:a16="http://schemas.microsoft.com/office/drawing/2014/main" id="{7EC3C8D0-FF5D-441B-9ECB-B4F0F82AAAAA}"/>
                </a:ext>
              </a:extLst>
            </p:cNvPr>
            <p:cNvGrpSpPr/>
            <p:nvPr/>
          </p:nvGrpSpPr>
          <p:grpSpPr>
            <a:xfrm>
              <a:off x="6403976" y="4008438"/>
              <a:ext cx="1055688" cy="1338263"/>
              <a:chOff x="6403976" y="4008438"/>
              <a:chExt cx="1055688" cy="1338263"/>
            </a:xfrm>
          </p:grpSpPr>
          <p:sp>
            <p:nvSpPr>
              <p:cNvPr id="448" name="Freeform 608">
                <a:extLst>
                  <a:ext uri="{FF2B5EF4-FFF2-40B4-BE49-F238E27FC236}">
                    <a16:creationId xmlns:a16="http://schemas.microsoft.com/office/drawing/2014/main" id="{350B9D45-C287-476F-B8B2-B6B6BFB29FD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03976" y="4164013"/>
                <a:ext cx="227013" cy="204788"/>
              </a:xfrm>
              <a:custGeom>
                <a:avLst/>
                <a:gdLst>
                  <a:gd name="T0" fmla="*/ 1240 w 1240"/>
                  <a:gd name="T1" fmla="*/ 550 h 1116"/>
                  <a:gd name="T2" fmla="*/ 389 w 1240"/>
                  <a:gd name="T3" fmla="*/ 1022 h 1116"/>
                  <a:gd name="T4" fmla="*/ 178 w 1240"/>
                  <a:gd name="T5" fmla="*/ 772 h 1116"/>
                  <a:gd name="T6" fmla="*/ 122 w 1240"/>
                  <a:gd name="T7" fmla="*/ 77 h 1116"/>
                  <a:gd name="T8" fmla="*/ 590 w 1240"/>
                  <a:gd name="T9" fmla="*/ 145 h 1116"/>
                  <a:gd name="T10" fmla="*/ 1071 w 1240"/>
                  <a:gd name="T11" fmla="*/ 429 h 1116"/>
                  <a:gd name="T12" fmla="*/ 1240 w 1240"/>
                  <a:gd name="T13" fmla="*/ 549 h 1116"/>
                  <a:gd name="T14" fmla="*/ 1240 w 1240"/>
                  <a:gd name="T15" fmla="*/ 550 h 1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240" h="1116">
                    <a:moveTo>
                      <a:pt x="1240" y="550"/>
                    </a:moveTo>
                    <a:cubicBezTo>
                      <a:pt x="1240" y="550"/>
                      <a:pt x="613" y="1116"/>
                      <a:pt x="389" y="1022"/>
                    </a:cubicBezTo>
                    <a:cubicBezTo>
                      <a:pt x="313" y="991"/>
                      <a:pt x="238" y="894"/>
                      <a:pt x="178" y="772"/>
                    </a:cubicBezTo>
                    <a:cubicBezTo>
                      <a:pt x="58" y="528"/>
                      <a:pt x="0" y="186"/>
                      <a:pt x="122" y="77"/>
                    </a:cubicBezTo>
                    <a:cubicBezTo>
                      <a:pt x="210" y="0"/>
                      <a:pt x="395" y="52"/>
                      <a:pt x="590" y="145"/>
                    </a:cubicBezTo>
                    <a:cubicBezTo>
                      <a:pt x="763" y="228"/>
                      <a:pt x="944" y="343"/>
                      <a:pt x="1071" y="429"/>
                    </a:cubicBezTo>
                    <a:cubicBezTo>
                      <a:pt x="1167" y="495"/>
                      <a:pt x="1232" y="544"/>
                      <a:pt x="1240" y="549"/>
                    </a:cubicBezTo>
                    <a:lnTo>
                      <a:pt x="1240" y="550"/>
                    </a:ln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49" name="Freeform 609">
                <a:extLst>
                  <a:ext uri="{FF2B5EF4-FFF2-40B4-BE49-F238E27FC236}">
                    <a16:creationId xmlns:a16="http://schemas.microsoft.com/office/drawing/2014/main" id="{F4F4C50A-7C0B-42B6-AC3D-EE0782BFC3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1601" y="4067175"/>
                <a:ext cx="271463" cy="198438"/>
              </a:xfrm>
              <a:custGeom>
                <a:avLst/>
                <a:gdLst>
                  <a:gd name="T0" fmla="*/ 975 w 1482"/>
                  <a:gd name="T1" fmla="*/ 1081 h 1081"/>
                  <a:gd name="T2" fmla="*/ 975 w 1482"/>
                  <a:gd name="T3" fmla="*/ 1080 h 1081"/>
                  <a:gd name="T4" fmla="*/ 790 w 1482"/>
                  <a:gd name="T5" fmla="*/ 980 h 1081"/>
                  <a:gd name="T6" fmla="*/ 325 w 1482"/>
                  <a:gd name="T7" fmla="*/ 676 h 1081"/>
                  <a:gd name="T8" fmla="*/ 44 w 1482"/>
                  <a:gd name="T9" fmla="*/ 262 h 1081"/>
                  <a:gd name="T10" fmla="*/ 979 w 1482"/>
                  <a:gd name="T11" fmla="*/ 72 h 1081"/>
                  <a:gd name="T12" fmla="*/ 1361 w 1482"/>
                  <a:gd name="T13" fmla="*/ 262 h 1081"/>
                  <a:gd name="T14" fmla="*/ 975 w 1482"/>
                  <a:gd name="T15" fmla="*/ 1081 h 10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482" h="1081">
                    <a:moveTo>
                      <a:pt x="975" y="1081"/>
                    </a:moveTo>
                    <a:lnTo>
                      <a:pt x="975" y="1080"/>
                    </a:lnTo>
                    <a:cubicBezTo>
                      <a:pt x="967" y="1076"/>
                      <a:pt x="893" y="1038"/>
                      <a:pt x="790" y="980"/>
                    </a:cubicBezTo>
                    <a:cubicBezTo>
                      <a:pt x="658" y="904"/>
                      <a:pt x="477" y="794"/>
                      <a:pt x="325" y="676"/>
                    </a:cubicBezTo>
                    <a:cubicBezTo>
                      <a:pt x="141" y="533"/>
                      <a:pt x="0" y="378"/>
                      <a:pt x="44" y="262"/>
                    </a:cubicBezTo>
                    <a:cubicBezTo>
                      <a:pt x="122" y="55"/>
                      <a:pt x="613" y="0"/>
                      <a:pt x="979" y="72"/>
                    </a:cubicBezTo>
                    <a:cubicBezTo>
                      <a:pt x="1156" y="107"/>
                      <a:pt x="1304" y="171"/>
                      <a:pt x="1361" y="262"/>
                    </a:cubicBezTo>
                    <a:cubicBezTo>
                      <a:pt x="1482" y="453"/>
                      <a:pt x="975" y="1081"/>
                      <a:pt x="975" y="1081"/>
                    </a:cubicBezTo>
                    <a:close/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0" name="Freeform 610">
                <a:extLst>
                  <a:ext uri="{FF2B5EF4-FFF2-40B4-BE49-F238E27FC236}">
                    <a16:creationId xmlns:a16="http://schemas.microsoft.com/office/drawing/2014/main" id="{9DAE4B99-72AA-4781-8424-322107C01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0988" y="4200525"/>
                <a:ext cx="184150" cy="192088"/>
              </a:xfrm>
              <a:custGeom>
                <a:avLst/>
                <a:gdLst>
                  <a:gd name="T0" fmla="*/ 0 w 1014"/>
                  <a:gd name="T1" fmla="*/ 357 h 1056"/>
                  <a:gd name="T2" fmla="*/ 386 w 1014"/>
                  <a:gd name="T3" fmla="*/ 1055 h 1056"/>
                  <a:gd name="T4" fmla="*/ 865 w 1014"/>
                  <a:gd name="T5" fmla="*/ 177 h 1056"/>
                  <a:gd name="T6" fmla="*/ 0 w 1014"/>
                  <a:gd name="T7" fmla="*/ 357 h 10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14" h="1056">
                    <a:moveTo>
                      <a:pt x="0" y="357"/>
                    </a:moveTo>
                    <a:cubicBezTo>
                      <a:pt x="0" y="357"/>
                      <a:pt x="187" y="1056"/>
                      <a:pt x="386" y="1055"/>
                    </a:cubicBezTo>
                    <a:cubicBezTo>
                      <a:pt x="636" y="1055"/>
                      <a:pt x="1014" y="378"/>
                      <a:pt x="865" y="177"/>
                    </a:cubicBezTo>
                    <a:cubicBezTo>
                      <a:pt x="734" y="0"/>
                      <a:pt x="0" y="357"/>
                      <a:pt x="0" y="357"/>
                    </a:cubicBezTo>
                  </a:path>
                </a:pathLst>
              </a:custGeom>
              <a:solidFill>
                <a:srgbClr val="A0477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1" name="Freeform 611">
                <a:extLst>
                  <a:ext uri="{FF2B5EF4-FFF2-40B4-BE49-F238E27FC236}">
                    <a16:creationId xmlns:a16="http://schemas.microsoft.com/office/drawing/2014/main" id="{979383C7-A50A-4B32-B9DA-5D8DD7CDD7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64301" y="4181475"/>
                <a:ext cx="165100" cy="155575"/>
              </a:xfrm>
              <a:custGeom>
                <a:avLst/>
                <a:gdLst>
                  <a:gd name="T0" fmla="*/ 310 w 897"/>
                  <a:gd name="T1" fmla="*/ 789 h 854"/>
                  <a:gd name="T2" fmla="*/ 897 w 897"/>
                  <a:gd name="T3" fmla="*/ 464 h 854"/>
                  <a:gd name="T4" fmla="*/ 127 w 897"/>
                  <a:gd name="T5" fmla="*/ 139 h 854"/>
                  <a:gd name="T6" fmla="*/ 310 w 897"/>
                  <a:gd name="T7" fmla="*/ 789 h 8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7" h="854">
                    <a:moveTo>
                      <a:pt x="310" y="789"/>
                    </a:moveTo>
                    <a:cubicBezTo>
                      <a:pt x="465" y="854"/>
                      <a:pt x="897" y="464"/>
                      <a:pt x="897" y="464"/>
                    </a:cubicBezTo>
                    <a:cubicBezTo>
                      <a:pt x="897" y="464"/>
                      <a:pt x="283" y="0"/>
                      <a:pt x="127" y="139"/>
                    </a:cubicBezTo>
                    <a:cubicBezTo>
                      <a:pt x="0" y="250"/>
                      <a:pt x="154" y="724"/>
                      <a:pt x="310" y="789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2" name="Freeform 612">
                <a:extLst>
                  <a:ext uri="{FF2B5EF4-FFF2-40B4-BE49-F238E27FC236}">
                    <a16:creationId xmlns:a16="http://schemas.microsoft.com/office/drawing/2014/main" id="{BEB86018-A3AA-4C7D-8AF5-E157C09F2E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7638" y="4124325"/>
                <a:ext cx="195263" cy="141288"/>
              </a:xfrm>
              <a:custGeom>
                <a:avLst/>
                <a:gdLst>
                  <a:gd name="T0" fmla="*/ 75 w 1066"/>
                  <a:gd name="T1" fmla="*/ 212 h 776"/>
                  <a:gd name="T2" fmla="*/ 717 w 1066"/>
                  <a:gd name="T3" fmla="*/ 776 h 776"/>
                  <a:gd name="T4" fmla="*/ 983 w 1066"/>
                  <a:gd name="T5" fmla="*/ 212 h 776"/>
                  <a:gd name="T6" fmla="*/ 75 w 1066"/>
                  <a:gd name="T7" fmla="*/ 212 h 7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066" h="776">
                    <a:moveTo>
                      <a:pt x="75" y="212"/>
                    </a:moveTo>
                    <a:cubicBezTo>
                      <a:pt x="0" y="412"/>
                      <a:pt x="717" y="776"/>
                      <a:pt x="717" y="776"/>
                    </a:cubicBezTo>
                    <a:cubicBezTo>
                      <a:pt x="717" y="776"/>
                      <a:pt x="1066" y="344"/>
                      <a:pt x="983" y="212"/>
                    </a:cubicBezTo>
                    <a:cubicBezTo>
                      <a:pt x="861" y="21"/>
                      <a:pt x="155" y="0"/>
                      <a:pt x="75" y="212"/>
                    </a:cubicBezTo>
                    <a:close/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3" name="Freeform 613">
                <a:extLst>
                  <a:ext uri="{FF2B5EF4-FFF2-40B4-BE49-F238E27FC236}">
                    <a16:creationId xmlns:a16="http://schemas.microsoft.com/office/drawing/2014/main" id="{6ED1A913-3142-4A9E-9CB0-EE772DFC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29401" y="4221163"/>
                <a:ext cx="127000" cy="133350"/>
              </a:xfrm>
              <a:custGeom>
                <a:avLst/>
                <a:gdLst>
                  <a:gd name="T0" fmla="*/ 0 w 698"/>
                  <a:gd name="T1" fmla="*/ 246 h 728"/>
                  <a:gd name="T2" fmla="*/ 265 w 698"/>
                  <a:gd name="T3" fmla="*/ 727 h 728"/>
                  <a:gd name="T4" fmla="*/ 596 w 698"/>
                  <a:gd name="T5" fmla="*/ 122 h 728"/>
                  <a:gd name="T6" fmla="*/ 0 w 698"/>
                  <a:gd name="T7" fmla="*/ 246 h 7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98" h="728">
                    <a:moveTo>
                      <a:pt x="0" y="246"/>
                    </a:moveTo>
                    <a:cubicBezTo>
                      <a:pt x="0" y="246"/>
                      <a:pt x="128" y="728"/>
                      <a:pt x="265" y="727"/>
                    </a:cubicBezTo>
                    <a:cubicBezTo>
                      <a:pt x="438" y="727"/>
                      <a:pt x="698" y="261"/>
                      <a:pt x="596" y="122"/>
                    </a:cubicBezTo>
                    <a:cubicBezTo>
                      <a:pt x="505" y="0"/>
                      <a:pt x="0" y="246"/>
                      <a:pt x="0" y="246"/>
                    </a:cubicBezTo>
                  </a:path>
                </a:pathLst>
              </a:custGeom>
              <a:solidFill>
                <a:srgbClr val="D3578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4" name="Freeform 614">
                <a:extLst>
                  <a:ext uri="{FF2B5EF4-FFF2-40B4-BE49-F238E27FC236}">
                    <a16:creationId xmlns:a16="http://schemas.microsoft.com/office/drawing/2014/main" id="{86F0A175-57BD-4B41-A0CB-3EF937EBC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45301" y="4384675"/>
                <a:ext cx="184150" cy="146050"/>
              </a:xfrm>
              <a:custGeom>
                <a:avLst/>
                <a:gdLst>
                  <a:gd name="T0" fmla="*/ 190 w 1011"/>
                  <a:gd name="T1" fmla="*/ 800 h 800"/>
                  <a:gd name="T2" fmla="*/ 0 w 1011"/>
                  <a:gd name="T3" fmla="*/ 786 h 800"/>
                  <a:gd name="T4" fmla="*/ 528 w 1011"/>
                  <a:gd name="T5" fmla="*/ 1 h 800"/>
                  <a:gd name="T6" fmla="*/ 545 w 1011"/>
                  <a:gd name="T7" fmla="*/ 0 h 800"/>
                  <a:gd name="T8" fmla="*/ 1011 w 1011"/>
                  <a:gd name="T9" fmla="*/ 431 h 800"/>
                  <a:gd name="T10" fmla="*/ 997 w 1011"/>
                  <a:gd name="T11" fmla="*/ 450 h 800"/>
                  <a:gd name="T12" fmla="*/ 781 w 1011"/>
                  <a:gd name="T13" fmla="*/ 289 h 800"/>
                  <a:gd name="T14" fmla="*/ 769 w 1011"/>
                  <a:gd name="T15" fmla="*/ 290 h 800"/>
                  <a:gd name="T16" fmla="*/ 425 w 1011"/>
                  <a:gd name="T17" fmla="*/ 778 h 800"/>
                  <a:gd name="T18" fmla="*/ 190 w 1011"/>
                  <a:gd name="T19" fmla="*/ 800 h 8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11" h="800">
                    <a:moveTo>
                      <a:pt x="190" y="800"/>
                    </a:moveTo>
                    <a:cubicBezTo>
                      <a:pt x="125" y="800"/>
                      <a:pt x="61" y="795"/>
                      <a:pt x="0" y="786"/>
                    </a:cubicBezTo>
                    <a:cubicBezTo>
                      <a:pt x="48" y="470"/>
                      <a:pt x="315" y="32"/>
                      <a:pt x="528" y="1"/>
                    </a:cubicBezTo>
                    <a:cubicBezTo>
                      <a:pt x="533" y="0"/>
                      <a:pt x="539" y="0"/>
                      <a:pt x="545" y="0"/>
                    </a:cubicBezTo>
                    <a:cubicBezTo>
                      <a:pt x="685" y="0"/>
                      <a:pt x="869" y="221"/>
                      <a:pt x="1011" y="431"/>
                    </a:cubicBezTo>
                    <a:cubicBezTo>
                      <a:pt x="1007" y="438"/>
                      <a:pt x="1002" y="444"/>
                      <a:pt x="997" y="450"/>
                    </a:cubicBezTo>
                    <a:cubicBezTo>
                      <a:pt x="924" y="360"/>
                      <a:pt x="845" y="289"/>
                      <a:pt x="781" y="289"/>
                    </a:cubicBezTo>
                    <a:cubicBezTo>
                      <a:pt x="777" y="289"/>
                      <a:pt x="773" y="289"/>
                      <a:pt x="769" y="290"/>
                    </a:cubicBezTo>
                    <a:cubicBezTo>
                      <a:pt x="635" y="309"/>
                      <a:pt x="469" y="573"/>
                      <a:pt x="425" y="778"/>
                    </a:cubicBezTo>
                    <a:cubicBezTo>
                      <a:pt x="350" y="792"/>
                      <a:pt x="271" y="800"/>
                      <a:pt x="190" y="800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5" name="Freeform 615">
                <a:extLst>
                  <a:ext uri="{FF2B5EF4-FFF2-40B4-BE49-F238E27FC236}">
                    <a16:creationId xmlns:a16="http://schemas.microsoft.com/office/drawing/2014/main" id="{B6222614-EC06-4CF6-90B3-DC7CAECEE9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3088" y="4437063"/>
                <a:ext cx="104775" cy="88900"/>
              </a:xfrm>
              <a:custGeom>
                <a:avLst/>
                <a:gdLst>
                  <a:gd name="T0" fmla="*/ 0 w 572"/>
                  <a:gd name="T1" fmla="*/ 489 h 489"/>
                  <a:gd name="T2" fmla="*/ 344 w 572"/>
                  <a:gd name="T3" fmla="*/ 1 h 489"/>
                  <a:gd name="T4" fmla="*/ 356 w 572"/>
                  <a:gd name="T5" fmla="*/ 0 h 489"/>
                  <a:gd name="T6" fmla="*/ 572 w 572"/>
                  <a:gd name="T7" fmla="*/ 161 h 489"/>
                  <a:gd name="T8" fmla="*/ 0 w 572"/>
                  <a:gd name="T9" fmla="*/ 489 h 4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72" h="489">
                    <a:moveTo>
                      <a:pt x="0" y="489"/>
                    </a:moveTo>
                    <a:cubicBezTo>
                      <a:pt x="44" y="284"/>
                      <a:pt x="210" y="20"/>
                      <a:pt x="344" y="1"/>
                    </a:cubicBezTo>
                    <a:cubicBezTo>
                      <a:pt x="348" y="0"/>
                      <a:pt x="352" y="0"/>
                      <a:pt x="356" y="0"/>
                    </a:cubicBezTo>
                    <a:cubicBezTo>
                      <a:pt x="420" y="0"/>
                      <a:pt x="499" y="71"/>
                      <a:pt x="572" y="161"/>
                    </a:cubicBezTo>
                    <a:cubicBezTo>
                      <a:pt x="454" y="321"/>
                      <a:pt x="248" y="442"/>
                      <a:pt x="0" y="489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6" name="Freeform 616">
                <a:extLst>
                  <a:ext uri="{FF2B5EF4-FFF2-40B4-BE49-F238E27FC236}">
                    <a16:creationId xmlns:a16="http://schemas.microsoft.com/office/drawing/2014/main" id="{223E9768-3F63-49D8-88C0-54CBAB5975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2476" y="4351338"/>
                <a:ext cx="193675" cy="187325"/>
              </a:xfrm>
              <a:custGeom>
                <a:avLst/>
                <a:gdLst>
                  <a:gd name="T0" fmla="*/ 992 w 1058"/>
                  <a:gd name="T1" fmla="*/ 1028 h 1028"/>
                  <a:gd name="T2" fmla="*/ 644 w 1058"/>
                  <a:gd name="T3" fmla="*/ 919 h 1028"/>
                  <a:gd name="T4" fmla="*/ 193 w 1058"/>
                  <a:gd name="T5" fmla="*/ 350 h 1028"/>
                  <a:gd name="T6" fmla="*/ 188 w 1058"/>
                  <a:gd name="T7" fmla="*/ 350 h 1028"/>
                  <a:gd name="T8" fmla="*/ 23 w 1058"/>
                  <a:gd name="T9" fmla="*/ 501 h 1028"/>
                  <a:gd name="T10" fmla="*/ 0 w 1058"/>
                  <a:gd name="T11" fmla="*/ 475 h 1028"/>
                  <a:gd name="T12" fmla="*/ 369 w 1058"/>
                  <a:gd name="T13" fmla="*/ 0 h 1028"/>
                  <a:gd name="T14" fmla="*/ 377 w 1058"/>
                  <a:gd name="T15" fmla="*/ 0 h 1028"/>
                  <a:gd name="T16" fmla="*/ 1058 w 1058"/>
                  <a:gd name="T17" fmla="*/ 872 h 1028"/>
                  <a:gd name="T18" fmla="*/ 1052 w 1058"/>
                  <a:gd name="T19" fmla="*/ 929 h 1028"/>
                  <a:gd name="T20" fmla="*/ 1034 w 1058"/>
                  <a:gd name="T21" fmla="*/ 980 h 1028"/>
                  <a:gd name="T22" fmla="*/ 992 w 1058"/>
                  <a:gd name="T23" fmla="*/ 1028 h 1028"/>
                  <a:gd name="T24" fmla="*/ 992 w 1058"/>
                  <a:gd name="T25" fmla="*/ 1028 h 10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58" h="1028">
                    <a:moveTo>
                      <a:pt x="992" y="1028"/>
                    </a:moveTo>
                    <a:cubicBezTo>
                      <a:pt x="870" y="1000"/>
                      <a:pt x="754" y="964"/>
                      <a:pt x="644" y="919"/>
                    </a:cubicBezTo>
                    <a:cubicBezTo>
                      <a:pt x="637" y="712"/>
                      <a:pt x="364" y="350"/>
                      <a:pt x="193" y="350"/>
                    </a:cubicBezTo>
                    <a:cubicBezTo>
                      <a:pt x="191" y="350"/>
                      <a:pt x="190" y="350"/>
                      <a:pt x="188" y="350"/>
                    </a:cubicBezTo>
                    <a:cubicBezTo>
                      <a:pt x="131" y="352"/>
                      <a:pt x="74" y="415"/>
                      <a:pt x="23" y="501"/>
                    </a:cubicBezTo>
                    <a:cubicBezTo>
                      <a:pt x="15" y="492"/>
                      <a:pt x="7" y="484"/>
                      <a:pt x="0" y="475"/>
                    </a:cubicBezTo>
                    <a:cubicBezTo>
                      <a:pt x="100" y="238"/>
                      <a:pt x="233" y="6"/>
                      <a:pt x="369" y="0"/>
                    </a:cubicBezTo>
                    <a:cubicBezTo>
                      <a:pt x="372" y="0"/>
                      <a:pt x="374" y="0"/>
                      <a:pt x="377" y="0"/>
                    </a:cubicBezTo>
                    <a:cubicBezTo>
                      <a:pt x="639" y="0"/>
                      <a:pt x="1058" y="561"/>
                      <a:pt x="1058" y="872"/>
                    </a:cubicBezTo>
                    <a:cubicBezTo>
                      <a:pt x="1058" y="892"/>
                      <a:pt x="1056" y="911"/>
                      <a:pt x="1052" y="929"/>
                    </a:cubicBezTo>
                    <a:cubicBezTo>
                      <a:pt x="1049" y="947"/>
                      <a:pt x="1042" y="965"/>
                      <a:pt x="1034" y="980"/>
                    </a:cubicBezTo>
                    <a:cubicBezTo>
                      <a:pt x="1025" y="999"/>
                      <a:pt x="1010" y="1014"/>
                      <a:pt x="992" y="1028"/>
                    </a:cubicBezTo>
                    <a:lnTo>
                      <a:pt x="992" y="1028"/>
                    </a:ln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7" name="Freeform 617">
                <a:extLst>
                  <a:ext uri="{FF2B5EF4-FFF2-40B4-BE49-F238E27FC236}">
                    <a16:creationId xmlns:a16="http://schemas.microsoft.com/office/drawing/2014/main" id="{9D1F0AFE-BDB1-45EF-8FD9-4F9AEC68F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7238" y="4414838"/>
                <a:ext cx="114300" cy="104775"/>
              </a:xfrm>
              <a:custGeom>
                <a:avLst/>
                <a:gdLst>
                  <a:gd name="T0" fmla="*/ 621 w 621"/>
                  <a:gd name="T1" fmla="*/ 569 h 569"/>
                  <a:gd name="T2" fmla="*/ 0 w 621"/>
                  <a:gd name="T3" fmla="*/ 151 h 569"/>
                  <a:gd name="T4" fmla="*/ 165 w 621"/>
                  <a:gd name="T5" fmla="*/ 0 h 569"/>
                  <a:gd name="T6" fmla="*/ 170 w 621"/>
                  <a:gd name="T7" fmla="*/ 0 h 569"/>
                  <a:gd name="T8" fmla="*/ 621 w 621"/>
                  <a:gd name="T9" fmla="*/ 569 h 5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1" h="569">
                    <a:moveTo>
                      <a:pt x="621" y="569"/>
                    </a:moveTo>
                    <a:cubicBezTo>
                      <a:pt x="371" y="467"/>
                      <a:pt x="158" y="324"/>
                      <a:pt x="0" y="151"/>
                    </a:cubicBezTo>
                    <a:cubicBezTo>
                      <a:pt x="51" y="66"/>
                      <a:pt x="108" y="3"/>
                      <a:pt x="165" y="0"/>
                    </a:cubicBezTo>
                    <a:cubicBezTo>
                      <a:pt x="167" y="0"/>
                      <a:pt x="168" y="0"/>
                      <a:pt x="170" y="0"/>
                    </a:cubicBezTo>
                    <a:cubicBezTo>
                      <a:pt x="341" y="0"/>
                      <a:pt x="614" y="362"/>
                      <a:pt x="621" y="569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8" name="Freeform 618">
                <a:extLst>
                  <a:ext uri="{FF2B5EF4-FFF2-40B4-BE49-F238E27FC236}">
                    <a16:creationId xmlns:a16="http://schemas.microsoft.com/office/drawing/2014/main" id="{14ED0024-4F65-48BE-B344-32E80D801C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3501" y="4171950"/>
                <a:ext cx="127000" cy="136525"/>
              </a:xfrm>
              <a:custGeom>
                <a:avLst/>
                <a:gdLst>
                  <a:gd name="T0" fmla="*/ 277 w 695"/>
                  <a:gd name="T1" fmla="*/ 744 h 744"/>
                  <a:gd name="T2" fmla="*/ 123 w 695"/>
                  <a:gd name="T3" fmla="*/ 732 h 744"/>
                  <a:gd name="T4" fmla="*/ 123 w 695"/>
                  <a:gd name="T5" fmla="*/ 732 h 744"/>
                  <a:gd name="T6" fmla="*/ 0 w 695"/>
                  <a:gd name="T7" fmla="*/ 250 h 744"/>
                  <a:gd name="T8" fmla="*/ 68 w 695"/>
                  <a:gd name="T9" fmla="*/ 37 h 744"/>
                  <a:gd name="T10" fmla="*/ 186 w 695"/>
                  <a:gd name="T11" fmla="*/ 0 h 744"/>
                  <a:gd name="T12" fmla="*/ 535 w 695"/>
                  <a:gd name="T13" fmla="*/ 105 h 744"/>
                  <a:gd name="T14" fmla="*/ 535 w 695"/>
                  <a:gd name="T15" fmla="*/ 105 h 744"/>
                  <a:gd name="T16" fmla="*/ 535 w 695"/>
                  <a:gd name="T17" fmla="*/ 105 h 744"/>
                  <a:gd name="T18" fmla="*/ 535 w 695"/>
                  <a:gd name="T19" fmla="*/ 105 h 744"/>
                  <a:gd name="T20" fmla="*/ 695 w 695"/>
                  <a:gd name="T21" fmla="*/ 220 h 744"/>
                  <a:gd name="T22" fmla="*/ 487 w 695"/>
                  <a:gd name="T23" fmla="*/ 163 h 744"/>
                  <a:gd name="T24" fmla="*/ 406 w 695"/>
                  <a:gd name="T25" fmla="*/ 189 h 744"/>
                  <a:gd name="T26" fmla="*/ 475 w 695"/>
                  <a:gd name="T27" fmla="*/ 723 h 744"/>
                  <a:gd name="T28" fmla="*/ 277 w 695"/>
                  <a:gd name="T29" fmla="*/ 744 h 7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95" h="744">
                    <a:moveTo>
                      <a:pt x="277" y="744"/>
                    </a:moveTo>
                    <a:cubicBezTo>
                      <a:pt x="225" y="744"/>
                      <a:pt x="173" y="740"/>
                      <a:pt x="123" y="732"/>
                    </a:cubicBezTo>
                    <a:lnTo>
                      <a:pt x="123" y="732"/>
                    </a:lnTo>
                    <a:cubicBezTo>
                      <a:pt x="50" y="583"/>
                      <a:pt x="0" y="397"/>
                      <a:pt x="0" y="250"/>
                    </a:cubicBezTo>
                    <a:cubicBezTo>
                      <a:pt x="0" y="157"/>
                      <a:pt x="20" y="79"/>
                      <a:pt x="68" y="37"/>
                    </a:cubicBezTo>
                    <a:cubicBezTo>
                      <a:pt x="97" y="11"/>
                      <a:pt x="138" y="0"/>
                      <a:pt x="186" y="0"/>
                    </a:cubicBezTo>
                    <a:cubicBezTo>
                      <a:pt x="281" y="0"/>
                      <a:pt x="406" y="43"/>
                      <a:pt x="535" y="105"/>
                    </a:cubicBezTo>
                    <a:lnTo>
                      <a:pt x="535" y="105"/>
                    </a:lnTo>
                    <a:lnTo>
                      <a:pt x="535" y="105"/>
                    </a:lnTo>
                    <a:lnTo>
                      <a:pt x="535" y="105"/>
                    </a:lnTo>
                    <a:cubicBezTo>
                      <a:pt x="586" y="145"/>
                      <a:pt x="640" y="183"/>
                      <a:pt x="695" y="220"/>
                    </a:cubicBezTo>
                    <a:cubicBezTo>
                      <a:pt x="618" y="186"/>
                      <a:pt x="545" y="163"/>
                      <a:pt x="487" y="163"/>
                    </a:cubicBezTo>
                    <a:cubicBezTo>
                      <a:pt x="454" y="163"/>
                      <a:pt x="426" y="171"/>
                      <a:pt x="406" y="189"/>
                    </a:cubicBezTo>
                    <a:cubicBezTo>
                      <a:pt x="311" y="272"/>
                      <a:pt x="373" y="557"/>
                      <a:pt x="475" y="723"/>
                    </a:cubicBezTo>
                    <a:cubicBezTo>
                      <a:pt x="411" y="737"/>
                      <a:pt x="345" y="744"/>
                      <a:pt x="277" y="744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59" name="Freeform 619">
                <a:extLst>
                  <a:ext uri="{FF2B5EF4-FFF2-40B4-BE49-F238E27FC236}">
                    <a16:creationId xmlns:a16="http://schemas.microsoft.com/office/drawing/2014/main" id="{D30BC93B-CF05-4E97-B389-0466BD4DFC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59538" y="4075113"/>
                <a:ext cx="179388" cy="139700"/>
              </a:xfrm>
              <a:custGeom>
                <a:avLst/>
                <a:gdLst>
                  <a:gd name="T0" fmla="*/ 482 w 984"/>
                  <a:gd name="T1" fmla="*/ 764 h 764"/>
                  <a:gd name="T2" fmla="*/ 449 w 984"/>
                  <a:gd name="T3" fmla="*/ 749 h 764"/>
                  <a:gd name="T4" fmla="*/ 289 w 984"/>
                  <a:gd name="T5" fmla="*/ 634 h 764"/>
                  <a:gd name="T6" fmla="*/ 289 w 984"/>
                  <a:gd name="T7" fmla="*/ 634 h 764"/>
                  <a:gd name="T8" fmla="*/ 0 w 984"/>
                  <a:gd name="T9" fmla="*/ 265 h 764"/>
                  <a:gd name="T10" fmla="*/ 8 w 984"/>
                  <a:gd name="T11" fmla="*/ 220 h 764"/>
                  <a:gd name="T12" fmla="*/ 622 w 984"/>
                  <a:gd name="T13" fmla="*/ 0 h 764"/>
                  <a:gd name="T14" fmla="*/ 943 w 984"/>
                  <a:gd name="T15" fmla="*/ 30 h 764"/>
                  <a:gd name="T16" fmla="*/ 984 w 984"/>
                  <a:gd name="T17" fmla="*/ 310 h 764"/>
                  <a:gd name="T18" fmla="*/ 982 w 984"/>
                  <a:gd name="T19" fmla="*/ 360 h 764"/>
                  <a:gd name="T20" fmla="*/ 711 w 984"/>
                  <a:gd name="T21" fmla="*/ 328 h 764"/>
                  <a:gd name="T22" fmla="*/ 288 w 984"/>
                  <a:gd name="T23" fmla="*/ 479 h 764"/>
                  <a:gd name="T24" fmla="*/ 482 w 984"/>
                  <a:gd name="T25" fmla="*/ 764 h 7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84" h="764">
                    <a:moveTo>
                      <a:pt x="482" y="764"/>
                    </a:moveTo>
                    <a:cubicBezTo>
                      <a:pt x="471" y="759"/>
                      <a:pt x="460" y="754"/>
                      <a:pt x="449" y="749"/>
                    </a:cubicBezTo>
                    <a:cubicBezTo>
                      <a:pt x="394" y="712"/>
                      <a:pt x="340" y="674"/>
                      <a:pt x="289" y="634"/>
                    </a:cubicBezTo>
                    <a:lnTo>
                      <a:pt x="289" y="634"/>
                    </a:lnTo>
                    <a:cubicBezTo>
                      <a:pt x="128" y="508"/>
                      <a:pt x="0" y="375"/>
                      <a:pt x="0" y="265"/>
                    </a:cubicBezTo>
                    <a:cubicBezTo>
                      <a:pt x="0" y="250"/>
                      <a:pt x="2" y="235"/>
                      <a:pt x="8" y="220"/>
                    </a:cubicBezTo>
                    <a:cubicBezTo>
                      <a:pt x="64" y="70"/>
                      <a:pt x="337" y="0"/>
                      <a:pt x="622" y="0"/>
                    </a:cubicBezTo>
                    <a:cubicBezTo>
                      <a:pt x="731" y="0"/>
                      <a:pt x="841" y="10"/>
                      <a:pt x="943" y="30"/>
                    </a:cubicBezTo>
                    <a:cubicBezTo>
                      <a:pt x="969" y="119"/>
                      <a:pt x="984" y="213"/>
                      <a:pt x="984" y="310"/>
                    </a:cubicBezTo>
                    <a:cubicBezTo>
                      <a:pt x="984" y="327"/>
                      <a:pt x="983" y="343"/>
                      <a:pt x="982" y="360"/>
                    </a:cubicBezTo>
                    <a:cubicBezTo>
                      <a:pt x="900" y="339"/>
                      <a:pt x="804" y="328"/>
                      <a:pt x="711" y="328"/>
                    </a:cubicBezTo>
                    <a:cubicBezTo>
                      <a:pt x="514" y="328"/>
                      <a:pt x="327" y="376"/>
                      <a:pt x="288" y="479"/>
                    </a:cubicBezTo>
                    <a:cubicBezTo>
                      <a:pt x="258" y="559"/>
                      <a:pt x="355" y="666"/>
                      <a:pt x="482" y="764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0" name="Freeform 620">
                <a:extLst>
                  <a:ext uri="{FF2B5EF4-FFF2-40B4-BE49-F238E27FC236}">
                    <a16:creationId xmlns:a16="http://schemas.microsoft.com/office/drawing/2014/main" id="{1E66D21B-EC46-41CF-BFD9-ACB75B4A48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70651" y="4202113"/>
                <a:ext cx="125413" cy="101600"/>
              </a:xfrm>
              <a:custGeom>
                <a:avLst/>
                <a:gdLst>
                  <a:gd name="T0" fmla="*/ 164 w 684"/>
                  <a:gd name="T1" fmla="*/ 560 h 560"/>
                  <a:gd name="T2" fmla="*/ 95 w 684"/>
                  <a:gd name="T3" fmla="*/ 26 h 560"/>
                  <a:gd name="T4" fmla="*/ 176 w 684"/>
                  <a:gd name="T5" fmla="*/ 0 h 560"/>
                  <a:gd name="T6" fmla="*/ 384 w 684"/>
                  <a:gd name="T7" fmla="*/ 57 h 560"/>
                  <a:gd name="T8" fmla="*/ 417 w 684"/>
                  <a:gd name="T9" fmla="*/ 72 h 560"/>
                  <a:gd name="T10" fmla="*/ 684 w 684"/>
                  <a:gd name="T11" fmla="*/ 251 h 560"/>
                  <a:gd name="T12" fmla="*/ 164 w 684"/>
                  <a:gd name="T13" fmla="*/ 560 h 5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84" h="560">
                    <a:moveTo>
                      <a:pt x="164" y="560"/>
                    </a:moveTo>
                    <a:cubicBezTo>
                      <a:pt x="62" y="394"/>
                      <a:pt x="0" y="109"/>
                      <a:pt x="95" y="26"/>
                    </a:cubicBezTo>
                    <a:cubicBezTo>
                      <a:pt x="115" y="8"/>
                      <a:pt x="143" y="0"/>
                      <a:pt x="176" y="0"/>
                    </a:cubicBezTo>
                    <a:cubicBezTo>
                      <a:pt x="234" y="0"/>
                      <a:pt x="307" y="23"/>
                      <a:pt x="384" y="57"/>
                    </a:cubicBezTo>
                    <a:cubicBezTo>
                      <a:pt x="395" y="62"/>
                      <a:pt x="406" y="67"/>
                      <a:pt x="417" y="72"/>
                    </a:cubicBezTo>
                    <a:cubicBezTo>
                      <a:pt x="502" y="139"/>
                      <a:pt x="601" y="202"/>
                      <a:pt x="684" y="251"/>
                    </a:cubicBezTo>
                    <a:cubicBezTo>
                      <a:pt x="551" y="405"/>
                      <a:pt x="370" y="517"/>
                      <a:pt x="164" y="560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1" name="Freeform 621">
                <a:extLst>
                  <a:ext uri="{FF2B5EF4-FFF2-40B4-BE49-F238E27FC236}">
                    <a16:creationId xmlns:a16="http://schemas.microsoft.com/office/drawing/2014/main" id="{4EFAD670-ECFA-4E3E-8555-2E646E0DFE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05576" y="4135438"/>
                <a:ext cx="133350" cy="112713"/>
              </a:xfrm>
              <a:custGeom>
                <a:avLst/>
                <a:gdLst>
                  <a:gd name="T0" fmla="*/ 491 w 724"/>
                  <a:gd name="T1" fmla="*/ 615 h 615"/>
                  <a:gd name="T2" fmla="*/ 224 w 724"/>
                  <a:gd name="T3" fmla="*/ 436 h 615"/>
                  <a:gd name="T4" fmla="*/ 30 w 724"/>
                  <a:gd name="T5" fmla="*/ 151 h 615"/>
                  <a:gd name="T6" fmla="*/ 453 w 724"/>
                  <a:gd name="T7" fmla="*/ 0 h 615"/>
                  <a:gd name="T8" fmla="*/ 724 w 724"/>
                  <a:gd name="T9" fmla="*/ 32 h 615"/>
                  <a:gd name="T10" fmla="*/ 512 w 724"/>
                  <a:gd name="T11" fmla="*/ 590 h 615"/>
                  <a:gd name="T12" fmla="*/ 496 w 724"/>
                  <a:gd name="T13" fmla="*/ 609 h 615"/>
                  <a:gd name="T14" fmla="*/ 491 w 724"/>
                  <a:gd name="T15" fmla="*/ 615 h 6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24" h="615">
                    <a:moveTo>
                      <a:pt x="491" y="615"/>
                    </a:moveTo>
                    <a:cubicBezTo>
                      <a:pt x="408" y="566"/>
                      <a:pt x="309" y="503"/>
                      <a:pt x="224" y="436"/>
                    </a:cubicBezTo>
                    <a:cubicBezTo>
                      <a:pt x="97" y="338"/>
                      <a:pt x="0" y="231"/>
                      <a:pt x="30" y="151"/>
                    </a:cubicBezTo>
                    <a:cubicBezTo>
                      <a:pt x="69" y="48"/>
                      <a:pt x="257" y="0"/>
                      <a:pt x="453" y="0"/>
                    </a:cubicBezTo>
                    <a:cubicBezTo>
                      <a:pt x="546" y="0"/>
                      <a:pt x="642" y="11"/>
                      <a:pt x="724" y="32"/>
                    </a:cubicBezTo>
                    <a:cubicBezTo>
                      <a:pt x="714" y="243"/>
                      <a:pt x="636" y="436"/>
                      <a:pt x="512" y="590"/>
                    </a:cubicBezTo>
                    <a:cubicBezTo>
                      <a:pt x="507" y="597"/>
                      <a:pt x="501" y="603"/>
                      <a:pt x="496" y="609"/>
                    </a:cubicBezTo>
                    <a:cubicBezTo>
                      <a:pt x="494" y="611"/>
                      <a:pt x="493" y="613"/>
                      <a:pt x="491" y="615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2" name="Freeform 622">
                <a:extLst>
                  <a:ext uri="{FF2B5EF4-FFF2-40B4-BE49-F238E27FC236}">
                    <a16:creationId xmlns:a16="http://schemas.microsoft.com/office/drawing/2014/main" id="{BACEF7BB-C176-4DDC-AFBA-496D3320BA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3751" y="4008438"/>
                <a:ext cx="112713" cy="106363"/>
              </a:xfrm>
              <a:custGeom>
                <a:avLst/>
                <a:gdLst>
                  <a:gd name="T0" fmla="*/ 167 w 617"/>
                  <a:gd name="T1" fmla="*/ 587 h 587"/>
                  <a:gd name="T2" fmla="*/ 0 w 617"/>
                  <a:gd name="T3" fmla="*/ 575 h 587"/>
                  <a:gd name="T4" fmla="*/ 0 w 617"/>
                  <a:gd name="T5" fmla="*/ 575 h 587"/>
                  <a:gd name="T6" fmla="*/ 0 w 617"/>
                  <a:gd name="T7" fmla="*/ 548 h 587"/>
                  <a:gd name="T8" fmla="*/ 215 w 617"/>
                  <a:gd name="T9" fmla="*/ 2 h 587"/>
                  <a:gd name="T10" fmla="*/ 235 w 617"/>
                  <a:gd name="T11" fmla="*/ 0 h 587"/>
                  <a:gd name="T12" fmla="*/ 617 w 617"/>
                  <a:gd name="T13" fmla="*/ 491 h 587"/>
                  <a:gd name="T14" fmla="*/ 580 w 617"/>
                  <a:gd name="T15" fmla="*/ 507 h 587"/>
                  <a:gd name="T16" fmla="*/ 537 w 617"/>
                  <a:gd name="T17" fmla="*/ 489 h 587"/>
                  <a:gd name="T18" fmla="*/ 528 w 617"/>
                  <a:gd name="T19" fmla="*/ 490 h 587"/>
                  <a:gd name="T20" fmla="*/ 472 w 617"/>
                  <a:gd name="T21" fmla="*/ 545 h 587"/>
                  <a:gd name="T22" fmla="*/ 167 w 617"/>
                  <a:gd name="T23" fmla="*/ 587 h 5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17" h="587">
                    <a:moveTo>
                      <a:pt x="167" y="587"/>
                    </a:moveTo>
                    <a:cubicBezTo>
                      <a:pt x="110" y="587"/>
                      <a:pt x="54" y="583"/>
                      <a:pt x="0" y="575"/>
                    </a:cubicBezTo>
                    <a:lnTo>
                      <a:pt x="0" y="575"/>
                    </a:lnTo>
                    <a:cubicBezTo>
                      <a:pt x="0" y="566"/>
                      <a:pt x="0" y="557"/>
                      <a:pt x="0" y="548"/>
                    </a:cubicBezTo>
                    <a:cubicBezTo>
                      <a:pt x="0" y="310"/>
                      <a:pt x="78" y="29"/>
                      <a:pt x="215" y="2"/>
                    </a:cubicBezTo>
                    <a:cubicBezTo>
                      <a:pt x="222" y="0"/>
                      <a:pt x="228" y="0"/>
                      <a:pt x="235" y="0"/>
                    </a:cubicBezTo>
                    <a:cubicBezTo>
                      <a:pt x="369" y="0"/>
                      <a:pt x="513" y="257"/>
                      <a:pt x="617" y="491"/>
                    </a:cubicBezTo>
                    <a:cubicBezTo>
                      <a:pt x="605" y="497"/>
                      <a:pt x="592" y="502"/>
                      <a:pt x="580" y="507"/>
                    </a:cubicBezTo>
                    <a:cubicBezTo>
                      <a:pt x="566" y="496"/>
                      <a:pt x="551" y="489"/>
                      <a:pt x="537" y="489"/>
                    </a:cubicBezTo>
                    <a:cubicBezTo>
                      <a:pt x="534" y="489"/>
                      <a:pt x="531" y="489"/>
                      <a:pt x="528" y="490"/>
                    </a:cubicBezTo>
                    <a:cubicBezTo>
                      <a:pt x="506" y="495"/>
                      <a:pt x="486" y="515"/>
                      <a:pt x="472" y="545"/>
                    </a:cubicBezTo>
                    <a:cubicBezTo>
                      <a:pt x="377" y="572"/>
                      <a:pt x="275" y="587"/>
                      <a:pt x="167" y="587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3" name="Freeform 623">
                <a:extLst>
                  <a:ext uri="{FF2B5EF4-FFF2-40B4-BE49-F238E27FC236}">
                    <a16:creationId xmlns:a16="http://schemas.microsoft.com/office/drawing/2014/main" id="{EE40F0B3-A4AB-4F51-8CA5-E33D12E44C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9476" y="4097338"/>
                <a:ext cx="20638" cy="11113"/>
              </a:xfrm>
              <a:custGeom>
                <a:avLst/>
                <a:gdLst>
                  <a:gd name="T0" fmla="*/ 0 w 108"/>
                  <a:gd name="T1" fmla="*/ 56 h 56"/>
                  <a:gd name="T2" fmla="*/ 56 w 108"/>
                  <a:gd name="T3" fmla="*/ 1 h 56"/>
                  <a:gd name="T4" fmla="*/ 65 w 108"/>
                  <a:gd name="T5" fmla="*/ 0 h 56"/>
                  <a:gd name="T6" fmla="*/ 108 w 108"/>
                  <a:gd name="T7" fmla="*/ 18 h 56"/>
                  <a:gd name="T8" fmla="*/ 0 w 108"/>
                  <a:gd name="T9" fmla="*/ 5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8" h="56">
                    <a:moveTo>
                      <a:pt x="0" y="56"/>
                    </a:moveTo>
                    <a:cubicBezTo>
                      <a:pt x="14" y="26"/>
                      <a:pt x="34" y="6"/>
                      <a:pt x="56" y="1"/>
                    </a:cubicBezTo>
                    <a:cubicBezTo>
                      <a:pt x="59" y="0"/>
                      <a:pt x="62" y="0"/>
                      <a:pt x="65" y="0"/>
                    </a:cubicBezTo>
                    <a:cubicBezTo>
                      <a:pt x="79" y="0"/>
                      <a:pt x="94" y="7"/>
                      <a:pt x="108" y="18"/>
                    </a:cubicBezTo>
                    <a:cubicBezTo>
                      <a:pt x="73" y="33"/>
                      <a:pt x="37" y="45"/>
                      <a:pt x="0" y="56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4" name="Freeform 624">
                <a:extLst>
                  <a:ext uri="{FF2B5EF4-FFF2-40B4-BE49-F238E27FC236}">
                    <a16:creationId xmlns:a16="http://schemas.microsoft.com/office/drawing/2014/main" id="{16CE9A9B-D310-4D5D-BE79-D6FC82B78B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8376" y="4089400"/>
                <a:ext cx="141288" cy="114300"/>
              </a:xfrm>
              <a:custGeom>
                <a:avLst/>
                <a:gdLst>
                  <a:gd name="T0" fmla="*/ 658 w 774"/>
                  <a:gd name="T1" fmla="*/ 628 h 628"/>
                  <a:gd name="T2" fmla="*/ 199 w 774"/>
                  <a:gd name="T3" fmla="*/ 485 h 628"/>
                  <a:gd name="T4" fmla="*/ 196 w 774"/>
                  <a:gd name="T5" fmla="*/ 252 h 628"/>
                  <a:gd name="T6" fmla="*/ 156 w 774"/>
                  <a:gd name="T7" fmla="*/ 240 h 628"/>
                  <a:gd name="T8" fmla="*/ 6 w 774"/>
                  <a:gd name="T9" fmla="*/ 292 h 628"/>
                  <a:gd name="T10" fmla="*/ 0 w 774"/>
                  <a:gd name="T11" fmla="*/ 284 h 628"/>
                  <a:gd name="T12" fmla="*/ 614 w 774"/>
                  <a:gd name="T13" fmla="*/ 0 h 628"/>
                  <a:gd name="T14" fmla="*/ 706 w 774"/>
                  <a:gd name="T15" fmla="*/ 27 h 628"/>
                  <a:gd name="T16" fmla="*/ 774 w 774"/>
                  <a:gd name="T17" fmla="*/ 241 h 628"/>
                  <a:gd name="T18" fmla="*/ 686 w 774"/>
                  <a:gd name="T19" fmla="*/ 627 h 628"/>
                  <a:gd name="T20" fmla="*/ 686 w 774"/>
                  <a:gd name="T21" fmla="*/ 627 h 628"/>
                  <a:gd name="T22" fmla="*/ 658 w 774"/>
                  <a:gd name="T23" fmla="*/ 628 h 6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74" h="628">
                    <a:moveTo>
                      <a:pt x="658" y="628"/>
                    </a:moveTo>
                    <a:cubicBezTo>
                      <a:pt x="486" y="628"/>
                      <a:pt x="328" y="575"/>
                      <a:pt x="199" y="485"/>
                    </a:cubicBezTo>
                    <a:cubicBezTo>
                      <a:pt x="231" y="400"/>
                      <a:pt x="239" y="286"/>
                      <a:pt x="196" y="252"/>
                    </a:cubicBezTo>
                    <a:cubicBezTo>
                      <a:pt x="186" y="243"/>
                      <a:pt x="173" y="240"/>
                      <a:pt x="156" y="240"/>
                    </a:cubicBezTo>
                    <a:cubicBezTo>
                      <a:pt x="116" y="240"/>
                      <a:pt x="61" y="263"/>
                      <a:pt x="6" y="292"/>
                    </a:cubicBezTo>
                    <a:cubicBezTo>
                      <a:pt x="4" y="289"/>
                      <a:pt x="2" y="286"/>
                      <a:pt x="0" y="284"/>
                    </a:cubicBezTo>
                    <a:cubicBezTo>
                      <a:pt x="184" y="160"/>
                      <a:pt x="452" y="0"/>
                      <a:pt x="614" y="0"/>
                    </a:cubicBezTo>
                    <a:cubicBezTo>
                      <a:pt x="651" y="0"/>
                      <a:pt x="682" y="9"/>
                      <a:pt x="706" y="27"/>
                    </a:cubicBezTo>
                    <a:cubicBezTo>
                      <a:pt x="753" y="65"/>
                      <a:pt x="774" y="146"/>
                      <a:pt x="774" y="241"/>
                    </a:cubicBezTo>
                    <a:cubicBezTo>
                      <a:pt x="774" y="365"/>
                      <a:pt x="739" y="514"/>
                      <a:pt x="686" y="627"/>
                    </a:cubicBezTo>
                    <a:lnTo>
                      <a:pt x="686" y="627"/>
                    </a:lnTo>
                    <a:cubicBezTo>
                      <a:pt x="677" y="627"/>
                      <a:pt x="667" y="628"/>
                      <a:pt x="658" y="628"/>
                    </a:cubicBezTo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5" name="Freeform 625">
                <a:extLst>
                  <a:ext uri="{FF2B5EF4-FFF2-40B4-BE49-F238E27FC236}">
                    <a16:creationId xmlns:a16="http://schemas.microsoft.com/office/drawing/2014/main" id="{406F383C-B7E6-4015-B58D-DAB787D00D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19963" y="4132263"/>
                <a:ext cx="42863" cy="44450"/>
              </a:xfrm>
              <a:custGeom>
                <a:avLst/>
                <a:gdLst>
                  <a:gd name="T0" fmla="*/ 193 w 233"/>
                  <a:gd name="T1" fmla="*/ 245 h 245"/>
                  <a:gd name="T2" fmla="*/ 0 w 233"/>
                  <a:gd name="T3" fmla="*/ 52 h 245"/>
                  <a:gd name="T4" fmla="*/ 151 w 233"/>
                  <a:gd name="T5" fmla="*/ 0 h 245"/>
                  <a:gd name="T6" fmla="*/ 191 w 233"/>
                  <a:gd name="T7" fmla="*/ 11 h 245"/>
                  <a:gd name="T8" fmla="*/ 193 w 233"/>
                  <a:gd name="T9" fmla="*/ 245 h 2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3" h="245">
                    <a:moveTo>
                      <a:pt x="193" y="245"/>
                    </a:moveTo>
                    <a:cubicBezTo>
                      <a:pt x="118" y="192"/>
                      <a:pt x="52" y="127"/>
                      <a:pt x="0" y="52"/>
                    </a:cubicBezTo>
                    <a:cubicBezTo>
                      <a:pt x="55" y="22"/>
                      <a:pt x="111" y="0"/>
                      <a:pt x="151" y="0"/>
                    </a:cubicBezTo>
                    <a:cubicBezTo>
                      <a:pt x="167" y="0"/>
                      <a:pt x="181" y="3"/>
                      <a:pt x="191" y="11"/>
                    </a:cubicBezTo>
                    <a:cubicBezTo>
                      <a:pt x="233" y="46"/>
                      <a:pt x="225" y="160"/>
                      <a:pt x="193" y="245"/>
                    </a:cubicBezTo>
                    <a:close/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6" name="Freeform 626">
                <a:extLst>
                  <a:ext uri="{FF2B5EF4-FFF2-40B4-BE49-F238E27FC236}">
                    <a16:creationId xmlns:a16="http://schemas.microsoft.com/office/drawing/2014/main" id="{E2010956-BA62-47BA-81F5-313AA1C94D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1163" y="4764088"/>
                <a:ext cx="244475" cy="127000"/>
              </a:xfrm>
              <a:custGeom>
                <a:avLst/>
                <a:gdLst>
                  <a:gd name="T0" fmla="*/ 368 w 1340"/>
                  <a:gd name="T1" fmla="*/ 695 h 695"/>
                  <a:gd name="T2" fmla="*/ 228 w 1340"/>
                  <a:gd name="T3" fmla="*/ 631 h 695"/>
                  <a:gd name="T4" fmla="*/ 228 w 1340"/>
                  <a:gd name="T5" fmla="*/ 631 h 695"/>
                  <a:gd name="T6" fmla="*/ 0 w 1340"/>
                  <a:gd name="T7" fmla="*/ 332 h 695"/>
                  <a:gd name="T8" fmla="*/ 5 w 1340"/>
                  <a:gd name="T9" fmla="*/ 299 h 695"/>
                  <a:gd name="T10" fmla="*/ 801 w 1340"/>
                  <a:gd name="T11" fmla="*/ 0 h 695"/>
                  <a:gd name="T12" fmla="*/ 1323 w 1340"/>
                  <a:gd name="T13" fmla="*/ 166 h 695"/>
                  <a:gd name="T14" fmla="*/ 1340 w 1340"/>
                  <a:gd name="T15" fmla="*/ 232 h 695"/>
                  <a:gd name="T16" fmla="*/ 1231 w 1340"/>
                  <a:gd name="T17" fmla="*/ 498 h 695"/>
                  <a:gd name="T18" fmla="*/ 1231 w 1340"/>
                  <a:gd name="T19" fmla="*/ 498 h 695"/>
                  <a:gd name="T20" fmla="*/ 1126 w 1340"/>
                  <a:gd name="T21" fmla="*/ 586 h 695"/>
                  <a:gd name="T22" fmla="*/ 1132 w 1340"/>
                  <a:gd name="T23" fmla="*/ 473 h 695"/>
                  <a:gd name="T24" fmla="*/ 805 w 1340"/>
                  <a:gd name="T25" fmla="*/ 370 h 695"/>
                  <a:gd name="T26" fmla="*/ 307 w 1340"/>
                  <a:gd name="T27" fmla="*/ 557 h 695"/>
                  <a:gd name="T28" fmla="*/ 368 w 1340"/>
                  <a:gd name="T29" fmla="*/ 695 h 6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340" h="695">
                    <a:moveTo>
                      <a:pt x="368" y="695"/>
                    </a:moveTo>
                    <a:cubicBezTo>
                      <a:pt x="319" y="678"/>
                      <a:pt x="273" y="656"/>
                      <a:pt x="228" y="631"/>
                    </a:cubicBezTo>
                    <a:lnTo>
                      <a:pt x="228" y="631"/>
                    </a:lnTo>
                    <a:cubicBezTo>
                      <a:pt x="99" y="529"/>
                      <a:pt x="0" y="422"/>
                      <a:pt x="0" y="332"/>
                    </a:cubicBezTo>
                    <a:cubicBezTo>
                      <a:pt x="0" y="321"/>
                      <a:pt x="1" y="310"/>
                      <a:pt x="5" y="299"/>
                    </a:cubicBezTo>
                    <a:cubicBezTo>
                      <a:pt x="64" y="111"/>
                      <a:pt x="456" y="0"/>
                      <a:pt x="801" y="0"/>
                    </a:cubicBezTo>
                    <a:cubicBezTo>
                      <a:pt x="1037" y="0"/>
                      <a:pt x="1251" y="52"/>
                      <a:pt x="1323" y="166"/>
                    </a:cubicBezTo>
                    <a:cubicBezTo>
                      <a:pt x="1334" y="185"/>
                      <a:pt x="1340" y="207"/>
                      <a:pt x="1340" y="232"/>
                    </a:cubicBezTo>
                    <a:cubicBezTo>
                      <a:pt x="1339" y="305"/>
                      <a:pt x="1295" y="400"/>
                      <a:pt x="1231" y="498"/>
                    </a:cubicBezTo>
                    <a:lnTo>
                      <a:pt x="1231" y="498"/>
                    </a:lnTo>
                    <a:cubicBezTo>
                      <a:pt x="1198" y="530"/>
                      <a:pt x="1163" y="560"/>
                      <a:pt x="1126" y="586"/>
                    </a:cubicBezTo>
                    <a:cubicBezTo>
                      <a:pt x="1144" y="541"/>
                      <a:pt x="1149" y="501"/>
                      <a:pt x="1132" y="473"/>
                    </a:cubicBezTo>
                    <a:cubicBezTo>
                      <a:pt x="1087" y="402"/>
                      <a:pt x="953" y="370"/>
                      <a:pt x="805" y="370"/>
                    </a:cubicBezTo>
                    <a:cubicBezTo>
                      <a:pt x="589" y="370"/>
                      <a:pt x="343" y="439"/>
                      <a:pt x="307" y="557"/>
                    </a:cubicBezTo>
                    <a:cubicBezTo>
                      <a:pt x="294" y="597"/>
                      <a:pt x="321" y="646"/>
                      <a:pt x="368" y="695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7" name="Freeform 627">
                <a:extLst>
                  <a:ext uri="{FF2B5EF4-FFF2-40B4-BE49-F238E27FC236}">
                    <a16:creationId xmlns:a16="http://schemas.microsoft.com/office/drawing/2014/main" id="{5D32E950-7EFD-45D4-B6B9-5831AA5323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15138" y="4832350"/>
                <a:ext cx="155575" cy="68263"/>
              </a:xfrm>
              <a:custGeom>
                <a:avLst/>
                <a:gdLst>
                  <a:gd name="T0" fmla="*/ 348 w 855"/>
                  <a:gd name="T1" fmla="*/ 372 h 372"/>
                  <a:gd name="T2" fmla="*/ 75 w 855"/>
                  <a:gd name="T3" fmla="*/ 325 h 372"/>
                  <a:gd name="T4" fmla="*/ 13 w 855"/>
                  <a:gd name="T5" fmla="*/ 187 h 372"/>
                  <a:gd name="T6" fmla="*/ 511 w 855"/>
                  <a:gd name="T7" fmla="*/ 0 h 372"/>
                  <a:gd name="T8" fmla="*/ 838 w 855"/>
                  <a:gd name="T9" fmla="*/ 103 h 372"/>
                  <a:gd name="T10" fmla="*/ 832 w 855"/>
                  <a:gd name="T11" fmla="*/ 216 h 372"/>
                  <a:gd name="T12" fmla="*/ 348 w 855"/>
                  <a:gd name="T13" fmla="*/ 372 h 3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5" h="372">
                    <a:moveTo>
                      <a:pt x="348" y="372"/>
                    </a:moveTo>
                    <a:cubicBezTo>
                      <a:pt x="252" y="372"/>
                      <a:pt x="161" y="355"/>
                      <a:pt x="75" y="325"/>
                    </a:cubicBezTo>
                    <a:cubicBezTo>
                      <a:pt x="27" y="276"/>
                      <a:pt x="0" y="227"/>
                      <a:pt x="13" y="187"/>
                    </a:cubicBezTo>
                    <a:cubicBezTo>
                      <a:pt x="49" y="69"/>
                      <a:pt x="295" y="0"/>
                      <a:pt x="511" y="0"/>
                    </a:cubicBezTo>
                    <a:cubicBezTo>
                      <a:pt x="659" y="0"/>
                      <a:pt x="793" y="32"/>
                      <a:pt x="838" y="103"/>
                    </a:cubicBezTo>
                    <a:cubicBezTo>
                      <a:pt x="855" y="131"/>
                      <a:pt x="850" y="171"/>
                      <a:pt x="832" y="216"/>
                    </a:cubicBezTo>
                    <a:cubicBezTo>
                      <a:pt x="693" y="314"/>
                      <a:pt x="527" y="372"/>
                      <a:pt x="348" y="372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8" name="Freeform 628">
                <a:extLst>
                  <a:ext uri="{FF2B5EF4-FFF2-40B4-BE49-F238E27FC236}">
                    <a16:creationId xmlns:a16="http://schemas.microsoft.com/office/drawing/2014/main" id="{1F313162-95CD-48DD-83E5-8FF8203996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91313" y="4916488"/>
                <a:ext cx="168275" cy="246063"/>
              </a:xfrm>
              <a:custGeom>
                <a:avLst/>
                <a:gdLst>
                  <a:gd name="T0" fmla="*/ 665 w 917"/>
                  <a:gd name="T1" fmla="*/ 1346 h 1346"/>
                  <a:gd name="T2" fmla="*/ 665 w 917"/>
                  <a:gd name="T3" fmla="*/ 1346 h 1346"/>
                  <a:gd name="T4" fmla="*/ 0 w 917"/>
                  <a:gd name="T5" fmla="*/ 263 h 1346"/>
                  <a:gd name="T6" fmla="*/ 40 w 917"/>
                  <a:gd name="T7" fmla="*/ 94 h 1346"/>
                  <a:gd name="T8" fmla="*/ 332 w 917"/>
                  <a:gd name="T9" fmla="*/ 0 h 1346"/>
                  <a:gd name="T10" fmla="*/ 761 w 917"/>
                  <a:gd name="T11" fmla="*/ 51 h 1346"/>
                  <a:gd name="T12" fmla="*/ 772 w 917"/>
                  <a:gd name="T13" fmla="*/ 67 h 1346"/>
                  <a:gd name="T14" fmla="*/ 654 w 917"/>
                  <a:gd name="T15" fmla="*/ 59 h 1346"/>
                  <a:gd name="T16" fmla="*/ 471 w 917"/>
                  <a:gd name="T17" fmla="*/ 118 h 1346"/>
                  <a:gd name="T18" fmla="*/ 911 w 917"/>
                  <a:gd name="T19" fmla="*/ 910 h 1346"/>
                  <a:gd name="T20" fmla="*/ 917 w 917"/>
                  <a:gd name="T21" fmla="*/ 910 h 1346"/>
                  <a:gd name="T22" fmla="*/ 665 w 917"/>
                  <a:gd name="T23" fmla="*/ 1346 h 13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17" h="1346">
                    <a:moveTo>
                      <a:pt x="665" y="1346"/>
                    </a:moveTo>
                    <a:lnTo>
                      <a:pt x="665" y="1346"/>
                    </a:lnTo>
                    <a:cubicBezTo>
                      <a:pt x="366" y="1248"/>
                      <a:pt x="0" y="625"/>
                      <a:pt x="0" y="263"/>
                    </a:cubicBezTo>
                    <a:cubicBezTo>
                      <a:pt x="0" y="196"/>
                      <a:pt x="12" y="138"/>
                      <a:pt x="40" y="94"/>
                    </a:cubicBezTo>
                    <a:cubicBezTo>
                      <a:pt x="83" y="25"/>
                      <a:pt x="194" y="0"/>
                      <a:pt x="332" y="0"/>
                    </a:cubicBezTo>
                    <a:cubicBezTo>
                      <a:pt x="463" y="0"/>
                      <a:pt x="618" y="23"/>
                      <a:pt x="761" y="51"/>
                    </a:cubicBezTo>
                    <a:cubicBezTo>
                      <a:pt x="764" y="56"/>
                      <a:pt x="768" y="61"/>
                      <a:pt x="772" y="67"/>
                    </a:cubicBezTo>
                    <a:cubicBezTo>
                      <a:pt x="731" y="62"/>
                      <a:pt x="691" y="59"/>
                      <a:pt x="654" y="59"/>
                    </a:cubicBezTo>
                    <a:cubicBezTo>
                      <a:pt x="568" y="59"/>
                      <a:pt x="498" y="75"/>
                      <a:pt x="471" y="118"/>
                    </a:cubicBezTo>
                    <a:cubicBezTo>
                      <a:pt x="353" y="309"/>
                      <a:pt x="684" y="910"/>
                      <a:pt x="911" y="910"/>
                    </a:cubicBezTo>
                    <a:cubicBezTo>
                      <a:pt x="913" y="910"/>
                      <a:pt x="915" y="910"/>
                      <a:pt x="917" y="910"/>
                    </a:cubicBezTo>
                    <a:cubicBezTo>
                      <a:pt x="872" y="1080"/>
                      <a:pt x="783" y="1230"/>
                      <a:pt x="665" y="1346"/>
                    </a:cubicBezTo>
                    <a:close/>
                  </a:path>
                </a:pathLst>
              </a:custGeom>
              <a:solidFill>
                <a:srgbClr val="B26A9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69" name="Freeform 629">
                <a:extLst>
                  <a:ext uri="{FF2B5EF4-FFF2-40B4-BE49-F238E27FC236}">
                    <a16:creationId xmlns:a16="http://schemas.microsoft.com/office/drawing/2014/main" id="{968845E9-9A78-4A8F-BAD9-5B756E105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56401" y="4927600"/>
                <a:ext cx="109538" cy="153988"/>
              </a:xfrm>
              <a:custGeom>
                <a:avLst/>
                <a:gdLst>
                  <a:gd name="T0" fmla="*/ 558 w 599"/>
                  <a:gd name="T1" fmla="*/ 851 h 851"/>
                  <a:gd name="T2" fmla="*/ 118 w 599"/>
                  <a:gd name="T3" fmla="*/ 59 h 851"/>
                  <a:gd name="T4" fmla="*/ 300 w 599"/>
                  <a:gd name="T5" fmla="*/ 0 h 851"/>
                  <a:gd name="T6" fmla="*/ 419 w 599"/>
                  <a:gd name="T7" fmla="*/ 8 h 851"/>
                  <a:gd name="T8" fmla="*/ 599 w 599"/>
                  <a:gd name="T9" fmla="*/ 585 h 851"/>
                  <a:gd name="T10" fmla="*/ 564 w 599"/>
                  <a:gd name="T11" fmla="*/ 851 h 851"/>
                  <a:gd name="T12" fmla="*/ 558 w 599"/>
                  <a:gd name="T13" fmla="*/ 851 h 8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99" h="851">
                    <a:moveTo>
                      <a:pt x="558" y="851"/>
                    </a:moveTo>
                    <a:cubicBezTo>
                      <a:pt x="331" y="851"/>
                      <a:pt x="0" y="250"/>
                      <a:pt x="118" y="59"/>
                    </a:cubicBezTo>
                    <a:cubicBezTo>
                      <a:pt x="145" y="16"/>
                      <a:pt x="215" y="0"/>
                      <a:pt x="300" y="0"/>
                    </a:cubicBezTo>
                    <a:cubicBezTo>
                      <a:pt x="338" y="0"/>
                      <a:pt x="378" y="3"/>
                      <a:pt x="419" y="8"/>
                    </a:cubicBezTo>
                    <a:cubicBezTo>
                      <a:pt x="532" y="168"/>
                      <a:pt x="599" y="368"/>
                      <a:pt x="599" y="585"/>
                    </a:cubicBezTo>
                    <a:cubicBezTo>
                      <a:pt x="599" y="677"/>
                      <a:pt x="587" y="766"/>
                      <a:pt x="564" y="851"/>
                    </a:cubicBezTo>
                    <a:cubicBezTo>
                      <a:pt x="562" y="851"/>
                      <a:pt x="560" y="851"/>
                      <a:pt x="558" y="851"/>
                    </a:cubicBezTo>
                  </a:path>
                </a:pathLst>
              </a:custGeom>
              <a:solidFill>
                <a:srgbClr val="DB779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0" name="Freeform 630">
                <a:extLst>
                  <a:ext uri="{FF2B5EF4-FFF2-40B4-BE49-F238E27FC236}">
                    <a16:creationId xmlns:a16="http://schemas.microsoft.com/office/drawing/2014/main" id="{FF845044-9F85-41C9-8488-D709B000B5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7063" y="5321300"/>
                <a:ext cx="20638" cy="25400"/>
              </a:xfrm>
              <a:custGeom>
                <a:avLst/>
                <a:gdLst>
                  <a:gd name="T0" fmla="*/ 110 w 110"/>
                  <a:gd name="T1" fmla="*/ 146 h 146"/>
                  <a:gd name="T2" fmla="*/ 86 w 110"/>
                  <a:gd name="T3" fmla="*/ 146 h 146"/>
                  <a:gd name="T4" fmla="*/ 51 w 110"/>
                  <a:gd name="T5" fmla="*/ 146 h 146"/>
                  <a:gd name="T6" fmla="*/ 0 w 110"/>
                  <a:gd name="T7" fmla="*/ 0 h 146"/>
                  <a:gd name="T8" fmla="*/ 86 w 110"/>
                  <a:gd name="T9" fmla="*/ 54 h 146"/>
                  <a:gd name="T10" fmla="*/ 110 w 110"/>
                  <a:gd name="T11" fmla="*/ 146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0" h="146">
                    <a:moveTo>
                      <a:pt x="110" y="146"/>
                    </a:moveTo>
                    <a:cubicBezTo>
                      <a:pt x="102" y="146"/>
                      <a:pt x="94" y="146"/>
                      <a:pt x="86" y="146"/>
                    </a:cubicBezTo>
                    <a:cubicBezTo>
                      <a:pt x="74" y="146"/>
                      <a:pt x="62" y="146"/>
                      <a:pt x="51" y="146"/>
                    </a:cubicBezTo>
                    <a:cubicBezTo>
                      <a:pt x="40" y="106"/>
                      <a:pt x="21" y="53"/>
                      <a:pt x="0" y="0"/>
                    </a:cubicBezTo>
                    <a:lnTo>
                      <a:pt x="86" y="54"/>
                    </a:lnTo>
                    <a:cubicBezTo>
                      <a:pt x="86" y="54"/>
                      <a:pt x="96" y="91"/>
                      <a:pt x="110" y="146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71" name="Freeform 631">
                <a:extLst>
                  <a:ext uri="{FF2B5EF4-FFF2-40B4-BE49-F238E27FC236}">
                    <a16:creationId xmlns:a16="http://schemas.microsoft.com/office/drawing/2014/main" id="{1230DEE6-25AC-4C1B-9421-08B42EA82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0713" y="5316538"/>
                <a:ext cx="15875" cy="30163"/>
              </a:xfrm>
              <a:custGeom>
                <a:avLst/>
                <a:gdLst>
                  <a:gd name="T0" fmla="*/ 92 w 92"/>
                  <a:gd name="T1" fmla="*/ 172 h 172"/>
                  <a:gd name="T2" fmla="*/ 21 w 92"/>
                  <a:gd name="T3" fmla="*/ 172 h 172"/>
                  <a:gd name="T4" fmla="*/ 0 w 92"/>
                  <a:gd name="T5" fmla="*/ 0 h 172"/>
                  <a:gd name="T6" fmla="*/ 42 w 92"/>
                  <a:gd name="T7" fmla="*/ 26 h 172"/>
                  <a:gd name="T8" fmla="*/ 92 w 92"/>
                  <a:gd name="T9" fmla="*/ 172 h 1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2" h="172">
                    <a:moveTo>
                      <a:pt x="92" y="172"/>
                    </a:moveTo>
                    <a:cubicBezTo>
                      <a:pt x="68" y="172"/>
                      <a:pt x="44" y="172"/>
                      <a:pt x="21" y="172"/>
                    </a:cubicBezTo>
                    <a:cubicBezTo>
                      <a:pt x="12" y="75"/>
                      <a:pt x="0" y="0"/>
                      <a:pt x="0" y="0"/>
                    </a:cubicBezTo>
                    <a:lnTo>
                      <a:pt x="42" y="26"/>
                    </a:lnTo>
                    <a:cubicBezTo>
                      <a:pt x="62" y="79"/>
                      <a:pt x="81" y="132"/>
                      <a:pt x="92" y="172"/>
                    </a:cubicBezTo>
                    <a:close/>
                  </a:path>
                </a:pathLst>
              </a:custGeom>
              <a:solidFill>
                <a:srgbClr val="40494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13375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B2F37A5-06C1-434A-A014-50AD27820B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7794" y="1901806"/>
            <a:ext cx="9636412" cy="3641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349616"/>
      </p:ext>
    </p:extLst>
  </p:cSld>
  <p:clrMapOvr>
    <a:masterClrMapping/>
  </p:clrMapOvr>
  <p:transition spd="slow">
    <p:cover dir="l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487" y="0"/>
            <a:ext cx="9449619" cy="595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76837"/>
      </p:ext>
    </p:extLst>
  </p:cSld>
  <p:clrMapOvr>
    <a:masterClrMapping/>
  </p:clrMapOvr>
  <p:transition spd="slow">
    <p:cover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61392" y="213975"/>
            <a:ext cx="11913128" cy="6701134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9561" y="4838040"/>
            <a:ext cx="1639557" cy="16395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649212" y="4941532"/>
            <a:ext cx="1709349" cy="16854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63665" y="4810242"/>
            <a:ext cx="438253" cy="1740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Combo TripU 3N2Ä Novotel PhÃº Quá»c"/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269" y="5326639"/>
            <a:ext cx="2125003" cy="170000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MÃ¡y Äiá»n giáº£i 03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648" y="5463240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6" descr="MÃ¡y Äiá»n giáº£i 03">
            <a:extLst>
              <a:ext uri="{FF2B5EF4-FFF2-40B4-BE49-F238E27FC236}">
                <a16:creationId xmlns:a16="http://schemas.microsoft.com/office/drawing/2014/main" id="{218DCCB9-F09F-4138-89BC-BAEB487FC20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272" y="5418161"/>
            <a:ext cx="1380903" cy="1332356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375" y="1714232"/>
            <a:ext cx="1371600" cy="1350195"/>
          </a:xfrm>
          <a:prstGeom prst="rect">
            <a:avLst/>
          </a:prstGeom>
        </p:spPr>
      </p:pic>
      <p:pic>
        <p:nvPicPr>
          <p:cNvPr id="35" name="Picture 3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122" y="1714231"/>
            <a:ext cx="1371600" cy="1355526"/>
          </a:xfrm>
          <a:prstGeom prst="rect">
            <a:avLst/>
          </a:prstGeom>
        </p:spPr>
      </p:pic>
      <p:pic>
        <p:nvPicPr>
          <p:cNvPr id="36" name="Picture 35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6674" y="1714231"/>
            <a:ext cx="1371600" cy="1360844"/>
          </a:xfrm>
          <a:prstGeom prst="rect">
            <a:avLst/>
          </a:prstGeom>
        </p:spPr>
      </p:pic>
      <p:pic>
        <p:nvPicPr>
          <p:cNvPr id="9" name="1">
            <a:extLst>
              <a:ext uri="{FF2B5EF4-FFF2-40B4-BE49-F238E27FC236}">
                <a16:creationId xmlns:a16="http://schemas.microsoft.com/office/drawing/2014/main" id="{0B4C22A7-623E-49AD-8616-EEEE23D08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06657" y="5850734"/>
            <a:ext cx="861350" cy="8613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A42481CE-5852-4C51-8E85-E59498676DA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649673" y="5851760"/>
            <a:ext cx="861350" cy="86135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D2D9607-E9DC-4604-B4AB-DFE7C854F53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2272" y="5884597"/>
            <a:ext cx="861350" cy="86135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182E999-0468-4D26-81D3-0A1857CDC4EE}"/>
              </a:ext>
            </a:extLst>
          </p:cNvPr>
          <p:cNvSpPr/>
          <p:nvPr/>
        </p:nvSpPr>
        <p:spPr>
          <a:xfrm>
            <a:off x="11220726" y="6556279"/>
            <a:ext cx="977787" cy="309651"/>
          </a:xfrm>
          <a:prstGeom prst="rect">
            <a:avLst/>
          </a:prstGeom>
          <a:solidFill>
            <a:srgbClr val="F2B344"/>
          </a:solidFill>
          <a:ln>
            <a:solidFill>
              <a:srgbClr val="F2B3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517BC5-CA1D-4650-91BC-33FCA8E2626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6044" y="449327"/>
            <a:ext cx="7449958" cy="1774090"/>
          </a:xfrm>
          <a:prstGeom prst="rect">
            <a:avLst/>
          </a:prstGeom>
        </p:spPr>
      </p:pic>
      <p:sp>
        <p:nvSpPr>
          <p:cNvPr id="4" name="Arrow: Right 3">
            <a:hlinkClick r:id="rId18" action="ppaction://hlinksldjump"/>
            <a:extLst>
              <a:ext uri="{FF2B5EF4-FFF2-40B4-BE49-F238E27FC236}">
                <a16:creationId xmlns:a16="http://schemas.microsoft.com/office/drawing/2014/main" id="{EEEAF03F-1F1B-4A5D-9875-92258C25B46A}"/>
              </a:ext>
            </a:extLst>
          </p:cNvPr>
          <p:cNvSpPr/>
          <p:nvPr/>
        </p:nvSpPr>
        <p:spPr>
          <a:xfrm>
            <a:off x="10591350" y="6015988"/>
            <a:ext cx="1398026" cy="453211"/>
          </a:xfrm>
          <a:prstGeom prst="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8472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66A40A10-AD80-4DE0-B7FB-BBFF124FFE28}"/>
              </a:ext>
            </a:extLst>
          </p:cNvPr>
          <p:cNvSpPr/>
          <p:nvPr/>
        </p:nvSpPr>
        <p:spPr>
          <a:xfrm>
            <a:off x="129209" y="235975"/>
            <a:ext cx="11777869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8805499-08FD-4C06-87A8-44CA8B162C82}"/>
              </a:ext>
            </a:extLst>
          </p:cNvPr>
          <p:cNvSpPr txBox="1"/>
          <p:nvPr/>
        </p:nvSpPr>
        <p:spPr>
          <a:xfrm>
            <a:off x="0" y="412955"/>
            <a:ext cx="120959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1. </a:t>
            </a:r>
            <a:r>
              <a:rPr kumimoji="0" lang="vi-VN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Tahoma" panose="020B0604030504040204" pitchFamily="34" charset="0"/>
                <a:cs typeface="Arial" panose="020B0604020202020204" pitchFamily="34" charset="0"/>
              </a:rPr>
              <a:t>Cơ quan tuần hoàn gồm những bộ phận chính nào?</a:t>
            </a:r>
            <a:endParaRPr kumimoji="0" lang="en-US" sz="36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CB3701-B568-4ADF-A02C-F081529480A8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9FAAC32-AC95-4156-AA5E-D1B76E976816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Cơ quan tuần hoàn gồm tim và các mạch máu.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1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342E85E0-7144-4E6B-AAE4-6B2D14ECE2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8" name="Picture 6" descr="MÃ¡y Äiá»n giáº£i 03">
            <a:hlinkClick r:id="rId5" action="ppaction://hlinksldjump"/>
            <a:extLst>
              <a:ext uri="{FF2B5EF4-FFF2-40B4-BE49-F238E27FC236}">
                <a16:creationId xmlns:a16="http://schemas.microsoft.com/office/drawing/2014/main" id="{70A77F39-544F-49EE-AB32-A4C8C25636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155468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7" name="Picture 8" descr="Combo TripU 3N2Ä Novotel PhÃº Quá»c">
            <a:hlinkClick r:id="rId4" action="ppaction://hlinksldjump"/>
            <a:extLst>
              <a:ext uri="{FF2B5EF4-FFF2-40B4-BE49-F238E27FC236}">
                <a16:creationId xmlns:a16="http://schemas.microsoft.com/office/drawing/2014/main" id="{EDFD3E5B-8D02-4DDD-8936-C2FB8CE249D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9125" y="4799169"/>
            <a:ext cx="3044321" cy="2435457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0109257-EF72-4F6B-BECD-30C595D2B28A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D21DCE-B3E6-47C7-9B53-167E42E26850}"/>
              </a:ext>
            </a:extLst>
          </p:cNvPr>
          <p:cNvSpPr txBox="1"/>
          <p:nvPr/>
        </p:nvSpPr>
        <p:spPr>
          <a:xfrm>
            <a:off x="973394" y="412955"/>
            <a:ext cx="101763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2.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đếm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tim</a:t>
            </a:r>
            <a:r>
              <a:rPr kumimoji="0" lang="en-US" sz="48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2A5E8D8B-C04F-42DE-B231-C2D738861E29}"/>
              </a:ext>
            </a:extLst>
          </p:cNvPr>
          <p:cNvGrpSpPr/>
          <p:nvPr/>
        </p:nvGrpSpPr>
        <p:grpSpPr>
          <a:xfrm>
            <a:off x="4257040" y="2085955"/>
            <a:ext cx="7287053" cy="2201565"/>
            <a:chOff x="3582960" y="2258675"/>
            <a:chExt cx="7479401" cy="2201565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65479B88-F378-463D-91BB-FA6909052803}"/>
                </a:ext>
              </a:extLst>
            </p:cNvPr>
            <p:cNvSpPr/>
            <p:nvPr/>
          </p:nvSpPr>
          <p:spPr>
            <a:xfrm>
              <a:off x="3582960" y="2258675"/>
              <a:ext cx="6809602" cy="2201565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ea typeface="+mn-ea"/>
                  <a:cs typeface="Arial" panose="020B0604020202020204" pitchFamily="34" charset="0"/>
                </a:rPr>
                <a:t>Đặt tay phải lên ngực trái của mình, đếm nhịp đập của tim trong một phút. </a:t>
              </a: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20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C62CDD93-159B-4D46-8FDB-343B94DDEE5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9765CBDD-A4B8-4442-88FB-DF3231940C5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5404" y="4881271"/>
            <a:ext cx="2048754" cy="1976729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0440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D4919FE6-FB4D-410F-9D52-1FCA39CFB1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19" name="Picture 6" descr="MÃ¡y Äiá»n giáº£i 03">
            <a:hlinkClick r:id="rId4" action="ppaction://hlinksldjump"/>
            <a:extLst>
              <a:ext uri="{FF2B5EF4-FFF2-40B4-BE49-F238E27FC236}">
                <a16:creationId xmlns:a16="http://schemas.microsoft.com/office/drawing/2014/main" id="{24F64781-3346-4311-A981-0B1DA803D4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031" y="5257718"/>
            <a:ext cx="1800679" cy="1737375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59A5BB51-18E8-4705-BA54-9015DDAE98E7}"/>
              </a:ext>
            </a:extLst>
          </p:cNvPr>
          <p:cNvSpPr/>
          <p:nvPr/>
        </p:nvSpPr>
        <p:spPr>
          <a:xfrm>
            <a:off x="854552" y="235975"/>
            <a:ext cx="10500851" cy="1084826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04BD40-7FEE-48E5-AC46-1BB5287772B4}"/>
              </a:ext>
            </a:extLst>
          </p:cNvPr>
          <p:cNvSpPr txBox="1"/>
          <p:nvPr/>
        </p:nvSpPr>
        <p:spPr>
          <a:xfrm>
            <a:off x="973394" y="412955"/>
            <a:ext cx="101763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3.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Nêu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đếm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nhịp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mạch</a:t>
            </a: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Tahoma" panose="020B0604030504040204" pitchFamily="34" charset="0"/>
                <a:cs typeface="Arial" panose="020B0604020202020204" pitchFamily="34" charset="0"/>
              </a:rPr>
              <a:t>?</a:t>
            </a:r>
            <a:endParaRPr kumimoji="0" lang="vi-VN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54C5799-2B30-4B39-94EE-7C33F3292ECF}"/>
              </a:ext>
            </a:extLst>
          </p:cNvPr>
          <p:cNvGrpSpPr/>
          <p:nvPr/>
        </p:nvGrpSpPr>
        <p:grpSpPr>
          <a:xfrm>
            <a:off x="4257040" y="1699591"/>
            <a:ext cx="7287053" cy="2587929"/>
            <a:chOff x="3582960" y="1872311"/>
            <a:chExt cx="7479401" cy="2587929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38C4C9B2-DFF6-4128-A183-6C26C1DB6744}"/>
                </a:ext>
              </a:extLst>
            </p:cNvPr>
            <p:cNvSpPr/>
            <p:nvPr/>
          </p:nvSpPr>
          <p:spPr>
            <a:xfrm>
              <a:off x="3582960" y="1872311"/>
              <a:ext cx="6809602" cy="2587929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Đặt hai đầu ngón tay của tay phải lên cổ tay trái tại vị trí ngay dưới nếp gấp cổ tay. Đếm nhịp đập của mạch trong một phút.</a:t>
              </a:r>
              <a:endParaRPr kumimoji="0" lang="nl-NL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Picture 6" descr="Káº¿t quáº£ hÃ¬nh áº£nh cho right wrong tick icon">
              <a:extLst>
                <a:ext uri="{FF2B5EF4-FFF2-40B4-BE49-F238E27FC236}">
                  <a16:creationId xmlns:a16="http://schemas.microsoft.com/office/drawing/2014/main" id="{8B4F4267-0FBF-481D-99F0-3AFD7383924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149" t="18843" r="5517" b="28298"/>
            <a:stretch/>
          </p:blipFill>
          <p:spPr bwMode="auto">
            <a:xfrm>
              <a:off x="9722763" y="3201623"/>
              <a:ext cx="1339598" cy="11773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3084829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A5283D-4B86-6A92-14DE-17703C3CC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5231" y="94384"/>
            <a:ext cx="6693988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08811"/>
      </p:ext>
    </p:extLst>
  </p:cSld>
  <p:clrMapOvr>
    <a:masterClrMapping/>
  </p:clrMapOvr>
  <p:transition spd="slow">
    <p:cover dir="l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8">
            <a:extLst>
              <a:ext uri="{FF2B5EF4-FFF2-40B4-BE49-F238E27FC236}">
                <a16:creationId xmlns:a16="http://schemas.microsoft.com/office/drawing/2014/main" id="{36E5424F-FE93-4261-8439-24597286E142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0" normalizeH="0" baseline="0" noProof="0">
              <a:ln>
                <a:noFill/>
              </a:ln>
              <a:solidFill>
                <a:srgbClr val="8064A2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79273B5-CE6E-EE3A-E2F5-EEF9738B9CAA}"/>
              </a:ext>
            </a:extLst>
          </p:cNvPr>
          <p:cNvGrpSpPr/>
          <p:nvPr/>
        </p:nvGrpSpPr>
        <p:grpSpPr>
          <a:xfrm>
            <a:off x="289765" y="173035"/>
            <a:ext cx="11511710" cy="760415"/>
            <a:chOff x="318340" y="515935"/>
            <a:chExt cx="11511710" cy="1551942"/>
          </a:xfrm>
        </p:grpSpPr>
        <p:sp>
          <p:nvSpPr>
            <p:cNvPr id="100" name="Rectangle: Rounded Corners 209">
              <a:extLst>
                <a:ext uri="{FF2B5EF4-FFF2-40B4-BE49-F238E27FC236}">
                  <a16:creationId xmlns:a16="http://schemas.microsoft.com/office/drawing/2014/main" id="{C99B2393-E23A-BF2C-7E4C-14442D576D51}"/>
                </a:ext>
              </a:extLst>
            </p:cNvPr>
            <p:cNvSpPr/>
            <p:nvPr/>
          </p:nvSpPr>
          <p:spPr>
            <a:xfrm>
              <a:off x="318340" y="515935"/>
              <a:ext cx="11511710" cy="1551942"/>
            </a:xfrm>
            <a:custGeom>
              <a:avLst/>
              <a:gdLst>
                <a:gd name="connsiteX0" fmla="*/ 0 w 11221386"/>
                <a:gd name="connsiteY0" fmla="*/ 258659 h 1551925"/>
                <a:gd name="connsiteX1" fmla="*/ 258659 w 11221386"/>
                <a:gd name="connsiteY1" fmla="*/ 0 h 1551925"/>
                <a:gd name="connsiteX2" fmla="*/ 10962727 w 11221386"/>
                <a:gd name="connsiteY2" fmla="*/ 0 h 1551925"/>
                <a:gd name="connsiteX3" fmla="*/ 11221386 w 11221386"/>
                <a:gd name="connsiteY3" fmla="*/ 258659 h 1551925"/>
                <a:gd name="connsiteX4" fmla="*/ 11221386 w 11221386"/>
                <a:gd name="connsiteY4" fmla="*/ 1293266 h 1551925"/>
                <a:gd name="connsiteX5" fmla="*/ 10962727 w 11221386"/>
                <a:gd name="connsiteY5" fmla="*/ 1551925 h 1551925"/>
                <a:gd name="connsiteX6" fmla="*/ 258659 w 11221386"/>
                <a:gd name="connsiteY6" fmla="*/ 1551925 h 1551925"/>
                <a:gd name="connsiteX7" fmla="*/ 0 w 11221386"/>
                <a:gd name="connsiteY7" fmla="*/ 1293266 h 1551925"/>
                <a:gd name="connsiteX8" fmla="*/ 0 w 11221386"/>
                <a:gd name="connsiteY8" fmla="*/ 258659 h 1551925"/>
                <a:gd name="connsiteX0" fmla="*/ 2 w 11221388"/>
                <a:gd name="connsiteY0" fmla="*/ 258659 h 1551925"/>
                <a:gd name="connsiteX1" fmla="*/ 258661 w 11221388"/>
                <a:gd name="connsiteY1" fmla="*/ 0 h 1551925"/>
                <a:gd name="connsiteX2" fmla="*/ 10962729 w 11221388"/>
                <a:gd name="connsiteY2" fmla="*/ 0 h 1551925"/>
                <a:gd name="connsiteX3" fmla="*/ 11221388 w 11221388"/>
                <a:gd name="connsiteY3" fmla="*/ 258659 h 1551925"/>
                <a:gd name="connsiteX4" fmla="*/ 11221388 w 11221388"/>
                <a:gd name="connsiteY4" fmla="*/ 1293266 h 1551925"/>
                <a:gd name="connsiteX5" fmla="*/ 10962729 w 11221388"/>
                <a:gd name="connsiteY5" fmla="*/ 1551925 h 1551925"/>
                <a:gd name="connsiteX6" fmla="*/ 258661 w 11221388"/>
                <a:gd name="connsiteY6" fmla="*/ 1551925 h 1551925"/>
                <a:gd name="connsiteX7" fmla="*/ 2 w 11221388"/>
                <a:gd name="connsiteY7" fmla="*/ 1293266 h 1551925"/>
                <a:gd name="connsiteX8" fmla="*/ 103274 w 11221388"/>
                <a:gd name="connsiteY8" fmla="*/ 725214 h 1551925"/>
                <a:gd name="connsiteX9" fmla="*/ 2 w 11221388"/>
                <a:gd name="connsiteY9" fmla="*/ 258659 h 1551925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10962729 w 11221388"/>
                <a:gd name="connsiteY2" fmla="*/ 0 h 1551942"/>
                <a:gd name="connsiteX3" fmla="*/ 11221388 w 11221388"/>
                <a:gd name="connsiteY3" fmla="*/ 258659 h 1551942"/>
                <a:gd name="connsiteX4" fmla="*/ 11221388 w 11221388"/>
                <a:gd name="connsiteY4" fmla="*/ 1293266 h 1551942"/>
                <a:gd name="connsiteX5" fmla="*/ 10962729 w 11221388"/>
                <a:gd name="connsiteY5" fmla="*/ 1551925 h 1551942"/>
                <a:gd name="connsiteX6" fmla="*/ 10235247 w 11221388"/>
                <a:gd name="connsiteY6" fmla="*/ 1492469 h 1551942"/>
                <a:gd name="connsiteX7" fmla="*/ 258661 w 11221388"/>
                <a:gd name="connsiteY7" fmla="*/ 1551925 h 1551942"/>
                <a:gd name="connsiteX8" fmla="*/ 2 w 11221388"/>
                <a:gd name="connsiteY8" fmla="*/ 1293266 h 1551942"/>
                <a:gd name="connsiteX9" fmla="*/ 103274 w 11221388"/>
                <a:gd name="connsiteY9" fmla="*/ 725214 h 1551942"/>
                <a:gd name="connsiteX10" fmla="*/ 2 w 11221388"/>
                <a:gd name="connsiteY10" fmla="*/ 258659 h 1551942"/>
                <a:gd name="connsiteX0" fmla="*/ 2 w 11221388"/>
                <a:gd name="connsiteY0" fmla="*/ 258659 h 1551942"/>
                <a:gd name="connsiteX1" fmla="*/ 258661 w 11221388"/>
                <a:gd name="connsiteY1" fmla="*/ 0 h 1551942"/>
                <a:gd name="connsiteX2" fmla="*/ 2688819 w 11221388"/>
                <a:gd name="connsiteY2" fmla="*/ 52551 h 1551942"/>
                <a:gd name="connsiteX3" fmla="*/ 10962729 w 11221388"/>
                <a:gd name="connsiteY3" fmla="*/ 0 h 1551942"/>
                <a:gd name="connsiteX4" fmla="*/ 11221388 w 11221388"/>
                <a:gd name="connsiteY4" fmla="*/ 258659 h 1551942"/>
                <a:gd name="connsiteX5" fmla="*/ 11221388 w 11221388"/>
                <a:gd name="connsiteY5" fmla="*/ 1293266 h 1551942"/>
                <a:gd name="connsiteX6" fmla="*/ 10962729 w 11221388"/>
                <a:gd name="connsiteY6" fmla="*/ 1551925 h 1551942"/>
                <a:gd name="connsiteX7" fmla="*/ 10235247 w 11221388"/>
                <a:gd name="connsiteY7" fmla="*/ 1492469 h 1551942"/>
                <a:gd name="connsiteX8" fmla="*/ 258661 w 11221388"/>
                <a:gd name="connsiteY8" fmla="*/ 1551925 h 1551942"/>
                <a:gd name="connsiteX9" fmla="*/ 2 w 11221388"/>
                <a:gd name="connsiteY9" fmla="*/ 1293266 h 1551942"/>
                <a:gd name="connsiteX10" fmla="*/ 103274 w 11221388"/>
                <a:gd name="connsiteY10" fmla="*/ 725214 h 1551942"/>
                <a:gd name="connsiteX11" fmla="*/ 2 w 11221388"/>
                <a:gd name="connsiteY11" fmla="*/ 258659 h 1551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221388" h="1551942">
                  <a:moveTo>
                    <a:pt x="2" y="258659"/>
                  </a:moveTo>
                  <a:cubicBezTo>
                    <a:pt x="2" y="115806"/>
                    <a:pt x="115808" y="0"/>
                    <a:pt x="258661" y="0"/>
                  </a:cubicBezTo>
                  <a:cubicBezTo>
                    <a:pt x="1065210" y="0"/>
                    <a:pt x="1882270" y="52551"/>
                    <a:pt x="2688819" y="52551"/>
                  </a:cubicBezTo>
                  <a:lnTo>
                    <a:pt x="10962729" y="0"/>
                  </a:lnTo>
                  <a:cubicBezTo>
                    <a:pt x="11105582" y="0"/>
                    <a:pt x="11221388" y="115806"/>
                    <a:pt x="11221388" y="258659"/>
                  </a:cubicBezTo>
                  <a:lnTo>
                    <a:pt x="11221388" y="1293266"/>
                  </a:lnTo>
                  <a:cubicBezTo>
                    <a:pt x="11221388" y="1436119"/>
                    <a:pt x="11105582" y="1551925"/>
                    <a:pt x="10962729" y="1551925"/>
                  </a:cubicBezTo>
                  <a:cubicBezTo>
                    <a:pt x="10716731" y="1553127"/>
                    <a:pt x="10481245" y="1491267"/>
                    <a:pt x="10235247" y="1492469"/>
                  </a:cubicBezTo>
                  <a:lnTo>
                    <a:pt x="258661" y="1551925"/>
                  </a:lnTo>
                  <a:cubicBezTo>
                    <a:pt x="115808" y="1551925"/>
                    <a:pt x="2" y="1436119"/>
                    <a:pt x="2" y="1293266"/>
                  </a:cubicBezTo>
                  <a:cubicBezTo>
                    <a:pt x="-608" y="1103915"/>
                    <a:pt x="103884" y="914565"/>
                    <a:pt x="103274" y="725214"/>
                  </a:cubicBezTo>
                  <a:cubicBezTo>
                    <a:pt x="103884" y="569696"/>
                    <a:pt x="-608" y="414177"/>
                    <a:pt x="2" y="258659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73A09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9C7CCBD9-1DA6-4A90-A4CD-5FBCD34AB403}"/>
                </a:ext>
              </a:extLst>
            </p:cNvPr>
            <p:cNvSpPr txBox="1"/>
            <p:nvPr/>
          </p:nvSpPr>
          <p:spPr>
            <a:xfrm>
              <a:off x="628650" y="704850"/>
              <a:ext cx="111442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Chỉ và nói đường đi của máu trong sơ đồ dưới đây.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2" name="Picture 101">
            <a:extLst>
              <a:ext uri="{FF2B5EF4-FFF2-40B4-BE49-F238E27FC236}">
                <a16:creationId xmlns:a16="http://schemas.microsoft.com/office/drawing/2014/main" id="{AE67B3D0-79C2-503C-8788-15B4611C62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982848"/>
            <a:ext cx="4953000" cy="5395878"/>
          </a:xfrm>
          <a:prstGeom prst="rect">
            <a:avLst/>
          </a:prstGeom>
        </p:spPr>
      </p:pic>
      <p:grpSp>
        <p:nvGrpSpPr>
          <p:cNvPr id="214" name="Group 213">
            <a:extLst>
              <a:ext uri="{FF2B5EF4-FFF2-40B4-BE49-F238E27FC236}">
                <a16:creationId xmlns:a16="http://schemas.microsoft.com/office/drawing/2014/main" id="{9651D503-7641-79C5-F982-9FFCE3DE0A94}"/>
              </a:ext>
            </a:extLst>
          </p:cNvPr>
          <p:cNvGrpSpPr/>
          <p:nvPr/>
        </p:nvGrpSpPr>
        <p:grpSpPr>
          <a:xfrm>
            <a:off x="8747217" y="3815461"/>
            <a:ext cx="3197033" cy="2272284"/>
            <a:chOff x="781262" y="3217613"/>
            <a:chExt cx="4761331" cy="3855641"/>
          </a:xfrm>
        </p:grpSpPr>
        <p:pic>
          <p:nvPicPr>
            <p:cNvPr id="215" name="Picture 214">
              <a:extLst>
                <a:ext uri="{FF2B5EF4-FFF2-40B4-BE49-F238E27FC236}">
                  <a16:creationId xmlns:a16="http://schemas.microsoft.com/office/drawing/2014/main" id="{148BD877-B754-811C-7F16-B2675D957D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94398" y="3217613"/>
              <a:ext cx="4567569" cy="2877015"/>
            </a:xfrm>
            <a:prstGeom prst="ellipse">
              <a:avLst/>
            </a:prstGeom>
            <a:ln w="571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6" name="Rectangle: Rounded Corners 215">
              <a:extLst>
                <a:ext uri="{FF2B5EF4-FFF2-40B4-BE49-F238E27FC236}">
                  <a16:creationId xmlns:a16="http://schemas.microsoft.com/office/drawing/2014/main" id="{6E537B26-D266-C059-3BDB-C67B18976A0E}"/>
                </a:ext>
              </a:extLst>
            </p:cNvPr>
            <p:cNvSpPr/>
            <p:nvPr/>
          </p:nvSpPr>
          <p:spPr>
            <a:xfrm>
              <a:off x="781262" y="5959495"/>
              <a:ext cx="4761331" cy="1113759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419148"/>
      </p:ext>
    </p:extLst>
  </p:cSld>
  <p:clrMapOvr>
    <a:masterClrMapping/>
  </p:clrMapOvr>
  <p:transition spd="slow">
    <p:cover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92012" y="19757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167" y="282177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52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dwrhkeej">
      <a:majorFont>
        <a:latin typeface="微软雅黑"/>
        <a:ea typeface="义启小魏楷"/>
        <a:cs typeface=""/>
      </a:majorFont>
      <a:minorFont>
        <a:latin typeface="微软雅黑"/>
        <a:ea typeface="义启小魏楷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226</Words>
  <Application>Microsoft Office PowerPoint</Application>
  <PresentationFormat>Widescreen</PresentationFormat>
  <Paragraphs>16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等线</vt:lpstr>
      <vt:lpstr>微软雅黑</vt:lpstr>
      <vt:lpstr>Arial</vt:lpstr>
      <vt:lpstr>Calibri</vt:lpstr>
      <vt:lpstr>Calibri Light</vt:lpstr>
      <vt:lpstr>Georgia</vt:lpstr>
      <vt:lpstr>Times New Roman</vt:lpstr>
      <vt:lpstr>UTM Avo</vt:lpstr>
      <vt:lpstr>1_Office Theme</vt:lpstr>
      <vt:lpstr>3_Office Theme</vt:lpstr>
      <vt:lpstr>2_Office Theme</vt:lpstr>
      <vt:lpstr>1_Simple Light</vt:lpstr>
      <vt:lpstr>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12</cp:revision>
  <dcterms:created xsi:type="dcterms:W3CDTF">2023-02-10T11:37:04Z</dcterms:created>
  <dcterms:modified xsi:type="dcterms:W3CDTF">2023-03-12T14:42:46Z</dcterms:modified>
</cp:coreProperties>
</file>