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4.xml" ContentType="application/vnd.openxmlformats-officedocument.presentationml.tags+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75" r:id="rId3"/>
    <p:sldMasterId id="2147483686" r:id="rId4"/>
    <p:sldMasterId id="2147483699" r:id="rId5"/>
  </p:sldMasterIdLst>
  <p:notesMasterIdLst>
    <p:notesMasterId r:id="rId28"/>
  </p:notesMasterIdLst>
  <p:sldIdLst>
    <p:sldId id="257" r:id="rId6"/>
    <p:sldId id="338" r:id="rId7"/>
    <p:sldId id="318" r:id="rId8"/>
    <p:sldId id="347" r:id="rId9"/>
    <p:sldId id="339" r:id="rId10"/>
    <p:sldId id="319" r:id="rId11"/>
    <p:sldId id="322" r:id="rId12"/>
    <p:sldId id="348" r:id="rId13"/>
    <p:sldId id="349" r:id="rId14"/>
    <p:sldId id="345" r:id="rId15"/>
    <p:sldId id="340" r:id="rId16"/>
    <p:sldId id="350" r:id="rId17"/>
    <p:sldId id="343" r:id="rId18"/>
    <p:sldId id="323" r:id="rId19"/>
    <p:sldId id="270" r:id="rId20"/>
    <p:sldId id="386" r:id="rId21"/>
    <p:sldId id="346" r:id="rId22"/>
    <p:sldId id="387" r:id="rId23"/>
    <p:sldId id="388" r:id="rId24"/>
    <p:sldId id="389" r:id="rId25"/>
    <p:sldId id="3997" r:id="rId26"/>
    <p:sldId id="327"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9" d="100"/>
          <a:sy n="59" d="100"/>
        </p:scale>
        <p:origin x="400"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CE6AF3-A9D4-4412-8B29-0FB901765FB8}" type="datetimeFigureOut">
              <a:rPr lang="en-US" smtClean="0"/>
              <a:t>2/19/2023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63BF20-90AC-4467-A214-DAB3EDF263C7}" type="slidenum">
              <a:rPr lang="en-US" smtClean="0"/>
              <a:t>‹#›</a:t>
            </a:fld>
            <a:endParaRPr lang="en-US"/>
          </a:p>
        </p:txBody>
      </p:sp>
    </p:spTree>
    <p:extLst>
      <p:ext uri="{BB962C8B-B14F-4D97-AF65-F5344CB8AC3E}">
        <p14:creationId xmlns:p14="http://schemas.microsoft.com/office/powerpoint/2010/main" val="23788188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527379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8813519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870547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2293279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US" dirty="0"/>
          </a:p>
        </p:txBody>
      </p:sp>
    </p:spTree>
    <p:extLst>
      <p:ext uri="{BB962C8B-B14F-4D97-AF65-F5344CB8AC3E}">
        <p14:creationId xmlns:p14="http://schemas.microsoft.com/office/powerpoint/2010/main" val="40159334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496669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7050806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527379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496669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5140166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7FA9C3-9DBD-4BDA-9EC1-25EF88B1020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9955266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5715019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796214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2368460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2" cstate="screen"/>
          <a:srcRect l="4285" t="-1" r="3334" b="1285"/>
          <a:stretch>
            <a:fillRect/>
          </a:stretch>
        </p:blipFill>
        <p:spPr>
          <a:xfrm>
            <a:off x="0" y="-23183"/>
            <a:ext cx="12192000" cy="6881184"/>
          </a:xfrm>
          <a:prstGeom prst="rect">
            <a:avLst/>
          </a:prstGeom>
        </p:spPr>
      </p:pic>
    </p:spTree>
    <p:extLst>
      <p:ext uri="{BB962C8B-B14F-4D97-AF65-F5344CB8AC3E}">
        <p14:creationId xmlns:p14="http://schemas.microsoft.com/office/powerpoint/2010/main" val="5211780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46F08-2049-6787-FE52-C410BCF841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448E1D7-8AE6-D96A-CC15-73E5CFBFE6A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FF5A4C-E828-F409-A0AE-767217BCD80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C9C1A0-DFED-5B47-EEEE-E626729C9F5F}"/>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2/19/2023</a:t>
            </a:fld>
            <a:endParaRPr lang="en-US"/>
          </a:p>
        </p:txBody>
      </p:sp>
      <p:sp>
        <p:nvSpPr>
          <p:cNvPr id="6" name="Footer Placeholder 5">
            <a:extLst>
              <a:ext uri="{FF2B5EF4-FFF2-40B4-BE49-F238E27FC236}">
                <a16:creationId xmlns:a16="http://schemas.microsoft.com/office/drawing/2014/main" id="{18CDD387-908F-DC5F-DD2D-4694154AF3D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6B39C54-0C58-EF52-AF48-9236E66A689B}"/>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23945749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3327A-BBC3-810B-FA78-499ACF1B4EB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85931B-CC56-BBF5-C609-84507619978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00602FE-5ED2-E4A8-C12E-2C7F7E0F12A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9DFF73-55E3-DC00-F8F7-E94CAE635401}"/>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2/19/2023</a:t>
            </a:fld>
            <a:endParaRPr lang="en-US"/>
          </a:p>
        </p:txBody>
      </p:sp>
      <p:sp>
        <p:nvSpPr>
          <p:cNvPr id="6" name="Footer Placeholder 5">
            <a:extLst>
              <a:ext uri="{FF2B5EF4-FFF2-40B4-BE49-F238E27FC236}">
                <a16:creationId xmlns:a16="http://schemas.microsoft.com/office/drawing/2014/main" id="{3D23A679-3A6D-761E-C830-D7BCB06D0D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131DD29-DFF7-4AF0-C93F-B8D086E21009}"/>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5365245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67D38-6522-F869-9E2C-092D37E536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676F8B-8E19-C81F-BE3B-D0580AA43D3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07183E-37F9-456F-BE9B-112D702B059D}"/>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2/19/2023</a:t>
            </a:fld>
            <a:endParaRPr lang="en-US"/>
          </a:p>
        </p:txBody>
      </p:sp>
      <p:sp>
        <p:nvSpPr>
          <p:cNvPr id="5" name="Footer Placeholder 4">
            <a:extLst>
              <a:ext uri="{FF2B5EF4-FFF2-40B4-BE49-F238E27FC236}">
                <a16:creationId xmlns:a16="http://schemas.microsoft.com/office/drawing/2014/main" id="{41F8B042-3192-35FE-4BCE-A74E5584DC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0AA0E98-5D72-12FC-C306-75F44AE72611}"/>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15627631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64BE3E-53E1-F5C1-2940-4A0653AAB393}"/>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17DDB92-BE1F-734C-0685-F9991B1BCB8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82B5B8-FAA8-2332-1072-E4664882B7E8}"/>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2/19/2023</a:t>
            </a:fld>
            <a:endParaRPr lang="en-US"/>
          </a:p>
        </p:txBody>
      </p:sp>
      <p:sp>
        <p:nvSpPr>
          <p:cNvPr id="5" name="Footer Placeholder 4">
            <a:extLst>
              <a:ext uri="{FF2B5EF4-FFF2-40B4-BE49-F238E27FC236}">
                <a16:creationId xmlns:a16="http://schemas.microsoft.com/office/drawing/2014/main" id="{C30ABED9-5080-EC70-5307-99B0766C79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89FE503-1C2E-D0FF-3607-8F31B3C9E2BA}"/>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4212130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2023/2/19</a:t>
            </a:fld>
            <a:endParaRPr lang="zh-CN" altLang="en-US" dirty="0"/>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98533431"/>
      </p:ext>
    </p:extLst>
  </p:cSld>
  <p:clrMapOvr>
    <a:masterClrMapping/>
  </p:clrMapOvr>
  <p:transition spd="slow">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dirty="0"/>
              <a:t>单击此处编辑母版标题样式</a:t>
            </a:r>
          </a:p>
        </p:txBody>
      </p:sp>
      <p:sp>
        <p:nvSpPr>
          <p:cNvPr id="3" name="内容占位符 2"/>
          <p:cNvSpPr>
            <a:spLocks noGrp="1"/>
          </p:cNvSpPr>
          <p:nvPr>
            <p:ph idx="1"/>
          </p:nvPr>
        </p:nvSpPr>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2023/2/19</a:t>
            </a:fld>
            <a:endParaRPr lang="zh-CN" altLang="en-US" dirty="0"/>
          </a:p>
        </p:txBody>
      </p:sp>
      <p:sp>
        <p:nvSpPr>
          <p:cNvPr id="5" name="页脚占位符 4"/>
          <p:cNvSpPr>
            <a:spLocks noGrp="1"/>
          </p:cNvSpPr>
          <p:nvPr>
            <p:ph type="ftr" sz="quarter" idx="11"/>
          </p:nvPr>
        </p:nvSpPr>
        <p:spPr/>
        <p:txBody>
          <a:bodyPr/>
          <a:lstStyle/>
          <a:p>
            <a:endParaRPr lang="zh-CN" altLang="en-US" dirty="0"/>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pic>
        <p:nvPicPr>
          <p:cNvPr id="8" name="Picture 7">
            <a:extLst>
              <a:ext uri="{FF2B5EF4-FFF2-40B4-BE49-F238E27FC236}">
                <a16:creationId xmlns:a16="http://schemas.microsoft.com/office/drawing/2014/main" id="{B6CF947D-0657-4631-86E7-807EAD06373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58043" y="753200"/>
            <a:ext cx="1874976" cy="1874976"/>
          </a:xfrm>
          <a:prstGeom prst="rect">
            <a:avLst/>
          </a:prstGeom>
        </p:spPr>
      </p:pic>
    </p:spTree>
    <p:extLst>
      <p:ext uri="{BB962C8B-B14F-4D97-AF65-F5344CB8AC3E}">
        <p14:creationId xmlns:p14="http://schemas.microsoft.com/office/powerpoint/2010/main" val="2941674915"/>
      </p:ext>
    </p:extLst>
  </p:cSld>
  <p:clrMapOvr>
    <a:masterClrMapping/>
  </p:clrMapOvr>
  <p:transition spd="slow">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DD7636-5BE1-44BC-BB5F-15739D9E18E1}" type="datetimeFigureOut">
              <a:rPr lang="zh-CN" altLang="en-US" smtClean="0"/>
              <a:t>2023/2/19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87C0E1D-24C4-406F-9615-DBDA8D2D1F93}" type="slidenum">
              <a:rPr lang="zh-CN" altLang="en-US" smtClean="0"/>
              <a:t>‹#›</a:t>
            </a:fld>
            <a:endParaRPr lang="zh-CN" altLang="en-US"/>
          </a:p>
        </p:txBody>
      </p:sp>
      <p:sp>
        <p:nvSpPr>
          <p:cNvPr id="5" name="标题 4"/>
          <p:cNvSpPr>
            <a:spLocks noGrp="1"/>
          </p:cNvSpPr>
          <p:nvPr>
            <p:ph type="title" hasCustomPrompt="1"/>
          </p:nvPr>
        </p:nvSpPr>
        <p:spPr>
          <a:xfrm>
            <a:off x="838200" y="2187443"/>
            <a:ext cx="10515600" cy="2483115"/>
          </a:xfrm>
        </p:spPr>
        <p:txBody>
          <a:bodyPr>
            <a:normAutofit/>
          </a:bodyPr>
          <a:lstStyle>
            <a:lvl1pPr algn="ctr">
              <a:defRPr sz="6000" b="0"/>
            </a:lvl1pPr>
          </a:lstStyle>
          <a:p>
            <a:r>
              <a:rPr lang="zh-CN" altLang="en-US" dirty="0"/>
              <a:t>单击此处编辑标题</a:t>
            </a:r>
          </a:p>
        </p:txBody>
      </p:sp>
    </p:spTree>
    <p:extLst>
      <p:ext uri="{BB962C8B-B14F-4D97-AF65-F5344CB8AC3E}">
        <p14:creationId xmlns:p14="http://schemas.microsoft.com/office/powerpoint/2010/main" val="2340000308"/>
      </p:ext>
    </p:extLst>
  </p:cSld>
  <p:clrMapOvr>
    <a:masterClrMapping/>
  </p:clrMapOvr>
  <p:transition spd="slow">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p>
            <a:fld id="{760FBDFE-C587-4B4C-A407-44438C67B59E}" type="datetimeFigureOut">
              <a:rPr lang="zh-CN" altLang="en-US" smtClean="0"/>
              <a:t>2023/2/19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971688727"/>
      </p:ext>
    </p:extLst>
  </p:cSld>
  <p:clrMapOvr>
    <a:masterClrMapping/>
  </p:clrMapOvr>
  <p:transition spd="slow">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p>
            <a:fld id="{760FBDFE-C587-4B4C-A407-44438C67B59E}" type="datetimeFigureOut">
              <a:rPr lang="zh-CN" altLang="en-US" smtClean="0"/>
              <a:t>2023/2/19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210168498"/>
      </p:ext>
    </p:extLst>
  </p:cSld>
  <p:clrMapOvr>
    <a:masterClrMapping/>
  </p:clrMapOvr>
  <p:transition spd="slow">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p:txBody>
          <a:bodyPr/>
          <a:lstStyle/>
          <a:p>
            <a:fld id="{20DD7636-5BE1-44BC-BB5F-15739D9E18E1}" type="datetimeFigureOut">
              <a:rPr lang="zh-CN" altLang="en-US" smtClean="0"/>
              <a:t>2023/2/19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87C0E1D-24C4-406F-9615-DBDA8D2D1F93}" type="slidenum">
              <a:rPr lang="zh-CN" altLang="en-US" smtClean="0"/>
              <a:t>‹#›</a:t>
            </a:fld>
            <a:endParaRPr lang="zh-CN" altLang="en-US"/>
          </a:p>
        </p:txBody>
      </p:sp>
      <p:sp>
        <p:nvSpPr>
          <p:cNvPr id="37" name="内容占位符 36"/>
          <p:cNvSpPr>
            <a:spLocks noGrp="1"/>
          </p:cNvSpPr>
          <p:nvPr>
            <p:ph sz="quarter" idx="13" hasCustomPrompt="1"/>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dirty="0"/>
              <a:t>编辑文本</a:t>
            </a:r>
          </a:p>
        </p:txBody>
      </p:sp>
      <p:pic>
        <p:nvPicPr>
          <p:cNvPr id="7" name="Picture 6">
            <a:extLst>
              <a:ext uri="{FF2B5EF4-FFF2-40B4-BE49-F238E27FC236}">
                <a16:creationId xmlns:a16="http://schemas.microsoft.com/office/drawing/2014/main" id="{2EA530DC-5FB4-4561-93CA-FB6FD41C07F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58043" y="753200"/>
            <a:ext cx="1874976" cy="1874976"/>
          </a:xfrm>
          <a:prstGeom prst="rect">
            <a:avLst/>
          </a:prstGeom>
        </p:spPr>
      </p:pic>
    </p:spTree>
    <p:extLst>
      <p:ext uri="{BB962C8B-B14F-4D97-AF65-F5344CB8AC3E}">
        <p14:creationId xmlns:p14="http://schemas.microsoft.com/office/powerpoint/2010/main" val="1427518057"/>
      </p:ext>
    </p:extLst>
  </p:cSld>
  <p:clrMapOvr>
    <a:masterClrMapping/>
  </p:clrMapOvr>
  <p:transition spd="slow">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FE25AEC-A4EA-4FE7-B2BE-92A6FA8665B3}" type="datetimeFigureOut">
              <a:rPr lang="zh-CN" altLang="en-US" smtClean="0"/>
              <a:t>2023/2/19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4474D95-C805-470B-9346-5C150F141B08}" type="slidenum">
              <a:rPr lang="zh-CN" altLang="en-US" smtClean="0"/>
              <a:t>‹#›</a:t>
            </a:fld>
            <a:endParaRPr lang="zh-CN" altLang="en-US"/>
          </a:p>
        </p:txBody>
      </p:sp>
    </p:spTree>
    <p:extLst>
      <p:ext uri="{BB962C8B-B14F-4D97-AF65-F5344CB8AC3E}">
        <p14:creationId xmlns:p14="http://schemas.microsoft.com/office/powerpoint/2010/main" val="27149305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t>2023/2/19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60269149"/>
      </p:ext>
    </p:extLst>
  </p:cSld>
  <p:clrMapOvr>
    <a:masterClrMapping/>
  </p:clrMapOvr>
  <p:transition spd="slow">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713673"/>
            <a:ext cx="4681654"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p>
            <a:fld id="{9EFD9D74-47D9-4702-A33C-335B63B48DBF}" type="datetimeFigureOut">
              <a:rPr lang="zh-CN" altLang="en-US" smtClean="0"/>
              <a:t>2023/2/19</a:t>
            </a:fld>
            <a:endParaRPr lang="zh-CN" altLang="en-US" dirty="0"/>
          </a:p>
        </p:txBody>
      </p:sp>
      <p:sp>
        <p:nvSpPr>
          <p:cNvPr id="6" name="页脚占位符 5"/>
          <p:cNvSpPr>
            <a:spLocks noGrp="1"/>
          </p:cNvSpPr>
          <p:nvPr>
            <p:ph type="ftr" sz="quarter" idx="11"/>
          </p:nvPr>
        </p:nvSpPr>
        <p:spPr/>
        <p:txBody>
          <a:bodyPr/>
          <a:lstStyle/>
          <a:p>
            <a:endParaRPr lang="zh-CN" altLang="en-US" dirty="0"/>
          </a:p>
        </p:txBody>
      </p:sp>
      <p:sp>
        <p:nvSpPr>
          <p:cNvPr id="7" name="灯片编号占位符 6"/>
          <p:cNvSpPr>
            <a:spLocks noGrp="1"/>
          </p:cNvSpPr>
          <p:nvPr>
            <p:ph type="sldNum" sz="quarter" idx="12"/>
          </p:nvPr>
        </p:nvSpPr>
        <p:spPr/>
        <p:txBody>
          <a:bodyPr/>
          <a:lstStyle/>
          <a:p>
            <a:fld id="{FABC47A4-756D-490B-A52F-7D9E2C9FC05F}" type="slidenum">
              <a:rPr lang="zh-CN" altLang="en-US" smtClean="0"/>
              <a:t>‹#›</a:t>
            </a:fld>
            <a:endParaRPr lang="zh-CN" altLang="en-US"/>
          </a:p>
        </p:txBody>
      </p:sp>
    </p:spTree>
    <p:extLst>
      <p:ext uri="{BB962C8B-B14F-4D97-AF65-F5344CB8AC3E}">
        <p14:creationId xmlns:p14="http://schemas.microsoft.com/office/powerpoint/2010/main" val="3279226199"/>
      </p:ext>
    </p:extLst>
  </p:cSld>
  <p:clrMapOvr>
    <a:masterClrMapping/>
  </p:clrMapOvr>
  <p:transition spd="slow">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8" y="365125"/>
            <a:ext cx="908901" cy="5811838"/>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2023/2/19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002499601"/>
      </p:ext>
    </p:extLst>
  </p:cSld>
  <p:clrMapOvr>
    <a:masterClrMapping/>
  </p:clrMapOvr>
  <p:transition spd="slow">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t>2023/2/19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488782616"/>
      </p:ext>
    </p:extLst>
  </p:cSld>
  <p:clrMapOvr>
    <a:masterClrMapping/>
  </p:clrMapOvr>
  <p:transition spd="slow">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5953588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8055432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3617683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5138394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6581411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2761560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E5A63-084E-6FD2-4FCB-16711021E8B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045B636-5F3F-21F3-106E-77DB7A93286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54FC4B5-B240-77C2-E4CB-C85A7D654B66}"/>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2/19/2023</a:t>
            </a:fld>
            <a:endParaRPr lang="en-US"/>
          </a:p>
        </p:txBody>
      </p:sp>
      <p:sp>
        <p:nvSpPr>
          <p:cNvPr id="5" name="Footer Placeholder 4">
            <a:extLst>
              <a:ext uri="{FF2B5EF4-FFF2-40B4-BE49-F238E27FC236}">
                <a16:creationId xmlns:a16="http://schemas.microsoft.com/office/drawing/2014/main" id="{328CE7F6-FCED-5AB9-1C49-EE21345912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0E1262C-5E0A-4D45-19AC-3FAAF555DAD9}"/>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23953456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1563216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3266403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3489279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072216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2904428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9559717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9CB16C0-AA23-43ED-B5E0-E240E507E69D}" type="datetimeFigureOut">
              <a:rPr lang="vi-VN" smtClean="0"/>
              <a:t>19/02/2023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10107152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22942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CB16C0-AA23-43ED-B5E0-E240E507E69D}" type="datetimeFigureOut">
              <a:rPr lang="vi-VN" smtClean="0"/>
              <a:t>19/02/2023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25593853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9CB16C0-AA23-43ED-B5E0-E240E507E69D}" type="datetimeFigureOut">
              <a:rPr lang="vi-VN" smtClean="0"/>
              <a:t>19/02/2023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35145056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56EE4-4F4B-E1AB-D451-302D7D9FEB0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83473FA-546A-0240-D42E-438C9CF9FFF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B5DACC-D05E-49F2-8E22-C74CECB2CF22}"/>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2/19/2023</a:t>
            </a:fld>
            <a:endParaRPr lang="en-US"/>
          </a:p>
        </p:txBody>
      </p:sp>
      <p:sp>
        <p:nvSpPr>
          <p:cNvPr id="5" name="Footer Placeholder 4">
            <a:extLst>
              <a:ext uri="{FF2B5EF4-FFF2-40B4-BE49-F238E27FC236}">
                <a16:creationId xmlns:a16="http://schemas.microsoft.com/office/drawing/2014/main" id="{CA8F2095-B371-1693-98DA-84172826383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A8D5331-5A6E-67DA-388B-5F59C87F3556}"/>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pic>
        <p:nvPicPr>
          <p:cNvPr id="8" name="Picture 7" descr="Logo&#10;&#10;Description automatically generated">
            <a:extLst>
              <a:ext uri="{FF2B5EF4-FFF2-40B4-BE49-F238E27FC236}">
                <a16:creationId xmlns:a16="http://schemas.microsoft.com/office/drawing/2014/main" id="{27458831-37E3-A2C0-8857-F12970EB5B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67820" y="-306004"/>
            <a:ext cx="2667820" cy="2667820"/>
          </a:xfrm>
          <a:prstGeom prst="rect">
            <a:avLst/>
          </a:prstGeom>
        </p:spPr>
      </p:pic>
    </p:spTree>
    <p:extLst>
      <p:ext uri="{BB962C8B-B14F-4D97-AF65-F5344CB8AC3E}">
        <p14:creationId xmlns:p14="http://schemas.microsoft.com/office/powerpoint/2010/main" val="3000021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9CB16C0-AA23-43ED-B5E0-E240E507E69D}" type="datetimeFigureOut">
              <a:rPr lang="vi-VN" smtClean="0"/>
              <a:t>19/02/2023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28763947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9CB16C0-AA23-43ED-B5E0-E240E507E69D}" type="datetimeFigureOut">
              <a:rPr lang="vi-VN" smtClean="0"/>
              <a:t>19/02/2023</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27677481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9CB16C0-AA23-43ED-B5E0-E240E507E69D}" type="datetimeFigureOut">
              <a:rPr lang="vi-VN" smtClean="0"/>
              <a:t>19/02/2023</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240570693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CB16C0-AA23-43ED-B5E0-E240E507E69D}" type="datetimeFigureOut">
              <a:rPr lang="vi-VN" smtClean="0"/>
              <a:t>19/02/2023</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21123808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9CB16C0-AA23-43ED-B5E0-E240E507E69D}" type="datetimeFigureOut">
              <a:rPr lang="vi-VN" smtClean="0"/>
              <a:t>19/02/2023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31323921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9CB16C0-AA23-43ED-B5E0-E240E507E69D}" type="datetimeFigureOut">
              <a:rPr lang="vi-VN" smtClean="0"/>
              <a:t>19/02/2023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4122396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CB16C0-AA23-43ED-B5E0-E240E507E69D}" type="datetimeFigureOut">
              <a:rPr lang="vi-VN" smtClean="0"/>
              <a:t>19/02/2023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200598154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CB16C0-AA23-43ED-B5E0-E240E507E69D}" type="datetimeFigureOut">
              <a:rPr lang="vi-VN" smtClean="0"/>
              <a:t>19/02/2023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35433327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0BC34-AD01-933A-9A17-91FEE664747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55C5A3C-DF7B-CA62-FF14-B3F5834D659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840D9CE-68FD-7370-93CB-EA95C5B8B2BE}"/>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2/19/2023</a:t>
            </a:fld>
            <a:endParaRPr lang="en-US"/>
          </a:p>
        </p:txBody>
      </p:sp>
      <p:sp>
        <p:nvSpPr>
          <p:cNvPr id="5" name="Footer Placeholder 4">
            <a:extLst>
              <a:ext uri="{FF2B5EF4-FFF2-40B4-BE49-F238E27FC236}">
                <a16:creationId xmlns:a16="http://schemas.microsoft.com/office/drawing/2014/main" id="{5A51FD0D-9E41-734E-9A69-12BA58659EE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B52E2AC-4D16-0159-7FAB-519167A8887D}"/>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1765574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5625D-E2BE-4704-B3C0-9A522B75BBD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5B3207A-A9AF-279E-B3E4-C53B797ED72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7832F70-5C74-BD45-6B90-82F3A6286692}"/>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A1F59D-BECA-CB7B-49EE-FC0ED2D974E2}"/>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2/19/2023</a:t>
            </a:fld>
            <a:endParaRPr lang="en-US"/>
          </a:p>
        </p:txBody>
      </p:sp>
      <p:sp>
        <p:nvSpPr>
          <p:cNvPr id="6" name="Footer Placeholder 5">
            <a:extLst>
              <a:ext uri="{FF2B5EF4-FFF2-40B4-BE49-F238E27FC236}">
                <a16:creationId xmlns:a16="http://schemas.microsoft.com/office/drawing/2014/main" id="{BA97EA14-0FAB-C9F7-19C0-F856F9954A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CBAD922-5F1E-6868-F1CD-DF73DEFC0A35}"/>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28831609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2DDA5-B2B5-A5A5-C408-831C9A91313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C60051A-4ED4-B79D-F8D2-ACE08756359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1FF595-F914-899B-24E1-9FED0CDFC9B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1E0F335-6573-7D75-7895-93464EB6E17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DF8D16-7196-340B-0CB7-48B433FADA6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0884E9A-F4DB-5E7C-CFDA-6162FE508640}"/>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2/19/2023</a:t>
            </a:fld>
            <a:endParaRPr lang="en-US"/>
          </a:p>
        </p:txBody>
      </p:sp>
      <p:sp>
        <p:nvSpPr>
          <p:cNvPr id="8" name="Footer Placeholder 7">
            <a:extLst>
              <a:ext uri="{FF2B5EF4-FFF2-40B4-BE49-F238E27FC236}">
                <a16:creationId xmlns:a16="http://schemas.microsoft.com/office/drawing/2014/main" id="{6ECA5F23-4373-2355-0D9B-9FDAC489D6C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D7E6F8F-E131-0C0A-1349-2C49E00A70F9}"/>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10115360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BA0C0-2549-6967-E274-E5391C6CB12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1E1A3E0-F986-E38F-7219-F8F1513F14FF}"/>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2/19/2023</a:t>
            </a:fld>
            <a:endParaRPr lang="en-US"/>
          </a:p>
        </p:txBody>
      </p:sp>
      <p:sp>
        <p:nvSpPr>
          <p:cNvPr id="4" name="Footer Placeholder 3">
            <a:extLst>
              <a:ext uri="{FF2B5EF4-FFF2-40B4-BE49-F238E27FC236}">
                <a16:creationId xmlns:a16="http://schemas.microsoft.com/office/drawing/2014/main" id="{7361D44E-A01D-6A52-78BE-D80D9641C66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104EB9E-5F28-B1E3-0EE1-01B13C1A1892}"/>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16493740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6A4BD3-D90C-337C-4BBD-971778484E1C}"/>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2/19/2023</a:t>
            </a:fld>
            <a:endParaRPr lang="en-US"/>
          </a:p>
        </p:txBody>
      </p:sp>
      <p:sp>
        <p:nvSpPr>
          <p:cNvPr id="3" name="Footer Placeholder 2">
            <a:extLst>
              <a:ext uri="{FF2B5EF4-FFF2-40B4-BE49-F238E27FC236}">
                <a16:creationId xmlns:a16="http://schemas.microsoft.com/office/drawing/2014/main" id="{4B7A6069-1A16-A437-78CB-1D6ACCBACF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CCBAFF0-25AC-77B0-0837-8D0C33B56A1C}"/>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1650274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ags" Target="../tags/tag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ags" Target="../tags/tag1.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theme" Target="../theme/theme3.xml"/><Relationship Id="rId5" Type="http://schemas.openxmlformats.org/officeDocument/2006/relationships/slideLayout" Target="../slideLayouts/slideLayout18.xml"/><Relationship Id="rId15" Type="http://schemas.openxmlformats.org/officeDocument/2006/relationships/image" Target="../media/image3.pn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ags" Target="../tags/tag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4.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5.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5.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E25AEC-A4EA-4FE7-B2BE-92A6FA8665B3}" type="datetimeFigureOut">
              <a:rPr lang="zh-CN" altLang="en-US" smtClean="0"/>
              <a:t>2023/2/19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474D95-C805-470B-9346-5C150F141B08}" type="slidenum">
              <a:rPr lang="zh-CN" altLang="en-US" smtClean="0"/>
              <a:t>‹#›</a:t>
            </a:fld>
            <a:endParaRPr lang="zh-CN" altLang="en-US"/>
          </a:p>
        </p:txBody>
      </p:sp>
    </p:spTree>
    <p:extLst>
      <p:ext uri="{BB962C8B-B14F-4D97-AF65-F5344CB8AC3E}">
        <p14:creationId xmlns:p14="http://schemas.microsoft.com/office/powerpoint/2010/main" val="634378988"/>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2925655"/>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t="-3000" b="-3000"/>
          </a:stretch>
        </a:blipFill>
        <a:effectLst/>
      </p:bgPr>
    </p:bg>
    <p:spTree>
      <p:nvGrpSpPr>
        <p:cNvPr id="1" name=""/>
        <p:cNvGrpSpPr/>
        <p:nvPr/>
      </p:nvGrpSpPr>
      <p:grpSpPr>
        <a:xfrm>
          <a:off x="0" y="0"/>
          <a:ext cx="0" cy="0"/>
          <a:chOff x="0" y="0"/>
          <a:chExt cx="0" cy="0"/>
        </a:xfrm>
      </p:grpSpPr>
      <p:sp>
        <p:nvSpPr>
          <p:cNvPr id="7" name="标题占位符 1"/>
          <p:cNvSpPr>
            <a:spLocks noGrp="1"/>
          </p:cNvSpPr>
          <p:nvPr>
            <p:ph type="title"/>
            <p:custDataLst>
              <p:tags r:id="rId12"/>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8" name="文本占位符 2"/>
          <p:cNvSpPr>
            <a:spLocks noGrp="1"/>
          </p:cNvSpPr>
          <p:nvPr>
            <p:ph type="body" idx="1"/>
            <p:custDataLst>
              <p:tags r:id="rId13"/>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t>2023/2/19</a:t>
            </a:fld>
            <a:endParaRPr lang="zh-CN" altLang="en-US" dirty="0"/>
          </a:p>
        </p:txBody>
      </p:sp>
      <p:sp>
        <p:nvSpPr>
          <p:cNvPr id="10"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p>
        </p:txBody>
      </p:sp>
      <p:sp>
        <p:nvSpPr>
          <p:cNvPr id="11"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t>‹#›</a:t>
            </a:fld>
            <a:endParaRPr lang="zh-CN" altLang="en-US"/>
          </a:p>
        </p:txBody>
      </p:sp>
      <p:sp>
        <p:nvSpPr>
          <p:cNvPr id="2" name="KSO_TEMPLATE" hidden="1"/>
          <p:cNvSpPr/>
          <p:nvPr userDrawn="1">
            <p:custDataLst>
              <p:tags r:id="rId1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365523120"/>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Lst>
  <p:transition spd="slow">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11963585"/>
      </p:ext>
    </p:extLst>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2/19/2023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868653935"/>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image" Target="../media/image6.png"/><Relationship Id="rId7" Type="http://schemas.openxmlformats.org/officeDocument/2006/relationships/image" Target="../media/image16.em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emf"/><Relationship Id="rId2" Type="http://schemas.openxmlformats.org/officeDocument/2006/relationships/notesSlide" Target="../notesSlides/notesSlide15.xml"/><Relationship Id="rId1" Type="http://schemas.openxmlformats.org/officeDocument/2006/relationships/slideLayout" Target="../slideLayouts/slideLayout26.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jpg"/><Relationship Id="rId14" Type="http://schemas.microsoft.com/office/2007/relationships/hdphoto" Target="../media/hdphoto1.wdp"/></Relationships>
</file>

<file path=ppt/slides/_rels/slide1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3.png"/><Relationship Id="rId7"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7.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3.png"/><Relationship Id="rId7" Type="http://schemas.microsoft.com/office/2007/relationships/hdphoto" Target="../media/hdphoto2.wdp"/><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7.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7.png"/><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2.png"/><Relationship Id="rId1" Type="http://schemas.openxmlformats.org/officeDocument/2006/relationships/slideLayout" Target="../slideLayouts/slideLayout38.xml"/><Relationship Id="rId5" Type="http://schemas.openxmlformats.org/officeDocument/2006/relationships/image" Target="../media/image43.png"/><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notesSlide" Target="../notesSlides/notesSlide20.xml"/><Relationship Id="rId7" Type="http://schemas.openxmlformats.org/officeDocument/2006/relationships/image" Target="../media/image47.png"/><Relationship Id="rId2" Type="http://schemas.openxmlformats.org/officeDocument/2006/relationships/slideLayout" Target="../slideLayouts/slideLayout15.xml"/><Relationship Id="rId1" Type="http://schemas.openxmlformats.org/officeDocument/2006/relationships/tags" Target="../tags/tag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image" Target="../media/image6.png"/><Relationship Id="rId7" Type="http://schemas.openxmlformats.org/officeDocument/2006/relationships/image" Target="../media/image16.em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6.png"/><Relationship Id="rId7"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5" name="图片 4" descr="组 3"/>
          <p:cNvPicPr>
            <a:picLocks noChangeAspect="1"/>
          </p:cNvPicPr>
          <p:nvPr/>
        </p:nvPicPr>
        <p:blipFill>
          <a:blip r:embed="rId4"/>
          <a:stretch>
            <a:fillRect/>
          </a:stretch>
        </p:blipFill>
        <p:spPr>
          <a:xfrm>
            <a:off x="653733" y="686435"/>
            <a:ext cx="10884535" cy="5485130"/>
          </a:xfrm>
          <a:prstGeom prst="rect">
            <a:avLst/>
          </a:prstGeom>
        </p:spPr>
      </p:pic>
      <p:pic>
        <p:nvPicPr>
          <p:cNvPr id="9" name="图片 8" descr="组 3"/>
          <p:cNvPicPr>
            <a:picLocks noChangeAspect="1"/>
          </p:cNvPicPr>
          <p:nvPr/>
        </p:nvPicPr>
        <p:blipFill>
          <a:blip r:embed="rId5"/>
          <a:stretch>
            <a:fillRect/>
          </a:stretch>
        </p:blipFill>
        <p:spPr>
          <a:xfrm>
            <a:off x="0" y="0"/>
            <a:ext cx="12192000" cy="6858000"/>
          </a:xfrm>
          <a:prstGeom prst="rect">
            <a:avLst/>
          </a:prstGeom>
        </p:spPr>
      </p:pic>
      <p:pic>
        <p:nvPicPr>
          <p:cNvPr id="3" name="Picture 2" descr="A picture containing candle&#10;&#10;Description automatically generated">
            <a:extLst>
              <a:ext uri="{FF2B5EF4-FFF2-40B4-BE49-F238E27FC236}">
                <a16:creationId xmlns:a16="http://schemas.microsoft.com/office/drawing/2014/main" id="{F7919DDC-E34E-48B7-8609-941703B3B4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801" y="3623219"/>
            <a:ext cx="4181476" cy="3596731"/>
          </a:xfrm>
          <a:prstGeom prst="rect">
            <a:avLst/>
          </a:prstGeom>
        </p:spPr>
      </p:pic>
      <p:sp>
        <p:nvSpPr>
          <p:cNvPr id="7" name="TextBox 6">
            <a:extLst>
              <a:ext uri="{FF2B5EF4-FFF2-40B4-BE49-F238E27FC236}">
                <a16:creationId xmlns:a16="http://schemas.microsoft.com/office/drawing/2014/main" id="{926B88C5-5E50-4014-9F8B-261353E61375}"/>
              </a:ext>
            </a:extLst>
          </p:cNvPr>
          <p:cNvSpPr txBox="1"/>
          <p:nvPr/>
        </p:nvSpPr>
        <p:spPr>
          <a:xfrm>
            <a:off x="5738812" y="3623219"/>
            <a:ext cx="21050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Tiết</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1)</a:t>
            </a:r>
          </a:p>
        </p:txBody>
      </p:sp>
      <p:pic>
        <p:nvPicPr>
          <p:cNvPr id="4" name="Picture 3">
            <a:extLst>
              <a:ext uri="{FF2B5EF4-FFF2-40B4-BE49-F238E27FC236}">
                <a16:creationId xmlns:a16="http://schemas.microsoft.com/office/drawing/2014/main" id="{601D0A9B-A45D-670A-B2D2-6306B32F6B15}"/>
              </a:ext>
            </a:extLst>
          </p:cNvPr>
          <p:cNvPicPr>
            <a:picLocks noChangeAspect="1"/>
          </p:cNvPicPr>
          <p:nvPr/>
        </p:nvPicPr>
        <p:blipFill>
          <a:blip r:embed="rId7"/>
          <a:stretch>
            <a:fillRect/>
          </a:stretch>
        </p:blipFill>
        <p:spPr>
          <a:xfrm>
            <a:off x="3495675" y="901852"/>
            <a:ext cx="5802630" cy="1572904"/>
          </a:xfrm>
          <a:prstGeom prst="rect">
            <a:avLst/>
          </a:prstGeom>
        </p:spPr>
      </p:pic>
      <p:pic>
        <p:nvPicPr>
          <p:cNvPr id="6" name="Picture 5">
            <a:extLst>
              <a:ext uri="{FF2B5EF4-FFF2-40B4-BE49-F238E27FC236}">
                <a16:creationId xmlns:a16="http://schemas.microsoft.com/office/drawing/2014/main" id="{0F79F16E-9ACE-83AB-1625-2223F4F066AA}"/>
              </a:ext>
            </a:extLst>
          </p:cNvPr>
          <p:cNvPicPr>
            <a:picLocks noChangeAspect="1"/>
          </p:cNvPicPr>
          <p:nvPr/>
        </p:nvPicPr>
        <p:blipFill>
          <a:blip r:embed="rId8"/>
          <a:stretch>
            <a:fillRect/>
          </a:stretch>
        </p:blipFill>
        <p:spPr>
          <a:xfrm>
            <a:off x="2564674" y="2074536"/>
            <a:ext cx="7664631" cy="157290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5" name="图片 4" descr="组 3"/>
          <p:cNvPicPr>
            <a:picLocks noChangeAspect="1"/>
          </p:cNvPicPr>
          <p:nvPr/>
        </p:nvPicPr>
        <p:blipFill>
          <a:blip r:embed="rId4"/>
          <a:stretch>
            <a:fillRect/>
          </a:stretch>
        </p:blipFill>
        <p:spPr>
          <a:xfrm>
            <a:off x="653733" y="686435"/>
            <a:ext cx="10884535" cy="5485130"/>
          </a:xfrm>
          <a:prstGeom prst="rect">
            <a:avLst/>
          </a:prstGeom>
        </p:spPr>
      </p:pic>
      <p:pic>
        <p:nvPicPr>
          <p:cNvPr id="9" name="图片 8" descr="组 3"/>
          <p:cNvPicPr>
            <a:picLocks noChangeAspect="1"/>
          </p:cNvPicPr>
          <p:nvPr/>
        </p:nvPicPr>
        <p:blipFill>
          <a:blip r:embed="rId5"/>
          <a:stretch>
            <a:fillRect/>
          </a:stretch>
        </p:blipFill>
        <p:spPr>
          <a:xfrm>
            <a:off x="0" y="0"/>
            <a:ext cx="12192000" cy="6858000"/>
          </a:xfrm>
          <a:prstGeom prst="rect">
            <a:avLst/>
          </a:prstGeom>
        </p:spPr>
      </p:pic>
      <p:pic>
        <p:nvPicPr>
          <p:cNvPr id="3" name="Picture 2" descr="A picture containing candle&#10;&#10;Description automatically generated">
            <a:extLst>
              <a:ext uri="{FF2B5EF4-FFF2-40B4-BE49-F238E27FC236}">
                <a16:creationId xmlns:a16="http://schemas.microsoft.com/office/drawing/2014/main" id="{F7919DDC-E34E-48B7-8609-941703B3B4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801" y="3623219"/>
            <a:ext cx="4181476" cy="3596731"/>
          </a:xfrm>
          <a:prstGeom prst="rect">
            <a:avLst/>
          </a:prstGeom>
        </p:spPr>
      </p:pic>
      <p:pic>
        <p:nvPicPr>
          <p:cNvPr id="6" name="Picture 5">
            <a:extLst>
              <a:ext uri="{FF2B5EF4-FFF2-40B4-BE49-F238E27FC236}">
                <a16:creationId xmlns:a16="http://schemas.microsoft.com/office/drawing/2014/main" id="{D6B0C33F-08EC-FB35-98F0-A0F84C426A31}"/>
              </a:ext>
            </a:extLst>
          </p:cNvPr>
          <p:cNvPicPr>
            <a:picLocks noChangeAspect="1"/>
          </p:cNvPicPr>
          <p:nvPr/>
        </p:nvPicPr>
        <p:blipFill>
          <a:blip r:embed="rId7"/>
          <a:stretch>
            <a:fillRect/>
          </a:stretch>
        </p:blipFill>
        <p:spPr>
          <a:xfrm>
            <a:off x="2806549" y="2630361"/>
            <a:ext cx="6407451" cy="1444877"/>
          </a:xfrm>
          <a:prstGeom prst="rect">
            <a:avLst/>
          </a:prstGeom>
        </p:spPr>
      </p:pic>
    </p:spTree>
    <p:extLst>
      <p:ext uri="{BB962C8B-B14F-4D97-AF65-F5344CB8AC3E}">
        <p14:creationId xmlns:p14="http://schemas.microsoft.com/office/powerpoint/2010/main" val="1687527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26035" y="-1"/>
            <a:ext cx="12192000" cy="7096125"/>
            <a:chOff x="0" y="0"/>
            <a:chExt cx="19200" cy="10800"/>
          </a:xfrm>
        </p:grpSpPr>
        <p:pic>
          <p:nvPicPr>
            <p:cNvPr id="118" name="图片 117" descr="组 1"/>
            <p:cNvPicPr>
              <a:picLocks noChangeAspect="1"/>
            </p:cNvPicPr>
            <p:nvPr/>
          </p:nvPicPr>
          <p:blipFill>
            <a:blip r:embed="rId4"/>
            <a:stretch>
              <a:fillRect/>
            </a:stretch>
          </p:blipFill>
          <p:spPr>
            <a:xfrm>
              <a:off x="144" y="0"/>
              <a:ext cx="18912" cy="10800"/>
            </a:xfrm>
            <a:prstGeom prst="rect">
              <a:avLst/>
            </a:prstGeom>
          </p:spPr>
        </p:pic>
        <p:pic>
          <p:nvPicPr>
            <p:cNvPr id="2" name="图片 1" descr="组 3"/>
            <p:cNvPicPr>
              <a:picLocks noChangeAspect="1"/>
            </p:cNvPicPr>
            <p:nvPr/>
          </p:nvPicPr>
          <p:blipFill>
            <a:blip r:embed="rId5"/>
            <a:stretch>
              <a:fillRect/>
            </a:stretch>
          </p:blipFill>
          <p:spPr>
            <a:xfrm>
              <a:off x="0" y="0"/>
              <a:ext cx="19200" cy="10800"/>
            </a:xfrm>
            <a:prstGeom prst="rect">
              <a:avLst/>
            </a:prstGeom>
          </p:spPr>
        </p:pic>
        <p:pic>
          <p:nvPicPr>
            <p:cNvPr id="5" name="图片 4" descr="组 3"/>
            <p:cNvPicPr>
              <a:picLocks noChangeAspect="1"/>
            </p:cNvPicPr>
            <p:nvPr/>
          </p:nvPicPr>
          <p:blipFill>
            <a:blip r:embed="rId6"/>
            <a:stretch>
              <a:fillRect/>
            </a:stretch>
          </p:blipFill>
          <p:spPr>
            <a:xfrm>
              <a:off x="158" y="642"/>
              <a:ext cx="18884" cy="9517"/>
            </a:xfrm>
            <a:prstGeom prst="rect">
              <a:avLst/>
            </a:prstGeom>
          </p:spPr>
        </p:pic>
      </p:grpSp>
      <p:pic>
        <p:nvPicPr>
          <p:cNvPr id="17" name="图片 16" descr="组 3"/>
          <p:cNvPicPr>
            <a:picLocks noChangeAspect="1"/>
          </p:cNvPicPr>
          <p:nvPr/>
        </p:nvPicPr>
        <p:blipFill>
          <a:blip r:embed="rId5"/>
          <a:srcRect l="64661" t="24833"/>
          <a:stretch>
            <a:fillRect/>
          </a:stretch>
        </p:blipFill>
        <p:spPr>
          <a:xfrm>
            <a:off x="9645650" y="3758565"/>
            <a:ext cx="2590165" cy="3099435"/>
          </a:xfrm>
          <a:prstGeom prst="rect">
            <a:avLst/>
          </a:prstGeom>
        </p:spPr>
      </p:pic>
      <p:pic>
        <p:nvPicPr>
          <p:cNvPr id="18" name="图片 17" descr="组 1"/>
          <p:cNvPicPr>
            <a:picLocks noChangeAspect="1"/>
          </p:cNvPicPr>
          <p:nvPr/>
        </p:nvPicPr>
        <p:blipFill>
          <a:blip r:embed="rId4"/>
          <a:srcRect l="12590" t="58667" r="78321" b="24917"/>
          <a:stretch>
            <a:fillRect/>
          </a:stretch>
        </p:blipFill>
        <p:spPr>
          <a:xfrm>
            <a:off x="276225" y="5325110"/>
            <a:ext cx="1091565" cy="1125855"/>
          </a:xfrm>
          <a:prstGeom prst="rect">
            <a:avLst/>
          </a:prstGeom>
        </p:spPr>
      </p:pic>
      <p:sp>
        <p:nvSpPr>
          <p:cNvPr id="42" name="Rounded Rectangle 7">
            <a:extLst>
              <a:ext uri="{FF2B5EF4-FFF2-40B4-BE49-F238E27FC236}">
                <a16:creationId xmlns:a16="http://schemas.microsoft.com/office/drawing/2014/main" id="{3B64A1DC-61DB-4EF2-A164-D25CAB6038BC}"/>
              </a:ext>
            </a:extLst>
          </p:cNvPr>
          <p:cNvSpPr/>
          <p:nvPr/>
        </p:nvSpPr>
        <p:spPr>
          <a:xfrm>
            <a:off x="517524" y="0"/>
            <a:ext cx="10493375" cy="1123712"/>
          </a:xfrm>
          <a:prstGeom prst="roundRect">
            <a:avLst/>
          </a:prstGeom>
          <a:solidFill>
            <a:srgbClr val="FFFF00"/>
          </a:solidFill>
          <a:ln/>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defRPr/>
            </a:pPr>
            <a:r>
              <a:rPr kumimoji="0" lang="en-US" sz="3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1. </a:t>
            </a:r>
            <a:r>
              <a:rPr kumimoji="0" lang="en-US" sz="3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Đặt</a:t>
            </a:r>
            <a:r>
              <a:rPr kumimoji="0" lang="en-US" sz="3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tay</a:t>
            </a:r>
            <a:r>
              <a:rPr kumimoji="0" lang="en-US" sz="3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phải</a:t>
            </a:r>
            <a:r>
              <a:rPr kumimoji="0" lang="en-US" sz="3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lên</a:t>
            </a:r>
            <a:r>
              <a:rPr kumimoji="0" lang="en-US" sz="3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ngực</a:t>
            </a:r>
            <a:r>
              <a:rPr kumimoji="0" lang="en-US" sz="3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trái</a:t>
            </a:r>
            <a:r>
              <a:rPr kumimoji="0" lang="en-US" sz="3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của</a:t>
            </a:r>
            <a:r>
              <a:rPr kumimoji="0" lang="en-US" sz="3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mình</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hình</a:t>
            </a:r>
            <a:r>
              <a:rPr lang="en-US" sz="3000" b="1" dirty="0">
                <a:solidFill>
                  <a:prstClr val="black"/>
                </a:solidFill>
                <a:latin typeface="Calibri" panose="020F0502020204030204" pitchFamily="34" charset="0"/>
                <a:cs typeface="Calibri" panose="020F0502020204030204" pitchFamily="34" charset="0"/>
              </a:rPr>
              <a:t> 1), </a:t>
            </a:r>
            <a:r>
              <a:rPr kumimoji="0" lang="en-US" sz="3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đếm</a:t>
            </a:r>
            <a:r>
              <a:rPr kumimoji="0" lang="en-US" sz="3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nhịp</a:t>
            </a:r>
            <a:r>
              <a:rPr kumimoji="0" lang="en-US" sz="3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đập</a:t>
            </a:r>
            <a:r>
              <a:rPr kumimoji="0" lang="en-US" sz="3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của</a:t>
            </a:r>
            <a:r>
              <a:rPr kumimoji="0" lang="en-US" sz="3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tim</a:t>
            </a:r>
            <a:r>
              <a:rPr kumimoji="0" lang="en-US" sz="3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trong</a:t>
            </a:r>
            <a:r>
              <a:rPr kumimoji="0" lang="en-US" sz="3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một</a:t>
            </a:r>
            <a:r>
              <a:rPr kumimoji="0" lang="en-US" sz="3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phút</a:t>
            </a:r>
            <a:endParaRPr kumimoji="0" lang="en-GB" sz="3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779A4002-CAB1-E046-4B4B-22D3AF317D96}"/>
              </a:ext>
            </a:extLst>
          </p:cNvPr>
          <p:cNvPicPr>
            <a:picLocks noChangeAspect="1"/>
          </p:cNvPicPr>
          <p:nvPr/>
        </p:nvPicPr>
        <p:blipFill>
          <a:blip r:embed="rId7"/>
          <a:stretch>
            <a:fillRect/>
          </a:stretch>
        </p:blipFill>
        <p:spPr>
          <a:xfrm>
            <a:off x="3452812" y="1609725"/>
            <a:ext cx="5611091" cy="4267200"/>
          </a:xfrm>
          <a:prstGeom prst="rect">
            <a:avLst/>
          </a:prstGeom>
        </p:spPr>
      </p:pic>
    </p:spTree>
    <p:extLst>
      <p:ext uri="{BB962C8B-B14F-4D97-AF65-F5344CB8AC3E}">
        <p14:creationId xmlns:p14="http://schemas.microsoft.com/office/powerpoint/2010/main" val="1466321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26035" y="-1"/>
            <a:ext cx="12192000" cy="7096125"/>
            <a:chOff x="0" y="0"/>
            <a:chExt cx="19200" cy="10800"/>
          </a:xfrm>
        </p:grpSpPr>
        <p:pic>
          <p:nvPicPr>
            <p:cNvPr id="118" name="图片 117" descr="组 1"/>
            <p:cNvPicPr>
              <a:picLocks noChangeAspect="1"/>
            </p:cNvPicPr>
            <p:nvPr/>
          </p:nvPicPr>
          <p:blipFill>
            <a:blip r:embed="rId4"/>
            <a:stretch>
              <a:fillRect/>
            </a:stretch>
          </p:blipFill>
          <p:spPr>
            <a:xfrm>
              <a:off x="144" y="0"/>
              <a:ext cx="18912" cy="10800"/>
            </a:xfrm>
            <a:prstGeom prst="rect">
              <a:avLst/>
            </a:prstGeom>
          </p:spPr>
        </p:pic>
        <p:pic>
          <p:nvPicPr>
            <p:cNvPr id="2" name="图片 1" descr="组 3"/>
            <p:cNvPicPr>
              <a:picLocks noChangeAspect="1"/>
            </p:cNvPicPr>
            <p:nvPr/>
          </p:nvPicPr>
          <p:blipFill>
            <a:blip r:embed="rId5"/>
            <a:stretch>
              <a:fillRect/>
            </a:stretch>
          </p:blipFill>
          <p:spPr>
            <a:xfrm>
              <a:off x="0" y="0"/>
              <a:ext cx="19200" cy="10800"/>
            </a:xfrm>
            <a:prstGeom prst="rect">
              <a:avLst/>
            </a:prstGeom>
          </p:spPr>
        </p:pic>
        <p:pic>
          <p:nvPicPr>
            <p:cNvPr id="5" name="图片 4" descr="组 3"/>
            <p:cNvPicPr>
              <a:picLocks noChangeAspect="1"/>
            </p:cNvPicPr>
            <p:nvPr/>
          </p:nvPicPr>
          <p:blipFill>
            <a:blip r:embed="rId6"/>
            <a:stretch>
              <a:fillRect/>
            </a:stretch>
          </p:blipFill>
          <p:spPr>
            <a:xfrm>
              <a:off x="158" y="642"/>
              <a:ext cx="18884" cy="9517"/>
            </a:xfrm>
            <a:prstGeom prst="rect">
              <a:avLst/>
            </a:prstGeom>
          </p:spPr>
        </p:pic>
      </p:grpSp>
      <p:pic>
        <p:nvPicPr>
          <p:cNvPr id="17" name="图片 16" descr="组 3"/>
          <p:cNvPicPr>
            <a:picLocks noChangeAspect="1"/>
          </p:cNvPicPr>
          <p:nvPr/>
        </p:nvPicPr>
        <p:blipFill>
          <a:blip r:embed="rId5"/>
          <a:srcRect l="64661" t="24833"/>
          <a:stretch>
            <a:fillRect/>
          </a:stretch>
        </p:blipFill>
        <p:spPr>
          <a:xfrm>
            <a:off x="9645650" y="3758565"/>
            <a:ext cx="2590165" cy="3099435"/>
          </a:xfrm>
          <a:prstGeom prst="rect">
            <a:avLst/>
          </a:prstGeom>
        </p:spPr>
      </p:pic>
      <p:pic>
        <p:nvPicPr>
          <p:cNvPr id="18" name="图片 17" descr="组 1"/>
          <p:cNvPicPr>
            <a:picLocks noChangeAspect="1"/>
          </p:cNvPicPr>
          <p:nvPr/>
        </p:nvPicPr>
        <p:blipFill>
          <a:blip r:embed="rId4"/>
          <a:srcRect l="12590" t="58667" r="78321" b="24917"/>
          <a:stretch>
            <a:fillRect/>
          </a:stretch>
        </p:blipFill>
        <p:spPr>
          <a:xfrm>
            <a:off x="276225" y="5325110"/>
            <a:ext cx="1091565" cy="1125855"/>
          </a:xfrm>
          <a:prstGeom prst="rect">
            <a:avLst/>
          </a:prstGeom>
        </p:spPr>
      </p:pic>
      <p:sp>
        <p:nvSpPr>
          <p:cNvPr id="42" name="Rounded Rectangle 7">
            <a:extLst>
              <a:ext uri="{FF2B5EF4-FFF2-40B4-BE49-F238E27FC236}">
                <a16:creationId xmlns:a16="http://schemas.microsoft.com/office/drawing/2014/main" id="{3B64A1DC-61DB-4EF2-A164-D25CAB6038BC}"/>
              </a:ext>
            </a:extLst>
          </p:cNvPr>
          <p:cNvSpPr/>
          <p:nvPr/>
        </p:nvSpPr>
        <p:spPr>
          <a:xfrm>
            <a:off x="517524" y="0"/>
            <a:ext cx="11579226" cy="1191816"/>
          </a:xfrm>
          <a:prstGeom prst="roundRect">
            <a:avLst/>
          </a:prstGeom>
          <a:solidFill>
            <a:srgbClr val="FFFF00"/>
          </a:solidFill>
          <a:ln/>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Đặt hai đầu ngón tay của tay phải lên cổ tay trái tại vị trí ngay dưới nếp gấp cổ tay</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hình</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2)</a:t>
            </a: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Đếm nhịp đập của mạch trong một phút. </a:t>
            </a:r>
            <a:endParaRPr kumimoji="0" lang="en-GB"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66A43F19-5B73-2314-E2B8-FBA3D9CC68FC}"/>
              </a:ext>
            </a:extLst>
          </p:cNvPr>
          <p:cNvPicPr>
            <a:picLocks noChangeAspect="1"/>
          </p:cNvPicPr>
          <p:nvPr/>
        </p:nvPicPr>
        <p:blipFill>
          <a:blip r:embed="rId7"/>
          <a:stretch>
            <a:fillRect/>
          </a:stretch>
        </p:blipFill>
        <p:spPr>
          <a:xfrm>
            <a:off x="4124324" y="1276350"/>
            <a:ext cx="4743061" cy="4648200"/>
          </a:xfrm>
          <a:prstGeom prst="rect">
            <a:avLst/>
          </a:prstGeom>
        </p:spPr>
      </p:pic>
    </p:spTree>
    <p:extLst>
      <p:ext uri="{BB962C8B-B14F-4D97-AF65-F5344CB8AC3E}">
        <p14:creationId xmlns:p14="http://schemas.microsoft.com/office/powerpoint/2010/main" val="27340347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2192000" cy="6858000"/>
            <a:chOff x="0" y="0"/>
            <a:chExt cx="19200" cy="10800"/>
          </a:xfrm>
        </p:grpSpPr>
        <p:pic>
          <p:nvPicPr>
            <p:cNvPr id="118" name="图片 117" descr="组 1"/>
            <p:cNvPicPr>
              <a:picLocks noChangeAspect="1"/>
            </p:cNvPicPr>
            <p:nvPr/>
          </p:nvPicPr>
          <p:blipFill>
            <a:blip r:embed="rId4"/>
            <a:stretch>
              <a:fillRect/>
            </a:stretch>
          </p:blipFill>
          <p:spPr>
            <a:xfrm>
              <a:off x="144" y="0"/>
              <a:ext cx="18912" cy="10800"/>
            </a:xfrm>
            <a:prstGeom prst="rect">
              <a:avLst/>
            </a:prstGeom>
          </p:spPr>
        </p:pic>
        <p:pic>
          <p:nvPicPr>
            <p:cNvPr id="2" name="图片 1" descr="组 3"/>
            <p:cNvPicPr>
              <a:picLocks noChangeAspect="1"/>
            </p:cNvPicPr>
            <p:nvPr/>
          </p:nvPicPr>
          <p:blipFill>
            <a:blip r:embed="rId5"/>
            <a:stretch>
              <a:fillRect/>
            </a:stretch>
          </p:blipFill>
          <p:spPr>
            <a:xfrm>
              <a:off x="0" y="0"/>
              <a:ext cx="19200" cy="10800"/>
            </a:xfrm>
            <a:prstGeom prst="rect">
              <a:avLst/>
            </a:prstGeom>
          </p:spPr>
        </p:pic>
        <p:pic>
          <p:nvPicPr>
            <p:cNvPr id="5" name="图片 4" descr="组 3"/>
            <p:cNvPicPr>
              <a:picLocks noChangeAspect="1"/>
            </p:cNvPicPr>
            <p:nvPr/>
          </p:nvPicPr>
          <p:blipFill>
            <a:blip r:embed="rId6"/>
            <a:stretch>
              <a:fillRect/>
            </a:stretch>
          </p:blipFill>
          <p:spPr>
            <a:xfrm>
              <a:off x="158" y="642"/>
              <a:ext cx="18884" cy="9517"/>
            </a:xfrm>
            <a:prstGeom prst="rect">
              <a:avLst/>
            </a:prstGeom>
          </p:spPr>
        </p:pic>
      </p:grpSp>
      <p:grpSp>
        <p:nvGrpSpPr>
          <p:cNvPr id="26" name="Group 25">
            <a:extLst>
              <a:ext uri="{FF2B5EF4-FFF2-40B4-BE49-F238E27FC236}">
                <a16:creationId xmlns:a16="http://schemas.microsoft.com/office/drawing/2014/main" id="{C177E08E-1B2A-4282-A89E-91C5CD9FCE42}"/>
              </a:ext>
            </a:extLst>
          </p:cNvPr>
          <p:cNvGrpSpPr/>
          <p:nvPr/>
        </p:nvGrpSpPr>
        <p:grpSpPr>
          <a:xfrm>
            <a:off x="1362076" y="1202104"/>
            <a:ext cx="9530860" cy="1455371"/>
            <a:chOff x="1594337" y="1602154"/>
            <a:chExt cx="9003323" cy="1455371"/>
          </a:xfrm>
        </p:grpSpPr>
        <p:sp>
          <p:nvSpPr>
            <p:cNvPr id="27" name="Rounded Rectangle 8">
              <a:extLst>
                <a:ext uri="{FF2B5EF4-FFF2-40B4-BE49-F238E27FC236}">
                  <a16:creationId xmlns:a16="http://schemas.microsoft.com/office/drawing/2014/main" id="{843278EE-371E-4684-A6E2-E5BD4ABF7B6A}"/>
                </a:ext>
              </a:extLst>
            </p:cNvPr>
            <p:cNvSpPr/>
            <p:nvPr/>
          </p:nvSpPr>
          <p:spPr>
            <a:xfrm>
              <a:off x="1594337" y="1602154"/>
              <a:ext cx="9003323" cy="1455371"/>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cs typeface="+mn-cs"/>
              </a:endParaRPr>
            </a:p>
          </p:txBody>
        </p:sp>
        <p:sp>
          <p:nvSpPr>
            <p:cNvPr id="28" name="Rounded Rectangle 9">
              <a:extLst>
                <a:ext uri="{FF2B5EF4-FFF2-40B4-BE49-F238E27FC236}">
                  <a16:creationId xmlns:a16="http://schemas.microsoft.com/office/drawing/2014/main" id="{99DF3DAA-73A6-4F73-B708-61D2FE52C155}"/>
                </a:ext>
              </a:extLst>
            </p:cNvPr>
            <p:cNvSpPr/>
            <p:nvPr/>
          </p:nvSpPr>
          <p:spPr>
            <a:xfrm>
              <a:off x="1825851" y="1733932"/>
              <a:ext cx="8540294" cy="11711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Chia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sẻ</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kết</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quả</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thực</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hành</a:t>
              </a:r>
              <a:endParaRPr kumimoji="0" lang="vi-VN"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29" name="Picture 28">
            <a:extLst>
              <a:ext uri="{FF2B5EF4-FFF2-40B4-BE49-F238E27FC236}">
                <a16:creationId xmlns:a16="http://schemas.microsoft.com/office/drawing/2014/main" id="{D4D5FBC7-F756-433B-B5DD-42B551062E28}"/>
              </a:ext>
            </a:extLst>
          </p:cNvPr>
          <p:cNvPicPr>
            <a:picLocks noChangeAspect="1"/>
          </p:cNvPicPr>
          <p:nvPr/>
        </p:nvPicPr>
        <p:blipFill>
          <a:blip r:embed="rId7"/>
          <a:stretch>
            <a:fillRect/>
          </a:stretch>
        </p:blipFill>
        <p:spPr>
          <a:xfrm>
            <a:off x="370018" y="2595634"/>
            <a:ext cx="2258865" cy="3339350"/>
          </a:xfrm>
          <a:prstGeom prst="rect">
            <a:avLst/>
          </a:prstGeom>
        </p:spPr>
      </p:pic>
      <p:pic>
        <p:nvPicPr>
          <p:cNvPr id="30" name="Picture 29">
            <a:extLst>
              <a:ext uri="{FF2B5EF4-FFF2-40B4-BE49-F238E27FC236}">
                <a16:creationId xmlns:a16="http://schemas.microsoft.com/office/drawing/2014/main" id="{0B6AF1AB-6D28-484F-A923-7B8288162F78}"/>
              </a:ext>
            </a:extLst>
          </p:cNvPr>
          <p:cNvPicPr>
            <a:picLocks noChangeAspect="1"/>
          </p:cNvPicPr>
          <p:nvPr/>
        </p:nvPicPr>
        <p:blipFill>
          <a:blip r:embed="rId8"/>
          <a:stretch>
            <a:fillRect/>
          </a:stretch>
        </p:blipFill>
        <p:spPr>
          <a:xfrm>
            <a:off x="9808443" y="2398069"/>
            <a:ext cx="2537413" cy="3317663"/>
          </a:xfrm>
          <a:prstGeom prst="rect">
            <a:avLst/>
          </a:prstGeom>
        </p:spPr>
      </p:pic>
    </p:spTree>
    <p:extLst>
      <p:ext uri="{BB962C8B-B14F-4D97-AF65-F5344CB8AC3E}">
        <p14:creationId xmlns:p14="http://schemas.microsoft.com/office/powerpoint/2010/main" val="41365615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2192000" cy="6858000"/>
            <a:chOff x="0" y="0"/>
            <a:chExt cx="19200" cy="10800"/>
          </a:xfrm>
        </p:grpSpPr>
        <p:pic>
          <p:nvPicPr>
            <p:cNvPr id="118" name="图片 117" descr="组 1"/>
            <p:cNvPicPr>
              <a:picLocks noChangeAspect="1"/>
            </p:cNvPicPr>
            <p:nvPr/>
          </p:nvPicPr>
          <p:blipFill>
            <a:blip r:embed="rId4"/>
            <a:stretch>
              <a:fillRect/>
            </a:stretch>
          </p:blipFill>
          <p:spPr>
            <a:xfrm>
              <a:off x="144" y="0"/>
              <a:ext cx="18912" cy="10800"/>
            </a:xfrm>
            <a:prstGeom prst="rect">
              <a:avLst/>
            </a:prstGeom>
          </p:spPr>
        </p:pic>
        <p:pic>
          <p:nvPicPr>
            <p:cNvPr id="2" name="图片 1" descr="组 3"/>
            <p:cNvPicPr>
              <a:picLocks noChangeAspect="1"/>
            </p:cNvPicPr>
            <p:nvPr/>
          </p:nvPicPr>
          <p:blipFill>
            <a:blip r:embed="rId5"/>
            <a:stretch>
              <a:fillRect/>
            </a:stretch>
          </p:blipFill>
          <p:spPr>
            <a:xfrm>
              <a:off x="0" y="0"/>
              <a:ext cx="19200" cy="10800"/>
            </a:xfrm>
            <a:prstGeom prst="rect">
              <a:avLst/>
            </a:prstGeom>
          </p:spPr>
        </p:pic>
        <p:pic>
          <p:nvPicPr>
            <p:cNvPr id="5" name="图片 4" descr="组 3"/>
            <p:cNvPicPr>
              <a:picLocks noChangeAspect="1"/>
            </p:cNvPicPr>
            <p:nvPr/>
          </p:nvPicPr>
          <p:blipFill>
            <a:blip r:embed="rId6"/>
            <a:stretch>
              <a:fillRect/>
            </a:stretch>
          </p:blipFill>
          <p:spPr>
            <a:xfrm>
              <a:off x="158" y="642"/>
              <a:ext cx="18884" cy="9517"/>
            </a:xfrm>
            <a:prstGeom prst="rect">
              <a:avLst/>
            </a:prstGeom>
          </p:spPr>
        </p:pic>
      </p:grpSp>
      <p:pic>
        <p:nvPicPr>
          <p:cNvPr id="6" name="Picture 5">
            <a:extLst>
              <a:ext uri="{FF2B5EF4-FFF2-40B4-BE49-F238E27FC236}">
                <a16:creationId xmlns:a16="http://schemas.microsoft.com/office/drawing/2014/main" id="{F8CDF295-1152-7B71-28D2-F319D1551545}"/>
              </a:ext>
            </a:extLst>
          </p:cNvPr>
          <p:cNvPicPr>
            <a:picLocks noChangeAspect="1"/>
          </p:cNvPicPr>
          <p:nvPr/>
        </p:nvPicPr>
        <p:blipFill>
          <a:blip r:embed="rId7"/>
          <a:stretch>
            <a:fillRect/>
          </a:stretch>
        </p:blipFill>
        <p:spPr>
          <a:xfrm>
            <a:off x="981074" y="1768039"/>
            <a:ext cx="10525125" cy="342641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10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AB01C4-998D-6F3C-43CF-F460641130E0}"/>
              </a:ext>
            </a:extLst>
          </p:cNvPr>
          <p:cNvSpPr txBox="1"/>
          <p:nvPr/>
        </p:nvSpPr>
        <p:spPr>
          <a:xfrm>
            <a:off x="6124575" y="266295"/>
            <a:ext cx="5448300" cy="2800767"/>
          </a:xfrm>
          <a:prstGeom prst="rect">
            <a:avLst/>
          </a:prstGeom>
          <a:noFill/>
        </p:spPr>
        <p:txBody>
          <a:bodyPr wrap="square" rtlCol="0">
            <a:spAutoFit/>
          </a:bodyPr>
          <a:lstStyle/>
          <a:p>
            <a:pPr lvl="0" algn="ctr">
              <a:defRPr/>
            </a:pPr>
            <a:r>
              <a:rPr lang="vi-VN" sz="4400" b="1" dirty="0">
                <a:solidFill>
                  <a:srgbClr val="FF0000"/>
                </a:solidFill>
                <a:latin typeface="Calibri" panose="020F0502020204030204"/>
              </a:rPr>
              <a:t>Nhịp tim của em thay đổi thế nào khi em vận động nhẹ và vận động mạnh? Vì sao?</a:t>
            </a:r>
            <a:endPar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C389B239-3393-4CA6-90C2-2FDA30F5521B}"/>
              </a:ext>
            </a:extLst>
          </p:cNvPr>
          <p:cNvSpPr/>
          <p:nvPr/>
        </p:nvSpPr>
        <p:spPr>
          <a:xfrm>
            <a:off x="1304924" y="2582423"/>
            <a:ext cx="3657601" cy="684652"/>
          </a:xfrm>
          <a:custGeom>
            <a:avLst/>
            <a:gdLst>
              <a:gd name="connsiteX0" fmla="*/ 0 w 3657601"/>
              <a:gd name="connsiteY0" fmla="*/ 114111 h 684652"/>
              <a:gd name="connsiteX1" fmla="*/ 114111 w 3657601"/>
              <a:gd name="connsiteY1" fmla="*/ 0 h 684652"/>
              <a:gd name="connsiteX2" fmla="*/ 754262 w 3657601"/>
              <a:gd name="connsiteY2" fmla="*/ 0 h 684652"/>
              <a:gd name="connsiteX3" fmla="*/ 1291531 w 3657601"/>
              <a:gd name="connsiteY3" fmla="*/ 0 h 684652"/>
              <a:gd name="connsiteX4" fmla="*/ 1794507 w 3657601"/>
              <a:gd name="connsiteY4" fmla="*/ 0 h 684652"/>
              <a:gd name="connsiteX5" fmla="*/ 2297482 w 3657601"/>
              <a:gd name="connsiteY5" fmla="*/ 0 h 684652"/>
              <a:gd name="connsiteX6" fmla="*/ 2834752 w 3657601"/>
              <a:gd name="connsiteY6" fmla="*/ 0 h 684652"/>
              <a:gd name="connsiteX7" fmla="*/ 3543490 w 3657601"/>
              <a:gd name="connsiteY7" fmla="*/ 0 h 684652"/>
              <a:gd name="connsiteX8" fmla="*/ 3657601 w 3657601"/>
              <a:gd name="connsiteY8" fmla="*/ 114111 h 684652"/>
              <a:gd name="connsiteX9" fmla="*/ 3657601 w 3657601"/>
              <a:gd name="connsiteY9" fmla="*/ 570541 h 684652"/>
              <a:gd name="connsiteX10" fmla="*/ 3543490 w 3657601"/>
              <a:gd name="connsiteY10" fmla="*/ 684652 h 684652"/>
              <a:gd name="connsiteX11" fmla="*/ 3074808 w 3657601"/>
              <a:gd name="connsiteY11" fmla="*/ 684652 h 684652"/>
              <a:gd name="connsiteX12" fmla="*/ 2606126 w 3657601"/>
              <a:gd name="connsiteY12" fmla="*/ 684652 h 684652"/>
              <a:gd name="connsiteX13" fmla="*/ 2000269 w 3657601"/>
              <a:gd name="connsiteY13" fmla="*/ 684652 h 684652"/>
              <a:gd name="connsiteX14" fmla="*/ 1463000 w 3657601"/>
              <a:gd name="connsiteY14" fmla="*/ 684652 h 684652"/>
              <a:gd name="connsiteX15" fmla="*/ 822849 w 3657601"/>
              <a:gd name="connsiteY15" fmla="*/ 684652 h 684652"/>
              <a:gd name="connsiteX16" fmla="*/ 114111 w 3657601"/>
              <a:gd name="connsiteY16" fmla="*/ 684652 h 684652"/>
              <a:gd name="connsiteX17" fmla="*/ 0 w 3657601"/>
              <a:gd name="connsiteY17" fmla="*/ 570541 h 684652"/>
              <a:gd name="connsiteX18" fmla="*/ 0 w 3657601"/>
              <a:gd name="connsiteY18" fmla="*/ 114111 h 684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57601" h="684652" fill="none" extrusionOk="0">
                <a:moveTo>
                  <a:pt x="0" y="114111"/>
                </a:moveTo>
                <a:cubicBezTo>
                  <a:pt x="-9168" y="47326"/>
                  <a:pt x="49646" y="-1778"/>
                  <a:pt x="114111" y="0"/>
                </a:cubicBezTo>
                <a:cubicBezTo>
                  <a:pt x="325303" y="-41325"/>
                  <a:pt x="454133" y="20319"/>
                  <a:pt x="754262" y="0"/>
                </a:cubicBezTo>
                <a:cubicBezTo>
                  <a:pt x="1054391" y="-20319"/>
                  <a:pt x="1178545" y="55941"/>
                  <a:pt x="1291531" y="0"/>
                </a:cubicBezTo>
                <a:cubicBezTo>
                  <a:pt x="1404517" y="-55941"/>
                  <a:pt x="1587605" y="1129"/>
                  <a:pt x="1794507" y="0"/>
                </a:cubicBezTo>
                <a:cubicBezTo>
                  <a:pt x="2001409" y="-1129"/>
                  <a:pt x="2142366" y="30446"/>
                  <a:pt x="2297482" y="0"/>
                </a:cubicBezTo>
                <a:cubicBezTo>
                  <a:pt x="2452598" y="-30446"/>
                  <a:pt x="2650498" y="35234"/>
                  <a:pt x="2834752" y="0"/>
                </a:cubicBezTo>
                <a:cubicBezTo>
                  <a:pt x="3019006" y="-35234"/>
                  <a:pt x="3313124" y="75096"/>
                  <a:pt x="3543490" y="0"/>
                </a:cubicBezTo>
                <a:cubicBezTo>
                  <a:pt x="3604280" y="3872"/>
                  <a:pt x="3657497" y="52769"/>
                  <a:pt x="3657601" y="114111"/>
                </a:cubicBezTo>
                <a:cubicBezTo>
                  <a:pt x="3669296" y="288144"/>
                  <a:pt x="3620757" y="364372"/>
                  <a:pt x="3657601" y="570541"/>
                </a:cubicBezTo>
                <a:cubicBezTo>
                  <a:pt x="3656802" y="622874"/>
                  <a:pt x="3618837" y="687354"/>
                  <a:pt x="3543490" y="684652"/>
                </a:cubicBezTo>
                <a:cubicBezTo>
                  <a:pt x="3315599" y="700638"/>
                  <a:pt x="3183108" y="635119"/>
                  <a:pt x="3074808" y="684652"/>
                </a:cubicBezTo>
                <a:cubicBezTo>
                  <a:pt x="2966508" y="734185"/>
                  <a:pt x="2765644" y="663062"/>
                  <a:pt x="2606126" y="684652"/>
                </a:cubicBezTo>
                <a:cubicBezTo>
                  <a:pt x="2446608" y="706242"/>
                  <a:pt x="2217493" y="652392"/>
                  <a:pt x="2000269" y="684652"/>
                </a:cubicBezTo>
                <a:cubicBezTo>
                  <a:pt x="1783045" y="716912"/>
                  <a:pt x="1571438" y="662033"/>
                  <a:pt x="1463000" y="684652"/>
                </a:cubicBezTo>
                <a:cubicBezTo>
                  <a:pt x="1354562" y="707271"/>
                  <a:pt x="1045639" y="677480"/>
                  <a:pt x="822849" y="684652"/>
                </a:cubicBezTo>
                <a:cubicBezTo>
                  <a:pt x="600059" y="691824"/>
                  <a:pt x="329518" y="674697"/>
                  <a:pt x="114111" y="684652"/>
                </a:cubicBezTo>
                <a:cubicBezTo>
                  <a:pt x="53989" y="691843"/>
                  <a:pt x="11217" y="637008"/>
                  <a:pt x="0" y="570541"/>
                </a:cubicBezTo>
                <a:cubicBezTo>
                  <a:pt x="-50864" y="378021"/>
                  <a:pt x="19411" y="307986"/>
                  <a:pt x="0" y="114111"/>
                </a:cubicBezTo>
                <a:close/>
              </a:path>
              <a:path w="3657601" h="684652" stroke="0" extrusionOk="0">
                <a:moveTo>
                  <a:pt x="0" y="114111"/>
                </a:moveTo>
                <a:cubicBezTo>
                  <a:pt x="-12399" y="57116"/>
                  <a:pt x="62185" y="14887"/>
                  <a:pt x="114111" y="0"/>
                </a:cubicBezTo>
                <a:cubicBezTo>
                  <a:pt x="296633" y="-62202"/>
                  <a:pt x="567300" y="9653"/>
                  <a:pt x="754262" y="0"/>
                </a:cubicBezTo>
                <a:cubicBezTo>
                  <a:pt x="941224" y="-9653"/>
                  <a:pt x="1228297" y="41955"/>
                  <a:pt x="1394412" y="0"/>
                </a:cubicBezTo>
                <a:cubicBezTo>
                  <a:pt x="1560527" y="-41955"/>
                  <a:pt x="1792249" y="37986"/>
                  <a:pt x="2034563" y="0"/>
                </a:cubicBezTo>
                <a:cubicBezTo>
                  <a:pt x="2276877" y="-37986"/>
                  <a:pt x="2308666" y="38939"/>
                  <a:pt x="2537539" y="0"/>
                </a:cubicBezTo>
                <a:cubicBezTo>
                  <a:pt x="2766412" y="-38939"/>
                  <a:pt x="2831523" y="48004"/>
                  <a:pt x="3006221" y="0"/>
                </a:cubicBezTo>
                <a:cubicBezTo>
                  <a:pt x="3180919" y="-48004"/>
                  <a:pt x="3311811" y="20930"/>
                  <a:pt x="3543490" y="0"/>
                </a:cubicBezTo>
                <a:cubicBezTo>
                  <a:pt x="3608885" y="-14927"/>
                  <a:pt x="3661003" y="43544"/>
                  <a:pt x="3657601" y="114111"/>
                </a:cubicBezTo>
                <a:cubicBezTo>
                  <a:pt x="3682178" y="335845"/>
                  <a:pt x="3617610" y="365225"/>
                  <a:pt x="3657601" y="570541"/>
                </a:cubicBezTo>
                <a:cubicBezTo>
                  <a:pt x="3659473" y="632631"/>
                  <a:pt x="3613630" y="677169"/>
                  <a:pt x="3543490" y="684652"/>
                </a:cubicBezTo>
                <a:cubicBezTo>
                  <a:pt x="3409997" y="701366"/>
                  <a:pt x="3151117" y="672615"/>
                  <a:pt x="3006221" y="684652"/>
                </a:cubicBezTo>
                <a:cubicBezTo>
                  <a:pt x="2861325" y="696689"/>
                  <a:pt x="2650122" y="637600"/>
                  <a:pt x="2434657" y="684652"/>
                </a:cubicBezTo>
                <a:cubicBezTo>
                  <a:pt x="2219192" y="731704"/>
                  <a:pt x="2072495" y="646502"/>
                  <a:pt x="1965976" y="684652"/>
                </a:cubicBezTo>
                <a:cubicBezTo>
                  <a:pt x="1859457" y="722802"/>
                  <a:pt x="1650985" y="630297"/>
                  <a:pt x="1428706" y="684652"/>
                </a:cubicBezTo>
                <a:cubicBezTo>
                  <a:pt x="1206427" y="739007"/>
                  <a:pt x="1056731" y="680555"/>
                  <a:pt x="788556" y="684652"/>
                </a:cubicBezTo>
                <a:cubicBezTo>
                  <a:pt x="520381" y="688749"/>
                  <a:pt x="350332" y="633073"/>
                  <a:pt x="114111" y="684652"/>
                </a:cubicBezTo>
                <a:cubicBezTo>
                  <a:pt x="56229" y="680169"/>
                  <a:pt x="-8900" y="636537"/>
                  <a:pt x="0" y="570541"/>
                </a:cubicBezTo>
                <a:cubicBezTo>
                  <a:pt x="-699" y="442886"/>
                  <a:pt x="10989" y="297722"/>
                  <a:pt x="0" y="114111"/>
                </a:cubicBezTo>
                <a:close/>
              </a:path>
            </a:pathLst>
          </a:custGeom>
          <a:solidFill>
            <a:schemeClr val="bg1"/>
          </a:solidFill>
          <a:ln w="57150">
            <a:solidFill>
              <a:srgbClr val="002060"/>
            </a:solidFill>
            <a:extLst>
              <a:ext uri="{C807C97D-BFC1-408E-A445-0C87EB9F89A2}">
                <ask:lineSketchStyleProps xmlns:ask="http://schemas.microsoft.com/office/drawing/2018/sketchyshapes" sd="4099311334">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Thảo</a:t>
            </a:r>
            <a:r>
              <a:rPr kumimoji="0" lang="en-US" sz="32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luận</a:t>
            </a:r>
            <a:r>
              <a:rPr kumimoji="0" lang="en-US" sz="32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nhóm</a:t>
            </a:r>
            <a:r>
              <a:rPr kumimoji="0" lang="en-US" sz="32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4</a:t>
            </a:r>
          </a:p>
        </p:txBody>
      </p:sp>
    </p:spTree>
    <p:extLst>
      <p:ext uri="{BB962C8B-B14F-4D97-AF65-F5344CB8AC3E}">
        <p14:creationId xmlns:p14="http://schemas.microsoft.com/office/powerpoint/2010/main" val="28194493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282462" y="1966175"/>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7705167" y="282177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87819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0" y="0"/>
            <a:ext cx="12192000" cy="6858000"/>
            <a:chOff x="0" y="0"/>
            <a:chExt cx="19200" cy="10800"/>
          </a:xfrm>
        </p:grpSpPr>
        <p:pic>
          <p:nvPicPr>
            <p:cNvPr id="118" name="图片 117" descr="组 1"/>
            <p:cNvPicPr>
              <a:picLocks noChangeAspect="1"/>
            </p:cNvPicPr>
            <p:nvPr/>
          </p:nvPicPr>
          <p:blipFill>
            <a:blip r:embed="rId3"/>
            <a:stretch>
              <a:fillRect/>
            </a:stretch>
          </p:blipFill>
          <p:spPr>
            <a:xfrm>
              <a:off x="144" y="0"/>
              <a:ext cx="18912" cy="10800"/>
            </a:xfrm>
            <a:prstGeom prst="rect">
              <a:avLst/>
            </a:prstGeom>
          </p:spPr>
        </p:pic>
        <p:pic>
          <p:nvPicPr>
            <p:cNvPr id="2" name="图片 1" descr="组 3"/>
            <p:cNvPicPr>
              <a:picLocks noChangeAspect="1"/>
            </p:cNvPicPr>
            <p:nvPr/>
          </p:nvPicPr>
          <p:blipFill>
            <a:blip r:embed="rId4"/>
            <a:stretch>
              <a:fillRect/>
            </a:stretch>
          </p:blipFill>
          <p:spPr>
            <a:xfrm>
              <a:off x="0" y="0"/>
              <a:ext cx="19200" cy="10800"/>
            </a:xfrm>
            <a:prstGeom prst="rect">
              <a:avLst/>
            </a:prstGeom>
          </p:spPr>
        </p:pic>
        <p:pic>
          <p:nvPicPr>
            <p:cNvPr id="5" name="图片 4" descr="组 3"/>
            <p:cNvPicPr>
              <a:picLocks noChangeAspect="1"/>
            </p:cNvPicPr>
            <p:nvPr/>
          </p:nvPicPr>
          <p:blipFill>
            <a:blip r:embed="rId5"/>
            <a:stretch>
              <a:fillRect/>
            </a:stretch>
          </p:blipFill>
          <p:spPr>
            <a:xfrm>
              <a:off x="158" y="642"/>
              <a:ext cx="18884" cy="9517"/>
            </a:xfrm>
            <a:prstGeom prst="rect">
              <a:avLst/>
            </a:prstGeom>
          </p:spPr>
        </p:pic>
      </p:grpSp>
      <p:pic>
        <p:nvPicPr>
          <p:cNvPr id="8" name="Picture 7">
            <a:extLst>
              <a:ext uri="{FF2B5EF4-FFF2-40B4-BE49-F238E27FC236}">
                <a16:creationId xmlns:a16="http://schemas.microsoft.com/office/drawing/2014/main" id="{8E885BD0-03F5-D7CD-1474-C429CC965525}"/>
              </a:ext>
            </a:extLst>
          </p:cNvPr>
          <p:cNvPicPr>
            <a:picLocks noChangeAspect="1"/>
          </p:cNvPicPr>
          <p:nvPr/>
        </p:nvPicPr>
        <p:blipFill>
          <a:blip r:embed="rId6"/>
          <a:stretch>
            <a:fillRect/>
          </a:stretch>
        </p:blipFill>
        <p:spPr>
          <a:xfrm>
            <a:off x="885825" y="1290637"/>
            <a:ext cx="3181350" cy="4429125"/>
          </a:xfrm>
          <a:prstGeom prst="rect">
            <a:avLst/>
          </a:prstGeom>
        </p:spPr>
      </p:pic>
      <p:grpSp>
        <p:nvGrpSpPr>
          <p:cNvPr id="9" name="Google Shape;716;p39">
            <a:extLst>
              <a:ext uri="{FF2B5EF4-FFF2-40B4-BE49-F238E27FC236}">
                <a16:creationId xmlns:a16="http://schemas.microsoft.com/office/drawing/2014/main" id="{5EC6F286-0DE3-1669-7056-0B5C1211F3BF}"/>
              </a:ext>
            </a:extLst>
          </p:cNvPr>
          <p:cNvGrpSpPr/>
          <p:nvPr/>
        </p:nvGrpSpPr>
        <p:grpSpPr>
          <a:xfrm flipH="1">
            <a:off x="3457574" y="781832"/>
            <a:ext cx="8248339" cy="3971524"/>
            <a:chOff x="1013538" y="1429500"/>
            <a:chExt cx="2133732" cy="1479618"/>
          </a:xfrm>
          <a:solidFill>
            <a:schemeClr val="bg1"/>
          </a:solidFill>
        </p:grpSpPr>
        <p:sp>
          <p:nvSpPr>
            <p:cNvPr id="10" name="Google Shape;717;p39">
              <a:extLst>
                <a:ext uri="{FF2B5EF4-FFF2-40B4-BE49-F238E27FC236}">
                  <a16:creationId xmlns:a16="http://schemas.microsoft.com/office/drawing/2014/main" id="{109B09AE-F099-9B80-574A-96278B9CCA0C}"/>
                </a:ext>
              </a:extLst>
            </p:cNvPr>
            <p:cNvSpPr/>
            <p:nvPr/>
          </p:nvSpPr>
          <p:spPr>
            <a:xfrm>
              <a:off x="1089650" y="1429500"/>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Google Shape;718;p39">
              <a:extLst>
                <a:ext uri="{FF2B5EF4-FFF2-40B4-BE49-F238E27FC236}">
                  <a16:creationId xmlns:a16="http://schemas.microsoft.com/office/drawing/2014/main" id="{B24A2220-295D-409E-AEAB-02E14F0B55F2}"/>
                </a:ext>
              </a:extLst>
            </p:cNvPr>
            <p:cNvSpPr/>
            <p:nvPr/>
          </p:nvSpPr>
          <p:spPr>
            <a:xfrm>
              <a:off x="1013538" y="1530325"/>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4" name="TextBox 13">
            <a:extLst>
              <a:ext uri="{FF2B5EF4-FFF2-40B4-BE49-F238E27FC236}">
                <a16:creationId xmlns:a16="http://schemas.microsoft.com/office/drawing/2014/main" id="{8740D292-AF8D-FA49-08DC-EF8702BDD8FD}"/>
              </a:ext>
            </a:extLst>
          </p:cNvPr>
          <p:cNvSpPr txBox="1"/>
          <p:nvPr/>
        </p:nvSpPr>
        <p:spPr>
          <a:xfrm>
            <a:off x="4162426" y="1533631"/>
            <a:ext cx="6819899" cy="2062103"/>
          </a:xfrm>
          <a:prstGeom prst="rect">
            <a:avLst/>
          </a:prstGeom>
          <a:noFill/>
        </p:spPr>
        <p:txBody>
          <a:bodyPr wrap="square" rtlCol="0">
            <a:spAutoFit/>
          </a:bodyPr>
          <a:lstStyle/>
          <a:p>
            <a:pPr lvl="0" algn="just" defTabSz="457200">
              <a:defRPr/>
            </a:pPr>
            <a:r>
              <a:rPr lang="vi-VN" sz="3200" b="1" dirty="0">
                <a:solidFill>
                  <a:srgbClr val="FF0000"/>
                </a:solidFill>
                <a:latin typeface="Calibri" panose="020F0502020204030204" pitchFamily="34" charset="0"/>
                <a:cs typeface="Calibri" panose="020F0502020204030204" pitchFamily="34" charset="0"/>
              </a:rPr>
              <a:t>Khi vận động nhẹ (như đi bộ), ta thấy tim đập tương đối chậm vì cơ thể chỉ cần một lượng máu vừa phải là đủ cung cấp ô-xi và chất dinh dưỡng.</a:t>
            </a:r>
            <a:endParaRPr kumimoji="0" lang="vi-VN" sz="3200" b="1" i="0" u="none" strike="noStrike" kern="1200" cap="none" spc="0" normalizeH="0" baseline="0" noProof="0" dirty="0">
              <a:ln>
                <a:noFill/>
              </a:ln>
              <a:solidFill>
                <a:srgbClr val="FF0000"/>
              </a:solidFill>
              <a:effectLst/>
              <a:uLnTx/>
              <a:uFillTx/>
              <a:latin typeface="Arial" panose="020B0604020202020204" pitchFamily="34" charset="0"/>
            </a:endParaRPr>
          </a:p>
        </p:txBody>
      </p:sp>
      <p:pic>
        <p:nvPicPr>
          <p:cNvPr id="15" name="Picture 14">
            <a:extLst>
              <a:ext uri="{FF2B5EF4-FFF2-40B4-BE49-F238E27FC236}">
                <a16:creationId xmlns:a16="http://schemas.microsoft.com/office/drawing/2014/main" id="{B344368A-793A-E8F1-178B-C2CF1D33EB8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168" b="90620" l="6000" r="99600">
                        <a14:foregroundMark x1="32100" y1="9592" x2="54000" y2="9168"/>
                        <a14:foregroundMark x1="39100" y1="38474" x2="49600" y2="38474"/>
                        <a14:foregroundMark x1="25900" y1="74563" x2="13300" y2="86222"/>
                        <a14:foregroundMark x1="49000" y1="74245" x2="53500" y2="86328"/>
                        <a14:foregroundMark x1="53500" y1="86328" x2="60400" y2="90090"/>
                        <a14:foregroundMark x1="13000" y1="86222" x2="13000" y2="86222"/>
                        <a14:foregroundMark x1="11900" y1="86222" x2="11600" y2="88553"/>
                        <a14:foregroundMark x1="56300" y1="90832" x2="56300" y2="90832"/>
                        <a14:foregroundMark x1="50500" y1="90567" x2="54300" y2="90673"/>
                        <a14:foregroundMark x1="45500" y1="88659" x2="49900" y2="90673"/>
                        <a14:foregroundMark x1="41100" y1="87758" x2="45500" y2="89295"/>
                        <a14:foregroundMark x1="8100" y1="87599" x2="6000" y2="86222"/>
                        <a14:foregroundMark x1="87900" y1="36142" x2="96700" y2="33810"/>
                        <a14:foregroundMark x1="96100" y1="36460" x2="97600" y2="36301"/>
                        <a14:foregroundMark x1="96700" y1="33333" x2="99600" y2="32856"/>
                        <a14:foregroundMark x1="60100" y1="86486" x2="62800" y2="90408"/>
                      </a14:backgroundRemoval>
                    </a14:imgEffect>
                  </a14:imgLayer>
                </a14:imgProps>
              </a:ext>
              <a:ext uri="{28A0092B-C50C-407E-A947-70E740481C1C}">
                <a14:useLocalDpi xmlns:a14="http://schemas.microsoft.com/office/drawing/2010/main" val="0"/>
              </a:ext>
            </a:extLst>
          </a:blip>
          <a:stretch>
            <a:fillRect/>
          </a:stretch>
        </p:blipFill>
        <p:spPr>
          <a:xfrm flipH="1">
            <a:off x="9695208" y="3277389"/>
            <a:ext cx="1574221" cy="2970555"/>
          </a:xfrm>
          <a:prstGeom prst="rect">
            <a:avLst/>
          </a:prstGeom>
        </p:spPr>
      </p:pic>
    </p:spTree>
    <p:extLst>
      <p:ext uri="{BB962C8B-B14F-4D97-AF65-F5344CB8AC3E}">
        <p14:creationId xmlns:p14="http://schemas.microsoft.com/office/powerpoint/2010/main" val="14354119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0" y="0"/>
            <a:ext cx="12192000" cy="6858000"/>
            <a:chOff x="0" y="0"/>
            <a:chExt cx="19200" cy="10800"/>
          </a:xfrm>
        </p:grpSpPr>
        <p:pic>
          <p:nvPicPr>
            <p:cNvPr id="118" name="图片 117" descr="组 1"/>
            <p:cNvPicPr>
              <a:picLocks noChangeAspect="1"/>
            </p:cNvPicPr>
            <p:nvPr/>
          </p:nvPicPr>
          <p:blipFill>
            <a:blip r:embed="rId3"/>
            <a:stretch>
              <a:fillRect/>
            </a:stretch>
          </p:blipFill>
          <p:spPr>
            <a:xfrm>
              <a:off x="144" y="0"/>
              <a:ext cx="18912" cy="10800"/>
            </a:xfrm>
            <a:prstGeom prst="rect">
              <a:avLst/>
            </a:prstGeom>
          </p:spPr>
        </p:pic>
        <p:pic>
          <p:nvPicPr>
            <p:cNvPr id="2" name="图片 1" descr="组 3"/>
            <p:cNvPicPr>
              <a:picLocks noChangeAspect="1"/>
            </p:cNvPicPr>
            <p:nvPr/>
          </p:nvPicPr>
          <p:blipFill>
            <a:blip r:embed="rId4"/>
            <a:stretch>
              <a:fillRect/>
            </a:stretch>
          </p:blipFill>
          <p:spPr>
            <a:xfrm>
              <a:off x="0" y="0"/>
              <a:ext cx="19200" cy="10800"/>
            </a:xfrm>
            <a:prstGeom prst="rect">
              <a:avLst/>
            </a:prstGeom>
          </p:spPr>
        </p:pic>
        <p:pic>
          <p:nvPicPr>
            <p:cNvPr id="5" name="图片 4" descr="组 3"/>
            <p:cNvPicPr>
              <a:picLocks noChangeAspect="1"/>
            </p:cNvPicPr>
            <p:nvPr/>
          </p:nvPicPr>
          <p:blipFill>
            <a:blip r:embed="rId5"/>
            <a:stretch>
              <a:fillRect/>
            </a:stretch>
          </p:blipFill>
          <p:spPr>
            <a:xfrm>
              <a:off x="158" y="642"/>
              <a:ext cx="18884" cy="9517"/>
            </a:xfrm>
            <a:prstGeom prst="rect">
              <a:avLst/>
            </a:prstGeom>
          </p:spPr>
        </p:pic>
      </p:grpSp>
      <p:grpSp>
        <p:nvGrpSpPr>
          <p:cNvPr id="9" name="Google Shape;716;p39">
            <a:extLst>
              <a:ext uri="{FF2B5EF4-FFF2-40B4-BE49-F238E27FC236}">
                <a16:creationId xmlns:a16="http://schemas.microsoft.com/office/drawing/2014/main" id="{5EC6F286-0DE3-1669-7056-0B5C1211F3BF}"/>
              </a:ext>
            </a:extLst>
          </p:cNvPr>
          <p:cNvGrpSpPr/>
          <p:nvPr/>
        </p:nvGrpSpPr>
        <p:grpSpPr>
          <a:xfrm flipH="1">
            <a:off x="3457573" y="781832"/>
            <a:ext cx="8248339" cy="4571218"/>
            <a:chOff x="1013538" y="1429500"/>
            <a:chExt cx="2133732" cy="1479618"/>
          </a:xfrm>
          <a:solidFill>
            <a:schemeClr val="bg1"/>
          </a:solidFill>
        </p:grpSpPr>
        <p:sp>
          <p:nvSpPr>
            <p:cNvPr id="10" name="Google Shape;717;p39">
              <a:extLst>
                <a:ext uri="{FF2B5EF4-FFF2-40B4-BE49-F238E27FC236}">
                  <a16:creationId xmlns:a16="http://schemas.microsoft.com/office/drawing/2014/main" id="{109B09AE-F099-9B80-574A-96278B9CCA0C}"/>
                </a:ext>
              </a:extLst>
            </p:cNvPr>
            <p:cNvSpPr/>
            <p:nvPr/>
          </p:nvSpPr>
          <p:spPr>
            <a:xfrm>
              <a:off x="1089650" y="1429500"/>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Google Shape;718;p39">
              <a:extLst>
                <a:ext uri="{FF2B5EF4-FFF2-40B4-BE49-F238E27FC236}">
                  <a16:creationId xmlns:a16="http://schemas.microsoft.com/office/drawing/2014/main" id="{B24A2220-295D-409E-AEAB-02E14F0B55F2}"/>
                </a:ext>
              </a:extLst>
            </p:cNvPr>
            <p:cNvSpPr/>
            <p:nvPr/>
          </p:nvSpPr>
          <p:spPr>
            <a:xfrm>
              <a:off x="1013538" y="1530325"/>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4" name="TextBox 13">
            <a:extLst>
              <a:ext uri="{FF2B5EF4-FFF2-40B4-BE49-F238E27FC236}">
                <a16:creationId xmlns:a16="http://schemas.microsoft.com/office/drawing/2014/main" id="{8740D292-AF8D-FA49-08DC-EF8702BDD8FD}"/>
              </a:ext>
            </a:extLst>
          </p:cNvPr>
          <p:cNvSpPr txBox="1"/>
          <p:nvPr/>
        </p:nvSpPr>
        <p:spPr>
          <a:xfrm>
            <a:off x="4238626" y="1333606"/>
            <a:ext cx="6819899" cy="3046988"/>
          </a:xfrm>
          <a:prstGeom prst="rect">
            <a:avLst/>
          </a:prstGeom>
          <a:noFill/>
        </p:spPr>
        <p:txBody>
          <a:bodyPr wrap="square" rtlCol="0">
            <a:spAutoFit/>
          </a:bodyPr>
          <a:lstStyle/>
          <a:p>
            <a:pPr lvl="0" algn="just" defTabSz="457200">
              <a:defRPr/>
            </a:pPr>
            <a:r>
              <a:rPr lang="vi-VN" sz="3200" b="1" dirty="0">
                <a:solidFill>
                  <a:srgbClr val="FF0000"/>
                </a:solidFill>
                <a:latin typeface="Calibri" panose="020F0502020204030204" pitchFamily="34" charset="0"/>
                <a:cs typeface="Calibri" panose="020F0502020204030204" pitchFamily="34" charset="0"/>
              </a:rPr>
              <a:t>Khi vận động mạnh (như chạy), cơ thể sẽ cần nhiều ô-xi và chất dinh dưỡng hơn. Vì vậy, tim cũng phải đập nhanh hơn và mạnh hơn để cung cấp một lượng máu nhiều hơn thì mới đáp ứng được nhu cầu hoạt động của cơ thể.</a:t>
            </a:r>
            <a:endParaRPr kumimoji="0" lang="vi-VN" sz="3200" b="1" i="0" u="none" strike="noStrike" kern="1200" cap="none" spc="0" normalizeH="0" baseline="0" noProof="0" dirty="0">
              <a:ln>
                <a:noFill/>
              </a:ln>
              <a:solidFill>
                <a:srgbClr val="FF0000"/>
              </a:solidFill>
              <a:effectLst/>
              <a:uLnTx/>
              <a:uFillTx/>
              <a:latin typeface="Arial" panose="020B0604020202020204" pitchFamily="34" charset="0"/>
            </a:endParaRPr>
          </a:p>
        </p:txBody>
      </p:sp>
      <p:pic>
        <p:nvPicPr>
          <p:cNvPr id="15" name="Picture 14">
            <a:extLst>
              <a:ext uri="{FF2B5EF4-FFF2-40B4-BE49-F238E27FC236}">
                <a16:creationId xmlns:a16="http://schemas.microsoft.com/office/drawing/2014/main" id="{B344368A-793A-E8F1-178B-C2CF1D33EB8C}"/>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168" b="90620" l="6000" r="99600">
                        <a14:foregroundMark x1="32100" y1="9592" x2="54000" y2="9168"/>
                        <a14:foregroundMark x1="39100" y1="38474" x2="49600" y2="38474"/>
                        <a14:foregroundMark x1="25900" y1="74563" x2="13300" y2="86222"/>
                        <a14:foregroundMark x1="49000" y1="74245" x2="53500" y2="86328"/>
                        <a14:foregroundMark x1="53500" y1="86328" x2="60400" y2="90090"/>
                        <a14:foregroundMark x1="13000" y1="86222" x2="13000" y2="86222"/>
                        <a14:foregroundMark x1="11900" y1="86222" x2="11600" y2="88553"/>
                        <a14:foregroundMark x1="56300" y1="90832" x2="56300" y2="90832"/>
                        <a14:foregroundMark x1="50500" y1="90567" x2="54300" y2="90673"/>
                        <a14:foregroundMark x1="45500" y1="88659" x2="49900" y2="90673"/>
                        <a14:foregroundMark x1="41100" y1="87758" x2="45500" y2="89295"/>
                        <a14:foregroundMark x1="8100" y1="87599" x2="6000" y2="86222"/>
                        <a14:foregroundMark x1="87900" y1="36142" x2="96700" y2="33810"/>
                        <a14:foregroundMark x1="96100" y1="36460" x2="97600" y2="36301"/>
                        <a14:foregroundMark x1="96700" y1="33333" x2="99600" y2="32856"/>
                        <a14:foregroundMark x1="60100" y1="86486" x2="62800" y2="90408"/>
                      </a14:backgroundRemoval>
                    </a14:imgEffect>
                  </a14:imgLayer>
                </a14:imgProps>
              </a:ext>
              <a:ext uri="{28A0092B-C50C-407E-A947-70E740481C1C}">
                <a14:useLocalDpi xmlns:a14="http://schemas.microsoft.com/office/drawing/2010/main" val="0"/>
              </a:ext>
            </a:extLst>
          </a:blip>
          <a:stretch>
            <a:fillRect/>
          </a:stretch>
        </p:blipFill>
        <p:spPr>
          <a:xfrm flipH="1">
            <a:off x="9942858" y="4201314"/>
            <a:ext cx="1574221" cy="2970555"/>
          </a:xfrm>
          <a:prstGeom prst="rect">
            <a:avLst/>
          </a:prstGeom>
        </p:spPr>
      </p:pic>
      <p:pic>
        <p:nvPicPr>
          <p:cNvPr id="12" name="Picture 11">
            <a:extLst>
              <a:ext uri="{FF2B5EF4-FFF2-40B4-BE49-F238E27FC236}">
                <a16:creationId xmlns:a16="http://schemas.microsoft.com/office/drawing/2014/main" id="{E93F738B-F9D1-30A2-82BE-E20166389E7C}"/>
              </a:ext>
            </a:extLst>
          </p:cNvPr>
          <p:cNvPicPr>
            <a:picLocks noChangeAspect="1"/>
          </p:cNvPicPr>
          <p:nvPr/>
        </p:nvPicPr>
        <p:blipFill>
          <a:blip r:embed="rId8"/>
          <a:stretch>
            <a:fillRect/>
          </a:stretch>
        </p:blipFill>
        <p:spPr>
          <a:xfrm>
            <a:off x="371475" y="1376362"/>
            <a:ext cx="3390900" cy="4352925"/>
          </a:xfrm>
          <a:prstGeom prst="rect">
            <a:avLst/>
          </a:prstGeom>
        </p:spPr>
      </p:pic>
    </p:spTree>
    <p:extLst>
      <p:ext uri="{BB962C8B-B14F-4D97-AF65-F5344CB8AC3E}">
        <p14:creationId xmlns:p14="http://schemas.microsoft.com/office/powerpoint/2010/main" val="26856349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5" name="图片 4" descr="组 3"/>
          <p:cNvPicPr>
            <a:picLocks noChangeAspect="1"/>
          </p:cNvPicPr>
          <p:nvPr/>
        </p:nvPicPr>
        <p:blipFill>
          <a:blip r:embed="rId4"/>
          <a:stretch>
            <a:fillRect/>
          </a:stretch>
        </p:blipFill>
        <p:spPr>
          <a:xfrm>
            <a:off x="653733" y="686435"/>
            <a:ext cx="10884535" cy="5485130"/>
          </a:xfrm>
          <a:prstGeom prst="rect">
            <a:avLst/>
          </a:prstGeom>
        </p:spPr>
      </p:pic>
      <p:pic>
        <p:nvPicPr>
          <p:cNvPr id="9" name="图片 8" descr="组 3"/>
          <p:cNvPicPr>
            <a:picLocks noChangeAspect="1"/>
          </p:cNvPicPr>
          <p:nvPr/>
        </p:nvPicPr>
        <p:blipFill>
          <a:blip r:embed="rId5"/>
          <a:stretch>
            <a:fillRect/>
          </a:stretch>
        </p:blipFill>
        <p:spPr>
          <a:xfrm>
            <a:off x="0" y="0"/>
            <a:ext cx="12192000" cy="6858000"/>
          </a:xfrm>
          <a:prstGeom prst="rect">
            <a:avLst/>
          </a:prstGeom>
        </p:spPr>
      </p:pic>
      <p:pic>
        <p:nvPicPr>
          <p:cNvPr id="3" name="Picture 2" descr="A picture containing candle&#10;&#10;Description automatically generated">
            <a:extLst>
              <a:ext uri="{FF2B5EF4-FFF2-40B4-BE49-F238E27FC236}">
                <a16:creationId xmlns:a16="http://schemas.microsoft.com/office/drawing/2014/main" id="{F7919DDC-E34E-48B7-8609-941703B3B4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801" y="3623219"/>
            <a:ext cx="4181476" cy="3596731"/>
          </a:xfrm>
          <a:prstGeom prst="rect">
            <a:avLst/>
          </a:prstGeom>
        </p:spPr>
      </p:pic>
      <p:pic>
        <p:nvPicPr>
          <p:cNvPr id="10" name="Picture 9">
            <a:extLst>
              <a:ext uri="{FF2B5EF4-FFF2-40B4-BE49-F238E27FC236}">
                <a16:creationId xmlns:a16="http://schemas.microsoft.com/office/drawing/2014/main" id="{A67C7983-0D3D-4F03-8B9F-23DBE240EC88}"/>
              </a:ext>
            </a:extLst>
          </p:cNvPr>
          <p:cNvPicPr>
            <a:picLocks noChangeAspect="1"/>
          </p:cNvPicPr>
          <p:nvPr/>
        </p:nvPicPr>
        <p:blipFill>
          <a:blip r:embed="rId7"/>
          <a:stretch>
            <a:fillRect/>
          </a:stretch>
        </p:blipFill>
        <p:spPr>
          <a:xfrm>
            <a:off x="2468224" y="2223448"/>
            <a:ext cx="8674033" cy="2158052"/>
          </a:xfrm>
          <a:prstGeom prst="rect">
            <a:avLst/>
          </a:prstGeom>
        </p:spPr>
      </p:pic>
    </p:spTree>
    <p:extLst>
      <p:ext uri="{BB962C8B-B14F-4D97-AF65-F5344CB8AC3E}">
        <p14:creationId xmlns:p14="http://schemas.microsoft.com/office/powerpoint/2010/main" val="28410260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5" name="图片 4" descr="组 3"/>
          <p:cNvPicPr>
            <a:picLocks noChangeAspect="1"/>
          </p:cNvPicPr>
          <p:nvPr/>
        </p:nvPicPr>
        <p:blipFill>
          <a:blip r:embed="rId4"/>
          <a:stretch>
            <a:fillRect/>
          </a:stretch>
        </p:blipFill>
        <p:spPr>
          <a:xfrm>
            <a:off x="653733" y="686435"/>
            <a:ext cx="10884535" cy="5485130"/>
          </a:xfrm>
          <a:prstGeom prst="rect">
            <a:avLst/>
          </a:prstGeom>
        </p:spPr>
      </p:pic>
      <p:pic>
        <p:nvPicPr>
          <p:cNvPr id="9" name="图片 8" descr="组 3"/>
          <p:cNvPicPr>
            <a:picLocks noChangeAspect="1"/>
          </p:cNvPicPr>
          <p:nvPr/>
        </p:nvPicPr>
        <p:blipFill>
          <a:blip r:embed="rId5"/>
          <a:stretch>
            <a:fillRect/>
          </a:stretch>
        </p:blipFill>
        <p:spPr>
          <a:xfrm>
            <a:off x="0" y="0"/>
            <a:ext cx="12192000" cy="6858000"/>
          </a:xfrm>
          <a:prstGeom prst="rect">
            <a:avLst/>
          </a:prstGeom>
        </p:spPr>
      </p:pic>
      <p:pic>
        <p:nvPicPr>
          <p:cNvPr id="3" name="Picture 2" descr="A picture containing candle&#10;&#10;Description automatically generated">
            <a:extLst>
              <a:ext uri="{FF2B5EF4-FFF2-40B4-BE49-F238E27FC236}">
                <a16:creationId xmlns:a16="http://schemas.microsoft.com/office/drawing/2014/main" id="{F7919DDC-E34E-48B7-8609-941703B3B4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801" y="3623219"/>
            <a:ext cx="4181476" cy="3596731"/>
          </a:xfrm>
          <a:prstGeom prst="rect">
            <a:avLst/>
          </a:prstGeom>
        </p:spPr>
      </p:pic>
      <p:pic>
        <p:nvPicPr>
          <p:cNvPr id="10" name="Picture 9">
            <a:extLst>
              <a:ext uri="{FF2B5EF4-FFF2-40B4-BE49-F238E27FC236}">
                <a16:creationId xmlns:a16="http://schemas.microsoft.com/office/drawing/2014/main" id="{01460F93-53FF-47DE-9A06-D9E4FB45E6F6}"/>
              </a:ext>
            </a:extLst>
          </p:cNvPr>
          <p:cNvPicPr>
            <a:picLocks noChangeAspect="1"/>
          </p:cNvPicPr>
          <p:nvPr/>
        </p:nvPicPr>
        <p:blipFill>
          <a:blip r:embed="rId7"/>
          <a:stretch>
            <a:fillRect/>
          </a:stretch>
        </p:blipFill>
        <p:spPr>
          <a:xfrm>
            <a:off x="2288364" y="2311801"/>
            <a:ext cx="6986622" cy="2462997"/>
          </a:xfrm>
          <a:prstGeom prst="rect">
            <a:avLst/>
          </a:prstGeom>
        </p:spPr>
      </p:pic>
    </p:spTree>
    <p:extLst>
      <p:ext uri="{BB962C8B-B14F-4D97-AF65-F5344CB8AC3E}">
        <p14:creationId xmlns:p14="http://schemas.microsoft.com/office/powerpoint/2010/main" val="14910357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0" y="0"/>
            <a:ext cx="12192000" cy="6858000"/>
            <a:chOff x="0" y="0"/>
            <a:chExt cx="19200" cy="10800"/>
          </a:xfrm>
        </p:grpSpPr>
        <p:pic>
          <p:nvPicPr>
            <p:cNvPr id="118" name="图片 117" descr="组 1"/>
            <p:cNvPicPr>
              <a:picLocks noChangeAspect="1"/>
            </p:cNvPicPr>
            <p:nvPr/>
          </p:nvPicPr>
          <p:blipFill>
            <a:blip r:embed="rId3"/>
            <a:stretch>
              <a:fillRect/>
            </a:stretch>
          </p:blipFill>
          <p:spPr>
            <a:xfrm>
              <a:off x="144" y="0"/>
              <a:ext cx="18912" cy="10800"/>
            </a:xfrm>
            <a:prstGeom prst="rect">
              <a:avLst/>
            </a:prstGeom>
          </p:spPr>
        </p:pic>
        <p:pic>
          <p:nvPicPr>
            <p:cNvPr id="2" name="图片 1" descr="组 3"/>
            <p:cNvPicPr>
              <a:picLocks noChangeAspect="1"/>
            </p:cNvPicPr>
            <p:nvPr/>
          </p:nvPicPr>
          <p:blipFill>
            <a:blip r:embed="rId4"/>
            <a:stretch>
              <a:fillRect/>
            </a:stretch>
          </p:blipFill>
          <p:spPr>
            <a:xfrm>
              <a:off x="0" y="0"/>
              <a:ext cx="19200" cy="10800"/>
            </a:xfrm>
            <a:prstGeom prst="rect">
              <a:avLst/>
            </a:prstGeom>
          </p:spPr>
        </p:pic>
        <p:pic>
          <p:nvPicPr>
            <p:cNvPr id="5" name="图片 4" descr="组 3"/>
            <p:cNvPicPr>
              <a:picLocks noChangeAspect="1"/>
            </p:cNvPicPr>
            <p:nvPr/>
          </p:nvPicPr>
          <p:blipFill>
            <a:blip r:embed="rId5"/>
            <a:stretch>
              <a:fillRect/>
            </a:stretch>
          </p:blipFill>
          <p:spPr>
            <a:xfrm>
              <a:off x="158" y="642"/>
              <a:ext cx="18884" cy="9517"/>
            </a:xfrm>
            <a:prstGeom prst="rect">
              <a:avLst/>
            </a:prstGeom>
          </p:spPr>
        </p:pic>
      </p:grpSp>
      <p:pic>
        <p:nvPicPr>
          <p:cNvPr id="12" name="图片 11" descr="组 3"/>
          <p:cNvPicPr>
            <a:picLocks noChangeAspect="1"/>
          </p:cNvPicPr>
          <p:nvPr/>
        </p:nvPicPr>
        <p:blipFill>
          <a:blip r:embed="rId4"/>
          <a:srcRect l="64661" t="24833"/>
          <a:stretch>
            <a:fillRect/>
          </a:stretch>
        </p:blipFill>
        <p:spPr>
          <a:xfrm>
            <a:off x="9645650" y="3758565"/>
            <a:ext cx="2590165" cy="3099435"/>
          </a:xfrm>
          <a:prstGeom prst="rect">
            <a:avLst/>
          </a:prstGeom>
        </p:spPr>
      </p:pic>
      <p:pic>
        <p:nvPicPr>
          <p:cNvPr id="13" name="图片 12" descr="组 1"/>
          <p:cNvPicPr>
            <a:picLocks noChangeAspect="1"/>
          </p:cNvPicPr>
          <p:nvPr/>
        </p:nvPicPr>
        <p:blipFill>
          <a:blip r:embed="rId3"/>
          <a:srcRect l="12590" t="58667" r="78321" b="24917"/>
          <a:stretch>
            <a:fillRect/>
          </a:stretch>
        </p:blipFill>
        <p:spPr>
          <a:xfrm>
            <a:off x="276225" y="5325110"/>
            <a:ext cx="1091565" cy="1125855"/>
          </a:xfrm>
          <a:prstGeom prst="rect">
            <a:avLst/>
          </a:prstGeom>
        </p:spPr>
      </p:pic>
      <p:pic>
        <p:nvPicPr>
          <p:cNvPr id="55" name="图片 1" descr="1 (216)">
            <a:extLst>
              <a:ext uri="{FF2B5EF4-FFF2-40B4-BE49-F238E27FC236}">
                <a16:creationId xmlns:a16="http://schemas.microsoft.com/office/drawing/2014/main" id="{FC63B114-7192-4E20-9949-3CBBCE32DC13}"/>
              </a:ext>
            </a:extLst>
          </p:cNvPr>
          <p:cNvPicPr/>
          <p:nvPr/>
        </p:nvPicPr>
        <p:blipFill>
          <a:blip r:embed="rId6"/>
          <a:stretch>
            <a:fillRect/>
          </a:stretch>
        </p:blipFill>
        <p:spPr>
          <a:xfrm>
            <a:off x="2314575" y="209706"/>
            <a:ext cx="5904971" cy="6019800"/>
          </a:xfrm>
          <a:prstGeom prst="rect">
            <a:avLst/>
          </a:prstGeom>
        </p:spPr>
      </p:pic>
      <p:sp>
        <p:nvSpPr>
          <p:cNvPr id="56" name="Hộp Văn bản 8">
            <a:extLst>
              <a:ext uri="{FF2B5EF4-FFF2-40B4-BE49-F238E27FC236}">
                <a16:creationId xmlns:a16="http://schemas.microsoft.com/office/drawing/2014/main" id="{82D20A21-90D8-4B44-BA6C-1F5E1C7AFF64}"/>
              </a:ext>
            </a:extLst>
          </p:cNvPr>
          <p:cNvSpPr txBox="1"/>
          <p:nvPr/>
        </p:nvSpPr>
        <p:spPr>
          <a:xfrm>
            <a:off x="2867026" y="2718015"/>
            <a:ext cx="4248150" cy="1754326"/>
          </a:xfrm>
          <a:prstGeom prst="rect">
            <a:avLst/>
          </a:prstGeom>
          <a:noFill/>
        </p:spPr>
        <p:txBody>
          <a:bodyPr wrap="square">
            <a:spAutoFit/>
          </a:bodyPr>
          <a:lstStyle/>
          <a:p>
            <a:pPr lvl="0" algn="just"/>
            <a:r>
              <a:rPr lang="vi-VN" sz="3600" b="1">
                <a:solidFill>
                  <a:prstClr val="black"/>
                </a:solidFill>
                <a:latin typeface="Calibri" panose="020F0502020204030204" pitchFamily="34" charset="0"/>
                <a:ea typeface="Calibri" panose="020F0502020204030204" pitchFamily="34" charset="0"/>
                <a:cs typeface="Calibri" panose="020F0502020204030204" pitchFamily="34" charset="0"/>
              </a:rPr>
              <a:t>Qua nội dung tiết học em đã biết thêm được điều gì?</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57" name="Picture 56">
            <a:extLst>
              <a:ext uri="{FF2B5EF4-FFF2-40B4-BE49-F238E27FC236}">
                <a16:creationId xmlns:a16="http://schemas.microsoft.com/office/drawing/2014/main" id="{38E759AC-FF70-4329-9818-1BDB11405BF1}"/>
              </a:ext>
            </a:extLst>
          </p:cNvPr>
          <p:cNvPicPr>
            <a:picLocks noChangeAspect="1"/>
          </p:cNvPicPr>
          <p:nvPr/>
        </p:nvPicPr>
        <p:blipFill rotWithShape="1">
          <a:blip r:embed="rId7"/>
          <a:srcRect l="50217" t="11916" r="24866" b="47222"/>
          <a:stretch/>
        </p:blipFill>
        <p:spPr>
          <a:xfrm>
            <a:off x="7810245" y="2105893"/>
            <a:ext cx="3127015" cy="3999979"/>
          </a:xfrm>
          <a:prstGeom prst="rect">
            <a:avLst/>
          </a:prstGeom>
        </p:spPr>
      </p:pic>
    </p:spTree>
    <p:extLst>
      <p:ext uri="{BB962C8B-B14F-4D97-AF65-F5344CB8AC3E}">
        <p14:creationId xmlns:p14="http://schemas.microsoft.com/office/powerpoint/2010/main" val="14584999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8">
            <a:extLst>
              <a:ext uri="{FF2B5EF4-FFF2-40B4-BE49-F238E27FC236}">
                <a16:creationId xmlns:a16="http://schemas.microsoft.com/office/drawing/2014/main" id="{D834F3DE-7391-701D-DB86-90A9F2429A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037"/>
            <a:ext cx="7778496" cy="2592004"/>
          </a:xfrm>
          <a:prstGeom prst="rect">
            <a:avLst/>
          </a:prstGeom>
        </p:spPr>
      </p:pic>
      <p:sp>
        <p:nvSpPr>
          <p:cNvPr id="10" name="Rectangle: Rounded Corners 9">
            <a:extLst>
              <a:ext uri="{FF2B5EF4-FFF2-40B4-BE49-F238E27FC236}">
                <a16:creationId xmlns:a16="http://schemas.microsoft.com/office/drawing/2014/main" id="{B69D4622-4239-ABF4-48D1-D96168CD682A}"/>
              </a:ext>
            </a:extLst>
          </p:cNvPr>
          <p:cNvSpPr/>
          <p:nvPr/>
        </p:nvSpPr>
        <p:spPr>
          <a:xfrm>
            <a:off x="453511" y="254354"/>
            <a:ext cx="11330152" cy="6603646"/>
          </a:xfrm>
          <a:prstGeom prst="round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3" name="Picture 22">
            <a:extLst>
              <a:ext uri="{FF2B5EF4-FFF2-40B4-BE49-F238E27FC236}">
                <a16:creationId xmlns:a16="http://schemas.microsoft.com/office/drawing/2014/main" id="{DAB37957-45D0-4AE5-25A7-CC4A5337B8E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168" b="90620" l="6000" r="99600">
                        <a14:foregroundMark x1="32100" y1="9592" x2="54000" y2="9168"/>
                        <a14:foregroundMark x1="39100" y1="38474" x2="49600" y2="38474"/>
                        <a14:foregroundMark x1="25900" y1="74563" x2="13300" y2="86222"/>
                        <a14:foregroundMark x1="49000" y1="74245" x2="53500" y2="86328"/>
                        <a14:foregroundMark x1="53500" y1="86328" x2="60400" y2="90090"/>
                        <a14:foregroundMark x1="13000" y1="86222" x2="13000" y2="86222"/>
                        <a14:foregroundMark x1="11900" y1="86222" x2="11600" y2="88553"/>
                        <a14:foregroundMark x1="56300" y1="90832" x2="56300" y2="90832"/>
                        <a14:foregroundMark x1="50500" y1="90567" x2="54300" y2="90673"/>
                        <a14:foregroundMark x1="45500" y1="88659" x2="49900" y2="90673"/>
                        <a14:foregroundMark x1="41100" y1="87758" x2="45500" y2="89295"/>
                        <a14:foregroundMark x1="8100" y1="87599" x2="6000" y2="86222"/>
                        <a14:foregroundMark x1="87900" y1="36142" x2="96700" y2="33810"/>
                        <a14:foregroundMark x1="96100" y1="36460" x2="97600" y2="36301"/>
                        <a14:foregroundMark x1="96700" y1="33333" x2="99600" y2="32856"/>
                        <a14:foregroundMark x1="60100" y1="86486" x2="62800" y2="90408"/>
                      </a14:backgroundRemoval>
                    </a14:imgEffect>
                  </a14:imgLayer>
                </a14:imgProps>
              </a:ext>
              <a:ext uri="{28A0092B-C50C-407E-A947-70E740481C1C}">
                <a14:useLocalDpi xmlns:a14="http://schemas.microsoft.com/office/drawing/2010/main" val="0"/>
              </a:ext>
            </a:extLst>
          </a:blip>
          <a:stretch>
            <a:fillRect/>
          </a:stretch>
        </p:blipFill>
        <p:spPr>
          <a:xfrm flipH="1">
            <a:off x="10276233" y="4210839"/>
            <a:ext cx="1574221" cy="2970555"/>
          </a:xfrm>
          <a:prstGeom prst="rect">
            <a:avLst/>
          </a:prstGeom>
        </p:spPr>
      </p:pic>
      <p:sp>
        <p:nvSpPr>
          <p:cNvPr id="2" name="Hộp Văn bản 27">
            <a:extLst>
              <a:ext uri="{FF2B5EF4-FFF2-40B4-BE49-F238E27FC236}">
                <a16:creationId xmlns:a16="http://schemas.microsoft.com/office/drawing/2014/main" id="{131F3E6A-54A1-D4FD-09AA-A62D2D5517AF}"/>
              </a:ext>
            </a:extLst>
          </p:cNvPr>
          <p:cNvSpPr txBox="1"/>
          <p:nvPr/>
        </p:nvSpPr>
        <p:spPr>
          <a:xfrm>
            <a:off x="1145198" y="526051"/>
            <a:ext cx="9916640" cy="646331"/>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80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Qua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tiết</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học</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các</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em</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biết</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được</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3" name="Group 2">
            <a:extLst>
              <a:ext uri="{FF2B5EF4-FFF2-40B4-BE49-F238E27FC236}">
                <a16:creationId xmlns:a16="http://schemas.microsoft.com/office/drawing/2014/main" id="{240E207E-8C72-CD3E-B16B-AA03928F8A38}"/>
              </a:ext>
            </a:extLst>
          </p:cNvPr>
          <p:cNvGrpSpPr/>
          <p:nvPr/>
        </p:nvGrpSpPr>
        <p:grpSpPr>
          <a:xfrm>
            <a:off x="1266825" y="1315598"/>
            <a:ext cx="10487026" cy="770377"/>
            <a:chOff x="1295400" y="1915673"/>
            <a:chExt cx="10487026" cy="971550"/>
          </a:xfrm>
        </p:grpSpPr>
        <p:sp>
          <p:nvSpPr>
            <p:cNvPr id="5" name="Rectangle: Rounded Corners 4">
              <a:extLst>
                <a:ext uri="{FF2B5EF4-FFF2-40B4-BE49-F238E27FC236}">
                  <a16:creationId xmlns:a16="http://schemas.microsoft.com/office/drawing/2014/main" id="{4E30E99D-CEB3-E0E3-9AB6-6E99570A9A85}"/>
                </a:ext>
              </a:extLst>
            </p:cNvPr>
            <p:cNvSpPr/>
            <p:nvPr/>
          </p:nvSpPr>
          <p:spPr>
            <a:xfrm>
              <a:off x="1295400" y="1915673"/>
              <a:ext cx="10487026" cy="97155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2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Cơ quan tuần hoàn gồm tim và các mạch máu.</a:t>
              </a:r>
              <a:endParaRPr kumimoji="0" lang="en-US" sz="32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7" name="Picture 2">
              <a:extLst>
                <a:ext uri="{FF2B5EF4-FFF2-40B4-BE49-F238E27FC236}">
                  <a16:creationId xmlns:a16="http://schemas.microsoft.com/office/drawing/2014/main" id="{1FAC5194-6022-1BE9-B581-285C19835B8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29776" y="2151500"/>
              <a:ext cx="463112" cy="495300"/>
            </a:xfrm>
            <a:prstGeom prst="rect">
              <a:avLst/>
            </a:prstGeom>
            <a:solidFill>
              <a:srgbClr val="FFFF00"/>
            </a:solidFill>
          </p:spPr>
        </p:pic>
      </p:grpSp>
      <p:grpSp>
        <p:nvGrpSpPr>
          <p:cNvPr id="22" name="Group 21">
            <a:extLst>
              <a:ext uri="{FF2B5EF4-FFF2-40B4-BE49-F238E27FC236}">
                <a16:creationId xmlns:a16="http://schemas.microsoft.com/office/drawing/2014/main" id="{AB7D5058-0460-7115-E130-17CEC024768F}"/>
              </a:ext>
            </a:extLst>
          </p:cNvPr>
          <p:cNvGrpSpPr/>
          <p:nvPr/>
        </p:nvGrpSpPr>
        <p:grpSpPr>
          <a:xfrm>
            <a:off x="1304925" y="2287148"/>
            <a:ext cx="10487026" cy="770377"/>
            <a:chOff x="1295400" y="1915673"/>
            <a:chExt cx="10487026" cy="971550"/>
          </a:xfrm>
        </p:grpSpPr>
        <p:sp>
          <p:nvSpPr>
            <p:cNvPr id="26" name="Rectangle: Rounded Corners 25">
              <a:extLst>
                <a:ext uri="{FF2B5EF4-FFF2-40B4-BE49-F238E27FC236}">
                  <a16:creationId xmlns:a16="http://schemas.microsoft.com/office/drawing/2014/main" id="{99014299-733B-8E79-DDC3-43A0D4F9FA80}"/>
                </a:ext>
              </a:extLst>
            </p:cNvPr>
            <p:cNvSpPr/>
            <p:nvPr/>
          </p:nvSpPr>
          <p:spPr>
            <a:xfrm>
              <a:off x="1295400" y="1915673"/>
              <a:ext cx="10487026" cy="97155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Cách</a:t>
              </a:r>
              <a:r>
                <a:rPr kumimoji="0" lang="en-US" sz="32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đếm</a:t>
              </a:r>
              <a:r>
                <a:rPr kumimoji="0" lang="en-US" sz="32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nhịp</a:t>
              </a:r>
              <a:r>
                <a:rPr kumimoji="0" lang="en-US" sz="32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tim</a:t>
              </a:r>
              <a:r>
                <a:rPr kumimoji="0" lang="en-US" sz="32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và</a:t>
              </a:r>
              <a:r>
                <a:rPr kumimoji="0" lang="en-US" sz="32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nhịp</a:t>
              </a:r>
              <a:r>
                <a:rPr kumimoji="0" lang="en-US" sz="32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mạch</a:t>
              </a:r>
              <a:r>
                <a:rPr kumimoji="0" lang="en-US" sz="32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pic>
          <p:nvPicPr>
            <p:cNvPr id="27" name="Picture 2">
              <a:extLst>
                <a:ext uri="{FF2B5EF4-FFF2-40B4-BE49-F238E27FC236}">
                  <a16:creationId xmlns:a16="http://schemas.microsoft.com/office/drawing/2014/main" id="{CC9B27CF-63B3-24B9-791E-1B52FEA6FFB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29776" y="2151500"/>
              <a:ext cx="463112" cy="495300"/>
            </a:xfrm>
            <a:prstGeom prst="rect">
              <a:avLst/>
            </a:prstGeom>
            <a:solidFill>
              <a:srgbClr val="FFFF00"/>
            </a:solidFill>
          </p:spPr>
        </p:pic>
      </p:grpSp>
      <p:grpSp>
        <p:nvGrpSpPr>
          <p:cNvPr id="28" name="Group 27">
            <a:extLst>
              <a:ext uri="{FF2B5EF4-FFF2-40B4-BE49-F238E27FC236}">
                <a16:creationId xmlns:a16="http://schemas.microsoft.com/office/drawing/2014/main" id="{6F28335D-CBAD-86D1-A5DA-8C1E9638C510}"/>
              </a:ext>
            </a:extLst>
          </p:cNvPr>
          <p:cNvGrpSpPr/>
          <p:nvPr/>
        </p:nvGrpSpPr>
        <p:grpSpPr>
          <a:xfrm>
            <a:off x="1295400" y="3239648"/>
            <a:ext cx="10487026" cy="1199002"/>
            <a:chOff x="1295400" y="1915673"/>
            <a:chExt cx="10487026" cy="1512104"/>
          </a:xfrm>
        </p:grpSpPr>
        <p:sp>
          <p:nvSpPr>
            <p:cNvPr id="29" name="Rectangle: Rounded Corners 28">
              <a:extLst>
                <a:ext uri="{FF2B5EF4-FFF2-40B4-BE49-F238E27FC236}">
                  <a16:creationId xmlns:a16="http://schemas.microsoft.com/office/drawing/2014/main" id="{448B1301-8A95-9A39-67CA-C4E72054568E}"/>
                </a:ext>
              </a:extLst>
            </p:cNvPr>
            <p:cNvSpPr/>
            <p:nvPr/>
          </p:nvSpPr>
          <p:spPr>
            <a:xfrm>
              <a:off x="1295400" y="1915673"/>
              <a:ext cx="10487026" cy="1512104"/>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2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Vận động nhẹ thì tim đập chậm; vận động mạnh thì tim đập nhanh hơn và mạnh hơn.</a:t>
              </a:r>
              <a:endParaRPr kumimoji="0" lang="en-US" sz="32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30" name="Picture 2">
              <a:extLst>
                <a:ext uri="{FF2B5EF4-FFF2-40B4-BE49-F238E27FC236}">
                  <a16:creationId xmlns:a16="http://schemas.microsoft.com/office/drawing/2014/main" id="{E61CFB77-1A8F-B3FE-DC2C-557377B4EBA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29776" y="2151500"/>
              <a:ext cx="463112" cy="495300"/>
            </a:xfrm>
            <a:prstGeom prst="rect">
              <a:avLst/>
            </a:prstGeom>
            <a:solidFill>
              <a:srgbClr val="FFFF00"/>
            </a:solidFill>
          </p:spPr>
        </p:pic>
      </p:grpSp>
    </p:spTree>
    <p:extLst>
      <p:ext uri="{BB962C8B-B14F-4D97-AF65-F5344CB8AC3E}">
        <p14:creationId xmlns:p14="http://schemas.microsoft.com/office/powerpoint/2010/main" val="3698645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图片 4" descr="6"/>
          <p:cNvPicPr>
            <a:picLocks noChangeAspect="1"/>
          </p:cNvPicPr>
          <p:nvPr/>
        </p:nvPicPr>
        <p:blipFill>
          <a:blip r:embed="rId4"/>
          <a:srcRect r="74368"/>
          <a:stretch>
            <a:fillRect/>
          </a:stretch>
        </p:blipFill>
        <p:spPr>
          <a:xfrm>
            <a:off x="-3810" y="1942465"/>
            <a:ext cx="3473450" cy="4940300"/>
          </a:xfrm>
          <a:prstGeom prst="rect">
            <a:avLst/>
          </a:prstGeom>
        </p:spPr>
      </p:pic>
      <p:pic>
        <p:nvPicPr>
          <p:cNvPr id="6" name="图片 5" descr="6"/>
          <p:cNvPicPr>
            <a:picLocks noChangeAspect="1"/>
          </p:cNvPicPr>
          <p:nvPr/>
        </p:nvPicPr>
        <p:blipFill>
          <a:blip r:embed="rId4"/>
          <a:srcRect l="47449" t="21697"/>
          <a:stretch>
            <a:fillRect/>
          </a:stretch>
        </p:blipFill>
        <p:spPr>
          <a:xfrm>
            <a:off x="6098540" y="3528060"/>
            <a:ext cx="6092190" cy="3308985"/>
          </a:xfrm>
          <a:prstGeom prst="rect">
            <a:avLst/>
          </a:prstGeom>
        </p:spPr>
      </p:pic>
      <p:pic>
        <p:nvPicPr>
          <p:cNvPr id="7" name="图片 6" descr="6"/>
          <p:cNvPicPr>
            <a:picLocks noChangeAspect="1"/>
          </p:cNvPicPr>
          <p:nvPr/>
        </p:nvPicPr>
        <p:blipFill>
          <a:blip r:embed="rId4"/>
          <a:srcRect l="63422" r="20682" b="81749"/>
          <a:stretch>
            <a:fillRect/>
          </a:stretch>
        </p:blipFill>
        <p:spPr>
          <a:xfrm>
            <a:off x="10261600" y="19685"/>
            <a:ext cx="2041525" cy="854710"/>
          </a:xfrm>
          <a:prstGeom prst="rect">
            <a:avLst/>
          </a:prstGeom>
        </p:spPr>
      </p:pic>
      <p:pic>
        <p:nvPicPr>
          <p:cNvPr id="10" name="图片 9" descr="4"/>
          <p:cNvPicPr>
            <a:picLocks noChangeAspect="1"/>
          </p:cNvPicPr>
          <p:nvPr/>
        </p:nvPicPr>
        <p:blipFill>
          <a:blip r:embed="rId5"/>
          <a:stretch>
            <a:fillRect/>
          </a:stretch>
        </p:blipFill>
        <p:spPr>
          <a:xfrm>
            <a:off x="9474200" y="1296670"/>
            <a:ext cx="1916430" cy="1424940"/>
          </a:xfrm>
          <a:prstGeom prst="rect">
            <a:avLst/>
          </a:prstGeom>
        </p:spPr>
      </p:pic>
      <p:grpSp>
        <p:nvGrpSpPr>
          <p:cNvPr id="2" name="Group 1">
            <a:extLst>
              <a:ext uri="{FF2B5EF4-FFF2-40B4-BE49-F238E27FC236}">
                <a16:creationId xmlns:a16="http://schemas.microsoft.com/office/drawing/2014/main" id="{55774E18-6CA2-4C12-9E93-7D7B232269E7}"/>
              </a:ext>
            </a:extLst>
          </p:cNvPr>
          <p:cNvGrpSpPr/>
          <p:nvPr/>
        </p:nvGrpSpPr>
        <p:grpSpPr>
          <a:xfrm>
            <a:off x="1263412" y="-230811"/>
            <a:ext cx="8941673" cy="5991825"/>
            <a:chOff x="1263412" y="-230811"/>
            <a:chExt cx="8941673" cy="5991825"/>
          </a:xfrm>
        </p:grpSpPr>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63412" y="-230811"/>
              <a:ext cx="3273345" cy="3273345"/>
            </a:xfrm>
            <a:prstGeom prst="rect">
              <a:avLst/>
            </a:prstGeom>
          </p:spPr>
        </p:pic>
        <p:pic>
          <p:nvPicPr>
            <p:cNvPr id="9" name="图片 8" descr="2"/>
            <p:cNvPicPr>
              <a:picLocks noChangeAspect="1"/>
            </p:cNvPicPr>
            <p:nvPr/>
          </p:nvPicPr>
          <p:blipFill>
            <a:blip r:embed="rId7"/>
            <a:stretch>
              <a:fillRect/>
            </a:stretch>
          </p:blipFill>
          <p:spPr>
            <a:xfrm>
              <a:off x="2224405" y="789599"/>
              <a:ext cx="7980680" cy="4971415"/>
            </a:xfrm>
            <a:prstGeom prst="rect">
              <a:avLst/>
            </a:prstGeom>
            <a:effectLst>
              <a:outerShdw blurRad="355600" sx="102000" sy="102000" algn="ctr" rotWithShape="0">
                <a:prstClr val="black">
                  <a:alpha val="40000"/>
                </a:prstClr>
              </a:outerShdw>
            </a:effectLst>
          </p:spPr>
        </p:pic>
      </p:grpSp>
      <p:pic>
        <p:nvPicPr>
          <p:cNvPr id="3" name="Picture 2">
            <a:extLst>
              <a:ext uri="{FF2B5EF4-FFF2-40B4-BE49-F238E27FC236}">
                <a16:creationId xmlns:a16="http://schemas.microsoft.com/office/drawing/2014/main" id="{66260F69-5422-4CD8-BF06-8D7AC1CB477D}"/>
              </a:ext>
            </a:extLst>
          </p:cNvPr>
          <p:cNvPicPr>
            <a:picLocks noChangeAspect="1"/>
          </p:cNvPicPr>
          <p:nvPr/>
        </p:nvPicPr>
        <p:blipFill>
          <a:blip r:embed="rId8"/>
          <a:stretch>
            <a:fillRect/>
          </a:stretch>
        </p:blipFill>
        <p:spPr>
          <a:xfrm>
            <a:off x="2082196" y="2115218"/>
            <a:ext cx="8065707" cy="2170364"/>
          </a:xfrm>
          <a:prstGeom prst="rect">
            <a:avLst/>
          </a:prstGeom>
        </p:spPr>
      </p:pic>
    </p:spTree>
    <p:custDataLst>
      <p:tags r:id="rId1"/>
    </p:custDataLst>
    <p:extLst>
      <p:ext uri="{BB962C8B-B14F-4D97-AF65-F5344CB8AC3E}">
        <p14:creationId xmlns:p14="http://schemas.microsoft.com/office/powerpoint/2010/main" val="2947384059"/>
      </p:ext>
    </p:extLst>
  </p:cSld>
  <p:clrMapOvr>
    <a:masterClrMapping/>
  </p:clrMapOvr>
  <p:transition spd="slow">
    <p:random/>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2192000" cy="6858000"/>
            <a:chOff x="0" y="0"/>
            <a:chExt cx="19200" cy="10800"/>
          </a:xfrm>
        </p:grpSpPr>
        <p:pic>
          <p:nvPicPr>
            <p:cNvPr id="118" name="图片 117" descr="组 1"/>
            <p:cNvPicPr>
              <a:picLocks noChangeAspect="1"/>
            </p:cNvPicPr>
            <p:nvPr/>
          </p:nvPicPr>
          <p:blipFill>
            <a:blip r:embed="rId4"/>
            <a:stretch>
              <a:fillRect/>
            </a:stretch>
          </p:blipFill>
          <p:spPr>
            <a:xfrm>
              <a:off x="144" y="0"/>
              <a:ext cx="18912" cy="10800"/>
            </a:xfrm>
            <a:prstGeom prst="rect">
              <a:avLst/>
            </a:prstGeom>
          </p:spPr>
        </p:pic>
        <p:pic>
          <p:nvPicPr>
            <p:cNvPr id="2" name="图片 1" descr="组 3"/>
            <p:cNvPicPr>
              <a:picLocks noChangeAspect="1"/>
            </p:cNvPicPr>
            <p:nvPr/>
          </p:nvPicPr>
          <p:blipFill>
            <a:blip r:embed="rId5"/>
            <a:stretch>
              <a:fillRect/>
            </a:stretch>
          </p:blipFill>
          <p:spPr>
            <a:xfrm>
              <a:off x="0" y="0"/>
              <a:ext cx="19200" cy="10800"/>
            </a:xfrm>
            <a:prstGeom prst="rect">
              <a:avLst/>
            </a:prstGeom>
          </p:spPr>
        </p:pic>
        <p:pic>
          <p:nvPicPr>
            <p:cNvPr id="5" name="图片 4" descr="组 3"/>
            <p:cNvPicPr>
              <a:picLocks noChangeAspect="1"/>
            </p:cNvPicPr>
            <p:nvPr/>
          </p:nvPicPr>
          <p:blipFill>
            <a:blip r:embed="rId6"/>
            <a:stretch>
              <a:fillRect/>
            </a:stretch>
          </p:blipFill>
          <p:spPr>
            <a:xfrm>
              <a:off x="158" y="642"/>
              <a:ext cx="18884" cy="9517"/>
            </a:xfrm>
            <a:prstGeom prst="rect">
              <a:avLst/>
            </a:prstGeom>
          </p:spPr>
        </p:pic>
      </p:grpSp>
      <p:pic>
        <p:nvPicPr>
          <p:cNvPr id="12" name="图片 11" descr="组 3"/>
          <p:cNvPicPr>
            <a:picLocks noChangeAspect="1"/>
          </p:cNvPicPr>
          <p:nvPr/>
        </p:nvPicPr>
        <p:blipFill>
          <a:blip r:embed="rId5"/>
          <a:srcRect l="64661" t="24833"/>
          <a:stretch>
            <a:fillRect/>
          </a:stretch>
        </p:blipFill>
        <p:spPr>
          <a:xfrm>
            <a:off x="9645650" y="3758565"/>
            <a:ext cx="2590165" cy="3099435"/>
          </a:xfrm>
          <a:prstGeom prst="rect">
            <a:avLst/>
          </a:prstGeom>
        </p:spPr>
      </p:pic>
      <p:pic>
        <p:nvPicPr>
          <p:cNvPr id="13" name="图片 12" descr="组 1"/>
          <p:cNvPicPr>
            <a:picLocks noChangeAspect="1"/>
          </p:cNvPicPr>
          <p:nvPr/>
        </p:nvPicPr>
        <p:blipFill>
          <a:blip r:embed="rId4"/>
          <a:srcRect l="12590" t="58667" r="78321" b="24917"/>
          <a:stretch>
            <a:fillRect/>
          </a:stretch>
        </p:blipFill>
        <p:spPr>
          <a:xfrm>
            <a:off x="276225" y="5325110"/>
            <a:ext cx="1091565" cy="1125855"/>
          </a:xfrm>
          <a:prstGeom prst="rect">
            <a:avLst/>
          </a:prstGeom>
        </p:spPr>
      </p:pic>
      <p:pic>
        <p:nvPicPr>
          <p:cNvPr id="55" name="图片 1" descr="1 (216)">
            <a:extLst>
              <a:ext uri="{FF2B5EF4-FFF2-40B4-BE49-F238E27FC236}">
                <a16:creationId xmlns:a16="http://schemas.microsoft.com/office/drawing/2014/main" id="{FC63B114-7192-4E20-9949-3CBBCE32DC13}"/>
              </a:ext>
            </a:extLst>
          </p:cNvPr>
          <p:cNvPicPr/>
          <p:nvPr/>
        </p:nvPicPr>
        <p:blipFill>
          <a:blip r:embed="rId7"/>
          <a:stretch>
            <a:fillRect/>
          </a:stretch>
        </p:blipFill>
        <p:spPr>
          <a:xfrm>
            <a:off x="2314575" y="209706"/>
            <a:ext cx="5904971" cy="6019800"/>
          </a:xfrm>
          <a:prstGeom prst="rect">
            <a:avLst/>
          </a:prstGeom>
        </p:spPr>
      </p:pic>
      <p:sp>
        <p:nvSpPr>
          <p:cNvPr id="56" name="Hộp Văn bản 8">
            <a:extLst>
              <a:ext uri="{FF2B5EF4-FFF2-40B4-BE49-F238E27FC236}">
                <a16:creationId xmlns:a16="http://schemas.microsoft.com/office/drawing/2014/main" id="{82D20A21-90D8-4B44-BA6C-1F5E1C7AFF64}"/>
              </a:ext>
            </a:extLst>
          </p:cNvPr>
          <p:cNvSpPr txBox="1"/>
          <p:nvPr/>
        </p:nvSpPr>
        <p:spPr>
          <a:xfrm>
            <a:off x="2867026" y="2508465"/>
            <a:ext cx="4248150"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Trò</a:t>
            </a:r>
            <a:r>
              <a:rPr kumimoji="0" lang="en-US" sz="6000" b="1" i="0" u="none" strike="noStrike" kern="1200" cap="none" spc="0" normalizeH="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6000" b="1" i="0" u="none" strike="noStrike" kern="1200" cap="none" spc="0" normalizeH="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chơi</a:t>
            </a:r>
            <a:r>
              <a:rPr kumimoji="0" lang="en-US" sz="6000" b="1" i="0" u="none" strike="noStrike" kern="1200" cap="none" spc="0" normalizeH="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6000" b="1" i="0" u="none" strike="noStrike" kern="1200" cap="none" spc="0" normalizeH="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Đố</a:t>
            </a:r>
            <a:r>
              <a:rPr kumimoji="0" lang="en-US" sz="6000" b="1" i="0" u="none" strike="noStrike" kern="1200" cap="none" spc="0" normalizeH="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6000" b="1" i="0" u="none" strike="noStrike" kern="1200" cap="none" spc="0" normalizeH="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bạn</a:t>
            </a:r>
            <a:r>
              <a:rPr kumimoji="0" lang="en-US" sz="6000" b="1" i="0" u="none" strike="noStrike" kern="1200" cap="none" spc="0" normalizeH="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en-US" sz="6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57" name="Picture 56">
            <a:extLst>
              <a:ext uri="{FF2B5EF4-FFF2-40B4-BE49-F238E27FC236}">
                <a16:creationId xmlns:a16="http://schemas.microsoft.com/office/drawing/2014/main" id="{38E759AC-FF70-4329-9818-1BDB11405BF1}"/>
              </a:ext>
            </a:extLst>
          </p:cNvPr>
          <p:cNvPicPr>
            <a:picLocks noChangeAspect="1"/>
          </p:cNvPicPr>
          <p:nvPr/>
        </p:nvPicPr>
        <p:blipFill rotWithShape="1">
          <a:blip r:embed="rId8"/>
          <a:srcRect l="50217" t="11916" r="24866" b="47222"/>
          <a:stretch/>
        </p:blipFill>
        <p:spPr>
          <a:xfrm>
            <a:off x="7810245" y="2105893"/>
            <a:ext cx="3127015" cy="399997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2192000" cy="6858000"/>
            <a:chOff x="0" y="0"/>
            <a:chExt cx="19200" cy="10800"/>
          </a:xfrm>
        </p:grpSpPr>
        <p:pic>
          <p:nvPicPr>
            <p:cNvPr id="118" name="图片 117" descr="组 1"/>
            <p:cNvPicPr>
              <a:picLocks noChangeAspect="1"/>
            </p:cNvPicPr>
            <p:nvPr/>
          </p:nvPicPr>
          <p:blipFill>
            <a:blip r:embed="rId4"/>
            <a:stretch>
              <a:fillRect/>
            </a:stretch>
          </p:blipFill>
          <p:spPr>
            <a:xfrm>
              <a:off x="144" y="0"/>
              <a:ext cx="18912" cy="10800"/>
            </a:xfrm>
            <a:prstGeom prst="rect">
              <a:avLst/>
            </a:prstGeom>
          </p:spPr>
        </p:pic>
        <p:pic>
          <p:nvPicPr>
            <p:cNvPr id="2" name="图片 1" descr="组 3"/>
            <p:cNvPicPr>
              <a:picLocks noChangeAspect="1"/>
            </p:cNvPicPr>
            <p:nvPr/>
          </p:nvPicPr>
          <p:blipFill>
            <a:blip r:embed="rId5"/>
            <a:stretch>
              <a:fillRect/>
            </a:stretch>
          </p:blipFill>
          <p:spPr>
            <a:xfrm>
              <a:off x="0" y="0"/>
              <a:ext cx="19200" cy="10800"/>
            </a:xfrm>
            <a:prstGeom prst="rect">
              <a:avLst/>
            </a:prstGeom>
          </p:spPr>
        </p:pic>
        <p:pic>
          <p:nvPicPr>
            <p:cNvPr id="5" name="图片 4" descr="组 3"/>
            <p:cNvPicPr>
              <a:picLocks noChangeAspect="1"/>
            </p:cNvPicPr>
            <p:nvPr/>
          </p:nvPicPr>
          <p:blipFill>
            <a:blip r:embed="rId6"/>
            <a:stretch>
              <a:fillRect/>
            </a:stretch>
          </p:blipFill>
          <p:spPr>
            <a:xfrm>
              <a:off x="158" y="642"/>
              <a:ext cx="18884" cy="9517"/>
            </a:xfrm>
            <a:prstGeom prst="rect">
              <a:avLst/>
            </a:prstGeom>
          </p:spPr>
        </p:pic>
      </p:grpSp>
      <p:grpSp>
        <p:nvGrpSpPr>
          <p:cNvPr id="26" name="Group 25">
            <a:extLst>
              <a:ext uri="{FF2B5EF4-FFF2-40B4-BE49-F238E27FC236}">
                <a16:creationId xmlns:a16="http://schemas.microsoft.com/office/drawing/2014/main" id="{C177E08E-1B2A-4282-A89E-91C5CD9FCE42}"/>
              </a:ext>
            </a:extLst>
          </p:cNvPr>
          <p:cNvGrpSpPr/>
          <p:nvPr/>
        </p:nvGrpSpPr>
        <p:grpSpPr>
          <a:xfrm>
            <a:off x="4270862" y="363905"/>
            <a:ext cx="3930163" cy="969596"/>
            <a:chOff x="1594337" y="1602154"/>
            <a:chExt cx="9003323" cy="1455371"/>
          </a:xfrm>
        </p:grpSpPr>
        <p:sp>
          <p:nvSpPr>
            <p:cNvPr id="27" name="Rounded Rectangle 8">
              <a:extLst>
                <a:ext uri="{FF2B5EF4-FFF2-40B4-BE49-F238E27FC236}">
                  <a16:creationId xmlns:a16="http://schemas.microsoft.com/office/drawing/2014/main" id="{843278EE-371E-4684-A6E2-E5BD4ABF7B6A}"/>
                </a:ext>
              </a:extLst>
            </p:cNvPr>
            <p:cNvSpPr/>
            <p:nvPr/>
          </p:nvSpPr>
          <p:spPr>
            <a:xfrm>
              <a:off x="1594337" y="1602154"/>
              <a:ext cx="9003323" cy="1455371"/>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cs typeface="+mn-cs"/>
              </a:endParaRPr>
            </a:p>
          </p:txBody>
        </p:sp>
        <p:sp>
          <p:nvSpPr>
            <p:cNvPr id="28" name="Rounded Rectangle 9">
              <a:extLst>
                <a:ext uri="{FF2B5EF4-FFF2-40B4-BE49-F238E27FC236}">
                  <a16:creationId xmlns:a16="http://schemas.microsoft.com/office/drawing/2014/main" id="{99DF3DAA-73A6-4F73-B708-61D2FE52C155}"/>
                </a:ext>
              </a:extLst>
            </p:cNvPr>
            <p:cNvSpPr/>
            <p:nvPr/>
          </p:nvSpPr>
          <p:spPr>
            <a:xfrm>
              <a:off x="1825851" y="1733932"/>
              <a:ext cx="8540294" cy="11711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Luật</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chơi</a:t>
              </a: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29" name="Picture 28">
            <a:extLst>
              <a:ext uri="{FF2B5EF4-FFF2-40B4-BE49-F238E27FC236}">
                <a16:creationId xmlns:a16="http://schemas.microsoft.com/office/drawing/2014/main" id="{D4D5FBC7-F756-433B-B5DD-42B551062E28}"/>
              </a:ext>
            </a:extLst>
          </p:cNvPr>
          <p:cNvPicPr>
            <a:picLocks noChangeAspect="1"/>
          </p:cNvPicPr>
          <p:nvPr/>
        </p:nvPicPr>
        <p:blipFill>
          <a:blip r:embed="rId7"/>
          <a:stretch>
            <a:fillRect/>
          </a:stretch>
        </p:blipFill>
        <p:spPr>
          <a:xfrm>
            <a:off x="198568" y="2605159"/>
            <a:ext cx="2258865" cy="3339350"/>
          </a:xfrm>
          <a:prstGeom prst="rect">
            <a:avLst/>
          </a:prstGeom>
        </p:spPr>
      </p:pic>
      <p:pic>
        <p:nvPicPr>
          <p:cNvPr id="30" name="Picture 29">
            <a:extLst>
              <a:ext uri="{FF2B5EF4-FFF2-40B4-BE49-F238E27FC236}">
                <a16:creationId xmlns:a16="http://schemas.microsoft.com/office/drawing/2014/main" id="{0B6AF1AB-6D28-484F-A923-7B8288162F78}"/>
              </a:ext>
            </a:extLst>
          </p:cNvPr>
          <p:cNvPicPr>
            <a:picLocks noChangeAspect="1"/>
          </p:cNvPicPr>
          <p:nvPr/>
        </p:nvPicPr>
        <p:blipFill>
          <a:blip r:embed="rId8"/>
          <a:stretch>
            <a:fillRect/>
          </a:stretch>
        </p:blipFill>
        <p:spPr>
          <a:xfrm>
            <a:off x="9770343" y="2769544"/>
            <a:ext cx="2537413" cy="3317663"/>
          </a:xfrm>
          <a:prstGeom prst="rect">
            <a:avLst/>
          </a:prstGeom>
        </p:spPr>
      </p:pic>
      <p:sp>
        <p:nvSpPr>
          <p:cNvPr id="31" name="TextBox 30">
            <a:extLst>
              <a:ext uri="{FF2B5EF4-FFF2-40B4-BE49-F238E27FC236}">
                <a16:creationId xmlns:a16="http://schemas.microsoft.com/office/drawing/2014/main" id="{36BB31E1-BEDC-47D9-9D88-75F1448557C6}"/>
              </a:ext>
            </a:extLst>
          </p:cNvPr>
          <p:cNvSpPr txBox="1"/>
          <p:nvPr/>
        </p:nvSpPr>
        <p:spPr>
          <a:xfrm>
            <a:off x="2466974" y="1439183"/>
            <a:ext cx="7305676" cy="4392692"/>
          </a:xfrm>
          <a:prstGeom prst="wedgeRoundRectCallout">
            <a:avLst>
              <a:gd name="adj1" fmla="val -21043"/>
              <a:gd name="adj2" fmla="val 49246"/>
              <a:gd name="adj3" fmla="val 16667"/>
            </a:avLst>
          </a:prstGeom>
          <a:solidFill>
            <a:srgbClr val="CCFFFF"/>
          </a:solidFill>
          <a:ln w="57150">
            <a:solidFill>
              <a:schemeClr val="bg1"/>
            </a:solidFill>
            <a:prstDash val="dash"/>
          </a:ln>
        </p:spPr>
        <p:txBody>
          <a:bodyPr wrap="square" rtlCol="0">
            <a:spAutoFit/>
          </a:bodyPr>
          <a:lstStyle/>
          <a:p>
            <a:pPr marL="457200" lvl="0" indent="-457200" algn="just" defTabSz="609630">
              <a:buFont typeface="Arial" panose="020B0604020202020204" pitchFamily="34" charset="0"/>
              <a:buChar char="•"/>
            </a:pPr>
            <a:r>
              <a:rPr lang="vi-VN" sz="2800" dirty="0">
                <a:solidFill>
                  <a:prstClr val="black"/>
                </a:solidFill>
                <a:latin typeface="Calibri"/>
              </a:rPr>
              <a:t>Có 2 đội chơi, mỗi đội 5 bạn.</a:t>
            </a:r>
            <a:endParaRPr lang="en-US" sz="2800" dirty="0">
              <a:solidFill>
                <a:prstClr val="black"/>
              </a:solidFill>
              <a:latin typeface="Calibri"/>
            </a:endParaRPr>
          </a:p>
          <a:p>
            <a:pPr marL="457200" lvl="0" indent="-457200" algn="just" defTabSz="609630">
              <a:buFont typeface="Arial" panose="020B0604020202020204" pitchFamily="34" charset="0"/>
              <a:buChar char="•"/>
            </a:pPr>
            <a:r>
              <a:rPr lang="vi-VN" sz="2800" dirty="0">
                <a:solidFill>
                  <a:prstClr val="black"/>
                </a:solidFill>
                <a:latin typeface="Calibri"/>
              </a:rPr>
              <a:t>Mỗi đội lần lượt cử 1 thành viên tham gia thi với nhau.</a:t>
            </a:r>
            <a:endParaRPr lang="en-US" sz="2800" dirty="0">
              <a:solidFill>
                <a:prstClr val="black"/>
              </a:solidFill>
              <a:latin typeface="Calibri"/>
            </a:endParaRPr>
          </a:p>
          <a:p>
            <a:pPr marL="457200" lvl="0" indent="-457200" algn="just" defTabSz="609630">
              <a:buFont typeface="Arial" panose="020B0604020202020204" pitchFamily="34" charset="0"/>
              <a:buChar char="•"/>
            </a:pPr>
            <a:r>
              <a:rPr lang="vi-VN" sz="2800" dirty="0">
                <a:solidFill>
                  <a:prstClr val="black"/>
                </a:solidFill>
                <a:latin typeface="Calibri"/>
              </a:rPr>
              <a:t>Một bạn nêu yêu cầu đố thành viên đội kể một việc cần làm hoặc cần tránh để bảo vệ cơ quan tiêu hóa; sau đó 2 bạn đổi ngược lại với nhau.</a:t>
            </a:r>
            <a:endParaRPr lang="en-US" sz="2800" dirty="0">
              <a:solidFill>
                <a:prstClr val="black"/>
              </a:solidFill>
              <a:latin typeface="Calibri"/>
            </a:endParaRPr>
          </a:p>
          <a:p>
            <a:pPr marL="457200" lvl="0" indent="-457200" algn="just" defTabSz="609630">
              <a:buFont typeface="Arial" panose="020B0604020202020204" pitchFamily="34" charset="0"/>
              <a:buChar char="•"/>
            </a:pPr>
            <a:r>
              <a:rPr lang="vi-VN" sz="2800" dirty="0">
                <a:solidFill>
                  <a:prstClr val="black"/>
                </a:solidFill>
                <a:latin typeface="Calibri"/>
              </a:rPr>
              <a:t>Trong thời gian 3 phút, đội nào có nhiều lượt chơi thắng nhất thì giành chiến thắng.</a:t>
            </a:r>
            <a:endParaRPr kumimoji="0" lang="en-US" sz="2800" b="0" i="1" u="none" strike="noStrike" kern="1200" cap="none" spc="0" normalizeH="0" baseline="0" noProof="0" dirty="0">
              <a:ln>
                <a:noFill/>
              </a:ln>
              <a:solidFill>
                <a:prstClr val="black"/>
              </a:solidFill>
              <a:effectLst/>
              <a:uLnTx/>
              <a:uFillTx/>
              <a:latin typeface="Calibri"/>
            </a:endParaRPr>
          </a:p>
        </p:txBody>
      </p:sp>
    </p:spTree>
    <p:extLst>
      <p:ext uri="{BB962C8B-B14F-4D97-AF65-F5344CB8AC3E}">
        <p14:creationId xmlns:p14="http://schemas.microsoft.com/office/powerpoint/2010/main" val="138311628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5" name="图片 4" descr="组 3"/>
          <p:cNvPicPr>
            <a:picLocks noChangeAspect="1"/>
          </p:cNvPicPr>
          <p:nvPr/>
        </p:nvPicPr>
        <p:blipFill>
          <a:blip r:embed="rId4"/>
          <a:stretch>
            <a:fillRect/>
          </a:stretch>
        </p:blipFill>
        <p:spPr>
          <a:xfrm>
            <a:off x="653733" y="686435"/>
            <a:ext cx="10884535" cy="5485130"/>
          </a:xfrm>
          <a:prstGeom prst="rect">
            <a:avLst/>
          </a:prstGeom>
        </p:spPr>
      </p:pic>
      <p:pic>
        <p:nvPicPr>
          <p:cNvPr id="9" name="图片 8" descr="组 3"/>
          <p:cNvPicPr>
            <a:picLocks noChangeAspect="1"/>
          </p:cNvPicPr>
          <p:nvPr/>
        </p:nvPicPr>
        <p:blipFill>
          <a:blip r:embed="rId5"/>
          <a:stretch>
            <a:fillRect/>
          </a:stretch>
        </p:blipFill>
        <p:spPr>
          <a:xfrm>
            <a:off x="0" y="0"/>
            <a:ext cx="12192000" cy="6858000"/>
          </a:xfrm>
          <a:prstGeom prst="rect">
            <a:avLst/>
          </a:prstGeom>
        </p:spPr>
      </p:pic>
      <p:pic>
        <p:nvPicPr>
          <p:cNvPr id="3" name="Picture 2" descr="A picture containing candle&#10;&#10;Description automatically generated">
            <a:extLst>
              <a:ext uri="{FF2B5EF4-FFF2-40B4-BE49-F238E27FC236}">
                <a16:creationId xmlns:a16="http://schemas.microsoft.com/office/drawing/2014/main" id="{F7919DDC-E34E-48B7-8609-941703B3B4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801" y="3623219"/>
            <a:ext cx="4181476" cy="3596731"/>
          </a:xfrm>
          <a:prstGeom prst="rect">
            <a:avLst/>
          </a:prstGeom>
        </p:spPr>
      </p:pic>
      <p:pic>
        <p:nvPicPr>
          <p:cNvPr id="6" name="Picture 5">
            <a:extLst>
              <a:ext uri="{FF2B5EF4-FFF2-40B4-BE49-F238E27FC236}">
                <a16:creationId xmlns:a16="http://schemas.microsoft.com/office/drawing/2014/main" id="{FA15D504-86DD-47C4-87F9-5032491D6AD3}"/>
              </a:ext>
            </a:extLst>
          </p:cNvPr>
          <p:cNvPicPr>
            <a:picLocks noChangeAspect="1"/>
          </p:cNvPicPr>
          <p:nvPr/>
        </p:nvPicPr>
        <p:blipFill>
          <a:blip r:embed="rId7"/>
          <a:stretch>
            <a:fillRect/>
          </a:stretch>
        </p:blipFill>
        <p:spPr>
          <a:xfrm>
            <a:off x="2758531" y="2580409"/>
            <a:ext cx="6693988" cy="2402032"/>
          </a:xfrm>
          <a:prstGeom prst="rect">
            <a:avLst/>
          </a:prstGeom>
        </p:spPr>
      </p:pic>
    </p:spTree>
    <p:extLst>
      <p:ext uri="{BB962C8B-B14F-4D97-AF65-F5344CB8AC3E}">
        <p14:creationId xmlns:p14="http://schemas.microsoft.com/office/powerpoint/2010/main" val="2420266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26035" y="-1"/>
            <a:ext cx="12192000" cy="7096125"/>
            <a:chOff x="0" y="0"/>
            <a:chExt cx="19200" cy="10800"/>
          </a:xfrm>
        </p:grpSpPr>
        <p:pic>
          <p:nvPicPr>
            <p:cNvPr id="118" name="图片 117" descr="组 1"/>
            <p:cNvPicPr>
              <a:picLocks noChangeAspect="1"/>
            </p:cNvPicPr>
            <p:nvPr/>
          </p:nvPicPr>
          <p:blipFill>
            <a:blip r:embed="rId4"/>
            <a:stretch>
              <a:fillRect/>
            </a:stretch>
          </p:blipFill>
          <p:spPr>
            <a:xfrm>
              <a:off x="144" y="0"/>
              <a:ext cx="18912" cy="10800"/>
            </a:xfrm>
            <a:prstGeom prst="rect">
              <a:avLst/>
            </a:prstGeom>
          </p:spPr>
        </p:pic>
        <p:pic>
          <p:nvPicPr>
            <p:cNvPr id="2" name="图片 1" descr="组 3"/>
            <p:cNvPicPr>
              <a:picLocks noChangeAspect="1"/>
            </p:cNvPicPr>
            <p:nvPr/>
          </p:nvPicPr>
          <p:blipFill>
            <a:blip r:embed="rId5"/>
            <a:stretch>
              <a:fillRect/>
            </a:stretch>
          </p:blipFill>
          <p:spPr>
            <a:xfrm>
              <a:off x="0" y="0"/>
              <a:ext cx="19200" cy="10800"/>
            </a:xfrm>
            <a:prstGeom prst="rect">
              <a:avLst/>
            </a:prstGeom>
          </p:spPr>
        </p:pic>
        <p:pic>
          <p:nvPicPr>
            <p:cNvPr id="5" name="图片 4" descr="组 3"/>
            <p:cNvPicPr>
              <a:picLocks noChangeAspect="1"/>
            </p:cNvPicPr>
            <p:nvPr/>
          </p:nvPicPr>
          <p:blipFill>
            <a:blip r:embed="rId6"/>
            <a:stretch>
              <a:fillRect/>
            </a:stretch>
          </p:blipFill>
          <p:spPr>
            <a:xfrm>
              <a:off x="158" y="642"/>
              <a:ext cx="18884" cy="9517"/>
            </a:xfrm>
            <a:prstGeom prst="rect">
              <a:avLst/>
            </a:prstGeom>
          </p:spPr>
        </p:pic>
      </p:grpSp>
      <p:pic>
        <p:nvPicPr>
          <p:cNvPr id="17" name="图片 16" descr="组 3"/>
          <p:cNvPicPr>
            <a:picLocks noChangeAspect="1"/>
          </p:cNvPicPr>
          <p:nvPr/>
        </p:nvPicPr>
        <p:blipFill>
          <a:blip r:embed="rId5"/>
          <a:srcRect l="64661" t="24833"/>
          <a:stretch>
            <a:fillRect/>
          </a:stretch>
        </p:blipFill>
        <p:spPr>
          <a:xfrm>
            <a:off x="9645650" y="3758565"/>
            <a:ext cx="2590165" cy="3099435"/>
          </a:xfrm>
          <a:prstGeom prst="rect">
            <a:avLst/>
          </a:prstGeom>
        </p:spPr>
      </p:pic>
      <p:pic>
        <p:nvPicPr>
          <p:cNvPr id="18" name="图片 17" descr="组 1"/>
          <p:cNvPicPr>
            <a:picLocks noChangeAspect="1"/>
          </p:cNvPicPr>
          <p:nvPr/>
        </p:nvPicPr>
        <p:blipFill>
          <a:blip r:embed="rId4"/>
          <a:srcRect l="12590" t="58667" r="78321" b="24917"/>
          <a:stretch>
            <a:fillRect/>
          </a:stretch>
        </p:blipFill>
        <p:spPr>
          <a:xfrm>
            <a:off x="276225" y="5325110"/>
            <a:ext cx="1091565" cy="1125855"/>
          </a:xfrm>
          <a:prstGeom prst="rect">
            <a:avLst/>
          </a:prstGeom>
        </p:spPr>
      </p:pic>
      <p:sp>
        <p:nvSpPr>
          <p:cNvPr id="42" name="Rounded Rectangle 7">
            <a:extLst>
              <a:ext uri="{FF2B5EF4-FFF2-40B4-BE49-F238E27FC236}">
                <a16:creationId xmlns:a16="http://schemas.microsoft.com/office/drawing/2014/main" id="{3B64A1DC-61DB-4EF2-A164-D25CAB6038BC}"/>
              </a:ext>
            </a:extLst>
          </p:cNvPr>
          <p:cNvSpPr/>
          <p:nvPr/>
        </p:nvSpPr>
        <p:spPr>
          <a:xfrm>
            <a:off x="228601" y="238125"/>
            <a:ext cx="11801474" cy="612934"/>
          </a:xfrm>
          <a:prstGeom prst="roundRect">
            <a:avLst/>
          </a:prstGeom>
          <a:solidFill>
            <a:srgbClr val="FFFF00"/>
          </a:solidFill>
          <a:ln/>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Chỉ và nói tên các bộ phận chính của cơ quan tuần hoàn trong sơ đồ bên.</a:t>
            </a:r>
          </a:p>
        </p:txBody>
      </p:sp>
      <p:grpSp>
        <p:nvGrpSpPr>
          <p:cNvPr id="43" name="Group 42">
            <a:extLst>
              <a:ext uri="{FF2B5EF4-FFF2-40B4-BE49-F238E27FC236}">
                <a16:creationId xmlns:a16="http://schemas.microsoft.com/office/drawing/2014/main" id="{7788772E-0DBA-43AE-ADA9-C217E4E695F3}"/>
              </a:ext>
            </a:extLst>
          </p:cNvPr>
          <p:cNvGrpSpPr/>
          <p:nvPr/>
        </p:nvGrpSpPr>
        <p:grpSpPr>
          <a:xfrm>
            <a:off x="6407242" y="1514568"/>
            <a:ext cx="5194208" cy="1485807"/>
            <a:chOff x="1988817" y="5635299"/>
            <a:chExt cx="8061767" cy="1022412"/>
          </a:xfrm>
        </p:grpSpPr>
        <p:grpSp>
          <p:nvGrpSpPr>
            <p:cNvPr id="53" name="Group 52">
              <a:extLst>
                <a:ext uri="{FF2B5EF4-FFF2-40B4-BE49-F238E27FC236}">
                  <a16:creationId xmlns:a16="http://schemas.microsoft.com/office/drawing/2014/main" id="{8FC947D9-527D-4434-AF48-E68360070CC6}"/>
                </a:ext>
              </a:extLst>
            </p:cNvPr>
            <p:cNvGrpSpPr/>
            <p:nvPr/>
          </p:nvGrpSpPr>
          <p:grpSpPr>
            <a:xfrm>
              <a:off x="1988817" y="5635299"/>
              <a:ext cx="8061767" cy="1022412"/>
              <a:chOff x="1650124" y="2144110"/>
              <a:chExt cx="9727324" cy="2017987"/>
            </a:xfrm>
          </p:grpSpPr>
          <p:sp>
            <p:nvSpPr>
              <p:cNvPr id="58" name="Rectangle: Rounded Corners 57">
                <a:extLst>
                  <a:ext uri="{FF2B5EF4-FFF2-40B4-BE49-F238E27FC236}">
                    <a16:creationId xmlns:a16="http://schemas.microsoft.com/office/drawing/2014/main" id="{E02D36D8-B93B-4B16-BB83-98F4A12B6C7D}"/>
                  </a:ext>
                </a:extLst>
              </p:cNvPr>
              <p:cNvSpPr/>
              <p:nvPr/>
            </p:nvSpPr>
            <p:spPr>
              <a:xfrm>
                <a:off x="1650124" y="2144110"/>
                <a:ext cx="9727324" cy="2017987"/>
              </a:xfrm>
              <a:prstGeom prst="roundRect">
                <a:avLst/>
              </a:prstGeom>
              <a:solidFill>
                <a:srgbClr val="FFFDF7"/>
              </a:solidFill>
              <a:ln w="57150">
                <a:solidFill>
                  <a:srgbClr val="FEC2E9"/>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cs typeface="+mn-cs"/>
                </a:endParaRPr>
              </a:p>
            </p:txBody>
          </p:sp>
          <p:sp>
            <p:nvSpPr>
              <p:cNvPr id="59" name="Rectangle: Rounded Corners 58">
                <a:extLst>
                  <a:ext uri="{FF2B5EF4-FFF2-40B4-BE49-F238E27FC236}">
                    <a16:creationId xmlns:a16="http://schemas.microsoft.com/office/drawing/2014/main" id="{EA239262-69DD-4DF8-8509-A1D0D4BCDAAC}"/>
                  </a:ext>
                </a:extLst>
              </p:cNvPr>
              <p:cNvSpPr/>
              <p:nvPr/>
            </p:nvSpPr>
            <p:spPr>
              <a:xfrm>
                <a:off x="1765737" y="2228193"/>
                <a:ext cx="9532884" cy="1828799"/>
              </a:xfrm>
              <a:prstGeom prst="roundRect">
                <a:avLst/>
              </a:prstGeom>
              <a:noFill/>
              <a:ln w="57150">
                <a:solidFill>
                  <a:srgbClr val="EA7AA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cs typeface="+mn-cs"/>
                </a:endParaRPr>
              </a:p>
            </p:txBody>
          </p:sp>
        </p:grpSp>
        <p:sp>
          <p:nvSpPr>
            <p:cNvPr id="52" name="TextBox 51">
              <a:extLst>
                <a:ext uri="{FF2B5EF4-FFF2-40B4-BE49-F238E27FC236}">
                  <a16:creationId xmlns:a16="http://schemas.microsoft.com/office/drawing/2014/main" id="{99A0F4EF-D7B9-412C-8209-DA141E28D186}"/>
                </a:ext>
              </a:extLst>
            </p:cNvPr>
            <p:cNvSpPr txBox="1"/>
            <p:nvPr/>
          </p:nvSpPr>
          <p:spPr>
            <a:xfrm>
              <a:off x="2184437" y="5729730"/>
              <a:ext cx="7600045" cy="82596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rPr>
                <a:t>Cơ quan tuần hoàn gồm những bộ phận nào?</a:t>
              </a:r>
            </a:p>
          </p:txBody>
        </p:sp>
      </p:grpSp>
      <p:grpSp>
        <p:nvGrpSpPr>
          <p:cNvPr id="60" name="Group 59">
            <a:extLst>
              <a:ext uri="{FF2B5EF4-FFF2-40B4-BE49-F238E27FC236}">
                <a16:creationId xmlns:a16="http://schemas.microsoft.com/office/drawing/2014/main" id="{F232B5F9-D893-4B25-9AFB-D704D3E28903}"/>
              </a:ext>
            </a:extLst>
          </p:cNvPr>
          <p:cNvGrpSpPr/>
          <p:nvPr/>
        </p:nvGrpSpPr>
        <p:grpSpPr>
          <a:xfrm>
            <a:off x="6407242" y="3514815"/>
            <a:ext cx="5194208" cy="2517268"/>
            <a:chOff x="1988817" y="5635299"/>
            <a:chExt cx="8061767" cy="1022412"/>
          </a:xfrm>
          <a:solidFill>
            <a:srgbClr val="FFFF00"/>
          </a:solidFill>
        </p:grpSpPr>
        <p:grpSp>
          <p:nvGrpSpPr>
            <p:cNvPr id="61" name="Group 60">
              <a:extLst>
                <a:ext uri="{FF2B5EF4-FFF2-40B4-BE49-F238E27FC236}">
                  <a16:creationId xmlns:a16="http://schemas.microsoft.com/office/drawing/2014/main" id="{9EAB87EE-2D0C-4B37-8614-F87DF32EA271}"/>
                </a:ext>
              </a:extLst>
            </p:cNvPr>
            <p:cNvGrpSpPr/>
            <p:nvPr/>
          </p:nvGrpSpPr>
          <p:grpSpPr>
            <a:xfrm>
              <a:off x="1988817" y="5635299"/>
              <a:ext cx="8061767" cy="1022412"/>
              <a:chOff x="1650124" y="2144110"/>
              <a:chExt cx="9727324" cy="2017987"/>
            </a:xfrm>
            <a:grpFill/>
          </p:grpSpPr>
          <p:sp>
            <p:nvSpPr>
              <p:cNvPr id="63" name="Rectangle: Rounded Corners 62">
                <a:extLst>
                  <a:ext uri="{FF2B5EF4-FFF2-40B4-BE49-F238E27FC236}">
                    <a16:creationId xmlns:a16="http://schemas.microsoft.com/office/drawing/2014/main" id="{79BAB9BE-4103-46F5-9C2F-7D000C353F11}"/>
                  </a:ext>
                </a:extLst>
              </p:cNvPr>
              <p:cNvSpPr/>
              <p:nvPr/>
            </p:nvSpPr>
            <p:spPr>
              <a:xfrm>
                <a:off x="1650124" y="2144110"/>
                <a:ext cx="9727324" cy="2017987"/>
              </a:xfrm>
              <a:prstGeom prst="roundRect">
                <a:avLst/>
              </a:prstGeom>
              <a:grpFill/>
              <a:ln w="57150">
                <a:solidFill>
                  <a:srgbClr val="FEC2E9"/>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cs typeface="+mn-cs"/>
                </a:endParaRPr>
              </a:p>
            </p:txBody>
          </p:sp>
          <p:sp>
            <p:nvSpPr>
              <p:cNvPr id="64" name="Rectangle: Rounded Corners 63">
                <a:extLst>
                  <a:ext uri="{FF2B5EF4-FFF2-40B4-BE49-F238E27FC236}">
                    <a16:creationId xmlns:a16="http://schemas.microsoft.com/office/drawing/2014/main" id="{314409AA-0AAB-4C53-AD98-A3D1149FAC58}"/>
                  </a:ext>
                </a:extLst>
              </p:cNvPr>
              <p:cNvSpPr/>
              <p:nvPr/>
            </p:nvSpPr>
            <p:spPr>
              <a:xfrm>
                <a:off x="1765737" y="2228193"/>
                <a:ext cx="9532884" cy="1828799"/>
              </a:xfrm>
              <a:prstGeom prst="roundRect">
                <a:avLst/>
              </a:prstGeom>
              <a:grpFill/>
              <a:ln w="57150">
                <a:solidFill>
                  <a:srgbClr val="EA7AA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cs typeface="+mn-cs"/>
                </a:endParaRPr>
              </a:p>
            </p:txBody>
          </p:sp>
        </p:grpSp>
        <p:sp>
          <p:nvSpPr>
            <p:cNvPr id="62" name="TextBox 61">
              <a:extLst>
                <a:ext uri="{FF2B5EF4-FFF2-40B4-BE49-F238E27FC236}">
                  <a16:creationId xmlns:a16="http://schemas.microsoft.com/office/drawing/2014/main" id="{2801BDFD-5AC6-48F6-ABBA-55EF862941A0}"/>
                </a:ext>
              </a:extLst>
            </p:cNvPr>
            <p:cNvSpPr txBox="1"/>
            <p:nvPr/>
          </p:nvSpPr>
          <p:spPr>
            <a:xfrm>
              <a:off x="2243570" y="5818709"/>
              <a:ext cx="7600045" cy="712536"/>
            </a:xfrm>
            <a:prstGeom prst="rect">
              <a:avLst/>
            </a:prstGeom>
            <a:grp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Cơ quan tuần hoàn gồm các cơ quan chính là: Tim và các mạch máu.</a:t>
              </a:r>
            </a:p>
          </p:txBody>
        </p:sp>
      </p:grpSp>
      <p:pic>
        <p:nvPicPr>
          <p:cNvPr id="6" name="Picture 5">
            <a:extLst>
              <a:ext uri="{FF2B5EF4-FFF2-40B4-BE49-F238E27FC236}">
                <a16:creationId xmlns:a16="http://schemas.microsoft.com/office/drawing/2014/main" id="{F6C4D9AA-3E32-AE46-A7E5-B992D6425BE5}"/>
              </a:ext>
            </a:extLst>
          </p:cNvPr>
          <p:cNvPicPr>
            <a:picLocks noChangeAspect="1"/>
          </p:cNvPicPr>
          <p:nvPr/>
        </p:nvPicPr>
        <p:blipFill>
          <a:blip r:embed="rId7"/>
          <a:stretch>
            <a:fillRect/>
          </a:stretch>
        </p:blipFill>
        <p:spPr>
          <a:xfrm>
            <a:off x="1543049" y="1062037"/>
            <a:ext cx="3476626" cy="521494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Scale>
                                      <p:cBhvr>
                                        <p:cTn id="7" dur="1000" decel="50000" fill="hold">
                                          <p:stCondLst>
                                            <p:cond delay="0"/>
                                          </p:stCondLst>
                                        </p:cTn>
                                        <p:tgtEl>
                                          <p:spTgt spid="4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3"/>
                                        </p:tgtEl>
                                        <p:attrNameLst>
                                          <p:attrName>ppt_x</p:attrName>
                                          <p:attrName>ppt_y</p:attrName>
                                        </p:attrNameLst>
                                      </p:cBhvr>
                                    </p:animMotion>
                                    <p:animEffect transition="in" filter="fade">
                                      <p:cBhvr>
                                        <p:cTn id="9" dur="1000"/>
                                        <p:tgtEl>
                                          <p:spTgt spid="43"/>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nodeType="clickEffect">
                                  <p:stCondLst>
                                    <p:cond delay="0"/>
                                  </p:stCondLst>
                                  <p:childTnLst>
                                    <p:set>
                                      <p:cBhvr>
                                        <p:cTn id="13" dur="1" fill="hold">
                                          <p:stCondLst>
                                            <p:cond delay="0"/>
                                          </p:stCondLst>
                                        </p:cTn>
                                        <p:tgtEl>
                                          <p:spTgt spid="60"/>
                                        </p:tgtEl>
                                        <p:attrNameLst>
                                          <p:attrName>style.visibility</p:attrName>
                                        </p:attrNameLst>
                                      </p:cBhvr>
                                      <p:to>
                                        <p:strVal val="visible"/>
                                      </p:to>
                                    </p:set>
                                    <p:animScale>
                                      <p:cBhvr>
                                        <p:cTn id="14" dur="1000" decel="50000" fill="hold">
                                          <p:stCondLst>
                                            <p:cond delay="0"/>
                                          </p:stCondLst>
                                        </p:cTn>
                                        <p:tgtEl>
                                          <p:spTgt spid="6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60"/>
                                        </p:tgtEl>
                                        <p:attrNameLst>
                                          <p:attrName>ppt_x</p:attrName>
                                          <p:attrName>ppt_y</p:attrName>
                                        </p:attrNameLst>
                                      </p:cBhvr>
                                    </p:animMotion>
                                    <p:animEffect transition="in" filter="fade">
                                      <p:cBhvr>
                                        <p:cTn id="16" dur="10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2192000" cy="6858000"/>
            <a:chOff x="0" y="0"/>
            <a:chExt cx="19200" cy="10800"/>
          </a:xfrm>
        </p:grpSpPr>
        <p:pic>
          <p:nvPicPr>
            <p:cNvPr id="118" name="图片 117" descr="组 1"/>
            <p:cNvPicPr>
              <a:picLocks noChangeAspect="1"/>
            </p:cNvPicPr>
            <p:nvPr/>
          </p:nvPicPr>
          <p:blipFill>
            <a:blip r:embed="rId4"/>
            <a:stretch>
              <a:fillRect/>
            </a:stretch>
          </p:blipFill>
          <p:spPr>
            <a:xfrm>
              <a:off x="144" y="0"/>
              <a:ext cx="18912" cy="10800"/>
            </a:xfrm>
            <a:prstGeom prst="rect">
              <a:avLst/>
            </a:prstGeom>
          </p:spPr>
        </p:pic>
        <p:pic>
          <p:nvPicPr>
            <p:cNvPr id="2" name="图片 1" descr="组 3"/>
            <p:cNvPicPr>
              <a:picLocks noChangeAspect="1"/>
            </p:cNvPicPr>
            <p:nvPr/>
          </p:nvPicPr>
          <p:blipFill>
            <a:blip r:embed="rId5"/>
            <a:stretch>
              <a:fillRect/>
            </a:stretch>
          </p:blipFill>
          <p:spPr>
            <a:xfrm>
              <a:off x="0" y="0"/>
              <a:ext cx="19200" cy="10800"/>
            </a:xfrm>
            <a:prstGeom prst="rect">
              <a:avLst/>
            </a:prstGeom>
          </p:spPr>
        </p:pic>
        <p:pic>
          <p:nvPicPr>
            <p:cNvPr id="5" name="图片 4" descr="组 3"/>
            <p:cNvPicPr>
              <a:picLocks noChangeAspect="1"/>
            </p:cNvPicPr>
            <p:nvPr/>
          </p:nvPicPr>
          <p:blipFill>
            <a:blip r:embed="rId6"/>
            <a:stretch>
              <a:fillRect/>
            </a:stretch>
          </p:blipFill>
          <p:spPr>
            <a:xfrm>
              <a:off x="158" y="642"/>
              <a:ext cx="18884" cy="9517"/>
            </a:xfrm>
            <a:prstGeom prst="rect">
              <a:avLst/>
            </a:prstGeom>
          </p:spPr>
        </p:pic>
      </p:grpSp>
      <p:pic>
        <p:nvPicPr>
          <p:cNvPr id="6" name="Picture 5">
            <a:extLst>
              <a:ext uri="{FF2B5EF4-FFF2-40B4-BE49-F238E27FC236}">
                <a16:creationId xmlns:a16="http://schemas.microsoft.com/office/drawing/2014/main" id="{542A0915-E63C-3E1D-5FB4-94B2638A3A5A}"/>
              </a:ext>
            </a:extLst>
          </p:cNvPr>
          <p:cNvPicPr>
            <a:picLocks noChangeAspect="1"/>
          </p:cNvPicPr>
          <p:nvPr/>
        </p:nvPicPr>
        <p:blipFill>
          <a:blip r:embed="rId7"/>
          <a:stretch>
            <a:fillRect/>
          </a:stretch>
        </p:blipFill>
        <p:spPr>
          <a:xfrm>
            <a:off x="3724276" y="989725"/>
            <a:ext cx="4462462" cy="49253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26035" y="-1"/>
            <a:ext cx="12192000" cy="7096125"/>
            <a:chOff x="0" y="0"/>
            <a:chExt cx="19200" cy="10800"/>
          </a:xfrm>
        </p:grpSpPr>
        <p:pic>
          <p:nvPicPr>
            <p:cNvPr id="118" name="图片 117" descr="组 1"/>
            <p:cNvPicPr>
              <a:picLocks noChangeAspect="1"/>
            </p:cNvPicPr>
            <p:nvPr/>
          </p:nvPicPr>
          <p:blipFill>
            <a:blip r:embed="rId4"/>
            <a:stretch>
              <a:fillRect/>
            </a:stretch>
          </p:blipFill>
          <p:spPr>
            <a:xfrm>
              <a:off x="144" y="0"/>
              <a:ext cx="18912" cy="10800"/>
            </a:xfrm>
            <a:prstGeom prst="rect">
              <a:avLst/>
            </a:prstGeom>
          </p:spPr>
        </p:pic>
        <p:pic>
          <p:nvPicPr>
            <p:cNvPr id="2" name="图片 1" descr="组 3"/>
            <p:cNvPicPr>
              <a:picLocks noChangeAspect="1"/>
            </p:cNvPicPr>
            <p:nvPr/>
          </p:nvPicPr>
          <p:blipFill>
            <a:blip r:embed="rId5"/>
            <a:stretch>
              <a:fillRect/>
            </a:stretch>
          </p:blipFill>
          <p:spPr>
            <a:xfrm>
              <a:off x="0" y="0"/>
              <a:ext cx="19200" cy="10800"/>
            </a:xfrm>
            <a:prstGeom prst="rect">
              <a:avLst/>
            </a:prstGeom>
          </p:spPr>
        </p:pic>
        <p:pic>
          <p:nvPicPr>
            <p:cNvPr id="5" name="图片 4" descr="组 3"/>
            <p:cNvPicPr>
              <a:picLocks noChangeAspect="1"/>
            </p:cNvPicPr>
            <p:nvPr/>
          </p:nvPicPr>
          <p:blipFill>
            <a:blip r:embed="rId6"/>
            <a:stretch>
              <a:fillRect/>
            </a:stretch>
          </p:blipFill>
          <p:spPr>
            <a:xfrm>
              <a:off x="158" y="642"/>
              <a:ext cx="18884" cy="9517"/>
            </a:xfrm>
            <a:prstGeom prst="rect">
              <a:avLst/>
            </a:prstGeom>
          </p:spPr>
        </p:pic>
      </p:grpSp>
      <p:pic>
        <p:nvPicPr>
          <p:cNvPr id="17" name="图片 16" descr="组 3"/>
          <p:cNvPicPr>
            <a:picLocks noChangeAspect="1"/>
          </p:cNvPicPr>
          <p:nvPr/>
        </p:nvPicPr>
        <p:blipFill>
          <a:blip r:embed="rId5"/>
          <a:srcRect l="64661" t="24833"/>
          <a:stretch>
            <a:fillRect/>
          </a:stretch>
        </p:blipFill>
        <p:spPr>
          <a:xfrm>
            <a:off x="9645650" y="3758565"/>
            <a:ext cx="2590165" cy="3099435"/>
          </a:xfrm>
          <a:prstGeom prst="rect">
            <a:avLst/>
          </a:prstGeom>
        </p:spPr>
      </p:pic>
      <p:pic>
        <p:nvPicPr>
          <p:cNvPr id="18" name="图片 17" descr="组 1"/>
          <p:cNvPicPr>
            <a:picLocks noChangeAspect="1"/>
          </p:cNvPicPr>
          <p:nvPr/>
        </p:nvPicPr>
        <p:blipFill>
          <a:blip r:embed="rId4"/>
          <a:srcRect l="12590" t="58667" r="78321" b="24917"/>
          <a:stretch>
            <a:fillRect/>
          </a:stretch>
        </p:blipFill>
        <p:spPr>
          <a:xfrm>
            <a:off x="276225" y="5325110"/>
            <a:ext cx="1091565" cy="1125855"/>
          </a:xfrm>
          <a:prstGeom prst="rect">
            <a:avLst/>
          </a:prstGeom>
        </p:spPr>
      </p:pic>
      <p:grpSp>
        <p:nvGrpSpPr>
          <p:cNvPr id="43" name="Group 42">
            <a:extLst>
              <a:ext uri="{FF2B5EF4-FFF2-40B4-BE49-F238E27FC236}">
                <a16:creationId xmlns:a16="http://schemas.microsoft.com/office/drawing/2014/main" id="{7788772E-0DBA-43AE-ADA9-C217E4E695F3}"/>
              </a:ext>
            </a:extLst>
          </p:cNvPr>
          <p:cNvGrpSpPr/>
          <p:nvPr/>
        </p:nvGrpSpPr>
        <p:grpSpPr>
          <a:xfrm>
            <a:off x="5257800" y="1514566"/>
            <a:ext cx="6343650" cy="2060099"/>
            <a:chOff x="1988817" y="5635299"/>
            <a:chExt cx="8061767" cy="1022412"/>
          </a:xfrm>
        </p:grpSpPr>
        <p:grpSp>
          <p:nvGrpSpPr>
            <p:cNvPr id="53" name="Group 52">
              <a:extLst>
                <a:ext uri="{FF2B5EF4-FFF2-40B4-BE49-F238E27FC236}">
                  <a16:creationId xmlns:a16="http://schemas.microsoft.com/office/drawing/2014/main" id="{8FC947D9-527D-4434-AF48-E68360070CC6}"/>
                </a:ext>
              </a:extLst>
            </p:cNvPr>
            <p:cNvGrpSpPr/>
            <p:nvPr/>
          </p:nvGrpSpPr>
          <p:grpSpPr>
            <a:xfrm>
              <a:off x="1988817" y="5635299"/>
              <a:ext cx="8061767" cy="1022412"/>
              <a:chOff x="1650124" y="2144110"/>
              <a:chExt cx="9727324" cy="2017987"/>
            </a:xfrm>
          </p:grpSpPr>
          <p:sp>
            <p:nvSpPr>
              <p:cNvPr id="58" name="Rectangle: Rounded Corners 57">
                <a:extLst>
                  <a:ext uri="{FF2B5EF4-FFF2-40B4-BE49-F238E27FC236}">
                    <a16:creationId xmlns:a16="http://schemas.microsoft.com/office/drawing/2014/main" id="{E02D36D8-B93B-4B16-BB83-98F4A12B6C7D}"/>
                  </a:ext>
                </a:extLst>
              </p:cNvPr>
              <p:cNvSpPr/>
              <p:nvPr/>
            </p:nvSpPr>
            <p:spPr>
              <a:xfrm>
                <a:off x="1650124" y="2144110"/>
                <a:ext cx="9727324" cy="2017987"/>
              </a:xfrm>
              <a:prstGeom prst="roundRect">
                <a:avLst/>
              </a:prstGeom>
              <a:solidFill>
                <a:srgbClr val="FFFDF7"/>
              </a:solidFill>
              <a:ln w="57150">
                <a:solidFill>
                  <a:srgbClr val="FEC2E9"/>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cs typeface="+mn-cs"/>
                </a:endParaRPr>
              </a:p>
            </p:txBody>
          </p:sp>
          <p:sp>
            <p:nvSpPr>
              <p:cNvPr id="59" name="Rectangle: Rounded Corners 58">
                <a:extLst>
                  <a:ext uri="{FF2B5EF4-FFF2-40B4-BE49-F238E27FC236}">
                    <a16:creationId xmlns:a16="http://schemas.microsoft.com/office/drawing/2014/main" id="{EA239262-69DD-4DF8-8509-A1D0D4BCDAAC}"/>
                  </a:ext>
                </a:extLst>
              </p:cNvPr>
              <p:cNvSpPr/>
              <p:nvPr/>
            </p:nvSpPr>
            <p:spPr>
              <a:xfrm>
                <a:off x="1765737" y="2228193"/>
                <a:ext cx="9532884" cy="1828799"/>
              </a:xfrm>
              <a:prstGeom prst="roundRect">
                <a:avLst/>
              </a:prstGeom>
              <a:noFill/>
              <a:ln w="57150">
                <a:solidFill>
                  <a:srgbClr val="EA7AA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cs typeface="+mn-cs"/>
                </a:endParaRPr>
              </a:p>
            </p:txBody>
          </p:sp>
        </p:grpSp>
        <p:sp>
          <p:nvSpPr>
            <p:cNvPr id="52" name="TextBox 51">
              <a:extLst>
                <a:ext uri="{FF2B5EF4-FFF2-40B4-BE49-F238E27FC236}">
                  <a16:creationId xmlns:a16="http://schemas.microsoft.com/office/drawing/2014/main" id="{99A0F4EF-D7B9-412C-8209-DA141E28D186}"/>
                </a:ext>
              </a:extLst>
            </p:cNvPr>
            <p:cNvSpPr txBox="1"/>
            <p:nvPr/>
          </p:nvSpPr>
          <p:spPr>
            <a:xfrm>
              <a:off x="2184437" y="5729730"/>
              <a:ext cx="7600045" cy="87065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b="1" dirty="0">
                  <a:solidFill>
                    <a:srgbClr val="00B050"/>
                  </a:solidFill>
                  <a:latin typeface="Calibri" panose="020F0502020204030204" pitchFamily="34" charset="0"/>
                  <a:cs typeface="Calibri" panose="020F0502020204030204" pitchFamily="34" charset="0"/>
                </a:rPr>
                <a:t>C</a:t>
              </a:r>
              <a:r>
                <a:rPr kumimoji="0" lang="vi-VN" sz="3600" b="1" i="0" u="none" strike="noStrike" kern="120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rPr>
                <a:t>hỉ động mạch, tĩnh mạch và mao mạch trên sơ đồ cơ quan tuần hoàn.</a:t>
              </a:r>
            </a:p>
          </p:txBody>
        </p:sp>
      </p:grpSp>
      <p:pic>
        <p:nvPicPr>
          <p:cNvPr id="6" name="Picture 5">
            <a:extLst>
              <a:ext uri="{FF2B5EF4-FFF2-40B4-BE49-F238E27FC236}">
                <a16:creationId xmlns:a16="http://schemas.microsoft.com/office/drawing/2014/main" id="{F6C4D9AA-3E32-AE46-A7E5-B992D6425BE5}"/>
              </a:ext>
            </a:extLst>
          </p:cNvPr>
          <p:cNvPicPr>
            <a:picLocks noChangeAspect="1"/>
          </p:cNvPicPr>
          <p:nvPr/>
        </p:nvPicPr>
        <p:blipFill>
          <a:blip r:embed="rId7"/>
          <a:stretch>
            <a:fillRect/>
          </a:stretch>
        </p:blipFill>
        <p:spPr>
          <a:xfrm>
            <a:off x="1543049" y="1062037"/>
            <a:ext cx="3476626" cy="5214940"/>
          </a:xfrm>
          <a:prstGeom prst="rect">
            <a:avLst/>
          </a:prstGeom>
        </p:spPr>
      </p:pic>
    </p:spTree>
    <p:extLst>
      <p:ext uri="{BB962C8B-B14F-4D97-AF65-F5344CB8AC3E}">
        <p14:creationId xmlns:p14="http://schemas.microsoft.com/office/powerpoint/2010/main" val="16492586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Scale>
                                      <p:cBhvr>
                                        <p:cTn id="7" dur="1000" decel="50000" fill="hold">
                                          <p:stCondLst>
                                            <p:cond delay="0"/>
                                          </p:stCondLst>
                                        </p:cTn>
                                        <p:tgtEl>
                                          <p:spTgt spid="4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3"/>
                                        </p:tgtEl>
                                        <p:attrNameLst>
                                          <p:attrName>ppt_x</p:attrName>
                                          <p:attrName>ppt_y</p:attrName>
                                        </p:attrNameLst>
                                      </p:cBhvr>
                                    </p:animMotion>
                                    <p:animEffect transition="in" filter="fade">
                                      <p:cBhvr>
                                        <p:cTn id="9" dur="1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2192000" cy="6858000"/>
            <a:chOff x="0" y="0"/>
            <a:chExt cx="19200" cy="10800"/>
          </a:xfrm>
        </p:grpSpPr>
        <p:pic>
          <p:nvPicPr>
            <p:cNvPr id="118" name="图片 117" descr="组 1"/>
            <p:cNvPicPr>
              <a:picLocks noChangeAspect="1"/>
            </p:cNvPicPr>
            <p:nvPr/>
          </p:nvPicPr>
          <p:blipFill>
            <a:blip r:embed="rId4"/>
            <a:stretch>
              <a:fillRect/>
            </a:stretch>
          </p:blipFill>
          <p:spPr>
            <a:xfrm>
              <a:off x="144" y="0"/>
              <a:ext cx="18912" cy="10800"/>
            </a:xfrm>
            <a:prstGeom prst="rect">
              <a:avLst/>
            </a:prstGeom>
          </p:spPr>
        </p:pic>
        <p:pic>
          <p:nvPicPr>
            <p:cNvPr id="2" name="图片 1" descr="组 3"/>
            <p:cNvPicPr>
              <a:picLocks noChangeAspect="1"/>
            </p:cNvPicPr>
            <p:nvPr/>
          </p:nvPicPr>
          <p:blipFill>
            <a:blip r:embed="rId5"/>
            <a:stretch>
              <a:fillRect/>
            </a:stretch>
          </p:blipFill>
          <p:spPr>
            <a:xfrm>
              <a:off x="0" y="0"/>
              <a:ext cx="19200" cy="10800"/>
            </a:xfrm>
            <a:prstGeom prst="rect">
              <a:avLst/>
            </a:prstGeom>
          </p:spPr>
        </p:pic>
        <p:pic>
          <p:nvPicPr>
            <p:cNvPr id="5" name="图片 4" descr="组 3"/>
            <p:cNvPicPr>
              <a:picLocks noChangeAspect="1"/>
            </p:cNvPicPr>
            <p:nvPr/>
          </p:nvPicPr>
          <p:blipFill>
            <a:blip r:embed="rId6"/>
            <a:stretch>
              <a:fillRect/>
            </a:stretch>
          </p:blipFill>
          <p:spPr>
            <a:xfrm>
              <a:off x="158" y="642"/>
              <a:ext cx="18884" cy="9517"/>
            </a:xfrm>
            <a:prstGeom prst="rect">
              <a:avLst/>
            </a:prstGeom>
          </p:spPr>
        </p:pic>
      </p:grpSp>
      <p:sp>
        <p:nvSpPr>
          <p:cNvPr id="37" name="TextBox 36">
            <a:extLst>
              <a:ext uri="{FF2B5EF4-FFF2-40B4-BE49-F238E27FC236}">
                <a16:creationId xmlns:a16="http://schemas.microsoft.com/office/drawing/2014/main" id="{0209A7E5-5637-475F-B00F-77C54DC1BE89}"/>
              </a:ext>
            </a:extLst>
          </p:cNvPr>
          <p:cNvSpPr txBox="1"/>
          <p:nvPr/>
        </p:nvSpPr>
        <p:spPr>
          <a:xfrm>
            <a:off x="4552950" y="2087019"/>
            <a:ext cx="6915150" cy="2123658"/>
          </a:xfrm>
          <a:prstGeom prst="rect">
            <a:avLst/>
          </a:prstGeom>
          <a:noFill/>
        </p:spPr>
        <p:txBody>
          <a:bodyPr wrap="square" rtlCol="0">
            <a:spAutoFit/>
          </a:bodyPr>
          <a:lstStyle/>
          <a:p>
            <a:pPr lvl="0" algn="just"/>
            <a:r>
              <a:rPr lang="vi-VN" sz="4400" b="1" dirty="0">
                <a:solidFill>
                  <a:srgbClr val="002060"/>
                </a:solidFill>
                <a:latin typeface="Calibri" panose="020F0502020204030204" pitchFamily="34" charset="0"/>
                <a:ea typeface="LNTH-LuoLuoNotangYuanTi 1" pitchFamily="2" charset="-128"/>
                <a:cs typeface="Calibri" panose="020F0502020204030204" pitchFamily="34" charset="0"/>
              </a:rPr>
              <a:t>Cơ quan tuần hoàn là một hệ thống khép kín, bao gồm tim và các mạch máu</a:t>
            </a:r>
            <a:r>
              <a:rPr lang="en-US" sz="4400" b="1" dirty="0">
                <a:solidFill>
                  <a:srgbClr val="002060"/>
                </a:solidFill>
                <a:latin typeface="Calibri" panose="020F0502020204030204" pitchFamily="34" charset="0"/>
                <a:ea typeface="LNTH-LuoLuoNotangYuanTi 1" pitchFamily="2" charset="-128"/>
                <a:cs typeface="Calibri" panose="020F0502020204030204" pitchFamily="34" charset="0"/>
              </a:rPr>
              <a:t>.</a:t>
            </a:r>
            <a:endParaRPr kumimoji="0" lang="vi-VN" sz="4400" b="1" i="0" u="none" strike="noStrike" kern="1200" cap="none" spc="0" normalizeH="0" baseline="0" noProof="0" dirty="0">
              <a:ln>
                <a:noFill/>
              </a:ln>
              <a:solidFill>
                <a:srgbClr val="002060"/>
              </a:solidFill>
              <a:effectLst/>
              <a:uLnTx/>
              <a:uFillTx/>
              <a:latin typeface="Calibri" panose="020F0502020204030204" pitchFamily="34" charset="0"/>
              <a:ea typeface="LNTH-LuoLuoNotangYuanTi 1" pitchFamily="2" charset="-128"/>
              <a:cs typeface="Calibri" panose="020F0502020204030204" pitchFamily="34" charset="0"/>
            </a:endParaRPr>
          </a:p>
        </p:txBody>
      </p:sp>
      <p:pic>
        <p:nvPicPr>
          <p:cNvPr id="22" name="Picture 21">
            <a:extLst>
              <a:ext uri="{FF2B5EF4-FFF2-40B4-BE49-F238E27FC236}">
                <a16:creationId xmlns:a16="http://schemas.microsoft.com/office/drawing/2014/main" id="{F84EE3B6-6E09-46ED-AF78-7BF9D2D1C590}"/>
              </a:ext>
            </a:extLst>
          </p:cNvPr>
          <p:cNvPicPr>
            <a:picLocks noChangeAspect="1"/>
          </p:cNvPicPr>
          <p:nvPr/>
        </p:nvPicPr>
        <p:blipFill>
          <a:blip r:embed="rId7"/>
          <a:stretch>
            <a:fillRect/>
          </a:stretch>
        </p:blipFill>
        <p:spPr>
          <a:xfrm>
            <a:off x="3066405" y="-80121"/>
            <a:ext cx="6078239" cy="2560542"/>
          </a:xfrm>
          <a:prstGeom prst="rect">
            <a:avLst/>
          </a:prstGeom>
        </p:spPr>
      </p:pic>
      <p:pic>
        <p:nvPicPr>
          <p:cNvPr id="4" name="Picture 3">
            <a:extLst>
              <a:ext uri="{FF2B5EF4-FFF2-40B4-BE49-F238E27FC236}">
                <a16:creationId xmlns:a16="http://schemas.microsoft.com/office/drawing/2014/main" id="{7C460479-7738-CFD6-FF8F-4ACE0E48E729}"/>
              </a:ext>
            </a:extLst>
          </p:cNvPr>
          <p:cNvPicPr>
            <a:picLocks noChangeAspect="1"/>
          </p:cNvPicPr>
          <p:nvPr/>
        </p:nvPicPr>
        <p:blipFill>
          <a:blip r:embed="rId8"/>
          <a:stretch>
            <a:fillRect/>
          </a:stretch>
        </p:blipFill>
        <p:spPr>
          <a:xfrm>
            <a:off x="1431923" y="2028824"/>
            <a:ext cx="2520951" cy="378142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3.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dwrhkeej">
      <a:majorFont>
        <a:latin typeface="微软雅黑"/>
        <a:ea typeface="义启小魏楷"/>
        <a:cs typeface=""/>
      </a:majorFont>
      <a:minorFont>
        <a:latin typeface="微软雅黑"/>
        <a:ea typeface="义启小魏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iwg5aw3l">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TotalTime>
  <Words>433</Words>
  <Application>Microsoft Office PowerPoint</Application>
  <PresentationFormat>Widescreen</PresentationFormat>
  <Paragraphs>43</Paragraphs>
  <Slides>22</Slides>
  <Notes>20</Notes>
  <HiddenSlides>0</HiddenSlides>
  <MMClips>0</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22</vt:i4>
      </vt:variant>
    </vt:vector>
  </HeadingPairs>
  <TitlesOfParts>
    <vt:vector size="35" baseType="lpstr">
      <vt:lpstr>等线</vt:lpstr>
      <vt:lpstr>微软雅黑</vt:lpstr>
      <vt:lpstr>黑体</vt:lpstr>
      <vt:lpstr>Arial</vt:lpstr>
      <vt:lpstr>Calibri</vt:lpstr>
      <vt:lpstr>Calibri Light</vt:lpstr>
      <vt:lpstr>Georgia</vt:lpstr>
      <vt:lpstr>字魂59号-创粗黑</vt:lpstr>
      <vt:lpstr>office</vt:lpstr>
      <vt:lpstr>1_Office Theme</vt:lpstr>
      <vt:lpstr>Office 主题</vt:lpstr>
      <vt:lpstr>1_Simple Light</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Hà Nguyễn Thị Thu</cp:lastModifiedBy>
  <cp:revision>15</cp:revision>
  <dcterms:created xsi:type="dcterms:W3CDTF">2023-02-10T11:17:06Z</dcterms:created>
  <dcterms:modified xsi:type="dcterms:W3CDTF">2023-02-19T03:08:57Z</dcterms:modified>
</cp:coreProperties>
</file>