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40"/>
  </p:notesMasterIdLst>
  <p:sldIdLst>
    <p:sldId id="375" r:id="rId2"/>
    <p:sldId id="309" r:id="rId3"/>
    <p:sldId id="381" r:id="rId4"/>
    <p:sldId id="382" r:id="rId5"/>
    <p:sldId id="268" r:id="rId6"/>
    <p:sldId id="365" r:id="rId7"/>
    <p:sldId id="266" r:id="rId8"/>
    <p:sldId id="383" r:id="rId9"/>
    <p:sldId id="366" r:id="rId10"/>
    <p:sldId id="385" r:id="rId11"/>
    <p:sldId id="386" r:id="rId12"/>
    <p:sldId id="262" r:id="rId13"/>
    <p:sldId id="384" r:id="rId14"/>
    <p:sldId id="387" r:id="rId15"/>
    <p:sldId id="267" r:id="rId16"/>
    <p:sldId id="388" r:id="rId17"/>
    <p:sldId id="372" r:id="rId18"/>
    <p:sldId id="373" r:id="rId19"/>
    <p:sldId id="394" r:id="rId20"/>
    <p:sldId id="389" r:id="rId21"/>
    <p:sldId id="374" r:id="rId22"/>
    <p:sldId id="390" r:id="rId23"/>
    <p:sldId id="272" r:id="rId24"/>
    <p:sldId id="376" r:id="rId25"/>
    <p:sldId id="377" r:id="rId26"/>
    <p:sldId id="392" r:id="rId27"/>
    <p:sldId id="261" r:id="rId28"/>
    <p:sldId id="379" r:id="rId29"/>
    <p:sldId id="264" r:id="rId30"/>
    <p:sldId id="263" r:id="rId31"/>
    <p:sldId id="391" r:id="rId32"/>
    <p:sldId id="274" r:id="rId33"/>
    <p:sldId id="269" r:id="rId34"/>
    <p:sldId id="270" r:id="rId35"/>
    <p:sldId id="393" r:id="rId36"/>
    <p:sldId id="276" r:id="rId37"/>
    <p:sldId id="380" r:id="rId38"/>
    <p:sldId id="283" r:id="rId39"/>
  </p:sldIdLst>
  <p:sldSz cx="9144000" cy="5143500" type="screen16x9"/>
  <p:notesSz cx="6858000" cy="9144000"/>
  <p:embeddedFontLst>
    <p:embeddedFont>
      <p:font typeface="等线" panose="02010600030101010101" pitchFamily="2" charset="-122"/>
      <p:regular r:id="rId41"/>
    </p:embeddedFont>
    <p:embeddedFont>
      <p:font typeface="微软雅黑" panose="020B0503020204020204" pitchFamily="34" charset="-122"/>
      <p:regular r:id="rId42"/>
      <p:bold r:id="rId43"/>
    </p:embeddedFont>
    <p:embeddedFont>
      <p:font typeface="Amazone" panose="020B0500000000000000" charset="0"/>
      <p:regular r:id="rId44"/>
    </p:embeddedFont>
    <p:embeddedFont>
      <p:font typeface="Arial-Rounded" panose="020B0500000000000000" charset="0"/>
      <p:regular r:id="rId45"/>
    </p:embeddedFont>
    <p:embeddedFont>
      <p:font typeface="Didact Gothic" panose="00000500000000000000" pitchFamily="2" charset="0"/>
      <p:regular r:id="rId46"/>
    </p:embeddedFont>
    <p:embeddedFont>
      <p:font typeface="Pacifico" panose="00000500000000000000" pitchFamily="2" charset="0"/>
      <p:regular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FF99"/>
    <a:srgbClr val="CCFFCC"/>
    <a:srgbClr val="7CC67D"/>
    <a:srgbClr val="308A20"/>
    <a:srgbClr val="E0EA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451267-6EC2-4863-B6D5-3C6D842A61E4}">
  <a:tblStyle styleId="{E2451267-6EC2-4863-B6D5-3C6D842A61E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624" autoAdjust="0"/>
  </p:normalViewPr>
  <p:slideViewPr>
    <p:cSldViewPr snapToGrid="0">
      <p:cViewPr varScale="1">
        <p:scale>
          <a:sx n="68" d="100"/>
          <a:sy n="68" d="100"/>
        </p:scale>
        <p:origin x="126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9999334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2764d995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2764d995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5787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a2764d995e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a2764d995e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5310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a2764d995e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a2764d995e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8384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a:xfrm>
            <a:off x="3884613" y="8685213"/>
            <a:ext cx="2971800" cy="458787"/>
          </a:xfrm>
          <a:prstGeom prst="rect">
            <a:avLst/>
          </a:prstGeom>
        </p:spPr>
        <p:txBody>
          <a:bodyPr/>
          <a:lstStyle/>
          <a:p>
            <a:fld id="{867703BF-2364-43CA-966A-DA7E170455E5}" type="slidenum">
              <a:rPr lang="zh-CN" altLang="en-US" smtClean="0">
                <a:solidFill>
                  <a:prstClr val="black"/>
                </a:solidFill>
                <a:latin typeface="等线" panose="020F0502020204030204"/>
              </a:rPr>
              <a:pPr/>
              <a:t>19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630020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2764d995e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2764d995e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1950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2764d995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2764d995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4894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2764d995e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2764d995e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218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a2764d995e_0_1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a2764d995e_0_1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588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716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43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844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a30510e8b3_0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a30510e8b3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62953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a2764d995e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a2764d995e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27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a2764d995e_0_1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a2764d995e_0_1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7918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a2764d995e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a2764d995e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9465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2764d995e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2764d995e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4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2764d995e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2764d995e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4892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a30510e8b3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a30510e8b3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30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a2764d995e_0_8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a2764d995e_0_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119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a2764d995e_0_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a2764d995e_0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9810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a2764d995e_0_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a2764d995e_0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3878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a30510e8b3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a30510e8b3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901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2764d995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2764d995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6883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Google Shape;1807;ga30510e8b3_0_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8" name="Google Shape;1808;ga30510e8b3_0_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728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a30510e8b3_0_7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a30510e8b3_0_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0497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a2764d995e_0_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a2764d995e_0_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9591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2764d995e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2764d995e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1561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a2764d995e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a2764d995e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3673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2764d995e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2764d995e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9934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cfc8dcae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cfc8dcae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3978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2764d995e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2764d995e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4429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0"/>
        <p:cNvGrpSpPr/>
        <p:nvPr/>
      </p:nvGrpSpPr>
      <p:grpSpPr>
        <a:xfrm>
          <a:off x="0" y="0"/>
          <a:ext cx="0" cy="0"/>
          <a:chOff x="0" y="0"/>
          <a:chExt cx="0" cy="0"/>
        </a:xfrm>
      </p:grpSpPr>
      <p:sp>
        <p:nvSpPr>
          <p:cNvPr id="81" name="Google Shape;81;p5"/>
          <p:cNvSpPr txBox="1">
            <a:spLocks noGrp="1"/>
          </p:cNvSpPr>
          <p:nvPr>
            <p:ph type="subTitle" idx="1"/>
          </p:nvPr>
        </p:nvSpPr>
        <p:spPr>
          <a:xfrm>
            <a:off x="1354425" y="1608175"/>
            <a:ext cx="2518500" cy="882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1pPr>
            <a:lvl2pPr lvl="1"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2pPr>
            <a:lvl3pPr lvl="2"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3pPr>
            <a:lvl4pPr lvl="3"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4pPr>
            <a:lvl5pPr lvl="4"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5pPr>
            <a:lvl6pPr lvl="5"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6pPr>
            <a:lvl7pPr lvl="6"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7pPr>
            <a:lvl8pPr lvl="7"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8pPr>
            <a:lvl9pPr lvl="8"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9pPr>
          </a:lstStyle>
          <a:p>
            <a:endParaRPr/>
          </a:p>
        </p:txBody>
      </p:sp>
      <p:sp>
        <p:nvSpPr>
          <p:cNvPr id="82" name="Google Shape;82;p5"/>
          <p:cNvSpPr txBox="1">
            <a:spLocks noGrp="1"/>
          </p:cNvSpPr>
          <p:nvPr>
            <p:ph type="subTitle" idx="2"/>
          </p:nvPr>
        </p:nvSpPr>
        <p:spPr>
          <a:xfrm>
            <a:off x="1354413" y="2490150"/>
            <a:ext cx="2518500" cy="1045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3" name="Google Shape;83;p5"/>
          <p:cNvSpPr txBox="1">
            <a:spLocks noGrp="1"/>
          </p:cNvSpPr>
          <p:nvPr>
            <p:ph type="subTitle" idx="3"/>
          </p:nvPr>
        </p:nvSpPr>
        <p:spPr>
          <a:xfrm>
            <a:off x="5271100" y="1608175"/>
            <a:ext cx="2518500" cy="882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1pPr>
            <a:lvl2pPr lvl="1"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2pPr>
            <a:lvl3pPr lvl="2"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3pPr>
            <a:lvl4pPr lvl="3"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4pPr>
            <a:lvl5pPr lvl="4"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5pPr>
            <a:lvl6pPr lvl="5"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6pPr>
            <a:lvl7pPr lvl="6"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7pPr>
            <a:lvl8pPr lvl="7"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8pPr>
            <a:lvl9pPr lvl="8"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9pPr>
          </a:lstStyle>
          <a:p>
            <a:endParaRPr/>
          </a:p>
        </p:txBody>
      </p:sp>
      <p:sp>
        <p:nvSpPr>
          <p:cNvPr id="84" name="Google Shape;84;p5"/>
          <p:cNvSpPr txBox="1">
            <a:spLocks noGrp="1"/>
          </p:cNvSpPr>
          <p:nvPr>
            <p:ph type="subTitle" idx="4"/>
          </p:nvPr>
        </p:nvSpPr>
        <p:spPr>
          <a:xfrm>
            <a:off x="5271088" y="2490150"/>
            <a:ext cx="2518500" cy="1045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85" name="Google Shape;85;p5"/>
          <p:cNvGrpSpPr/>
          <p:nvPr/>
        </p:nvGrpSpPr>
        <p:grpSpPr>
          <a:xfrm>
            <a:off x="-1753067" y="4012538"/>
            <a:ext cx="3424362" cy="2579218"/>
            <a:chOff x="-1753067" y="4012538"/>
            <a:chExt cx="3424362" cy="2579218"/>
          </a:xfrm>
        </p:grpSpPr>
        <p:sp>
          <p:nvSpPr>
            <p:cNvPr id="86" name="Google Shape;86;p5"/>
            <p:cNvSpPr/>
            <p:nvPr/>
          </p:nvSpPr>
          <p:spPr>
            <a:xfrm>
              <a:off x="-1753067"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87;p5"/>
            <p:cNvGrpSpPr/>
            <p:nvPr/>
          </p:nvGrpSpPr>
          <p:grpSpPr>
            <a:xfrm>
              <a:off x="-917632" y="4620203"/>
              <a:ext cx="2588927" cy="1971554"/>
              <a:chOff x="-765482" y="4620203"/>
              <a:chExt cx="2588927" cy="1971554"/>
            </a:xfrm>
          </p:grpSpPr>
          <p:sp>
            <p:nvSpPr>
              <p:cNvPr id="88" name="Google Shape;88;p5"/>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 name="Google Shape;98;p5"/>
          <p:cNvGrpSpPr/>
          <p:nvPr/>
        </p:nvGrpSpPr>
        <p:grpSpPr>
          <a:xfrm>
            <a:off x="6772829" y="-1787795"/>
            <a:ext cx="3241411" cy="3184444"/>
            <a:chOff x="6772829" y="-1787795"/>
            <a:chExt cx="3241411" cy="3184444"/>
          </a:xfrm>
        </p:grpSpPr>
        <p:sp>
          <p:nvSpPr>
            <p:cNvPr id="99" name="Google Shape;99;p5"/>
            <p:cNvSpPr/>
            <p:nvPr/>
          </p:nvSpPr>
          <p:spPr>
            <a:xfrm rot="3833120" flipH="1">
              <a:off x="6979066" y="-1218265"/>
              <a:ext cx="2543815" cy="2045384"/>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100;p5"/>
            <p:cNvGrpSpPr/>
            <p:nvPr/>
          </p:nvGrpSpPr>
          <p:grpSpPr>
            <a:xfrm>
              <a:off x="7663676" y="-909828"/>
              <a:ext cx="2350564" cy="1955844"/>
              <a:chOff x="7130276" y="-986028"/>
              <a:chExt cx="2350564" cy="1955844"/>
            </a:xfrm>
          </p:grpSpPr>
          <p:sp>
            <p:nvSpPr>
              <p:cNvPr id="101" name="Google Shape;101;p5"/>
              <p:cNvSpPr/>
              <p:nvPr/>
            </p:nvSpPr>
            <p:spPr>
              <a:xfrm rot="10800000">
                <a:off x="7130276" y="-986028"/>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5"/>
              <p:cNvGrpSpPr/>
              <p:nvPr/>
            </p:nvGrpSpPr>
            <p:grpSpPr>
              <a:xfrm rot="10800000">
                <a:off x="7374368" y="-329618"/>
                <a:ext cx="1721841" cy="1113844"/>
                <a:chOff x="-3171530" y="2930427"/>
                <a:chExt cx="1885915" cy="1219982"/>
              </a:xfrm>
            </p:grpSpPr>
            <p:sp>
              <p:nvSpPr>
                <p:cNvPr id="103" name="Google Shape;103;p5"/>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CUSTOM_2">
    <p:spTree>
      <p:nvGrpSpPr>
        <p:cNvPr id="1" name="Shape 316"/>
        <p:cNvGrpSpPr/>
        <p:nvPr/>
      </p:nvGrpSpPr>
      <p:grpSpPr>
        <a:xfrm>
          <a:off x="0" y="0"/>
          <a:ext cx="0" cy="0"/>
          <a:chOff x="0" y="0"/>
          <a:chExt cx="0" cy="0"/>
        </a:xfrm>
      </p:grpSpPr>
      <p:grpSp>
        <p:nvGrpSpPr>
          <p:cNvPr id="317" name="Google Shape;317;p15"/>
          <p:cNvGrpSpPr/>
          <p:nvPr/>
        </p:nvGrpSpPr>
        <p:grpSpPr>
          <a:xfrm>
            <a:off x="-1511465" y="3679268"/>
            <a:ext cx="2888807" cy="2780929"/>
            <a:chOff x="-1511465" y="3679268"/>
            <a:chExt cx="2888807" cy="2780929"/>
          </a:xfrm>
        </p:grpSpPr>
        <p:sp>
          <p:nvSpPr>
            <p:cNvPr id="318" name="Google Shape;318;p15"/>
            <p:cNvSpPr/>
            <p:nvPr/>
          </p:nvSpPr>
          <p:spPr>
            <a:xfrm rot="2103802">
              <a:off x="-1195117" y="4162706"/>
              <a:ext cx="2256112" cy="181405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rgbClr val="FFA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15"/>
            <p:cNvGrpSpPr/>
            <p:nvPr/>
          </p:nvGrpSpPr>
          <p:grpSpPr>
            <a:xfrm flipH="1">
              <a:off x="-782370" y="4438115"/>
              <a:ext cx="2084950" cy="1734834"/>
              <a:chOff x="7173422" y="4083799"/>
              <a:chExt cx="2350564" cy="1955844"/>
            </a:xfrm>
          </p:grpSpPr>
          <p:sp>
            <p:nvSpPr>
              <p:cNvPr id="320" name="Google Shape;320;p15"/>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 name="Google Shape;321;p15"/>
              <p:cNvGrpSpPr/>
              <p:nvPr/>
            </p:nvGrpSpPr>
            <p:grpSpPr>
              <a:xfrm flipH="1">
                <a:off x="7417514" y="4269389"/>
                <a:ext cx="1721841" cy="1113844"/>
                <a:chOff x="-3171530" y="2930427"/>
                <a:chExt cx="1885915" cy="1219982"/>
              </a:xfrm>
            </p:grpSpPr>
            <p:sp>
              <p:nvSpPr>
                <p:cNvPr id="322" name="Google Shape;322;p15"/>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5"/>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5"/>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5"/>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5"/>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5"/>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5"/>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5"/>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5"/>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5"/>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5"/>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5"/>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5"/>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35" name="Google Shape;335;p15"/>
          <p:cNvGrpSpPr/>
          <p:nvPr/>
        </p:nvGrpSpPr>
        <p:grpSpPr>
          <a:xfrm>
            <a:off x="7226784" y="-1650124"/>
            <a:ext cx="2728769" cy="2312205"/>
            <a:chOff x="7226784" y="-1650124"/>
            <a:chExt cx="2728769" cy="2312205"/>
          </a:xfrm>
        </p:grpSpPr>
        <p:sp>
          <p:nvSpPr>
            <p:cNvPr id="336" name="Google Shape;336;p15"/>
            <p:cNvSpPr/>
            <p:nvPr/>
          </p:nvSpPr>
          <p:spPr>
            <a:xfrm flipH="1">
              <a:off x="7226784" y="-1650124"/>
              <a:ext cx="2508155" cy="231220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5"/>
            <p:cNvSpPr/>
            <p:nvPr/>
          </p:nvSpPr>
          <p:spPr>
            <a:xfrm flipH="1">
              <a:off x="7890753" y="-1568555"/>
              <a:ext cx="2064801" cy="1900654"/>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338;p15"/>
          <p:cNvSpPr txBox="1">
            <a:spLocks noGrp="1"/>
          </p:cNvSpPr>
          <p:nvPr>
            <p:ph type="title" hasCustomPrompt="1"/>
          </p:nvPr>
        </p:nvSpPr>
        <p:spPr>
          <a:xfrm>
            <a:off x="720000" y="2014325"/>
            <a:ext cx="2327700" cy="989400"/>
          </a:xfrm>
          <a:prstGeom prst="rect">
            <a:avLst/>
          </a:prstGeom>
        </p:spPr>
        <p:txBody>
          <a:bodyPr spcFirstLastPara="1" wrap="square" lIns="0" tIns="0" rIns="0" bIns="0" anchor="ctr" anchorCtr="0">
            <a:noAutofit/>
          </a:bodyPr>
          <a:lstStyle>
            <a:lvl1pPr lvl="0" algn="ctr" rtl="0">
              <a:spcBef>
                <a:spcPts val="0"/>
              </a:spcBef>
              <a:spcAft>
                <a:spcPts val="0"/>
              </a:spcAft>
              <a:buSzPts val="7200"/>
              <a:buNone/>
              <a:defRPr sz="46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339" name="Google Shape;339;p15"/>
          <p:cNvSpPr txBox="1">
            <a:spLocks noGrp="1"/>
          </p:cNvSpPr>
          <p:nvPr>
            <p:ph type="subTitle" idx="1"/>
          </p:nvPr>
        </p:nvSpPr>
        <p:spPr>
          <a:xfrm>
            <a:off x="720000" y="3414625"/>
            <a:ext cx="2327700" cy="612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0" name="Google Shape;340;p15"/>
          <p:cNvSpPr txBox="1">
            <a:spLocks noGrp="1"/>
          </p:cNvSpPr>
          <p:nvPr>
            <p:ph type="title" idx="2" hasCustomPrompt="1"/>
          </p:nvPr>
        </p:nvSpPr>
        <p:spPr>
          <a:xfrm>
            <a:off x="3408150" y="2014325"/>
            <a:ext cx="2327700" cy="989400"/>
          </a:xfrm>
          <a:prstGeom prst="rect">
            <a:avLst/>
          </a:prstGeom>
        </p:spPr>
        <p:txBody>
          <a:bodyPr spcFirstLastPara="1" wrap="square" lIns="0" tIns="0" rIns="0" bIns="0" anchor="ctr" anchorCtr="0">
            <a:noAutofit/>
          </a:bodyPr>
          <a:lstStyle>
            <a:lvl1pPr lvl="0" algn="ctr" rtl="0">
              <a:spcBef>
                <a:spcPts val="0"/>
              </a:spcBef>
              <a:spcAft>
                <a:spcPts val="0"/>
              </a:spcAft>
              <a:buSzPts val="7200"/>
              <a:buNone/>
              <a:defRPr sz="4600">
                <a:solidFill>
                  <a:schemeClr val="accent3"/>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341" name="Google Shape;341;p15"/>
          <p:cNvSpPr txBox="1">
            <a:spLocks noGrp="1"/>
          </p:cNvSpPr>
          <p:nvPr>
            <p:ph type="subTitle" idx="3"/>
          </p:nvPr>
        </p:nvSpPr>
        <p:spPr>
          <a:xfrm>
            <a:off x="3408150" y="3414625"/>
            <a:ext cx="2327700" cy="612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2" name="Google Shape;342;p15"/>
          <p:cNvSpPr txBox="1">
            <a:spLocks noGrp="1"/>
          </p:cNvSpPr>
          <p:nvPr>
            <p:ph type="title" idx="4" hasCustomPrompt="1"/>
          </p:nvPr>
        </p:nvSpPr>
        <p:spPr>
          <a:xfrm>
            <a:off x="6096300" y="2014325"/>
            <a:ext cx="2327700" cy="989400"/>
          </a:xfrm>
          <a:prstGeom prst="rect">
            <a:avLst/>
          </a:prstGeom>
        </p:spPr>
        <p:txBody>
          <a:bodyPr spcFirstLastPara="1" wrap="square" lIns="0" tIns="0" rIns="0" bIns="0" anchor="ctr" anchorCtr="0">
            <a:noAutofit/>
          </a:bodyPr>
          <a:lstStyle>
            <a:lvl1pPr lvl="0" algn="ctr" rtl="0">
              <a:spcBef>
                <a:spcPts val="0"/>
              </a:spcBef>
              <a:spcAft>
                <a:spcPts val="0"/>
              </a:spcAft>
              <a:buSzPts val="7200"/>
              <a:buNone/>
              <a:defRPr sz="4600">
                <a:solidFill>
                  <a:schemeClr val="accent2"/>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343" name="Google Shape;343;p15"/>
          <p:cNvSpPr txBox="1">
            <a:spLocks noGrp="1"/>
          </p:cNvSpPr>
          <p:nvPr>
            <p:ph type="subTitle" idx="5"/>
          </p:nvPr>
        </p:nvSpPr>
        <p:spPr>
          <a:xfrm>
            <a:off x="6096300" y="3414625"/>
            <a:ext cx="2327700" cy="612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4" name="Google Shape;344;p15"/>
          <p:cNvSpPr txBox="1">
            <a:spLocks noGrp="1"/>
          </p:cNvSpPr>
          <p:nvPr>
            <p:ph type="title" idx="6"/>
          </p:nvPr>
        </p:nvSpPr>
        <p:spPr>
          <a:xfrm>
            <a:off x="720000" y="52247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CUSTOM_3">
    <p:spTree>
      <p:nvGrpSpPr>
        <p:cNvPr id="1" name="Shape 345"/>
        <p:cNvGrpSpPr/>
        <p:nvPr/>
      </p:nvGrpSpPr>
      <p:grpSpPr>
        <a:xfrm>
          <a:off x="0" y="0"/>
          <a:ext cx="0" cy="0"/>
          <a:chOff x="0" y="0"/>
          <a:chExt cx="0" cy="0"/>
        </a:xfrm>
      </p:grpSpPr>
      <p:grpSp>
        <p:nvGrpSpPr>
          <p:cNvPr id="346" name="Google Shape;346;p16"/>
          <p:cNvGrpSpPr/>
          <p:nvPr/>
        </p:nvGrpSpPr>
        <p:grpSpPr>
          <a:xfrm flipH="1">
            <a:off x="-927460" y="4233763"/>
            <a:ext cx="2745523" cy="2572125"/>
            <a:chOff x="7241447" y="4233763"/>
            <a:chExt cx="2745523" cy="2572125"/>
          </a:xfrm>
        </p:grpSpPr>
        <p:sp>
          <p:nvSpPr>
            <p:cNvPr id="347" name="Google Shape;347;p16"/>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6"/>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16"/>
          <p:cNvGrpSpPr/>
          <p:nvPr/>
        </p:nvGrpSpPr>
        <p:grpSpPr>
          <a:xfrm>
            <a:off x="7216927" y="-2185263"/>
            <a:ext cx="3798743" cy="3692153"/>
            <a:chOff x="6902090" y="-2185263"/>
            <a:chExt cx="3798743" cy="3692153"/>
          </a:xfrm>
        </p:grpSpPr>
        <p:sp>
          <p:nvSpPr>
            <p:cNvPr id="350" name="Google Shape;350;p16"/>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 name="Google Shape;351;p16"/>
            <p:cNvGrpSpPr/>
            <p:nvPr/>
          </p:nvGrpSpPr>
          <p:grpSpPr>
            <a:xfrm rot="-7845996" flipH="1">
              <a:off x="7814416" y="-1103058"/>
              <a:ext cx="2589010" cy="1971616"/>
              <a:chOff x="-765482" y="4620203"/>
              <a:chExt cx="2588927" cy="1971554"/>
            </a:xfrm>
          </p:grpSpPr>
          <p:sp>
            <p:nvSpPr>
              <p:cNvPr id="352" name="Google Shape;352;p16"/>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6"/>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6"/>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6"/>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6"/>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6"/>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6"/>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6"/>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6"/>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6"/>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2" name="Google Shape;362;p16"/>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CUSTOM_8">
    <p:spTree>
      <p:nvGrpSpPr>
        <p:cNvPr id="1" name="Shape 499"/>
        <p:cNvGrpSpPr/>
        <p:nvPr/>
      </p:nvGrpSpPr>
      <p:grpSpPr>
        <a:xfrm>
          <a:off x="0" y="0"/>
          <a:ext cx="0" cy="0"/>
          <a:chOff x="0" y="0"/>
          <a:chExt cx="0" cy="0"/>
        </a:xfrm>
      </p:grpSpPr>
      <p:grpSp>
        <p:nvGrpSpPr>
          <p:cNvPr id="500" name="Google Shape;500;p22"/>
          <p:cNvGrpSpPr/>
          <p:nvPr/>
        </p:nvGrpSpPr>
        <p:grpSpPr>
          <a:xfrm rot="-7200034">
            <a:off x="-1408431" y="3891318"/>
            <a:ext cx="2333839" cy="2172281"/>
            <a:chOff x="-526723" y="-1470800"/>
            <a:chExt cx="2691281" cy="2504980"/>
          </a:xfrm>
        </p:grpSpPr>
        <p:sp>
          <p:nvSpPr>
            <p:cNvPr id="501" name="Google Shape;501;p22"/>
            <p:cNvSpPr/>
            <p:nvPr/>
          </p:nvSpPr>
          <p:spPr>
            <a:xfrm>
              <a:off x="-526723" y="-1446845"/>
              <a:ext cx="2691281" cy="248102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2"/>
            <p:cNvSpPr/>
            <p:nvPr/>
          </p:nvSpPr>
          <p:spPr>
            <a:xfrm>
              <a:off x="-512883" y="-1470800"/>
              <a:ext cx="2215557" cy="2039425"/>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2"/>
          <p:cNvGrpSpPr/>
          <p:nvPr/>
        </p:nvGrpSpPr>
        <p:grpSpPr>
          <a:xfrm>
            <a:off x="6722162" y="-1222832"/>
            <a:ext cx="3111354" cy="2425425"/>
            <a:chOff x="6722162" y="-1222832"/>
            <a:chExt cx="3111354" cy="2425425"/>
          </a:xfrm>
        </p:grpSpPr>
        <p:grpSp>
          <p:nvGrpSpPr>
            <p:cNvPr id="504" name="Google Shape;504;p22"/>
            <p:cNvGrpSpPr/>
            <p:nvPr/>
          </p:nvGrpSpPr>
          <p:grpSpPr>
            <a:xfrm rot="10800000">
              <a:off x="6722162" y="-1222832"/>
              <a:ext cx="2221162" cy="1691489"/>
              <a:chOff x="813085" y="4755713"/>
              <a:chExt cx="2098406" cy="1598005"/>
            </a:xfrm>
          </p:grpSpPr>
          <p:sp>
            <p:nvSpPr>
              <p:cNvPr id="505" name="Google Shape;505;p22"/>
              <p:cNvSpPr/>
              <p:nvPr/>
            </p:nvSpPr>
            <p:spPr>
              <a:xfrm>
                <a:off x="813085" y="4755713"/>
                <a:ext cx="2098406" cy="1598005"/>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2"/>
              <p:cNvSpPr/>
              <p:nvPr/>
            </p:nvSpPr>
            <p:spPr>
              <a:xfrm>
                <a:off x="2478345" y="4907939"/>
                <a:ext cx="33475" cy="44725"/>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2"/>
              <p:cNvSpPr/>
              <p:nvPr/>
            </p:nvSpPr>
            <p:spPr>
              <a:xfrm>
                <a:off x="2131666" y="4891858"/>
                <a:ext cx="32854" cy="44759"/>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2"/>
              <p:cNvSpPr/>
              <p:nvPr/>
            </p:nvSpPr>
            <p:spPr>
              <a:xfrm>
                <a:off x="2255795" y="4954284"/>
                <a:ext cx="41861" cy="57149"/>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2"/>
              <p:cNvSpPr/>
              <p:nvPr/>
            </p:nvSpPr>
            <p:spPr>
              <a:xfrm>
                <a:off x="2611481" y="5016675"/>
                <a:ext cx="41861" cy="56907"/>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2"/>
              <p:cNvSpPr/>
              <p:nvPr/>
            </p:nvSpPr>
            <p:spPr>
              <a:xfrm>
                <a:off x="1934205" y="4864838"/>
                <a:ext cx="42482" cy="56665"/>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2"/>
              <p:cNvSpPr/>
              <p:nvPr/>
            </p:nvSpPr>
            <p:spPr>
              <a:xfrm>
                <a:off x="2004949" y="5062295"/>
                <a:ext cx="42482" cy="56562"/>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 name="Google Shape;512;p22"/>
            <p:cNvGrpSpPr/>
            <p:nvPr/>
          </p:nvGrpSpPr>
          <p:grpSpPr>
            <a:xfrm rot="9935229">
              <a:off x="7563390" y="-766222"/>
              <a:ext cx="2086861" cy="1736423"/>
              <a:chOff x="-128999" y="3934720"/>
              <a:chExt cx="2086920" cy="1736472"/>
            </a:xfrm>
          </p:grpSpPr>
          <p:sp>
            <p:nvSpPr>
              <p:cNvPr id="513" name="Google Shape;513;p22"/>
              <p:cNvSpPr/>
              <p:nvPr/>
            </p:nvSpPr>
            <p:spPr>
              <a:xfrm>
                <a:off x="-128999" y="3934720"/>
                <a:ext cx="2086920" cy="1736472"/>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2"/>
              <p:cNvSpPr/>
              <p:nvPr/>
            </p:nvSpPr>
            <p:spPr>
              <a:xfrm>
                <a:off x="354813" y="4634060"/>
                <a:ext cx="106127" cy="143618"/>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2"/>
              <p:cNvSpPr/>
              <p:nvPr/>
            </p:nvSpPr>
            <p:spPr>
              <a:xfrm>
                <a:off x="1635154" y="4769273"/>
                <a:ext cx="106127" cy="143678"/>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2"/>
              <p:cNvSpPr/>
              <p:nvPr/>
            </p:nvSpPr>
            <p:spPr>
              <a:xfrm>
                <a:off x="532555" y="4099377"/>
                <a:ext cx="106127" cy="14346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2"/>
              <p:cNvSpPr/>
              <p:nvPr/>
            </p:nvSpPr>
            <p:spPr>
              <a:xfrm>
                <a:off x="814754" y="4765697"/>
                <a:ext cx="106663" cy="143708"/>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2"/>
              <p:cNvSpPr/>
              <p:nvPr/>
            </p:nvSpPr>
            <p:spPr>
              <a:xfrm>
                <a:off x="806975" y="4199692"/>
                <a:ext cx="105560" cy="143350"/>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2"/>
              <p:cNvSpPr/>
              <p:nvPr/>
            </p:nvSpPr>
            <p:spPr>
              <a:xfrm>
                <a:off x="1314093" y="4644283"/>
                <a:ext cx="105590" cy="143678"/>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2"/>
              <p:cNvSpPr/>
              <p:nvPr/>
            </p:nvSpPr>
            <p:spPr>
              <a:xfrm>
                <a:off x="1084704" y="4599728"/>
                <a:ext cx="71109" cy="95398"/>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2"/>
              <p:cNvSpPr/>
              <p:nvPr/>
            </p:nvSpPr>
            <p:spPr>
              <a:xfrm>
                <a:off x="1480748" y="4989095"/>
                <a:ext cx="71109" cy="95428"/>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2"/>
              <p:cNvSpPr/>
              <p:nvPr/>
            </p:nvSpPr>
            <p:spPr>
              <a:xfrm>
                <a:off x="1076359" y="4906334"/>
                <a:ext cx="70572" cy="95696"/>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2"/>
              <p:cNvSpPr/>
              <p:nvPr/>
            </p:nvSpPr>
            <p:spPr>
              <a:xfrm>
                <a:off x="631439" y="4970767"/>
                <a:ext cx="70572" cy="95428"/>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2"/>
              <p:cNvSpPr/>
              <p:nvPr/>
            </p:nvSpPr>
            <p:spPr>
              <a:xfrm>
                <a:off x="363694" y="4347780"/>
                <a:ext cx="71139" cy="95457"/>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2"/>
              <p:cNvSpPr/>
              <p:nvPr/>
            </p:nvSpPr>
            <p:spPr>
              <a:xfrm>
                <a:off x="635880" y="4518308"/>
                <a:ext cx="70036" cy="95726"/>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2"/>
              <p:cNvSpPr/>
              <p:nvPr/>
            </p:nvSpPr>
            <p:spPr>
              <a:xfrm>
                <a:off x="212626" y="4944779"/>
                <a:ext cx="105560" cy="14346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7" name="Google Shape;527;p22"/>
          <p:cNvSpPr txBox="1">
            <a:spLocks noGrp="1"/>
          </p:cNvSpPr>
          <p:nvPr>
            <p:ph type="title"/>
          </p:nvPr>
        </p:nvSpPr>
        <p:spPr>
          <a:xfrm>
            <a:off x="720000" y="540000"/>
            <a:ext cx="3852000" cy="1126500"/>
          </a:xfrm>
          <a:prstGeom prst="rect">
            <a:avLst/>
          </a:prstGeom>
        </p:spPr>
        <p:txBody>
          <a:bodyPr spcFirstLastPara="1" wrap="square" lIns="0" tIns="0" rIns="0" bIns="0" anchor="ctr" anchorCtr="0">
            <a:noAutofit/>
          </a:bodyPr>
          <a:lstStyle>
            <a:lvl1pPr lvl="0" algn="l" rtl="0">
              <a:spcBef>
                <a:spcPts val="0"/>
              </a:spcBef>
              <a:spcAft>
                <a:spcPts val="0"/>
              </a:spcAft>
              <a:buSzPts val="3600"/>
              <a:buNone/>
              <a:defRPr sz="7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8" name="Google Shape;528;p22"/>
          <p:cNvSpPr txBox="1">
            <a:spLocks noGrp="1"/>
          </p:cNvSpPr>
          <p:nvPr>
            <p:ph type="subTitle" idx="1"/>
          </p:nvPr>
        </p:nvSpPr>
        <p:spPr>
          <a:xfrm>
            <a:off x="720000" y="2539850"/>
            <a:ext cx="2221200" cy="8535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29" name="Google Shape;529;p22"/>
          <p:cNvSpPr txBox="1">
            <a:spLocks noGrp="1"/>
          </p:cNvSpPr>
          <p:nvPr>
            <p:ph type="subTitle" idx="2"/>
          </p:nvPr>
        </p:nvSpPr>
        <p:spPr>
          <a:xfrm>
            <a:off x="720000" y="2176075"/>
            <a:ext cx="2685300" cy="3639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51"/>
        <p:cNvGrpSpPr/>
        <p:nvPr/>
      </p:nvGrpSpPr>
      <p:grpSpPr>
        <a:xfrm>
          <a:off x="0" y="0"/>
          <a:ext cx="0" cy="0"/>
          <a:chOff x="0" y="0"/>
          <a:chExt cx="0" cy="0"/>
        </a:xfrm>
      </p:grpSpPr>
      <p:grpSp>
        <p:nvGrpSpPr>
          <p:cNvPr id="552" name="Google Shape;552;p24"/>
          <p:cNvGrpSpPr/>
          <p:nvPr/>
        </p:nvGrpSpPr>
        <p:grpSpPr>
          <a:xfrm>
            <a:off x="-763449" y="-1473624"/>
            <a:ext cx="2928008" cy="2507804"/>
            <a:chOff x="-763449" y="-1473624"/>
            <a:chExt cx="2928008" cy="2507804"/>
          </a:xfrm>
        </p:grpSpPr>
        <p:sp>
          <p:nvSpPr>
            <p:cNvPr id="553" name="Google Shape;553;p24"/>
            <p:cNvSpPr/>
            <p:nvPr/>
          </p:nvSpPr>
          <p:spPr>
            <a:xfrm>
              <a:off x="-526723" y="-1446845"/>
              <a:ext cx="2691281" cy="248102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4"/>
            <p:cNvSpPr/>
            <p:nvPr/>
          </p:nvSpPr>
          <p:spPr>
            <a:xfrm>
              <a:off x="-763449" y="-1473624"/>
              <a:ext cx="2215557" cy="2039425"/>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24"/>
          <p:cNvGrpSpPr/>
          <p:nvPr/>
        </p:nvGrpSpPr>
        <p:grpSpPr>
          <a:xfrm>
            <a:off x="-312155" y="3702097"/>
            <a:ext cx="3016270" cy="2651622"/>
            <a:chOff x="-312155" y="3702097"/>
            <a:chExt cx="3016270" cy="2651622"/>
          </a:xfrm>
        </p:grpSpPr>
        <p:grpSp>
          <p:nvGrpSpPr>
            <p:cNvPr id="556" name="Google Shape;556;p24"/>
            <p:cNvGrpSpPr/>
            <p:nvPr/>
          </p:nvGrpSpPr>
          <p:grpSpPr>
            <a:xfrm>
              <a:off x="605710" y="4755713"/>
              <a:ext cx="2098406" cy="1598005"/>
              <a:chOff x="813085" y="4755713"/>
              <a:chExt cx="2098406" cy="1598005"/>
            </a:xfrm>
          </p:grpSpPr>
          <p:sp>
            <p:nvSpPr>
              <p:cNvPr id="557" name="Google Shape;557;p24"/>
              <p:cNvSpPr/>
              <p:nvPr/>
            </p:nvSpPr>
            <p:spPr>
              <a:xfrm>
                <a:off x="813085" y="4755713"/>
                <a:ext cx="2098406" cy="1598005"/>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4"/>
              <p:cNvSpPr/>
              <p:nvPr/>
            </p:nvSpPr>
            <p:spPr>
              <a:xfrm>
                <a:off x="2478345" y="4907939"/>
                <a:ext cx="33475" cy="44725"/>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4"/>
              <p:cNvSpPr/>
              <p:nvPr/>
            </p:nvSpPr>
            <p:spPr>
              <a:xfrm>
                <a:off x="2131666" y="4891858"/>
                <a:ext cx="32854" cy="44759"/>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4"/>
              <p:cNvSpPr/>
              <p:nvPr/>
            </p:nvSpPr>
            <p:spPr>
              <a:xfrm>
                <a:off x="2255795" y="4954284"/>
                <a:ext cx="41861" cy="57149"/>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4"/>
              <p:cNvSpPr/>
              <p:nvPr/>
            </p:nvSpPr>
            <p:spPr>
              <a:xfrm>
                <a:off x="2611481" y="5016675"/>
                <a:ext cx="41861" cy="56907"/>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4"/>
              <p:cNvSpPr/>
              <p:nvPr/>
            </p:nvSpPr>
            <p:spPr>
              <a:xfrm>
                <a:off x="1934205" y="4864838"/>
                <a:ext cx="42482" cy="56665"/>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4"/>
              <p:cNvSpPr/>
              <p:nvPr/>
            </p:nvSpPr>
            <p:spPr>
              <a:xfrm>
                <a:off x="2004949" y="5062295"/>
                <a:ext cx="42482" cy="56562"/>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24"/>
            <p:cNvGrpSpPr/>
            <p:nvPr/>
          </p:nvGrpSpPr>
          <p:grpSpPr>
            <a:xfrm rot="-864771">
              <a:off x="-128891" y="3934489"/>
              <a:ext cx="2086861" cy="1736423"/>
              <a:chOff x="-128999" y="3934720"/>
              <a:chExt cx="2086920" cy="1736472"/>
            </a:xfrm>
          </p:grpSpPr>
          <p:sp>
            <p:nvSpPr>
              <p:cNvPr id="565" name="Google Shape;565;p24"/>
              <p:cNvSpPr/>
              <p:nvPr/>
            </p:nvSpPr>
            <p:spPr>
              <a:xfrm>
                <a:off x="-128999" y="3934720"/>
                <a:ext cx="2086920" cy="1736472"/>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a:off x="354813" y="4634060"/>
                <a:ext cx="106127" cy="143618"/>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1635154" y="4769273"/>
                <a:ext cx="106127" cy="143678"/>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4"/>
              <p:cNvSpPr/>
              <p:nvPr/>
            </p:nvSpPr>
            <p:spPr>
              <a:xfrm>
                <a:off x="532555" y="4099377"/>
                <a:ext cx="106127" cy="14346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4"/>
              <p:cNvSpPr/>
              <p:nvPr/>
            </p:nvSpPr>
            <p:spPr>
              <a:xfrm>
                <a:off x="814754" y="4765697"/>
                <a:ext cx="106663" cy="143708"/>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4"/>
              <p:cNvSpPr/>
              <p:nvPr/>
            </p:nvSpPr>
            <p:spPr>
              <a:xfrm>
                <a:off x="806975" y="4199692"/>
                <a:ext cx="105560" cy="143350"/>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4"/>
              <p:cNvSpPr/>
              <p:nvPr/>
            </p:nvSpPr>
            <p:spPr>
              <a:xfrm>
                <a:off x="1314093" y="4644283"/>
                <a:ext cx="105590" cy="143678"/>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4"/>
              <p:cNvSpPr/>
              <p:nvPr/>
            </p:nvSpPr>
            <p:spPr>
              <a:xfrm>
                <a:off x="1084704" y="4599728"/>
                <a:ext cx="71109" cy="95398"/>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p:nvPr/>
            </p:nvSpPr>
            <p:spPr>
              <a:xfrm>
                <a:off x="1480748" y="4989095"/>
                <a:ext cx="71109" cy="95428"/>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4"/>
              <p:cNvSpPr/>
              <p:nvPr/>
            </p:nvSpPr>
            <p:spPr>
              <a:xfrm>
                <a:off x="1076359" y="4906334"/>
                <a:ext cx="70572" cy="95696"/>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4"/>
              <p:cNvSpPr/>
              <p:nvPr/>
            </p:nvSpPr>
            <p:spPr>
              <a:xfrm>
                <a:off x="631439" y="4970767"/>
                <a:ext cx="70572" cy="95428"/>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4"/>
              <p:cNvSpPr/>
              <p:nvPr/>
            </p:nvSpPr>
            <p:spPr>
              <a:xfrm>
                <a:off x="363694" y="4347780"/>
                <a:ext cx="71139" cy="95457"/>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4"/>
              <p:cNvSpPr/>
              <p:nvPr/>
            </p:nvSpPr>
            <p:spPr>
              <a:xfrm>
                <a:off x="635880" y="4518308"/>
                <a:ext cx="70036" cy="95726"/>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4"/>
              <p:cNvSpPr/>
              <p:nvPr/>
            </p:nvSpPr>
            <p:spPr>
              <a:xfrm>
                <a:off x="212626" y="4944779"/>
                <a:ext cx="105560" cy="14346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79"/>
        <p:cNvGrpSpPr/>
        <p:nvPr/>
      </p:nvGrpSpPr>
      <p:grpSpPr>
        <a:xfrm>
          <a:off x="0" y="0"/>
          <a:ext cx="0" cy="0"/>
          <a:chOff x="0" y="0"/>
          <a:chExt cx="0" cy="0"/>
        </a:xfrm>
      </p:grpSpPr>
      <p:grpSp>
        <p:nvGrpSpPr>
          <p:cNvPr id="580" name="Google Shape;580;p25"/>
          <p:cNvGrpSpPr/>
          <p:nvPr/>
        </p:nvGrpSpPr>
        <p:grpSpPr>
          <a:xfrm flipH="1">
            <a:off x="-927460" y="4233763"/>
            <a:ext cx="2745523" cy="2572125"/>
            <a:chOff x="7241447" y="4233763"/>
            <a:chExt cx="2745523" cy="2572125"/>
          </a:xfrm>
        </p:grpSpPr>
        <p:sp>
          <p:nvSpPr>
            <p:cNvPr id="581" name="Google Shape;581;p25"/>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5"/>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25"/>
          <p:cNvGrpSpPr/>
          <p:nvPr/>
        </p:nvGrpSpPr>
        <p:grpSpPr>
          <a:xfrm>
            <a:off x="7216927" y="-2185263"/>
            <a:ext cx="3798743" cy="3692153"/>
            <a:chOff x="6902090" y="-2185263"/>
            <a:chExt cx="3798743" cy="3692153"/>
          </a:xfrm>
        </p:grpSpPr>
        <p:sp>
          <p:nvSpPr>
            <p:cNvPr id="584" name="Google Shape;584;p25"/>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5" name="Google Shape;585;p25"/>
            <p:cNvGrpSpPr/>
            <p:nvPr/>
          </p:nvGrpSpPr>
          <p:grpSpPr>
            <a:xfrm rot="-7845996" flipH="1">
              <a:off x="7814416" y="-1103058"/>
              <a:ext cx="2589010" cy="1971616"/>
              <a:chOff x="-765482" y="4620203"/>
              <a:chExt cx="2588927" cy="1971554"/>
            </a:xfrm>
          </p:grpSpPr>
          <p:sp>
            <p:nvSpPr>
              <p:cNvPr id="586" name="Google Shape;586;p25"/>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5"/>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5"/>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5"/>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5"/>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5"/>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5"/>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5"/>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5"/>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5"/>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3">
  <p:cSld name="CUSTOM_9_1_1">
    <p:spTree>
      <p:nvGrpSpPr>
        <p:cNvPr id="1" name="Shape 596"/>
        <p:cNvGrpSpPr/>
        <p:nvPr/>
      </p:nvGrpSpPr>
      <p:grpSpPr>
        <a:xfrm>
          <a:off x="0" y="0"/>
          <a:ext cx="0" cy="0"/>
          <a:chOff x="0" y="0"/>
          <a:chExt cx="0" cy="0"/>
        </a:xfrm>
      </p:grpSpPr>
      <p:grpSp>
        <p:nvGrpSpPr>
          <p:cNvPr id="597" name="Google Shape;597;p26"/>
          <p:cNvGrpSpPr/>
          <p:nvPr/>
        </p:nvGrpSpPr>
        <p:grpSpPr>
          <a:xfrm>
            <a:off x="7355747" y="4233763"/>
            <a:ext cx="2745523" cy="2572125"/>
            <a:chOff x="7241447" y="4233763"/>
            <a:chExt cx="2745523" cy="2572125"/>
          </a:xfrm>
        </p:grpSpPr>
        <p:sp>
          <p:nvSpPr>
            <p:cNvPr id="598" name="Google Shape;598;p26"/>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6"/>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26"/>
          <p:cNvGrpSpPr/>
          <p:nvPr/>
        </p:nvGrpSpPr>
        <p:grpSpPr>
          <a:xfrm flipH="1">
            <a:off x="-1841860" y="-2185263"/>
            <a:ext cx="3798743" cy="3692153"/>
            <a:chOff x="6902090" y="-2185263"/>
            <a:chExt cx="3798743" cy="3692153"/>
          </a:xfrm>
        </p:grpSpPr>
        <p:sp>
          <p:nvSpPr>
            <p:cNvPr id="601" name="Google Shape;601;p26"/>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2" name="Google Shape;602;p26"/>
            <p:cNvGrpSpPr/>
            <p:nvPr/>
          </p:nvGrpSpPr>
          <p:grpSpPr>
            <a:xfrm rot="-7845996" flipH="1">
              <a:off x="7814416" y="-1103058"/>
              <a:ext cx="2589010" cy="1971616"/>
              <a:chOff x="-765482" y="4620203"/>
              <a:chExt cx="2588927" cy="1971554"/>
            </a:xfrm>
          </p:grpSpPr>
          <p:sp>
            <p:nvSpPr>
              <p:cNvPr id="603" name="Google Shape;603;p26"/>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6"/>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6"/>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6"/>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6"/>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6"/>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6"/>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6"/>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6"/>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6"/>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6DE625-C580-4F86-A319-092D38C4237C}"/>
              </a:ext>
            </a:extLst>
          </p:cNvPr>
          <p:cNvSpPr>
            <a:spLocks noGrp="1"/>
          </p:cNvSpPr>
          <p:nvPr>
            <p:ph type="dt" sz="half" idx="10"/>
          </p:nvPr>
        </p:nvSpPr>
        <p:spPr>
          <a:xfrm>
            <a:off x="628650" y="4767263"/>
            <a:ext cx="2057400" cy="273844"/>
          </a:xfrm>
          <a:prstGeom prst="rect">
            <a:avLst/>
          </a:prstGeom>
        </p:spPr>
        <p:txBody>
          <a:bodyPr/>
          <a:lstStyle/>
          <a:p>
            <a:fld id="{59BB2D0D-3CF8-4FA5-9EB2-7C4E21EA4873}" type="datetimeFigureOut">
              <a:rPr lang="zh-CN" altLang="en-US" smtClean="0">
                <a:solidFill>
                  <a:srgbClr val="000000">
                    <a:tint val="75000"/>
                  </a:srgbClr>
                </a:solidFill>
              </a:rPr>
              <a:pPr/>
              <a:t>2023/3/12</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id="{B3AFFF76-776B-4852-B91B-5616D30116B9}"/>
              </a:ext>
            </a:extLst>
          </p:cNvPr>
          <p:cNvSpPr>
            <a:spLocks noGrp="1"/>
          </p:cNvSpPr>
          <p:nvPr>
            <p:ph type="ftr" sz="quarter" idx="11"/>
          </p:nvPr>
        </p:nvSpPr>
        <p:spPr>
          <a:xfrm>
            <a:off x="3028950" y="4767263"/>
            <a:ext cx="3086100" cy="273844"/>
          </a:xfrm>
          <a:prstGeom prst="rect">
            <a:avLst/>
          </a:prstGeom>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id="{8F420EFE-2A36-446D-9282-1D1971DD6B27}"/>
              </a:ext>
            </a:extLst>
          </p:cNvPr>
          <p:cNvSpPr>
            <a:spLocks noGrp="1"/>
          </p:cNvSpPr>
          <p:nvPr>
            <p:ph type="sldNum" sz="quarter" idx="12"/>
          </p:nvPr>
        </p:nvSpPr>
        <p:spPr>
          <a:xfrm>
            <a:off x="6457950" y="4767263"/>
            <a:ext cx="2057400" cy="273844"/>
          </a:xfrm>
          <a:prstGeom prst="rect">
            <a:avLst/>
          </a:prstGeom>
        </p:spPr>
        <p:txBody>
          <a:bodyPr/>
          <a:lstStyle/>
          <a:p>
            <a:fld id="{7869CF7B-892D-4D09-AFC8-54FAF7CB7CB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032504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6"/>
        <p:cNvGrpSpPr/>
        <p:nvPr/>
      </p:nvGrpSpPr>
      <p:grpSpPr>
        <a:xfrm>
          <a:off x="0" y="0"/>
          <a:ext cx="0" cy="0"/>
          <a:chOff x="0" y="0"/>
          <a:chExt cx="0" cy="0"/>
        </a:xfrm>
      </p:grpSpPr>
      <p:grpSp>
        <p:nvGrpSpPr>
          <p:cNvPr id="117" name="Google Shape;117;p6"/>
          <p:cNvGrpSpPr/>
          <p:nvPr/>
        </p:nvGrpSpPr>
        <p:grpSpPr>
          <a:xfrm>
            <a:off x="7355747" y="4233763"/>
            <a:ext cx="2745523" cy="2572125"/>
            <a:chOff x="7241447" y="4233763"/>
            <a:chExt cx="2745523" cy="2572125"/>
          </a:xfrm>
        </p:grpSpPr>
        <p:sp>
          <p:nvSpPr>
            <p:cNvPr id="118" name="Google Shape;118;p6"/>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6"/>
          <p:cNvGrpSpPr/>
          <p:nvPr/>
        </p:nvGrpSpPr>
        <p:grpSpPr>
          <a:xfrm flipH="1">
            <a:off x="-1841860" y="-2185263"/>
            <a:ext cx="3798743" cy="3692153"/>
            <a:chOff x="6902090" y="-2185263"/>
            <a:chExt cx="3798743" cy="3692153"/>
          </a:xfrm>
        </p:grpSpPr>
        <p:sp>
          <p:nvSpPr>
            <p:cNvPr id="121" name="Google Shape;121;p6"/>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 name="Google Shape;122;p6"/>
            <p:cNvGrpSpPr/>
            <p:nvPr/>
          </p:nvGrpSpPr>
          <p:grpSpPr>
            <a:xfrm rot="-7845996" flipH="1">
              <a:off x="7814416" y="-1103058"/>
              <a:ext cx="2589010" cy="1971616"/>
              <a:chOff x="-765482" y="4620203"/>
              <a:chExt cx="2588927" cy="1971554"/>
            </a:xfrm>
          </p:grpSpPr>
          <p:sp>
            <p:nvSpPr>
              <p:cNvPr id="123" name="Google Shape;123;p6"/>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6"/>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3" name="Google Shape;133;p6"/>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4"/>
        <p:cNvGrpSpPr/>
        <p:nvPr/>
      </p:nvGrpSpPr>
      <p:grpSpPr>
        <a:xfrm>
          <a:off x="0" y="0"/>
          <a:ext cx="0" cy="0"/>
          <a:chOff x="0" y="0"/>
          <a:chExt cx="0" cy="0"/>
        </a:xfrm>
      </p:grpSpPr>
      <p:sp>
        <p:nvSpPr>
          <p:cNvPr id="135" name="Google Shape;135;p7"/>
          <p:cNvSpPr txBox="1">
            <a:spLocks noGrp="1"/>
          </p:cNvSpPr>
          <p:nvPr>
            <p:ph type="title"/>
          </p:nvPr>
        </p:nvSpPr>
        <p:spPr>
          <a:xfrm>
            <a:off x="4572000" y="1496850"/>
            <a:ext cx="3852000" cy="755700"/>
          </a:xfrm>
          <a:prstGeom prst="rect">
            <a:avLst/>
          </a:prstGeom>
        </p:spPr>
        <p:txBody>
          <a:bodyPr spcFirstLastPara="1" wrap="square" lIns="0" tIns="0" rIns="0" bIns="0" anchor="ctr" anchorCtr="0">
            <a:noAutofit/>
          </a:bodyPr>
          <a:lstStyle>
            <a:lvl1pPr lvl="0" algn="r">
              <a:spcBef>
                <a:spcPts val="0"/>
              </a:spcBef>
              <a:spcAft>
                <a:spcPts val="0"/>
              </a:spcAft>
              <a:buSzPts val="3600"/>
              <a:buNone/>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6" name="Google Shape;136;p7"/>
          <p:cNvSpPr txBox="1">
            <a:spLocks noGrp="1"/>
          </p:cNvSpPr>
          <p:nvPr>
            <p:ph type="subTitle" idx="1"/>
          </p:nvPr>
        </p:nvSpPr>
        <p:spPr>
          <a:xfrm>
            <a:off x="4572000" y="2252550"/>
            <a:ext cx="3852000" cy="13941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137" name="Google Shape;137;p7"/>
          <p:cNvGrpSpPr/>
          <p:nvPr/>
        </p:nvGrpSpPr>
        <p:grpSpPr>
          <a:xfrm>
            <a:off x="-672370" y="-1344988"/>
            <a:ext cx="2784756" cy="2362477"/>
            <a:chOff x="-672370" y="-1344988"/>
            <a:chExt cx="2784756" cy="2362477"/>
          </a:xfrm>
        </p:grpSpPr>
        <p:sp>
          <p:nvSpPr>
            <p:cNvPr id="138" name="Google Shape;138;p7"/>
            <p:cNvSpPr/>
            <p:nvPr/>
          </p:nvSpPr>
          <p:spPr>
            <a:xfrm rot="10800000" flipH="1">
              <a:off x="-431493" y="-134498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39;p7"/>
            <p:cNvGrpSpPr/>
            <p:nvPr/>
          </p:nvGrpSpPr>
          <p:grpSpPr>
            <a:xfrm rot="10800000">
              <a:off x="-672370" y="-938356"/>
              <a:ext cx="2350564" cy="1955844"/>
              <a:chOff x="7173422" y="4083799"/>
              <a:chExt cx="2350564" cy="1955844"/>
            </a:xfrm>
          </p:grpSpPr>
          <p:sp>
            <p:nvSpPr>
              <p:cNvPr id="140" name="Google Shape;140;p7"/>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flipH="1">
                <a:off x="7417514" y="4269389"/>
                <a:ext cx="1721841" cy="1113844"/>
                <a:chOff x="-3171530" y="2930427"/>
                <a:chExt cx="1885915" cy="1219982"/>
              </a:xfrm>
            </p:grpSpPr>
            <p:sp>
              <p:nvSpPr>
                <p:cNvPr id="142" name="Google Shape;142;p7"/>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5"/>
        <p:cNvGrpSpPr/>
        <p:nvPr/>
      </p:nvGrpSpPr>
      <p:grpSpPr>
        <a:xfrm>
          <a:off x="0" y="0"/>
          <a:ext cx="0" cy="0"/>
          <a:chOff x="0" y="0"/>
          <a:chExt cx="0" cy="0"/>
        </a:xfrm>
      </p:grpSpPr>
      <p:sp>
        <p:nvSpPr>
          <p:cNvPr id="156" name="Google Shape;156;p8"/>
          <p:cNvSpPr txBox="1">
            <a:spLocks noGrp="1"/>
          </p:cNvSpPr>
          <p:nvPr>
            <p:ph type="title"/>
          </p:nvPr>
        </p:nvSpPr>
        <p:spPr>
          <a:xfrm>
            <a:off x="720000" y="1346100"/>
            <a:ext cx="3811500" cy="2451300"/>
          </a:xfrm>
          <a:prstGeom prst="rect">
            <a:avLst/>
          </a:prstGeom>
        </p:spPr>
        <p:txBody>
          <a:bodyPr spcFirstLastPara="1" wrap="square" lIns="0" tIns="0" rIns="0" bIns="0" anchor="ctr" anchorCtr="0">
            <a:noAutofit/>
          </a:bodyPr>
          <a:lstStyle>
            <a:lvl1pPr lvl="0" algn="l">
              <a:spcBef>
                <a:spcPts val="0"/>
              </a:spcBef>
              <a:spcAft>
                <a:spcPts val="0"/>
              </a:spcAft>
              <a:buSzPts val="4800"/>
              <a:buNone/>
              <a:defRPr sz="74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grpSp>
        <p:nvGrpSpPr>
          <p:cNvPr id="157" name="Google Shape;157;p8"/>
          <p:cNvGrpSpPr/>
          <p:nvPr/>
        </p:nvGrpSpPr>
        <p:grpSpPr>
          <a:xfrm>
            <a:off x="6323703" y="-1714868"/>
            <a:ext cx="3690537" cy="3038729"/>
            <a:chOff x="6323703" y="-1714868"/>
            <a:chExt cx="3690537" cy="3038729"/>
          </a:xfrm>
        </p:grpSpPr>
        <p:sp>
          <p:nvSpPr>
            <p:cNvPr id="158" name="Google Shape;158;p8"/>
            <p:cNvSpPr/>
            <p:nvPr/>
          </p:nvSpPr>
          <p:spPr>
            <a:xfrm rot="4356819" flipH="1">
              <a:off x="6407824" y="-1218178"/>
              <a:ext cx="2543772" cy="2045349"/>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 name="Google Shape;159;p8"/>
            <p:cNvGrpSpPr/>
            <p:nvPr/>
          </p:nvGrpSpPr>
          <p:grpSpPr>
            <a:xfrm>
              <a:off x="7663676" y="-909828"/>
              <a:ext cx="2350564" cy="1955844"/>
              <a:chOff x="7130276" y="-986028"/>
              <a:chExt cx="2350564" cy="1955844"/>
            </a:xfrm>
          </p:grpSpPr>
          <p:sp>
            <p:nvSpPr>
              <p:cNvPr id="160" name="Google Shape;160;p8"/>
              <p:cNvSpPr/>
              <p:nvPr/>
            </p:nvSpPr>
            <p:spPr>
              <a:xfrm rot="10800000">
                <a:off x="7130276" y="-986028"/>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rot="10800000">
                <a:off x="7374368" y="-329618"/>
                <a:ext cx="1721841" cy="1113844"/>
                <a:chOff x="-3171530" y="2930427"/>
                <a:chExt cx="1885915" cy="1219982"/>
              </a:xfrm>
            </p:grpSpPr>
            <p:sp>
              <p:nvSpPr>
                <p:cNvPr id="162" name="Google Shape;162;p8"/>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5"/>
        <p:cNvGrpSpPr/>
        <p:nvPr/>
      </p:nvGrpSpPr>
      <p:grpSpPr>
        <a:xfrm>
          <a:off x="0" y="0"/>
          <a:ext cx="0" cy="0"/>
          <a:chOff x="0" y="0"/>
          <a:chExt cx="0" cy="0"/>
        </a:xfrm>
      </p:grpSpPr>
      <p:sp>
        <p:nvSpPr>
          <p:cNvPr id="176" name="Google Shape;176;p9"/>
          <p:cNvSpPr txBox="1">
            <a:spLocks noGrp="1"/>
          </p:cNvSpPr>
          <p:nvPr>
            <p:ph type="title"/>
          </p:nvPr>
        </p:nvSpPr>
        <p:spPr>
          <a:xfrm>
            <a:off x="720000" y="1411650"/>
            <a:ext cx="3852000" cy="841800"/>
          </a:xfrm>
          <a:prstGeom prst="rect">
            <a:avLst/>
          </a:prstGeom>
        </p:spPr>
        <p:txBody>
          <a:bodyPr spcFirstLastPara="1" wrap="square" lIns="0" tIns="0" rIns="0" bIns="0" anchor="ctr" anchorCtr="0">
            <a:noAutofit/>
          </a:bodyPr>
          <a:lstStyle>
            <a:lvl1pPr lvl="0" algn="l" rtl="0">
              <a:spcBef>
                <a:spcPts val="0"/>
              </a:spcBef>
              <a:spcAft>
                <a:spcPts val="0"/>
              </a:spcAft>
              <a:buSzPts val="4500"/>
              <a:buNone/>
              <a:defRPr sz="5200"/>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177" name="Google Shape;177;p9"/>
          <p:cNvSpPr txBox="1">
            <a:spLocks noGrp="1"/>
          </p:cNvSpPr>
          <p:nvPr>
            <p:ph type="subTitle" idx="1"/>
          </p:nvPr>
        </p:nvSpPr>
        <p:spPr>
          <a:xfrm>
            <a:off x="720000" y="2253450"/>
            <a:ext cx="3852000" cy="1478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grpSp>
        <p:nvGrpSpPr>
          <p:cNvPr id="178" name="Google Shape;178;p9"/>
          <p:cNvGrpSpPr/>
          <p:nvPr/>
        </p:nvGrpSpPr>
        <p:grpSpPr>
          <a:xfrm>
            <a:off x="6902090" y="-2185263"/>
            <a:ext cx="3798743" cy="3692153"/>
            <a:chOff x="6902090" y="-2185263"/>
            <a:chExt cx="3798743" cy="3692153"/>
          </a:xfrm>
        </p:grpSpPr>
        <p:sp>
          <p:nvSpPr>
            <p:cNvPr id="179" name="Google Shape;179;p9"/>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 name="Google Shape;180;p9"/>
            <p:cNvGrpSpPr/>
            <p:nvPr/>
          </p:nvGrpSpPr>
          <p:grpSpPr>
            <a:xfrm rot="-7845996" flipH="1">
              <a:off x="7814416" y="-1103058"/>
              <a:ext cx="2589010" cy="1971616"/>
              <a:chOff x="-765482" y="4620203"/>
              <a:chExt cx="2588927" cy="1971554"/>
            </a:xfrm>
          </p:grpSpPr>
          <p:sp>
            <p:nvSpPr>
              <p:cNvPr id="181" name="Google Shape;181;p9"/>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9"/>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9"/>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9"/>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1"/>
        <p:cNvGrpSpPr/>
        <p:nvPr/>
      </p:nvGrpSpPr>
      <p:grpSpPr>
        <a:xfrm>
          <a:off x="0" y="0"/>
          <a:ext cx="0" cy="0"/>
          <a:chOff x="0" y="0"/>
          <a:chExt cx="0" cy="0"/>
        </a:xfrm>
      </p:grpSpPr>
      <p:grpSp>
        <p:nvGrpSpPr>
          <p:cNvPr id="192" name="Google Shape;192;p10"/>
          <p:cNvGrpSpPr/>
          <p:nvPr/>
        </p:nvGrpSpPr>
        <p:grpSpPr>
          <a:xfrm>
            <a:off x="-1176715" y="-1246132"/>
            <a:ext cx="2888807" cy="2780929"/>
            <a:chOff x="-1313665" y="-1291757"/>
            <a:chExt cx="2888807" cy="2780929"/>
          </a:xfrm>
        </p:grpSpPr>
        <p:sp>
          <p:nvSpPr>
            <p:cNvPr id="193" name="Google Shape;193;p10"/>
            <p:cNvSpPr/>
            <p:nvPr/>
          </p:nvSpPr>
          <p:spPr>
            <a:xfrm rot="8696198" flipH="1">
              <a:off x="-997317" y="-808319"/>
              <a:ext cx="2256112" cy="181405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rgbClr val="FFA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 name="Google Shape;194;p10"/>
            <p:cNvGrpSpPr/>
            <p:nvPr/>
          </p:nvGrpSpPr>
          <p:grpSpPr>
            <a:xfrm rot="10800000">
              <a:off x="-584570" y="-1004509"/>
              <a:ext cx="2084950" cy="1734834"/>
              <a:chOff x="7173422" y="4083799"/>
              <a:chExt cx="2350564" cy="1955844"/>
            </a:xfrm>
          </p:grpSpPr>
          <p:sp>
            <p:nvSpPr>
              <p:cNvPr id="195" name="Google Shape;195;p10"/>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0"/>
              <p:cNvGrpSpPr/>
              <p:nvPr/>
            </p:nvGrpSpPr>
            <p:grpSpPr>
              <a:xfrm flipH="1">
                <a:off x="7417514" y="4269389"/>
                <a:ext cx="1721841" cy="1113844"/>
                <a:chOff x="-3171530" y="2930427"/>
                <a:chExt cx="1885915" cy="1219982"/>
              </a:xfrm>
            </p:grpSpPr>
            <p:sp>
              <p:nvSpPr>
                <p:cNvPr id="197" name="Google Shape;197;p10"/>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0"/>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0"/>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0"/>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0"/>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0"/>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0"/>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0"/>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0"/>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10" name="Google Shape;210;p10"/>
          <p:cNvSpPr txBox="1">
            <a:spLocks noGrp="1"/>
          </p:cNvSpPr>
          <p:nvPr>
            <p:ph type="title"/>
          </p:nvPr>
        </p:nvSpPr>
        <p:spPr>
          <a:xfrm>
            <a:off x="720000" y="2633000"/>
            <a:ext cx="3476700" cy="1107900"/>
          </a:xfrm>
          <a:prstGeom prst="rect">
            <a:avLst/>
          </a:prstGeom>
        </p:spPr>
        <p:txBody>
          <a:bodyPr spcFirstLastPara="1" wrap="square" lIns="0" tIns="0" rIns="0" bIns="0" anchor="ctr" anchorCtr="0">
            <a:noAutofit/>
          </a:bodyPr>
          <a:lstStyle>
            <a:lvl1pPr lvl="0" algn="l"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11" name="Google Shape;211;p10"/>
          <p:cNvSpPr txBox="1">
            <a:spLocks noGrp="1"/>
          </p:cNvSpPr>
          <p:nvPr>
            <p:ph type="subTitle" idx="1"/>
          </p:nvPr>
        </p:nvSpPr>
        <p:spPr>
          <a:xfrm>
            <a:off x="720000" y="3741000"/>
            <a:ext cx="3476700" cy="8625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2"/>
        <p:cNvGrpSpPr/>
        <p:nvPr/>
      </p:nvGrpSpPr>
      <p:grpSpPr>
        <a:xfrm>
          <a:off x="0" y="0"/>
          <a:ext cx="0" cy="0"/>
          <a:chOff x="0" y="0"/>
          <a:chExt cx="0" cy="0"/>
        </a:xfrm>
      </p:grpSpPr>
      <p:grpSp>
        <p:nvGrpSpPr>
          <p:cNvPr id="213" name="Google Shape;213;p11"/>
          <p:cNvGrpSpPr/>
          <p:nvPr/>
        </p:nvGrpSpPr>
        <p:grpSpPr>
          <a:xfrm>
            <a:off x="-672249" y="-1185203"/>
            <a:ext cx="2200957" cy="1917818"/>
            <a:chOff x="-672249" y="-1185203"/>
            <a:chExt cx="2200957" cy="1917818"/>
          </a:xfrm>
        </p:grpSpPr>
        <p:sp>
          <p:nvSpPr>
            <p:cNvPr id="214" name="Google Shape;214;p11"/>
            <p:cNvSpPr/>
            <p:nvPr/>
          </p:nvSpPr>
          <p:spPr>
            <a:xfrm rot="10800000" flipH="1">
              <a:off x="-672249" y="-1185203"/>
              <a:ext cx="2200957" cy="1769705"/>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215;p11"/>
            <p:cNvGrpSpPr/>
            <p:nvPr/>
          </p:nvGrpSpPr>
          <p:grpSpPr>
            <a:xfrm rot="10800000">
              <a:off x="-672241" y="-938263"/>
              <a:ext cx="2008087" cy="1670877"/>
              <a:chOff x="7173422" y="4083799"/>
              <a:chExt cx="2350564" cy="1955844"/>
            </a:xfrm>
          </p:grpSpPr>
          <p:sp>
            <p:nvSpPr>
              <p:cNvPr id="216" name="Google Shape;216;p11"/>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 name="Google Shape;217;p11"/>
              <p:cNvGrpSpPr/>
              <p:nvPr/>
            </p:nvGrpSpPr>
            <p:grpSpPr>
              <a:xfrm flipH="1">
                <a:off x="7417514" y="4269389"/>
                <a:ext cx="1721841" cy="1113844"/>
                <a:chOff x="-3171530" y="2930427"/>
                <a:chExt cx="1885915" cy="1219982"/>
              </a:xfrm>
            </p:grpSpPr>
            <p:sp>
              <p:nvSpPr>
                <p:cNvPr id="218" name="Google Shape;218;p11"/>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1"/>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1"/>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1"/>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31" name="Google Shape;231;p11"/>
          <p:cNvGrpSpPr/>
          <p:nvPr/>
        </p:nvGrpSpPr>
        <p:grpSpPr>
          <a:xfrm>
            <a:off x="7910033" y="4012538"/>
            <a:ext cx="3057837" cy="2579218"/>
            <a:chOff x="7910033" y="4012538"/>
            <a:chExt cx="3057837" cy="2579218"/>
          </a:xfrm>
        </p:grpSpPr>
        <p:sp>
          <p:nvSpPr>
            <p:cNvPr id="232" name="Google Shape;232;p11"/>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 name="Google Shape;233;p11"/>
            <p:cNvGrpSpPr/>
            <p:nvPr/>
          </p:nvGrpSpPr>
          <p:grpSpPr>
            <a:xfrm flipH="1">
              <a:off x="7910033" y="4620203"/>
              <a:ext cx="2588927" cy="1971554"/>
              <a:chOff x="-765482" y="4620203"/>
              <a:chExt cx="2588927" cy="1971554"/>
            </a:xfrm>
          </p:grpSpPr>
          <p:sp>
            <p:nvSpPr>
              <p:cNvPr id="234" name="Google Shape;234;p11"/>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1"/>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1"/>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1"/>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4" name="Google Shape;244;p11"/>
          <p:cNvSpPr txBox="1">
            <a:spLocks noGrp="1"/>
          </p:cNvSpPr>
          <p:nvPr>
            <p:ph type="title" hasCustomPrompt="1"/>
          </p:nvPr>
        </p:nvSpPr>
        <p:spPr>
          <a:xfrm>
            <a:off x="1205400" y="1689188"/>
            <a:ext cx="6733200" cy="1086300"/>
          </a:xfrm>
          <a:prstGeom prst="rect">
            <a:avLst/>
          </a:prstGeom>
        </p:spPr>
        <p:txBody>
          <a:bodyPr spcFirstLastPara="1" wrap="square" lIns="0" tIns="0" rIns="0" bIns="0" anchor="ctr" anchorCtr="0">
            <a:noAutofit/>
          </a:bodyPr>
          <a:lstStyle>
            <a:lvl1pPr lvl="0" algn="ctr">
              <a:spcBef>
                <a:spcPts val="0"/>
              </a:spcBef>
              <a:spcAft>
                <a:spcPts val="0"/>
              </a:spcAft>
              <a:buSzPts val="7200"/>
              <a:buNone/>
              <a:defRPr sz="76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245" name="Google Shape;245;p11"/>
          <p:cNvSpPr txBox="1">
            <a:spLocks noGrp="1"/>
          </p:cNvSpPr>
          <p:nvPr>
            <p:ph type="subTitle" idx="1"/>
          </p:nvPr>
        </p:nvSpPr>
        <p:spPr>
          <a:xfrm>
            <a:off x="1205400" y="2775413"/>
            <a:ext cx="6733200" cy="6789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47"/>
        <p:cNvGrpSpPr/>
        <p:nvPr/>
      </p:nvGrpSpPr>
      <p:grpSpPr>
        <a:xfrm>
          <a:off x="0" y="0"/>
          <a:ext cx="0" cy="0"/>
          <a:chOff x="0" y="0"/>
          <a:chExt cx="0" cy="0"/>
        </a:xfrm>
      </p:grpSpPr>
      <p:grpSp>
        <p:nvGrpSpPr>
          <p:cNvPr id="248" name="Google Shape;248;p13"/>
          <p:cNvGrpSpPr/>
          <p:nvPr/>
        </p:nvGrpSpPr>
        <p:grpSpPr>
          <a:xfrm>
            <a:off x="7380027" y="-1179454"/>
            <a:ext cx="2323917" cy="1971521"/>
            <a:chOff x="7380027" y="-1179454"/>
            <a:chExt cx="2323917" cy="1971521"/>
          </a:xfrm>
        </p:grpSpPr>
        <p:sp>
          <p:nvSpPr>
            <p:cNvPr id="249" name="Google Shape;249;p13"/>
            <p:cNvSpPr/>
            <p:nvPr/>
          </p:nvSpPr>
          <p:spPr>
            <a:xfrm rot="10800000">
              <a:off x="7380027" y="-1179454"/>
              <a:ext cx="2122899" cy="1706942"/>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13"/>
            <p:cNvGrpSpPr/>
            <p:nvPr/>
          </p:nvGrpSpPr>
          <p:grpSpPr>
            <a:xfrm rot="10800000">
              <a:off x="7742369" y="-840109"/>
              <a:ext cx="1961575" cy="1632176"/>
              <a:chOff x="-347374" y="4474725"/>
              <a:chExt cx="1961575" cy="1632176"/>
            </a:xfrm>
          </p:grpSpPr>
          <p:sp>
            <p:nvSpPr>
              <p:cNvPr id="251" name="Google Shape;251;p13"/>
              <p:cNvSpPr/>
              <p:nvPr/>
            </p:nvSpPr>
            <p:spPr>
              <a:xfrm>
                <a:off x="-347374" y="4474725"/>
                <a:ext cx="1961575" cy="1632176"/>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252;p13"/>
              <p:cNvGrpSpPr/>
              <p:nvPr/>
            </p:nvGrpSpPr>
            <p:grpSpPr>
              <a:xfrm>
                <a:off x="-26321" y="4629538"/>
                <a:ext cx="1436879" cy="929505"/>
                <a:chOff x="-3171530" y="2930427"/>
                <a:chExt cx="1885915" cy="1219982"/>
              </a:xfrm>
            </p:grpSpPr>
            <p:sp>
              <p:nvSpPr>
                <p:cNvPr id="253" name="Google Shape;253;p13"/>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66" name="Google Shape;266;p13"/>
          <p:cNvGrpSpPr/>
          <p:nvPr/>
        </p:nvGrpSpPr>
        <p:grpSpPr>
          <a:xfrm rot="1758937">
            <a:off x="-1204798" y="4497918"/>
            <a:ext cx="2672777" cy="2405147"/>
            <a:chOff x="-347374" y="4726800"/>
            <a:chExt cx="2672887" cy="2405246"/>
          </a:xfrm>
        </p:grpSpPr>
        <p:sp>
          <p:nvSpPr>
            <p:cNvPr id="267" name="Google Shape;267;p13"/>
            <p:cNvSpPr/>
            <p:nvPr/>
          </p:nvSpPr>
          <p:spPr>
            <a:xfrm>
              <a:off x="-347374" y="5086610"/>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263414" y="4726800"/>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3"/>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0" name="Google Shape;270;p13"/>
          <p:cNvSpPr txBox="1">
            <a:spLocks noGrp="1"/>
          </p:cNvSpPr>
          <p:nvPr>
            <p:ph type="subTitle" idx="1"/>
          </p:nvPr>
        </p:nvSpPr>
        <p:spPr>
          <a:xfrm>
            <a:off x="1829875" y="1675875"/>
            <a:ext cx="2356500" cy="392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00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1" name="Google Shape;271;p13"/>
          <p:cNvSpPr txBox="1">
            <a:spLocks noGrp="1"/>
          </p:cNvSpPr>
          <p:nvPr>
            <p:ph type="subTitle" idx="2"/>
          </p:nvPr>
        </p:nvSpPr>
        <p:spPr>
          <a:xfrm>
            <a:off x="1829875" y="2068284"/>
            <a:ext cx="2356500" cy="570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2" name="Google Shape;272;p13"/>
          <p:cNvSpPr txBox="1">
            <a:spLocks noGrp="1"/>
          </p:cNvSpPr>
          <p:nvPr>
            <p:ph type="title" idx="3" hasCustomPrompt="1"/>
          </p:nvPr>
        </p:nvSpPr>
        <p:spPr>
          <a:xfrm>
            <a:off x="720178" y="1675875"/>
            <a:ext cx="1109700" cy="963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4500">
                <a:solidFill>
                  <a:schemeClr val="lt2"/>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r>
              <a:t>xx%</a:t>
            </a:r>
          </a:p>
        </p:txBody>
      </p:sp>
      <p:sp>
        <p:nvSpPr>
          <p:cNvPr id="273" name="Google Shape;273;p13"/>
          <p:cNvSpPr txBox="1">
            <a:spLocks noGrp="1"/>
          </p:cNvSpPr>
          <p:nvPr>
            <p:ph type="subTitle" idx="4"/>
          </p:nvPr>
        </p:nvSpPr>
        <p:spPr>
          <a:xfrm>
            <a:off x="6067500" y="1675875"/>
            <a:ext cx="2356500" cy="392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00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4" name="Google Shape;274;p13"/>
          <p:cNvSpPr txBox="1">
            <a:spLocks noGrp="1"/>
          </p:cNvSpPr>
          <p:nvPr>
            <p:ph type="subTitle" idx="5"/>
          </p:nvPr>
        </p:nvSpPr>
        <p:spPr>
          <a:xfrm>
            <a:off x="6067500" y="2068282"/>
            <a:ext cx="2356500" cy="570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5" name="Google Shape;275;p13"/>
          <p:cNvSpPr txBox="1">
            <a:spLocks noGrp="1"/>
          </p:cNvSpPr>
          <p:nvPr>
            <p:ph type="title" idx="6" hasCustomPrompt="1"/>
          </p:nvPr>
        </p:nvSpPr>
        <p:spPr>
          <a:xfrm>
            <a:off x="4957800" y="1675875"/>
            <a:ext cx="1109700" cy="963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4500">
                <a:solidFill>
                  <a:schemeClr val="lt2"/>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r>
              <a:t>xx%</a:t>
            </a:r>
          </a:p>
        </p:txBody>
      </p:sp>
      <p:sp>
        <p:nvSpPr>
          <p:cNvPr id="276" name="Google Shape;276;p13"/>
          <p:cNvSpPr txBox="1">
            <a:spLocks noGrp="1"/>
          </p:cNvSpPr>
          <p:nvPr>
            <p:ph type="subTitle" idx="7"/>
          </p:nvPr>
        </p:nvSpPr>
        <p:spPr>
          <a:xfrm>
            <a:off x="1829875" y="3343507"/>
            <a:ext cx="2356500" cy="392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00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7" name="Google Shape;277;p13"/>
          <p:cNvSpPr txBox="1">
            <a:spLocks noGrp="1"/>
          </p:cNvSpPr>
          <p:nvPr>
            <p:ph type="subTitle" idx="8"/>
          </p:nvPr>
        </p:nvSpPr>
        <p:spPr>
          <a:xfrm>
            <a:off x="1829875" y="3735825"/>
            <a:ext cx="2356500" cy="570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8" name="Google Shape;278;p13"/>
          <p:cNvSpPr txBox="1">
            <a:spLocks noGrp="1"/>
          </p:cNvSpPr>
          <p:nvPr>
            <p:ph type="title" idx="9" hasCustomPrompt="1"/>
          </p:nvPr>
        </p:nvSpPr>
        <p:spPr>
          <a:xfrm>
            <a:off x="720000" y="3343425"/>
            <a:ext cx="1109700" cy="963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4500">
                <a:solidFill>
                  <a:schemeClr val="lt2"/>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r>
              <a:t>xx%</a:t>
            </a:r>
          </a:p>
        </p:txBody>
      </p:sp>
      <p:sp>
        <p:nvSpPr>
          <p:cNvPr id="279" name="Google Shape;279;p13"/>
          <p:cNvSpPr txBox="1">
            <a:spLocks noGrp="1"/>
          </p:cNvSpPr>
          <p:nvPr>
            <p:ph type="subTitle" idx="13"/>
          </p:nvPr>
        </p:nvSpPr>
        <p:spPr>
          <a:xfrm>
            <a:off x="6067500" y="3343498"/>
            <a:ext cx="2356500" cy="392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00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80" name="Google Shape;280;p13"/>
          <p:cNvSpPr txBox="1">
            <a:spLocks noGrp="1"/>
          </p:cNvSpPr>
          <p:nvPr>
            <p:ph type="subTitle" idx="14"/>
          </p:nvPr>
        </p:nvSpPr>
        <p:spPr>
          <a:xfrm>
            <a:off x="6067500" y="3735825"/>
            <a:ext cx="2356500" cy="570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81" name="Google Shape;281;p13"/>
          <p:cNvSpPr txBox="1">
            <a:spLocks noGrp="1"/>
          </p:cNvSpPr>
          <p:nvPr>
            <p:ph type="title" idx="15" hasCustomPrompt="1"/>
          </p:nvPr>
        </p:nvSpPr>
        <p:spPr>
          <a:xfrm>
            <a:off x="4957800" y="3343425"/>
            <a:ext cx="1109700" cy="963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4500">
                <a:solidFill>
                  <a:schemeClr val="lt2"/>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282"/>
        <p:cNvGrpSpPr/>
        <p:nvPr/>
      </p:nvGrpSpPr>
      <p:grpSpPr>
        <a:xfrm>
          <a:off x="0" y="0"/>
          <a:ext cx="0" cy="0"/>
          <a:chOff x="0" y="0"/>
          <a:chExt cx="0" cy="0"/>
        </a:xfrm>
      </p:grpSpPr>
      <p:grpSp>
        <p:nvGrpSpPr>
          <p:cNvPr id="283" name="Google Shape;283;p14"/>
          <p:cNvGrpSpPr/>
          <p:nvPr/>
        </p:nvGrpSpPr>
        <p:grpSpPr>
          <a:xfrm>
            <a:off x="-672249" y="-1185203"/>
            <a:ext cx="2200957" cy="1917818"/>
            <a:chOff x="-672249" y="-1185203"/>
            <a:chExt cx="2200957" cy="1917818"/>
          </a:xfrm>
        </p:grpSpPr>
        <p:sp>
          <p:nvSpPr>
            <p:cNvPr id="284" name="Google Shape;284;p14"/>
            <p:cNvSpPr/>
            <p:nvPr/>
          </p:nvSpPr>
          <p:spPr>
            <a:xfrm rot="10800000" flipH="1">
              <a:off x="-672249" y="-1185203"/>
              <a:ext cx="2200957" cy="1769705"/>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285;p14"/>
            <p:cNvGrpSpPr/>
            <p:nvPr/>
          </p:nvGrpSpPr>
          <p:grpSpPr>
            <a:xfrm rot="10800000">
              <a:off x="-672241" y="-938263"/>
              <a:ext cx="2008087" cy="1670877"/>
              <a:chOff x="7173422" y="4083799"/>
              <a:chExt cx="2350564" cy="1955844"/>
            </a:xfrm>
          </p:grpSpPr>
          <p:sp>
            <p:nvSpPr>
              <p:cNvPr id="286" name="Google Shape;286;p14"/>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 name="Google Shape;287;p14"/>
              <p:cNvGrpSpPr/>
              <p:nvPr/>
            </p:nvGrpSpPr>
            <p:grpSpPr>
              <a:xfrm flipH="1">
                <a:off x="7417514" y="4269389"/>
                <a:ext cx="1721841" cy="1113844"/>
                <a:chOff x="-3171530" y="2930427"/>
                <a:chExt cx="1885915" cy="1219982"/>
              </a:xfrm>
            </p:grpSpPr>
            <p:sp>
              <p:nvSpPr>
                <p:cNvPr id="288" name="Google Shape;288;p14"/>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1" name="Google Shape;301;p14"/>
          <p:cNvGrpSpPr/>
          <p:nvPr/>
        </p:nvGrpSpPr>
        <p:grpSpPr>
          <a:xfrm>
            <a:off x="7910033" y="4012538"/>
            <a:ext cx="3057837" cy="2579218"/>
            <a:chOff x="7910033" y="4012538"/>
            <a:chExt cx="3057837" cy="2579218"/>
          </a:xfrm>
        </p:grpSpPr>
        <p:sp>
          <p:nvSpPr>
            <p:cNvPr id="302" name="Google Shape;302;p14"/>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 name="Google Shape;303;p14"/>
            <p:cNvGrpSpPr/>
            <p:nvPr/>
          </p:nvGrpSpPr>
          <p:grpSpPr>
            <a:xfrm flipH="1">
              <a:off x="7910033" y="4620203"/>
              <a:ext cx="2588927" cy="1971554"/>
              <a:chOff x="-765482" y="4620203"/>
              <a:chExt cx="2588927" cy="1971554"/>
            </a:xfrm>
          </p:grpSpPr>
          <p:sp>
            <p:nvSpPr>
              <p:cNvPr id="304" name="Google Shape;304;p14"/>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4" name="Google Shape;314;p14"/>
          <p:cNvSpPr txBox="1">
            <a:spLocks noGrp="1"/>
          </p:cNvSpPr>
          <p:nvPr>
            <p:ph type="title"/>
          </p:nvPr>
        </p:nvSpPr>
        <p:spPr>
          <a:xfrm>
            <a:off x="1971450" y="3001863"/>
            <a:ext cx="5201100" cy="5727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1800"/>
            </a:lvl1pPr>
            <a:lvl2pPr lvl="1" algn="ctr">
              <a:spcBef>
                <a:spcPts val="0"/>
              </a:spcBef>
              <a:spcAft>
                <a:spcPts val="0"/>
              </a:spcAft>
              <a:buSzPts val="2800"/>
              <a:buFont typeface="Pacifico"/>
              <a:buNone/>
              <a:defRPr>
                <a:latin typeface="Pacifico"/>
                <a:ea typeface="Pacifico"/>
                <a:cs typeface="Pacifico"/>
                <a:sym typeface="Pacifico"/>
              </a:defRPr>
            </a:lvl2pPr>
            <a:lvl3pPr lvl="2" algn="ctr">
              <a:spcBef>
                <a:spcPts val="0"/>
              </a:spcBef>
              <a:spcAft>
                <a:spcPts val="0"/>
              </a:spcAft>
              <a:buSzPts val="2800"/>
              <a:buFont typeface="Pacifico"/>
              <a:buNone/>
              <a:defRPr>
                <a:latin typeface="Pacifico"/>
                <a:ea typeface="Pacifico"/>
                <a:cs typeface="Pacifico"/>
                <a:sym typeface="Pacifico"/>
              </a:defRPr>
            </a:lvl3pPr>
            <a:lvl4pPr lvl="3" algn="ctr">
              <a:spcBef>
                <a:spcPts val="0"/>
              </a:spcBef>
              <a:spcAft>
                <a:spcPts val="0"/>
              </a:spcAft>
              <a:buSzPts val="2800"/>
              <a:buFont typeface="Pacifico"/>
              <a:buNone/>
              <a:defRPr>
                <a:latin typeface="Pacifico"/>
                <a:ea typeface="Pacifico"/>
                <a:cs typeface="Pacifico"/>
                <a:sym typeface="Pacifico"/>
              </a:defRPr>
            </a:lvl4pPr>
            <a:lvl5pPr lvl="4" algn="ctr">
              <a:spcBef>
                <a:spcPts val="0"/>
              </a:spcBef>
              <a:spcAft>
                <a:spcPts val="0"/>
              </a:spcAft>
              <a:buSzPts val="2800"/>
              <a:buFont typeface="Pacifico"/>
              <a:buNone/>
              <a:defRPr>
                <a:latin typeface="Pacifico"/>
                <a:ea typeface="Pacifico"/>
                <a:cs typeface="Pacifico"/>
                <a:sym typeface="Pacifico"/>
              </a:defRPr>
            </a:lvl5pPr>
            <a:lvl6pPr lvl="5" algn="ctr">
              <a:spcBef>
                <a:spcPts val="0"/>
              </a:spcBef>
              <a:spcAft>
                <a:spcPts val="0"/>
              </a:spcAft>
              <a:buSzPts val="2800"/>
              <a:buFont typeface="Pacifico"/>
              <a:buNone/>
              <a:defRPr>
                <a:latin typeface="Pacifico"/>
                <a:ea typeface="Pacifico"/>
                <a:cs typeface="Pacifico"/>
                <a:sym typeface="Pacifico"/>
              </a:defRPr>
            </a:lvl6pPr>
            <a:lvl7pPr lvl="6" algn="ctr">
              <a:spcBef>
                <a:spcPts val="0"/>
              </a:spcBef>
              <a:spcAft>
                <a:spcPts val="0"/>
              </a:spcAft>
              <a:buSzPts val="2800"/>
              <a:buFont typeface="Pacifico"/>
              <a:buNone/>
              <a:defRPr>
                <a:latin typeface="Pacifico"/>
                <a:ea typeface="Pacifico"/>
                <a:cs typeface="Pacifico"/>
                <a:sym typeface="Pacifico"/>
              </a:defRPr>
            </a:lvl7pPr>
            <a:lvl8pPr lvl="7" algn="ctr">
              <a:spcBef>
                <a:spcPts val="0"/>
              </a:spcBef>
              <a:spcAft>
                <a:spcPts val="0"/>
              </a:spcAft>
              <a:buSzPts val="2800"/>
              <a:buFont typeface="Pacifico"/>
              <a:buNone/>
              <a:defRPr>
                <a:latin typeface="Pacifico"/>
                <a:ea typeface="Pacifico"/>
                <a:cs typeface="Pacifico"/>
                <a:sym typeface="Pacifico"/>
              </a:defRPr>
            </a:lvl8pPr>
            <a:lvl9pPr lvl="8" algn="ctr">
              <a:spcBef>
                <a:spcPts val="0"/>
              </a:spcBef>
              <a:spcAft>
                <a:spcPts val="0"/>
              </a:spcAft>
              <a:buSzPts val="2800"/>
              <a:buFont typeface="Pacifico"/>
              <a:buNone/>
              <a:defRPr>
                <a:latin typeface="Pacifico"/>
                <a:ea typeface="Pacifico"/>
                <a:cs typeface="Pacifico"/>
                <a:sym typeface="Pacifico"/>
              </a:defRPr>
            </a:lvl9pPr>
          </a:lstStyle>
          <a:p>
            <a:endParaRPr/>
          </a:p>
        </p:txBody>
      </p:sp>
      <p:sp>
        <p:nvSpPr>
          <p:cNvPr id="315" name="Google Shape;315;p14"/>
          <p:cNvSpPr txBox="1">
            <a:spLocks noGrp="1"/>
          </p:cNvSpPr>
          <p:nvPr>
            <p:ph type="title" idx="2"/>
          </p:nvPr>
        </p:nvSpPr>
        <p:spPr>
          <a:xfrm>
            <a:off x="1971450" y="1568938"/>
            <a:ext cx="5201100" cy="1432800"/>
          </a:xfrm>
          <a:prstGeom prst="rect">
            <a:avLst/>
          </a:prstGeom>
        </p:spPr>
        <p:txBody>
          <a:bodyPr spcFirstLastPara="1" wrap="square" lIns="0" tIns="0" rIns="0" bIns="0" anchor="ctr" anchorCtr="0">
            <a:noAutofit/>
          </a:bodyPr>
          <a:lstStyle>
            <a:lvl1pPr lvl="0" algn="ctr" rtl="0">
              <a:spcBef>
                <a:spcPts val="0"/>
              </a:spcBef>
              <a:spcAft>
                <a:spcPts val="0"/>
              </a:spcAft>
              <a:buClr>
                <a:schemeClr val="dk2"/>
              </a:buClr>
              <a:buSzPts val="3600"/>
              <a:buFont typeface="Didact Gothic"/>
              <a:buNone/>
              <a:defRPr sz="2400">
                <a:solidFill>
                  <a:schemeClr val="dk2"/>
                </a:solidFill>
                <a:latin typeface="Didact Gothic"/>
                <a:ea typeface="Didact Gothic"/>
                <a:cs typeface="Didact Gothic"/>
                <a:sym typeface="Didact Gothic"/>
              </a:defRPr>
            </a:lvl1pPr>
            <a:lvl2pPr lvl="1"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2pPr>
            <a:lvl3pPr lvl="2"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3pPr>
            <a:lvl4pPr lvl="3"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4pPr>
            <a:lvl5pPr lvl="4"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5pPr>
            <a:lvl6pPr lvl="5"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6pPr>
            <a:lvl7pPr lvl="6"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7pPr>
            <a:lvl8pPr lvl="7"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8pPr>
            <a:lvl9pPr lvl="8"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22475"/>
            <a:ext cx="7704000" cy="572700"/>
          </a:xfrm>
          <a:prstGeom prst="rect">
            <a:avLst/>
          </a:prstGeom>
          <a:noFill/>
          <a:ln>
            <a:noFill/>
          </a:ln>
        </p:spPr>
        <p:txBody>
          <a:bodyPr spcFirstLastPara="1" wrap="square" lIns="0" tIns="0" rIns="0" bIns="0" anchor="ctr" anchorCtr="0">
            <a:noAutofit/>
          </a:bodyPr>
          <a:lstStyle>
            <a:lvl1pPr lvl="0" algn="ctr">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0" tIns="0" rIns="0" bIns="0" anchor="ctr" anchorCtr="0">
            <a:noAutofit/>
          </a:bodyPr>
          <a:lstStyle>
            <a:lvl1pPr marL="457200" lvl="0" indent="-330200">
              <a:lnSpc>
                <a:spcPct val="115000"/>
              </a:lnSpc>
              <a:spcBef>
                <a:spcPts val="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1pPr>
            <a:lvl2pPr marL="914400" lvl="1"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2pPr>
            <a:lvl3pPr marL="1371600" lvl="2"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3pPr>
            <a:lvl4pPr marL="1828800" lvl="3"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4pPr>
            <a:lvl5pPr marL="2286000" lvl="4"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5pPr>
            <a:lvl6pPr marL="2743200" lvl="5"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6pPr>
            <a:lvl7pPr marL="3200400" lvl="6"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7pPr>
            <a:lvl8pPr marL="3657600" lvl="7"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8pPr>
            <a:lvl9pPr marL="4114800" lvl="8" indent="-330200">
              <a:lnSpc>
                <a:spcPct val="115000"/>
              </a:lnSpc>
              <a:spcBef>
                <a:spcPts val="1600"/>
              </a:spcBef>
              <a:spcAft>
                <a:spcPts val="1600"/>
              </a:spcAft>
              <a:buClr>
                <a:schemeClr val="dk2"/>
              </a:buClr>
              <a:buSzPts val="1600"/>
              <a:buFont typeface="Didact Gothic"/>
              <a:buChar char="■"/>
              <a:defRPr sz="1600">
                <a:solidFill>
                  <a:schemeClr val="dk2"/>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9" r:id="rId8"/>
    <p:sldLayoutId id="2147483660" r:id="rId9"/>
    <p:sldLayoutId id="2147483661" r:id="rId10"/>
    <p:sldLayoutId id="2147483662" r:id="rId11"/>
    <p:sldLayoutId id="2147483668" r:id="rId12"/>
    <p:sldLayoutId id="2147483670" r:id="rId13"/>
    <p:sldLayoutId id="2147483671" r:id="rId14"/>
    <p:sldLayoutId id="2147483672" r:id="rId15"/>
    <p:sldLayoutId id="214748367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7.png"/><Relationship Id="rId4" Type="http://schemas.microsoft.com/office/2007/relationships/hdphoto" Target="../media/hdphoto12.wdp"/></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13.wdp"/><Relationship Id="rId5" Type="http://schemas.openxmlformats.org/officeDocument/2006/relationships/image" Target="../media/image38.png"/><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12.xml"/><Relationship Id="rId17" Type="http://schemas.openxmlformats.org/officeDocument/2006/relationships/image" Target="../media/image43.png"/><Relationship Id="rId2" Type="http://schemas.openxmlformats.org/officeDocument/2006/relationships/tags" Target="../tags/tag2.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6.xml"/><Relationship Id="rId5" Type="http://schemas.openxmlformats.org/officeDocument/2006/relationships/tags" Target="../tags/tag5.xml"/><Relationship Id="rId15" Type="http://schemas.openxmlformats.org/officeDocument/2006/relationships/image" Target="../media/image41.png"/><Relationship Id="rId10" Type="http://schemas.openxmlformats.org/officeDocument/2006/relationships/tags" Target="../tags/tag10.xml"/><Relationship Id="rId19" Type="http://schemas.openxmlformats.org/officeDocument/2006/relationships/image" Target="../media/image45.gif"/><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30.jpeg"/><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microsoft.com/office/2007/relationships/hdphoto" Target="../media/hdphoto15.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6.wdp"/><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6.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1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5.png"/><Relationship Id="rId18" Type="http://schemas.microsoft.com/office/2007/relationships/hdphoto" Target="../media/hdphoto8.wdp"/><Relationship Id="rId3" Type="http://schemas.openxmlformats.org/officeDocument/2006/relationships/image" Target="../media/image10.png"/><Relationship Id="rId7" Type="http://schemas.openxmlformats.org/officeDocument/2006/relationships/image" Target="../media/image12.png"/><Relationship Id="rId12" Type="http://schemas.microsoft.com/office/2007/relationships/hdphoto" Target="../media/hdphoto5.wdp"/><Relationship Id="rId17" Type="http://schemas.openxmlformats.org/officeDocument/2006/relationships/image" Target="../media/image17.png"/><Relationship Id="rId2" Type="http://schemas.openxmlformats.org/officeDocument/2006/relationships/image" Target="../media/image6.png"/><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6.png"/><Relationship Id="rId10" Type="http://schemas.microsoft.com/office/2007/relationships/hdphoto" Target="../media/hdphoto4.wdp"/><Relationship Id="rId19"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3.png"/><Relationship Id="rId1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6.png"/><Relationship Id="rId4" Type="http://schemas.microsoft.com/office/2007/relationships/hdphoto" Target="../media/hdphoto10.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2.png"/><Relationship Id="rId4"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 y="20140"/>
            <a:ext cx="9072398" cy="5103224"/>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519175" y="968303"/>
            <a:ext cx="6105657" cy="339796"/>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86606" y="2949783"/>
            <a:ext cx="6370794" cy="210324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14"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5335" y="627833"/>
            <a:ext cx="973767" cy="9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1987965" y="3668041"/>
            <a:ext cx="5040832" cy="760225"/>
          </a:xfrm>
          <a:prstGeom prst="rect">
            <a:avLst/>
          </a:prstGeom>
          <a:noFill/>
        </p:spPr>
        <p:txBody>
          <a:bodyPr wrap="none" lIns="67959" tIns="33981" rIns="67959" bIns="33981">
            <a:spAutoFit/>
          </a:bodyPr>
          <a:lstStyle/>
          <a:p>
            <a:pPr algn="ctr">
              <a:defRPr/>
            </a:pPr>
            <a:r>
              <a:rPr lang="en-US"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TIẾNG VIỆT</a:t>
            </a:r>
            <a:endParaRPr lang="vi-VN"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877620" y="478174"/>
            <a:ext cx="4897967" cy="1811466"/>
            <a:chOff x="695888" y="2997382"/>
            <a:chExt cx="10446274" cy="3864458"/>
          </a:xfrm>
        </p:grpSpPr>
        <p:sp>
          <p:nvSpPr>
            <p:cNvPr id="8" name="圆角矩形 4"/>
            <p:cNvSpPr/>
            <p:nvPr/>
          </p:nvSpPr>
          <p:spPr bwMode="auto">
            <a:xfrm>
              <a:off x="695888" y="4134593"/>
              <a:ext cx="9852634" cy="2727247"/>
            </a:xfrm>
            <a:prstGeom prst="roundRect">
              <a:avLst>
                <a:gd name="adj" fmla="val 0"/>
              </a:avLst>
            </a:prstGeom>
            <a:solidFill>
              <a:srgbClr val="FFFF99"/>
            </a:solidFill>
            <a:ln w="38100" cap="flat" cmpd="sng" algn="ctr">
              <a:solidFill>
                <a:srgbClr val="FFCC66"/>
              </a:solidFill>
              <a:prstDash val="dash"/>
              <a:miter lim="800000"/>
            </a:ln>
            <a:effectLst/>
          </p:spPr>
          <p:txBody>
            <a:bodyPr lIns="57140" tIns="28571" rIns="57140" bIns="28571" anchor="ctr">
              <a:sp3d/>
            </a:bodyPr>
            <a:lstStyle/>
            <a:p>
              <a:pPr lvl="2" algn="ctr" defTabSz="321311" eaLnBrk="0" fontAlgn="ctr" hangingPunct="0">
                <a:buClr>
                  <a:srgbClr val="FF0000"/>
                </a:buClr>
                <a:buSzPct val="70000"/>
                <a:tabLst>
                  <a:tab pos="63956" algn="l"/>
                </a:tabLst>
                <a:defRPr/>
              </a:pPr>
              <a:r>
                <a:rPr lang="en-US" altLang="zh-CN" sz="275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Diễn</a:t>
              </a:r>
              <a:r>
                <a:rPr lang="en-US" altLang="zh-CN" sz="275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5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altLang="zh-CN" sz="275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5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nhẹ</a:t>
              </a:r>
              <a:r>
                <a:rPr lang="en-US" altLang="zh-CN" sz="275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5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nhàng</a:t>
              </a:r>
              <a:r>
                <a:rPr lang="en-US" altLang="zh-CN" sz="275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75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Google Shape;726;p43"/>
            <p:cNvSpPr/>
            <p:nvPr/>
          </p:nvSpPr>
          <p:spPr>
            <a:xfrm rot="632919">
              <a:off x="9011602" y="2997382"/>
              <a:ext cx="2130560" cy="2168693"/>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rgbClr val="FEB508"/>
            </a:solidFill>
            <a:ln>
              <a:noFill/>
            </a:ln>
          </p:spPr>
          <p:txBody>
            <a:bodyPr spcFirstLastPara="1" wrap="square" lIns="57141" tIns="57141" rIns="57141" bIns="5714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321311"/>
              <a:endParaRPr sz="875" b="1">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Flowchart: Document 13"/>
          <p:cNvSpPr/>
          <p:nvPr/>
        </p:nvSpPr>
        <p:spPr>
          <a:xfrm>
            <a:off x="4017967" y="2952750"/>
            <a:ext cx="4020608" cy="1714500"/>
          </a:xfrm>
          <a:prstGeom prst="flowChartDocument">
            <a:avLst/>
          </a:prstGeom>
          <a:solidFill>
            <a:srgbClr val="FBDC8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57141" tIns="28570" rIns="57141" bIns="28570" spcCol="0" rtlCol="0" anchor="ctr"/>
          <a:lstStyle/>
          <a:p>
            <a:r>
              <a:rPr lang="en-US" sz="2800" b="1" i="1" u="sng" dirty="0" err="1">
                <a:solidFill>
                  <a:srgbClr val="C0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Lưu</a:t>
            </a:r>
            <a:r>
              <a:rPr lang="en-US" sz="2800" b="1" i="1" u="sng" dirty="0">
                <a:solidFill>
                  <a:srgbClr val="C0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ý:</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nhấn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ngữ</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giàu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sức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gợi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gợi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9" name="圆角矩形 4"/>
          <p:cNvSpPr/>
          <p:nvPr/>
        </p:nvSpPr>
        <p:spPr bwMode="auto">
          <a:xfrm>
            <a:off x="4909079" y="691770"/>
            <a:ext cx="2238375" cy="587472"/>
          </a:xfrm>
          <a:prstGeom prst="roundRect">
            <a:avLst>
              <a:gd name="adj" fmla="val 0"/>
            </a:avLst>
          </a:prstGeom>
          <a:solidFill>
            <a:srgbClr val="FFFF99"/>
          </a:solidFill>
          <a:ln w="38100" cap="flat" cmpd="sng" algn="ctr">
            <a:noFill/>
            <a:prstDash val="dash"/>
            <a:miter lim="800000"/>
          </a:ln>
          <a:effectLst/>
        </p:spPr>
        <p:txBody>
          <a:bodyPr lIns="57136" tIns="28569" rIns="57136" bIns="28569" anchor="ctr">
            <a:sp3d/>
          </a:bodyPr>
          <a:lstStyle/>
          <a:p>
            <a:pPr lvl="2" algn="ctr" defTabSz="321311" eaLnBrk="0" fontAlgn="ctr" hangingPunct="0">
              <a:buClr>
                <a:srgbClr val="FF0000"/>
              </a:buClr>
              <a:buSzPct val="70000"/>
              <a:tabLst>
                <a:tab pos="63956" algn="l"/>
              </a:tabLst>
              <a:defRPr/>
            </a:pPr>
            <a:r>
              <a:rPr lang="en-US" sz="3375" b="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3375" b="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375" b="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3375" b="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24" name="Picture 4" descr="https://o.remove.bg/downloads/9aec492f-a3ae-41ec-9aed-8323133d3e9d/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55" y="468174"/>
            <a:ext cx="3273106" cy="452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318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o.remove.bg/downloads/c1dfc026-79f9-40b7-949d-d6e7b0b8d507/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039" y="1568446"/>
            <a:ext cx="6039356" cy="33826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945175" y="532545"/>
            <a:ext cx="7364891" cy="1152944"/>
          </a:xfrm>
          <a:prstGeom prst="rect">
            <a:avLst/>
          </a:prstGeom>
        </p:spPr>
      </p:pic>
    </p:spTree>
    <p:extLst>
      <p:ext uri="{BB962C8B-B14F-4D97-AF65-F5344CB8AC3E}">
        <p14:creationId xmlns:p14="http://schemas.microsoft.com/office/powerpoint/2010/main" val="2093315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35"/>
          <p:cNvSpPr/>
          <p:nvPr/>
        </p:nvSpPr>
        <p:spPr>
          <a:xfrm>
            <a:off x="4564021" y="757074"/>
            <a:ext cx="3892350" cy="3717890"/>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5"/>
          <p:cNvSpPr/>
          <p:nvPr/>
        </p:nvSpPr>
        <p:spPr>
          <a:xfrm>
            <a:off x="453542" y="757074"/>
            <a:ext cx="3729984" cy="3720049"/>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5"/>
          <p:cNvSpPr txBox="1">
            <a:spLocks noGrp="1"/>
          </p:cNvSpPr>
          <p:nvPr>
            <p:ph type="subTitle" idx="2"/>
          </p:nvPr>
        </p:nvSpPr>
        <p:spPr>
          <a:xfrm>
            <a:off x="1046074" y="3021178"/>
            <a:ext cx="2998623" cy="132023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Long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marL="0" lvl="0" indent="0" algn="ctr" rtl="0">
              <a:spcBef>
                <a:spcPts val="600"/>
              </a:spcBef>
              <a:spcAft>
                <a:spcPts val="0"/>
              </a:spcAft>
              <a:buNone/>
            </a:pP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Thành</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Thăng</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Long </a:t>
            </a:r>
          </a:p>
          <a:p>
            <a:pPr marL="0" lvl="0" indent="0" algn="ctr" rtl="0">
              <a:spcBef>
                <a:spcPts val="600"/>
              </a:spcBef>
              <a:spcAft>
                <a:spcPts val="0"/>
              </a:spcAft>
              <a:buNone/>
            </a:pP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Hà</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Nội</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ngày</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nay)</a:t>
            </a:r>
            <a:endParaRPr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55" name="Google Shape;955;p35"/>
          <p:cNvSpPr txBox="1">
            <a:spLocks noGrp="1"/>
          </p:cNvSpPr>
          <p:nvPr>
            <p:ph type="subTitle" idx="4"/>
          </p:nvPr>
        </p:nvSpPr>
        <p:spPr>
          <a:xfrm>
            <a:off x="5160926" y="3026243"/>
            <a:ext cx="2768958" cy="1312311"/>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Rành</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rành</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lvl="0" indent="0" algn="ctr" rtl="0">
              <a:spcBef>
                <a:spcPts val="0"/>
              </a:spcBef>
              <a:spcAft>
                <a:spcPts val="0"/>
              </a:spcAft>
              <a:buNone/>
            </a:pP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rõ</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ràng</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ai</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cũng</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biết</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cũng</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thấy</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098" name="Picture 2" descr="Nghe Hoàng Thành Thăng Long 'kể' câu chuyện đêm | VOV.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242" y="757074"/>
            <a:ext cx="3511296" cy="21909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Những Bức Tranh Vẽ Phố Cổ Hà Nội Đẹp N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4865" y="914575"/>
            <a:ext cx="3621079" cy="20977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114841" y="86373"/>
            <a:ext cx="2517866"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51"/>
                                        </p:tgtEl>
                                        <p:attrNameLst>
                                          <p:attrName>style.visibility</p:attrName>
                                        </p:attrNameLst>
                                      </p:cBhvr>
                                      <p:to>
                                        <p:strVal val="visible"/>
                                      </p:to>
                                    </p:set>
                                    <p:animEffect transition="in" filter="wipe(up)">
                                      <p:cBhvr>
                                        <p:cTn id="7" dur="500"/>
                                        <p:tgtEl>
                                          <p:spTgt spid="9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53">
                                            <p:txEl>
                                              <p:pRg st="0" end="0"/>
                                            </p:txEl>
                                          </p:spTgt>
                                        </p:tgtEl>
                                        <p:attrNameLst>
                                          <p:attrName>style.visibility</p:attrName>
                                        </p:attrNameLst>
                                      </p:cBhvr>
                                      <p:to>
                                        <p:strVal val="visible"/>
                                      </p:to>
                                    </p:set>
                                    <p:animEffect transition="in" filter="barn(inVertical)">
                                      <p:cBhvr>
                                        <p:cTn id="12" dur="500"/>
                                        <p:tgtEl>
                                          <p:spTgt spid="95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barn(inVertical)">
                                      <p:cBhvr>
                                        <p:cTn id="17" dur="500"/>
                                        <p:tgtEl>
                                          <p:spTgt spid="4098"/>
                                        </p:tgtEl>
                                      </p:cBhvr>
                                    </p:animEffect>
                                  </p:childTnLst>
                                </p:cTn>
                              </p:par>
                              <p:par>
                                <p:cTn id="18" presetID="10" presetClass="entr" presetSubtype="0" fill="hold" nodeType="withEffect">
                                  <p:stCondLst>
                                    <p:cond delay="0"/>
                                  </p:stCondLst>
                                  <p:childTnLst>
                                    <p:set>
                                      <p:cBhvr>
                                        <p:cTn id="19" dur="1" fill="hold">
                                          <p:stCondLst>
                                            <p:cond delay="0"/>
                                          </p:stCondLst>
                                        </p:cTn>
                                        <p:tgtEl>
                                          <p:spTgt spid="953">
                                            <p:txEl>
                                              <p:pRg st="1" end="1"/>
                                            </p:txEl>
                                          </p:spTgt>
                                        </p:tgtEl>
                                        <p:attrNameLst>
                                          <p:attrName>style.visibility</p:attrName>
                                        </p:attrNameLst>
                                      </p:cBhvr>
                                      <p:to>
                                        <p:strVal val="visible"/>
                                      </p:to>
                                    </p:set>
                                    <p:animEffect transition="in" filter="fade">
                                      <p:cBhvr>
                                        <p:cTn id="20" dur="500"/>
                                        <p:tgtEl>
                                          <p:spTgt spid="953">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53">
                                            <p:txEl>
                                              <p:pRg st="2" end="2"/>
                                            </p:txEl>
                                          </p:spTgt>
                                        </p:tgtEl>
                                        <p:attrNameLst>
                                          <p:attrName>style.visibility</p:attrName>
                                        </p:attrNameLst>
                                      </p:cBhvr>
                                      <p:to>
                                        <p:strVal val="visible"/>
                                      </p:to>
                                    </p:set>
                                    <p:animEffect transition="in" filter="fade">
                                      <p:cBhvr>
                                        <p:cTn id="23" dur="500"/>
                                        <p:tgtEl>
                                          <p:spTgt spid="95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950"/>
                                        </p:tgtEl>
                                        <p:attrNameLst>
                                          <p:attrName>style.visibility</p:attrName>
                                        </p:attrNameLst>
                                      </p:cBhvr>
                                      <p:to>
                                        <p:strVal val="visible"/>
                                      </p:to>
                                    </p:set>
                                    <p:animEffect transition="in" filter="wipe(up)">
                                      <p:cBhvr>
                                        <p:cTn id="28" dur="500"/>
                                        <p:tgtEl>
                                          <p:spTgt spid="95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55">
                                            <p:txEl>
                                              <p:pRg st="0" end="0"/>
                                            </p:txEl>
                                          </p:spTgt>
                                        </p:tgtEl>
                                        <p:attrNameLst>
                                          <p:attrName>style.visibility</p:attrName>
                                        </p:attrNameLst>
                                      </p:cBhvr>
                                      <p:to>
                                        <p:strVal val="visible"/>
                                      </p:to>
                                    </p:set>
                                    <p:animEffect transition="in" filter="barn(inVertical)">
                                      <p:cBhvr>
                                        <p:cTn id="33" dur="500"/>
                                        <p:tgtEl>
                                          <p:spTgt spid="95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100"/>
                                        </p:tgtEl>
                                        <p:attrNameLst>
                                          <p:attrName>style.visibility</p:attrName>
                                        </p:attrNameLst>
                                      </p:cBhvr>
                                      <p:to>
                                        <p:strVal val="visible"/>
                                      </p:to>
                                    </p:set>
                                    <p:animEffect transition="in" filter="barn(inVertical)">
                                      <p:cBhvr>
                                        <p:cTn id="38" dur="500"/>
                                        <p:tgtEl>
                                          <p:spTgt spid="410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55">
                                            <p:txEl>
                                              <p:pRg st="1" end="1"/>
                                            </p:txEl>
                                          </p:spTgt>
                                        </p:tgtEl>
                                        <p:attrNameLst>
                                          <p:attrName>style.visibility</p:attrName>
                                        </p:attrNameLst>
                                      </p:cBhvr>
                                      <p:to>
                                        <p:strVal val="visible"/>
                                      </p:to>
                                    </p:set>
                                    <p:animEffect transition="in" filter="barn(inVertical)">
                                      <p:cBhvr>
                                        <p:cTn id="43" dur="500"/>
                                        <p:tgtEl>
                                          <p:spTgt spid="9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 grpId="0" animBg="1"/>
      <p:bldP spid="9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3074" name="Picture 2" descr="Phố phường Hà Nội trang 31, 32, 33 Tiếng Việt lớp 3 Tập 2 | Cánh d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843" y="693591"/>
            <a:ext cx="3357677" cy="28396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409CF86-B505-47B0-A5C9-FD2925A8C6AA}"/>
              </a:ext>
            </a:extLst>
          </p:cNvPr>
          <p:cNvSpPr/>
          <p:nvPr/>
        </p:nvSpPr>
        <p:spPr>
          <a:xfrm>
            <a:off x="684324" y="434519"/>
            <a:ext cx="5609836" cy="4708981"/>
          </a:xfrm>
          <a:prstGeom prst="rect">
            <a:avLst/>
          </a:prstGeom>
        </p:spPr>
        <p:txBody>
          <a:bodyPr wrap="square">
            <a:spAutoFit/>
          </a:bodyPr>
          <a:lstStyle/>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Rủ nhau chơi khắp Long Thành,</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Ba mươi sáu phố rành rành chẳng sai:</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Hàng Bồ, Hàng Bạc, Hàng Gai,</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Buồm, Hàng Thiếc, Hàng G</a:t>
            </a:r>
            <a:r>
              <a:rPr lang="en-GB" sz="2000" b="1" dirty="0">
                <a:latin typeface="Arial-Rounded" panose="020B0500000000000000" pitchFamily="34" charset="0"/>
                <a:ea typeface="Arial-Rounded" panose="020B0500000000000000" pitchFamily="34" charset="0"/>
                <a:cs typeface="Arial-Rounded" panose="020B0500000000000000" pitchFamily="34" charset="0"/>
              </a:rPr>
              <a:t>a</a:t>
            </a:r>
            <a:r>
              <a:rPr lang="vi-VN" sz="2000" b="1" dirty="0">
                <a:latin typeface="Arial-Rounded" panose="020B0500000000000000" pitchFamily="34" charset="0"/>
                <a:ea typeface="Arial-Rounded" panose="020B0500000000000000" pitchFamily="34" charset="0"/>
                <a:cs typeface="Arial-Rounded" panose="020B0500000000000000" pitchFamily="34" charset="0"/>
              </a:rPr>
              <a:t>i, Hàng Khay,</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Mã Vĩ, Hàng Điếu, Hàng Giày,</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Lờ, Hàng Cót, Hàng Mây, Hàng Đàn,</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Phối Mới, Phúc Kiến, Hàng Than,</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Mã, Hàng Mắm, Hàng Ngang, Hàng Đồng,</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Hàng Muối, Hàng Nón, Cầu Đông,</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Hòm, Hàng Đậu, Hàng Bông, Hàng Bè,</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Hàng Thùng, Hàng Bát, Hàng Tre,</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Vôi, Hàng Giấy, Hàng The, Hàng Gà,</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Quanh đi đến phố Hàng Da,</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Trải xem phường phố, thật là cũng xinh…</a:t>
            </a:r>
            <a:endParaRPr lang="en-GB" sz="2000" b="1" dirty="0">
              <a:latin typeface="Arial-Rounded" panose="020B0500000000000000" pitchFamily="34" charset="0"/>
              <a:ea typeface="Arial-Rounded" panose="020B0500000000000000" pitchFamily="34" charset="0"/>
              <a:cs typeface="Arial-Rounded" panose="020B0500000000000000" pitchFamily="34" charset="0"/>
            </a:endParaRP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Ca</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dao</a:t>
            </a:r>
            <a:endParaRPr lang="vi-VN" sz="2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D87D12DB-1B7C-4FF8-923C-8160F7BC09B2}"/>
              </a:ext>
            </a:extLst>
          </p:cNvPr>
          <p:cNvSpPr txBox="1"/>
          <p:nvPr/>
        </p:nvSpPr>
        <p:spPr>
          <a:xfrm>
            <a:off x="2286692" y="0"/>
            <a:ext cx="3333211" cy="536004"/>
          </a:xfrm>
          <a:prstGeom prst="rect">
            <a:avLst/>
          </a:prstGeom>
          <a:noFill/>
        </p:spPr>
        <p:txBody>
          <a:bodyPr wrap="square" lIns="104098" tIns="52050" rIns="104098" bIns="52050" rtlCol="0">
            <a:spAutoFit/>
          </a:bodyPr>
          <a:lstStyle/>
          <a:p>
            <a:pPr algn="ctr"/>
            <a:r>
              <a:rPr lang="en-US" sz="2800" b="1" dirty="0" err="1">
                <a:solidFill>
                  <a:srgbClr val="C00000"/>
                </a:solidFill>
                <a:latin typeface="Arial-Rounded" pitchFamily="34" charset="0"/>
                <a:ea typeface="Arial-Rounded" pitchFamily="34" charset="0"/>
                <a:cs typeface="Arial-Rounded" pitchFamily="34" charset="0"/>
              </a:rPr>
              <a:t>Phố</a:t>
            </a:r>
            <a:r>
              <a:rPr lang="en-US" sz="2800" b="1" dirty="0">
                <a:solidFill>
                  <a:srgbClr val="C00000"/>
                </a:solidFill>
                <a:latin typeface="Arial-Rounded" pitchFamily="34" charset="0"/>
                <a:ea typeface="Arial-Rounded" pitchFamily="34" charset="0"/>
                <a:cs typeface="Arial-Rounded" pitchFamily="34" charset="0"/>
              </a:rPr>
              <a:t> </a:t>
            </a:r>
            <a:r>
              <a:rPr lang="en-US" sz="2800" b="1" dirty="0" err="1">
                <a:solidFill>
                  <a:srgbClr val="C00000"/>
                </a:solidFill>
                <a:latin typeface="Arial-Rounded" pitchFamily="34" charset="0"/>
                <a:ea typeface="Arial-Rounded" pitchFamily="34" charset="0"/>
                <a:cs typeface="Arial-Rounded" pitchFamily="34" charset="0"/>
              </a:rPr>
              <a:t>phường</a:t>
            </a:r>
            <a:r>
              <a:rPr lang="en-US" sz="2800" b="1" dirty="0">
                <a:solidFill>
                  <a:srgbClr val="C00000"/>
                </a:solidFill>
                <a:latin typeface="Arial-Rounded" pitchFamily="34" charset="0"/>
                <a:ea typeface="Arial-Rounded" pitchFamily="34" charset="0"/>
                <a:cs typeface="Arial-Rounded" pitchFamily="34" charset="0"/>
              </a:rPr>
              <a:t> </a:t>
            </a:r>
            <a:r>
              <a:rPr lang="en-US" sz="2800" b="1" dirty="0" err="1">
                <a:solidFill>
                  <a:srgbClr val="C00000"/>
                </a:solidFill>
                <a:latin typeface="Arial-Rounded" pitchFamily="34" charset="0"/>
                <a:ea typeface="Arial-Rounded" pitchFamily="34" charset="0"/>
                <a:cs typeface="Arial-Rounded" pitchFamily="34" charset="0"/>
              </a:rPr>
              <a:t>Hà</a:t>
            </a:r>
            <a:r>
              <a:rPr lang="en-US" sz="2800" b="1" dirty="0">
                <a:solidFill>
                  <a:srgbClr val="C00000"/>
                </a:solidFill>
                <a:latin typeface="Arial-Rounded" pitchFamily="34" charset="0"/>
                <a:ea typeface="Arial-Rounded" pitchFamily="34" charset="0"/>
                <a:cs typeface="Arial-Rounded" pitchFamily="34" charset="0"/>
              </a:rPr>
              <a:t> </a:t>
            </a:r>
            <a:r>
              <a:rPr lang="en-US" sz="2800" b="1" dirty="0" err="1">
                <a:solidFill>
                  <a:srgbClr val="C00000"/>
                </a:solidFill>
                <a:latin typeface="Arial-Rounded" pitchFamily="34" charset="0"/>
                <a:ea typeface="Arial-Rounded" pitchFamily="34" charset="0"/>
                <a:cs typeface="Arial-Rounded" pitchFamily="34" charset="0"/>
              </a:rPr>
              <a:t>Nội</a:t>
            </a:r>
            <a:endParaRPr lang="en-US" sz="2800" b="1" dirty="0">
              <a:solidFill>
                <a:srgbClr val="C00000"/>
              </a:solidFill>
              <a:latin typeface="Arial-Rounded" pitchFamily="34" charset="0"/>
              <a:ea typeface="Arial-Rounded" pitchFamily="34" charset="0"/>
              <a:cs typeface="Arial-Rounded" pitchFamily="34" charset="0"/>
            </a:endParaRPr>
          </a:p>
        </p:txBody>
      </p:sp>
      <p:sp>
        <p:nvSpPr>
          <p:cNvPr id="9" name="Rounded Rectangle 7">
            <a:extLst>
              <a:ext uri="{FF2B5EF4-FFF2-40B4-BE49-F238E27FC236}">
                <a16:creationId xmlns:a16="http://schemas.microsoft.com/office/drawing/2014/main" id="{D2E8CA4E-2D10-456B-B4F8-349D4E69498B}"/>
              </a:ext>
            </a:extLst>
          </p:cNvPr>
          <p:cNvSpPr/>
          <p:nvPr/>
        </p:nvSpPr>
        <p:spPr>
          <a:xfrm>
            <a:off x="236604" y="39678"/>
            <a:ext cx="2133521" cy="373763"/>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ysClr val="windowText" lastClr="000000"/>
                </a:solidFill>
                <a:effectLst/>
                <a:uLnTx/>
                <a:uFillTx/>
                <a:latin typeface="Arial-Rounded" pitchFamily="34" charset="0"/>
                <a:ea typeface="Arial-Rounded" pitchFamily="34" charset="0"/>
                <a:cs typeface="Arial-Rounded" pitchFamily="34" charset="0"/>
              </a:rPr>
              <a:t>Tìm</a:t>
            </a:r>
            <a:r>
              <a:rPr kumimoji="0" lang="en-US" sz="2000" b="1" i="0" u="none" strike="noStrike" kern="0" cap="none" spc="0" normalizeH="0" noProof="0" dirty="0">
                <a:ln>
                  <a:noFill/>
                </a:ln>
                <a:solidFill>
                  <a:sysClr val="windowText" lastClr="000000"/>
                </a:solidFill>
                <a:effectLst/>
                <a:uLnTx/>
                <a:uFillTx/>
                <a:latin typeface="Arial-Rounded" pitchFamily="34" charset="0"/>
                <a:ea typeface="Arial-Rounded" pitchFamily="34" charset="0"/>
                <a:cs typeface="Arial-Rounded" pitchFamily="34" charset="0"/>
              </a:rPr>
              <a:t> </a:t>
            </a:r>
            <a:r>
              <a:rPr kumimoji="0" lang="en-US" sz="2000" b="1" i="0" u="none" strike="noStrike" kern="0" cap="none" spc="0" normalizeH="0" noProof="0" dirty="0" err="1">
                <a:ln>
                  <a:noFill/>
                </a:ln>
                <a:solidFill>
                  <a:sysClr val="windowText" lastClr="000000"/>
                </a:solidFill>
                <a:effectLst/>
                <a:uLnTx/>
                <a:uFillTx/>
                <a:latin typeface="Arial-Rounded" pitchFamily="34" charset="0"/>
                <a:ea typeface="Arial-Rounded" pitchFamily="34" charset="0"/>
                <a:cs typeface="Arial-Rounded" pitchFamily="34" charset="0"/>
              </a:rPr>
              <a:t>từ</a:t>
            </a:r>
            <a:r>
              <a:rPr kumimoji="0" lang="en-US" sz="2000" b="1" i="0" u="none" strike="noStrike" kern="0" cap="none" spc="0" normalizeH="0" noProof="0" dirty="0">
                <a:ln>
                  <a:noFill/>
                </a:ln>
                <a:solidFill>
                  <a:sysClr val="windowText" lastClr="000000"/>
                </a:solidFill>
                <a:effectLst/>
                <a:uLnTx/>
                <a:uFillTx/>
                <a:latin typeface="Arial-Rounded" pitchFamily="34" charset="0"/>
                <a:ea typeface="Arial-Rounded" pitchFamily="34" charset="0"/>
                <a:cs typeface="Arial-Rounded" pitchFamily="34" charset="0"/>
              </a:rPr>
              <a:t> </a:t>
            </a:r>
            <a:r>
              <a:rPr kumimoji="0" lang="en-US" sz="2000" b="1" i="0" u="none" strike="noStrike" kern="0" cap="none" spc="0" normalizeH="0" noProof="0" dirty="0" err="1">
                <a:ln>
                  <a:noFill/>
                </a:ln>
                <a:solidFill>
                  <a:sysClr val="windowText" lastClr="000000"/>
                </a:solidFill>
                <a:effectLst/>
                <a:uLnTx/>
                <a:uFillTx/>
                <a:latin typeface="Arial-Rounded" pitchFamily="34" charset="0"/>
                <a:ea typeface="Arial-Rounded" pitchFamily="34" charset="0"/>
                <a:cs typeface="Arial-Rounded" pitchFamily="34" charset="0"/>
              </a:rPr>
              <a:t>khó</a:t>
            </a:r>
            <a:r>
              <a:rPr kumimoji="0" lang="en-US" sz="2000" b="1" i="0" u="none" strike="noStrike" kern="0" cap="none" spc="0" normalizeH="0" noProof="0" dirty="0">
                <a:ln>
                  <a:noFill/>
                </a:ln>
                <a:solidFill>
                  <a:sysClr val="windowText" lastClr="000000"/>
                </a:solidFill>
                <a:effectLst/>
                <a:uLnTx/>
                <a:uFillTx/>
                <a:latin typeface="Arial-Rounded" pitchFamily="34" charset="0"/>
                <a:ea typeface="Arial-Rounded" pitchFamily="34" charset="0"/>
                <a:cs typeface="Arial-Rounded" pitchFamily="34" charset="0"/>
              </a:rPr>
              <a:t> </a:t>
            </a:r>
            <a:r>
              <a:rPr kumimoji="0" lang="en-US" sz="2000" b="1" i="0" u="none" strike="noStrike" kern="0" cap="none" spc="0" normalizeH="0" noProof="0" dirty="0" err="1">
                <a:ln>
                  <a:noFill/>
                </a:ln>
                <a:solidFill>
                  <a:sysClr val="windowText" lastClr="000000"/>
                </a:solidFill>
                <a:effectLst/>
                <a:uLnTx/>
                <a:uFillTx/>
                <a:latin typeface="Arial-Rounded" pitchFamily="34" charset="0"/>
                <a:ea typeface="Arial-Rounded" pitchFamily="34" charset="0"/>
                <a:cs typeface="Arial-Rounded" pitchFamily="34" charset="0"/>
              </a:rPr>
              <a:t>đọc</a:t>
            </a:r>
            <a:endParaRPr kumimoji="0" lang="en-US" sz="2000" b="1" i="0" u="none" strike="noStrike" kern="0" cap="none" spc="0" normalizeH="0" baseline="0" noProof="0" dirty="0">
              <a:ln>
                <a:noFill/>
              </a:ln>
              <a:solidFill>
                <a:sysClr val="windowText" lastClr="000000"/>
              </a:solidFill>
              <a:effectLst/>
              <a:uLnTx/>
              <a:uFillTx/>
              <a:latin typeface="Arial-Rounded" pitchFamily="34" charset="0"/>
              <a:ea typeface="Arial-Rounded" pitchFamily="34" charset="0"/>
              <a:cs typeface="Arial-Rounded" pitchFamily="34" charset="0"/>
            </a:endParaRPr>
          </a:p>
        </p:txBody>
      </p:sp>
      <p:cxnSp>
        <p:nvCxnSpPr>
          <p:cNvPr id="3" name="Straight Connector 2"/>
          <p:cNvCxnSpPr/>
          <p:nvPr/>
        </p:nvCxnSpPr>
        <p:spPr>
          <a:xfrm flipV="1">
            <a:off x="2677363" y="1082650"/>
            <a:ext cx="811879" cy="73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824630" y="3810000"/>
            <a:ext cx="811879" cy="73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341827" y="1988515"/>
            <a:ext cx="811879" cy="73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210153" y="4469435"/>
            <a:ext cx="811879" cy="73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53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7">
            <a:extLst>
              <a:ext uri="{FF2B5EF4-FFF2-40B4-BE49-F238E27FC236}">
                <a16:creationId xmlns:a16="http://schemas.microsoft.com/office/drawing/2014/main" id="{5DC839CF-AED4-4C8E-AACE-93D319B8C614}"/>
              </a:ext>
            </a:extLst>
          </p:cNvPr>
          <p:cNvSpPr/>
          <p:nvPr/>
        </p:nvSpPr>
        <p:spPr>
          <a:xfrm>
            <a:off x="1719072" y="1049047"/>
            <a:ext cx="3078542" cy="1352719"/>
          </a:xfrm>
          <a:prstGeom prst="cloudCallout">
            <a:avLst>
              <a:gd name="adj1" fmla="val -59286"/>
              <a:gd name="adj2" fmla="val 45410"/>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5400" cap="flat" cmpd="sng" algn="ctr">
            <a:solidFill>
              <a:srgbClr val="CA8F45"/>
            </a:solidFill>
            <a:prstDash val="solid"/>
          </a:ln>
          <a:effectLst/>
        </p:spPr>
        <p:txBody>
          <a:bodyPr rtlCol="0" anchor="ctr"/>
          <a:lstStyle/>
          <a:p>
            <a:pPr lvl="0" algn="ctr">
              <a:defRPr/>
            </a:pPr>
            <a:r>
              <a:rPr lang="vi-VN" sz="2800" b="1" dirty="0">
                <a:latin typeface="Arial-Rounded" panose="020B0500000000000000" pitchFamily="34" charset="0"/>
                <a:ea typeface="Arial-Rounded" panose="020B0500000000000000" pitchFamily="34" charset="0"/>
                <a:cs typeface="Arial-Rounded" panose="020B0500000000000000" pitchFamily="34" charset="0"/>
              </a:rPr>
              <a:t>rành rành </a:t>
            </a:r>
            <a:endPar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pic>
        <p:nvPicPr>
          <p:cNvPr id="10" name="Picture 9"/>
          <p:cNvPicPr>
            <a:picLocks noChangeAspect="1"/>
          </p:cNvPicPr>
          <p:nvPr/>
        </p:nvPicPr>
        <p:blipFill>
          <a:blip r:embed="rId2"/>
          <a:stretch>
            <a:fillRect/>
          </a:stretch>
        </p:blipFill>
        <p:spPr>
          <a:xfrm>
            <a:off x="1599263" y="11565"/>
            <a:ext cx="6011177" cy="859611"/>
          </a:xfrm>
          <a:prstGeom prst="rect">
            <a:avLst/>
          </a:prstGeom>
        </p:spPr>
      </p:pic>
      <p:pic>
        <p:nvPicPr>
          <p:cNvPr id="7170" name="Picture 2" descr="https://o.remove.bg/downloads/6e4c8c68-95d0-47d6-b6a9-6455664369ae/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43" y="1419665"/>
            <a:ext cx="1956115" cy="372383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5057619" y="865586"/>
            <a:ext cx="3292531" cy="1027216"/>
            <a:chOff x="8857468" y="1810434"/>
            <a:chExt cx="3951037" cy="1329789"/>
          </a:xfrm>
        </p:grpSpPr>
        <p:grpSp>
          <p:nvGrpSpPr>
            <p:cNvPr id="13"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15"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76188" tIns="38083" rIns="76188" bIns="38083" anchor="ctr" anchorCtr="0">
                <a:noAutofit/>
              </a:bodyPr>
              <a:lstStyle/>
              <a:p>
                <a:pPr algn="ctr" defTabSz="761970">
                  <a:buClr>
                    <a:srgbClr val="000000"/>
                  </a:buClr>
                  <a:defRPr/>
                </a:pPr>
                <a:endParaRPr sz="1500" kern="0">
                  <a:solidFill>
                    <a:srgbClr val="000000"/>
                  </a:solidFill>
                  <a:latin typeface="Arial"/>
                  <a:ea typeface="Arial"/>
                  <a:cs typeface="Arial"/>
                  <a:sym typeface="Arial"/>
                </a:endParaRPr>
              </a:p>
            </p:txBody>
          </p:sp>
          <p:pic>
            <p:nvPicPr>
              <p:cNvPr id="16"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4">
                <a:alphaModFix/>
              </a:blip>
              <a:srcRect/>
              <a:stretch/>
            </p:blipFill>
            <p:spPr>
              <a:xfrm>
                <a:off x="10887720" y="1110140"/>
                <a:ext cx="773520" cy="711544"/>
              </a:xfrm>
              <a:prstGeom prst="rect">
                <a:avLst/>
              </a:prstGeom>
              <a:noFill/>
              <a:ln>
                <a:noFill/>
              </a:ln>
            </p:spPr>
          </p:pic>
          <p:sp>
            <p:nvSpPr>
              <p:cNvPr id="17" name="Google Shape;159;p10">
                <a:extLst>
                  <a:ext uri="{FF2B5EF4-FFF2-40B4-BE49-F238E27FC236}">
                    <a16:creationId xmlns:a16="http://schemas.microsoft.com/office/drawing/2014/main" id="{ECAF73BE-6A27-4EE3-B497-68C29B85A35E}"/>
                  </a:ext>
                </a:extLst>
              </p:cNvPr>
              <p:cNvSpPr txBox="1"/>
              <p:nvPr/>
            </p:nvSpPr>
            <p:spPr>
              <a:xfrm>
                <a:off x="5807968" y="1816964"/>
                <a:ext cx="6141045" cy="470698"/>
              </a:xfrm>
              <a:prstGeom prst="rect">
                <a:avLst/>
              </a:prstGeom>
              <a:noFill/>
              <a:ln>
                <a:noFill/>
              </a:ln>
            </p:spPr>
            <p:txBody>
              <a:bodyPr spcFirstLastPara="1" wrap="square" lIns="76188" tIns="38083" rIns="76188" bIns="38083" anchor="t" anchorCtr="0">
                <a:spAutoFit/>
              </a:bodyPr>
              <a:lstStyle/>
              <a:p>
                <a:pPr algn="just" defTabSz="761970">
                  <a:buClr>
                    <a:srgbClr val="000000"/>
                  </a:buClr>
                  <a:buSzPts val="2400"/>
                  <a:defRPr/>
                </a:pPr>
                <a:endParaRPr sz="2000" b="1" kern="0" dirty="0">
                  <a:solidFill>
                    <a:srgbClr val="000000"/>
                  </a:solidFill>
                  <a:latin typeface="Arial"/>
                  <a:ea typeface="Arial"/>
                  <a:cs typeface="Arial"/>
                  <a:sym typeface="Arial"/>
                </a:endParaRPr>
              </a:p>
            </p:txBody>
          </p:sp>
        </p:grpSp>
        <p:sp>
          <p:nvSpPr>
            <p:cNvPr id="14" name="TextBox 13"/>
            <p:cNvSpPr txBox="1"/>
            <p:nvPr/>
          </p:nvSpPr>
          <p:spPr>
            <a:xfrm>
              <a:off x="9385478" y="2294005"/>
              <a:ext cx="3423027" cy="757113"/>
            </a:xfrm>
            <a:prstGeom prst="rect">
              <a:avLst/>
            </a:prstGeom>
            <a:noFill/>
          </p:spPr>
          <p:txBody>
            <a:bodyPr wrap="square" lIns="76188" tIns="38093" rIns="76188" bIns="38093" rtlCol="0">
              <a:spAutoFit/>
            </a:bodyPr>
            <a:lstStyle/>
            <a:p>
              <a:r>
                <a:rPr lang="vi-VN" sz="3600" b="1" dirty="0">
                  <a:latin typeface="Arial-Rounded" panose="020B0500000000000000" pitchFamily="34" charset="0"/>
                  <a:ea typeface="Arial-Rounded" panose="020B0500000000000000" pitchFamily="34" charset="0"/>
                  <a:cs typeface="Arial-Rounded" panose="020B0500000000000000" pitchFamily="34" charset="0"/>
                </a:rPr>
                <a:t>rành rành </a:t>
              </a:r>
              <a:endParaRPr lang="en-US" sz="3333" b="1" dirty="0">
                <a:solidFill>
                  <a:srgbClr val="C00000"/>
                </a:solidFill>
              </a:endParaRPr>
            </a:p>
          </p:txBody>
        </p:sp>
      </p:grpSp>
      <p:sp>
        <p:nvSpPr>
          <p:cNvPr id="19" name="Cloud Callout 7">
            <a:extLst>
              <a:ext uri="{FF2B5EF4-FFF2-40B4-BE49-F238E27FC236}">
                <a16:creationId xmlns:a16="http://schemas.microsoft.com/office/drawing/2014/main" id="{5DC839CF-AED4-4C8E-AACE-93D319B8C614}"/>
              </a:ext>
            </a:extLst>
          </p:cNvPr>
          <p:cNvSpPr/>
          <p:nvPr/>
        </p:nvSpPr>
        <p:spPr>
          <a:xfrm>
            <a:off x="1703381" y="1070720"/>
            <a:ext cx="3078542" cy="1352719"/>
          </a:xfrm>
          <a:prstGeom prst="cloudCallout">
            <a:avLst>
              <a:gd name="adj1" fmla="val -59286"/>
              <a:gd name="adj2" fmla="val 45410"/>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5400" cap="flat" cmpd="sng" algn="ctr">
            <a:solidFill>
              <a:srgbClr val="CA8F45"/>
            </a:solidFill>
            <a:prstDash val="solid"/>
          </a:ln>
          <a:effectLst/>
        </p:spPr>
        <p:txBody>
          <a:bodyPr rtlCol="0" anchor="ctr"/>
          <a:lstStyle/>
          <a:p>
            <a:r>
              <a:rPr lang="vi-VN" sz="2800" b="1" dirty="0">
                <a:latin typeface="Arial-Rounded" panose="020B0500000000000000" pitchFamily="34" charset="0"/>
                <a:ea typeface="Arial-Rounded" panose="020B0500000000000000" pitchFamily="34" charset="0"/>
                <a:cs typeface="Arial-Rounded" panose="020B0500000000000000" pitchFamily="34" charset="0"/>
              </a:rPr>
              <a:t>Hàng Giày</a:t>
            </a:r>
            <a:endParaRPr lang="en-US" sz="2800" dirty="0"/>
          </a:p>
        </p:txBody>
      </p:sp>
      <p:sp>
        <p:nvSpPr>
          <p:cNvPr id="26" name="Cloud Callout 7">
            <a:extLst>
              <a:ext uri="{FF2B5EF4-FFF2-40B4-BE49-F238E27FC236}">
                <a16:creationId xmlns:a16="http://schemas.microsoft.com/office/drawing/2014/main" id="{5DC839CF-AED4-4C8E-AACE-93D319B8C614}"/>
              </a:ext>
            </a:extLst>
          </p:cNvPr>
          <p:cNvSpPr/>
          <p:nvPr/>
        </p:nvSpPr>
        <p:spPr>
          <a:xfrm>
            <a:off x="1711227" y="1064474"/>
            <a:ext cx="3078542" cy="1352719"/>
          </a:xfrm>
          <a:prstGeom prst="cloudCallout">
            <a:avLst>
              <a:gd name="adj1" fmla="val -59286"/>
              <a:gd name="adj2" fmla="val 45410"/>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5400" cap="flat" cmpd="sng" algn="ctr">
            <a:solidFill>
              <a:srgbClr val="CA8F45"/>
            </a:solidFill>
            <a:prstDash val="solid"/>
          </a:ln>
          <a:effectLst/>
        </p:spPr>
        <p:txBody>
          <a:bodyPr rtlCol="0" anchor="ctr"/>
          <a:lstStyle/>
          <a:p>
            <a:r>
              <a:rPr lang="vi-VN" sz="2800" b="1" dirty="0">
                <a:latin typeface="Arial-Rounded" panose="020B0500000000000000" pitchFamily="34" charset="0"/>
                <a:ea typeface="Arial-Rounded" panose="020B0500000000000000" pitchFamily="34" charset="0"/>
                <a:cs typeface="Arial-Rounded" panose="020B0500000000000000" pitchFamily="34" charset="0"/>
              </a:rPr>
              <a:t>Hàng Tre</a:t>
            </a:r>
            <a:endParaRPr lang="en-US" sz="2800" dirty="0"/>
          </a:p>
        </p:txBody>
      </p:sp>
      <p:grpSp>
        <p:nvGrpSpPr>
          <p:cNvPr id="27" name="Group 26"/>
          <p:cNvGrpSpPr/>
          <p:nvPr/>
        </p:nvGrpSpPr>
        <p:grpSpPr>
          <a:xfrm>
            <a:off x="4506508" y="1910269"/>
            <a:ext cx="3292531" cy="1003938"/>
            <a:chOff x="8857468" y="1810434"/>
            <a:chExt cx="3951037" cy="1329789"/>
          </a:xfrm>
        </p:grpSpPr>
        <p:grpSp>
          <p:nvGrpSpPr>
            <p:cNvPr id="28"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30"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76188" tIns="38083" rIns="76188" bIns="38083" anchor="ctr" anchorCtr="0">
                <a:noAutofit/>
              </a:bodyPr>
              <a:lstStyle/>
              <a:p>
                <a:pPr algn="ctr" defTabSz="761970">
                  <a:buClr>
                    <a:srgbClr val="000000"/>
                  </a:buClr>
                  <a:defRPr/>
                </a:pPr>
                <a:endParaRPr sz="1500" kern="0">
                  <a:solidFill>
                    <a:srgbClr val="000000"/>
                  </a:solidFill>
                  <a:latin typeface="Arial"/>
                  <a:ea typeface="Arial"/>
                  <a:cs typeface="Arial"/>
                  <a:sym typeface="Arial"/>
                </a:endParaRPr>
              </a:p>
            </p:txBody>
          </p:sp>
          <p:pic>
            <p:nvPicPr>
              <p:cNvPr id="31"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4">
                <a:alphaModFix/>
              </a:blip>
              <a:srcRect/>
              <a:stretch/>
            </p:blipFill>
            <p:spPr>
              <a:xfrm>
                <a:off x="10887720" y="1110140"/>
                <a:ext cx="773520" cy="711544"/>
              </a:xfrm>
              <a:prstGeom prst="rect">
                <a:avLst/>
              </a:prstGeom>
              <a:noFill/>
              <a:ln>
                <a:noFill/>
              </a:ln>
            </p:spPr>
          </p:pic>
          <p:sp>
            <p:nvSpPr>
              <p:cNvPr id="32" name="Google Shape;159;p10">
                <a:extLst>
                  <a:ext uri="{FF2B5EF4-FFF2-40B4-BE49-F238E27FC236}">
                    <a16:creationId xmlns:a16="http://schemas.microsoft.com/office/drawing/2014/main" id="{ECAF73BE-6A27-4EE3-B497-68C29B85A35E}"/>
                  </a:ext>
                </a:extLst>
              </p:cNvPr>
              <p:cNvSpPr txBox="1"/>
              <p:nvPr/>
            </p:nvSpPr>
            <p:spPr>
              <a:xfrm>
                <a:off x="5807968" y="1816964"/>
                <a:ext cx="6141045" cy="470698"/>
              </a:xfrm>
              <a:prstGeom prst="rect">
                <a:avLst/>
              </a:prstGeom>
              <a:noFill/>
              <a:ln>
                <a:noFill/>
              </a:ln>
            </p:spPr>
            <p:txBody>
              <a:bodyPr spcFirstLastPara="1" wrap="square" lIns="76188" tIns="38083" rIns="76188" bIns="38083" anchor="t" anchorCtr="0">
                <a:spAutoFit/>
              </a:bodyPr>
              <a:lstStyle/>
              <a:p>
                <a:pPr algn="just" defTabSz="761970">
                  <a:buClr>
                    <a:srgbClr val="000000"/>
                  </a:buClr>
                  <a:buSzPts val="2400"/>
                  <a:defRPr/>
                </a:pPr>
                <a:endParaRPr sz="2000" b="1" kern="0" dirty="0">
                  <a:solidFill>
                    <a:srgbClr val="000000"/>
                  </a:solidFill>
                  <a:latin typeface="Arial"/>
                  <a:ea typeface="Arial"/>
                  <a:cs typeface="Arial"/>
                  <a:sym typeface="Arial"/>
                </a:endParaRPr>
              </a:p>
            </p:txBody>
          </p:sp>
        </p:grpSp>
        <p:sp>
          <p:nvSpPr>
            <p:cNvPr id="29" name="TextBox 28"/>
            <p:cNvSpPr txBox="1"/>
            <p:nvPr/>
          </p:nvSpPr>
          <p:spPr>
            <a:xfrm>
              <a:off x="9385478" y="2294005"/>
              <a:ext cx="3423027" cy="757113"/>
            </a:xfrm>
            <a:prstGeom prst="rect">
              <a:avLst/>
            </a:prstGeom>
            <a:noFill/>
          </p:spPr>
          <p:txBody>
            <a:bodyPr wrap="square" lIns="76188" tIns="38093" rIns="76188" bIns="38093" rtlCol="0">
              <a:spAutoFit/>
            </a:bodyPr>
            <a:lstStyle/>
            <a:p>
              <a:r>
                <a:rPr lang="vi-VN" sz="3600" b="1" dirty="0">
                  <a:latin typeface="Arial-Rounded" panose="020B0500000000000000" pitchFamily="34" charset="0"/>
                  <a:ea typeface="Arial-Rounded" panose="020B0500000000000000" pitchFamily="34" charset="0"/>
                  <a:cs typeface="Arial-Rounded" panose="020B0500000000000000" pitchFamily="34" charset="0"/>
                </a:rPr>
                <a:t>Hàng Giày</a:t>
              </a:r>
              <a:endParaRPr lang="en-US" sz="3600" dirty="0"/>
            </a:p>
          </p:txBody>
        </p:sp>
      </p:grpSp>
      <p:grpSp>
        <p:nvGrpSpPr>
          <p:cNvPr id="33" name="Group 32"/>
          <p:cNvGrpSpPr/>
          <p:nvPr/>
        </p:nvGrpSpPr>
        <p:grpSpPr>
          <a:xfrm>
            <a:off x="3403938" y="2954813"/>
            <a:ext cx="3307362" cy="951912"/>
            <a:chOff x="4453297" y="3768193"/>
            <a:chExt cx="3307362" cy="1113150"/>
          </a:xfrm>
        </p:grpSpPr>
        <p:grpSp>
          <p:nvGrpSpPr>
            <p:cNvPr id="20" name="Group 19"/>
            <p:cNvGrpSpPr/>
            <p:nvPr/>
          </p:nvGrpSpPr>
          <p:grpSpPr>
            <a:xfrm>
              <a:off x="4453297" y="3768193"/>
              <a:ext cx="3307362" cy="1113150"/>
              <a:chOff x="8857468" y="1810434"/>
              <a:chExt cx="3951037" cy="1329789"/>
            </a:xfrm>
          </p:grpSpPr>
          <p:grpSp>
            <p:nvGrpSpPr>
              <p:cNvPr id="21"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23"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76188" tIns="38083" rIns="76188" bIns="38083" anchor="ctr" anchorCtr="0">
                  <a:noAutofit/>
                </a:bodyPr>
                <a:lstStyle/>
                <a:p>
                  <a:pPr algn="ctr" defTabSz="761970">
                    <a:buClr>
                      <a:srgbClr val="000000"/>
                    </a:buClr>
                    <a:defRPr/>
                  </a:pPr>
                  <a:endParaRPr sz="1500" kern="0">
                    <a:solidFill>
                      <a:srgbClr val="000000"/>
                    </a:solidFill>
                    <a:latin typeface="Arial"/>
                    <a:ea typeface="Arial"/>
                    <a:cs typeface="Arial"/>
                    <a:sym typeface="Arial"/>
                  </a:endParaRPr>
                </a:p>
              </p:txBody>
            </p:sp>
            <p:pic>
              <p:nvPicPr>
                <p:cNvPr id="24"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4">
                  <a:alphaModFix/>
                </a:blip>
                <a:srcRect/>
                <a:stretch/>
              </p:blipFill>
              <p:spPr>
                <a:xfrm>
                  <a:off x="10887720" y="1110140"/>
                  <a:ext cx="773520" cy="711544"/>
                </a:xfrm>
                <a:prstGeom prst="rect">
                  <a:avLst/>
                </a:prstGeom>
                <a:noFill/>
                <a:ln>
                  <a:noFill/>
                </a:ln>
              </p:spPr>
            </p:pic>
            <p:sp>
              <p:nvSpPr>
                <p:cNvPr id="25" name="Google Shape;159;p10">
                  <a:extLst>
                    <a:ext uri="{FF2B5EF4-FFF2-40B4-BE49-F238E27FC236}">
                      <a16:creationId xmlns:a16="http://schemas.microsoft.com/office/drawing/2014/main" id="{ECAF73BE-6A27-4EE3-B497-68C29B85A35E}"/>
                    </a:ext>
                  </a:extLst>
                </p:cNvPr>
                <p:cNvSpPr txBox="1"/>
                <p:nvPr/>
              </p:nvSpPr>
              <p:spPr>
                <a:xfrm>
                  <a:off x="5807968" y="1816964"/>
                  <a:ext cx="6141045" cy="470698"/>
                </a:xfrm>
                <a:prstGeom prst="rect">
                  <a:avLst/>
                </a:prstGeom>
                <a:noFill/>
                <a:ln>
                  <a:noFill/>
                </a:ln>
              </p:spPr>
              <p:txBody>
                <a:bodyPr spcFirstLastPara="1" wrap="square" lIns="76188" tIns="38083" rIns="76188" bIns="38083" anchor="t" anchorCtr="0">
                  <a:spAutoFit/>
                </a:bodyPr>
                <a:lstStyle/>
                <a:p>
                  <a:pPr algn="just" defTabSz="761970">
                    <a:buClr>
                      <a:srgbClr val="000000"/>
                    </a:buClr>
                    <a:buSzPts val="2400"/>
                    <a:defRPr/>
                  </a:pPr>
                  <a:endParaRPr sz="2000" b="1" kern="0" dirty="0">
                    <a:solidFill>
                      <a:srgbClr val="000000"/>
                    </a:solidFill>
                    <a:latin typeface="Arial"/>
                    <a:ea typeface="Arial"/>
                    <a:cs typeface="Arial"/>
                    <a:sym typeface="Arial"/>
                  </a:endParaRPr>
                </a:p>
              </p:txBody>
            </p:sp>
          </p:grpSp>
          <p:sp>
            <p:nvSpPr>
              <p:cNvPr id="22" name="TextBox 21"/>
              <p:cNvSpPr txBox="1"/>
              <p:nvPr/>
            </p:nvSpPr>
            <p:spPr>
              <a:xfrm>
                <a:off x="9390086" y="2301549"/>
                <a:ext cx="3418419" cy="700248"/>
              </a:xfrm>
              <a:prstGeom prst="rect">
                <a:avLst/>
              </a:prstGeom>
              <a:noFill/>
            </p:spPr>
            <p:txBody>
              <a:bodyPr wrap="square" lIns="76188" tIns="38093" rIns="76188" bIns="38093" rtlCol="0">
                <a:spAutoFit/>
              </a:bodyPr>
              <a:lstStyle/>
              <a:p>
                <a:endParaRPr lang="en-US" sz="3333" b="1" dirty="0">
                  <a:solidFill>
                    <a:srgbClr val="C00000"/>
                  </a:solidFill>
                </a:endParaRPr>
              </a:p>
            </p:txBody>
          </p:sp>
        </p:grpSp>
        <p:sp>
          <p:nvSpPr>
            <p:cNvPr id="18" name="Rectangle 17"/>
            <p:cNvSpPr/>
            <p:nvPr/>
          </p:nvSpPr>
          <p:spPr>
            <a:xfrm>
              <a:off x="4798772" y="4191495"/>
              <a:ext cx="1959964" cy="649242"/>
            </a:xfrm>
            <a:prstGeom prst="rect">
              <a:avLst/>
            </a:prstGeom>
          </p:spPr>
          <p:txBody>
            <a:bodyPr wrap="square">
              <a:spAutoFit/>
            </a:bodyPr>
            <a:lstStyle/>
            <a:p>
              <a:r>
                <a:rPr lang="vi-VN" sz="3600" b="1" dirty="0">
                  <a:latin typeface="Arial-Rounded" panose="020B0500000000000000" pitchFamily="34" charset="0"/>
                  <a:ea typeface="Arial-Rounded" panose="020B0500000000000000" pitchFamily="34" charset="0"/>
                  <a:cs typeface="Arial-Rounded" panose="020B0500000000000000" pitchFamily="34" charset="0"/>
                </a:rPr>
                <a:t>Hàng Tre</a:t>
              </a:r>
              <a:endParaRPr lang="en-US" sz="3600" dirty="0"/>
            </a:p>
          </p:txBody>
        </p:sp>
      </p:grpSp>
      <p:sp>
        <p:nvSpPr>
          <p:cNvPr id="35" name="Cloud Callout 7">
            <a:extLst>
              <a:ext uri="{FF2B5EF4-FFF2-40B4-BE49-F238E27FC236}">
                <a16:creationId xmlns:a16="http://schemas.microsoft.com/office/drawing/2014/main" id="{5DC839CF-AED4-4C8E-AACE-93D319B8C614}"/>
              </a:ext>
            </a:extLst>
          </p:cNvPr>
          <p:cNvSpPr/>
          <p:nvPr/>
        </p:nvSpPr>
        <p:spPr>
          <a:xfrm>
            <a:off x="1696745" y="1060366"/>
            <a:ext cx="3078542" cy="1352719"/>
          </a:xfrm>
          <a:prstGeom prst="cloudCallout">
            <a:avLst>
              <a:gd name="adj1" fmla="val -59286"/>
              <a:gd name="adj2" fmla="val 45410"/>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5400" cap="flat" cmpd="sng" algn="ctr">
            <a:solidFill>
              <a:srgbClr val="CA8F45"/>
            </a:solidFill>
            <a:prstDash val="solid"/>
          </a:ln>
          <a:effectLst/>
        </p:spPr>
        <p:txBody>
          <a:bodyPr rtlCol="0" anchor="ctr"/>
          <a:lstStyle/>
          <a:p>
            <a:r>
              <a:rPr lang="vi-VN" sz="2800" b="1" dirty="0">
                <a:latin typeface="Arial-Rounded" panose="020B0500000000000000" pitchFamily="34" charset="0"/>
                <a:ea typeface="Arial-Rounded" panose="020B0500000000000000" pitchFamily="34" charset="0"/>
                <a:cs typeface="Arial-Rounded" panose="020B0500000000000000" pitchFamily="34" charset="0"/>
              </a:rPr>
              <a:t>Hàng Da</a:t>
            </a:r>
            <a:endParaRPr lang="en-US" sz="2800" dirty="0"/>
          </a:p>
        </p:txBody>
      </p:sp>
      <p:grpSp>
        <p:nvGrpSpPr>
          <p:cNvPr id="36" name="Group 35"/>
          <p:cNvGrpSpPr/>
          <p:nvPr/>
        </p:nvGrpSpPr>
        <p:grpSpPr>
          <a:xfrm>
            <a:off x="4853086" y="3846505"/>
            <a:ext cx="3307362" cy="1018933"/>
            <a:chOff x="4453297" y="3768193"/>
            <a:chExt cx="3307362" cy="1157575"/>
          </a:xfrm>
        </p:grpSpPr>
        <p:grpSp>
          <p:nvGrpSpPr>
            <p:cNvPr id="37" name="Group 36"/>
            <p:cNvGrpSpPr/>
            <p:nvPr/>
          </p:nvGrpSpPr>
          <p:grpSpPr>
            <a:xfrm>
              <a:off x="4453297" y="3768193"/>
              <a:ext cx="3307362" cy="1113150"/>
              <a:chOff x="8857468" y="1810434"/>
              <a:chExt cx="3951037" cy="1329789"/>
            </a:xfrm>
          </p:grpSpPr>
          <p:grpSp>
            <p:nvGrpSpPr>
              <p:cNvPr id="39"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41"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76188" tIns="38083" rIns="76188" bIns="38083" anchor="ctr" anchorCtr="0">
                  <a:noAutofit/>
                </a:bodyPr>
                <a:lstStyle/>
                <a:p>
                  <a:pPr algn="ctr" defTabSz="761970">
                    <a:buClr>
                      <a:srgbClr val="000000"/>
                    </a:buClr>
                    <a:defRPr/>
                  </a:pPr>
                  <a:endParaRPr sz="1500" kern="0">
                    <a:solidFill>
                      <a:srgbClr val="000000"/>
                    </a:solidFill>
                    <a:latin typeface="Arial"/>
                    <a:ea typeface="Arial"/>
                    <a:cs typeface="Arial"/>
                    <a:sym typeface="Arial"/>
                  </a:endParaRPr>
                </a:p>
              </p:txBody>
            </p:sp>
            <p:pic>
              <p:nvPicPr>
                <p:cNvPr id="42"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4">
                  <a:alphaModFix/>
                </a:blip>
                <a:srcRect/>
                <a:stretch/>
              </p:blipFill>
              <p:spPr>
                <a:xfrm>
                  <a:off x="10887720" y="1110140"/>
                  <a:ext cx="773520" cy="711544"/>
                </a:xfrm>
                <a:prstGeom prst="rect">
                  <a:avLst/>
                </a:prstGeom>
                <a:noFill/>
                <a:ln>
                  <a:noFill/>
                </a:ln>
              </p:spPr>
            </p:pic>
            <p:sp>
              <p:nvSpPr>
                <p:cNvPr id="43" name="Google Shape;159;p10">
                  <a:extLst>
                    <a:ext uri="{FF2B5EF4-FFF2-40B4-BE49-F238E27FC236}">
                      <a16:creationId xmlns:a16="http://schemas.microsoft.com/office/drawing/2014/main" id="{ECAF73BE-6A27-4EE3-B497-68C29B85A35E}"/>
                    </a:ext>
                  </a:extLst>
                </p:cNvPr>
                <p:cNvSpPr txBox="1"/>
                <p:nvPr/>
              </p:nvSpPr>
              <p:spPr>
                <a:xfrm>
                  <a:off x="5807968" y="1816964"/>
                  <a:ext cx="6141045" cy="470698"/>
                </a:xfrm>
                <a:prstGeom prst="rect">
                  <a:avLst/>
                </a:prstGeom>
                <a:noFill/>
                <a:ln>
                  <a:noFill/>
                </a:ln>
              </p:spPr>
              <p:txBody>
                <a:bodyPr spcFirstLastPara="1" wrap="square" lIns="76188" tIns="38083" rIns="76188" bIns="38083" anchor="t" anchorCtr="0">
                  <a:spAutoFit/>
                </a:bodyPr>
                <a:lstStyle/>
                <a:p>
                  <a:pPr algn="just" defTabSz="761970">
                    <a:buClr>
                      <a:srgbClr val="000000"/>
                    </a:buClr>
                    <a:buSzPts val="2400"/>
                    <a:defRPr/>
                  </a:pPr>
                  <a:endParaRPr sz="2000" b="1" kern="0" dirty="0">
                    <a:solidFill>
                      <a:srgbClr val="000000"/>
                    </a:solidFill>
                    <a:latin typeface="Arial"/>
                    <a:ea typeface="Arial"/>
                    <a:cs typeface="Arial"/>
                    <a:sym typeface="Arial"/>
                  </a:endParaRPr>
                </a:p>
              </p:txBody>
            </p:sp>
          </p:grpSp>
          <p:sp>
            <p:nvSpPr>
              <p:cNvPr id="40" name="TextBox 39"/>
              <p:cNvSpPr txBox="1"/>
              <p:nvPr/>
            </p:nvSpPr>
            <p:spPr>
              <a:xfrm>
                <a:off x="9390086" y="2301549"/>
                <a:ext cx="3418419" cy="700248"/>
              </a:xfrm>
              <a:prstGeom prst="rect">
                <a:avLst/>
              </a:prstGeom>
              <a:noFill/>
            </p:spPr>
            <p:txBody>
              <a:bodyPr wrap="square" lIns="76188" tIns="38093" rIns="76188" bIns="38093" rtlCol="0">
                <a:spAutoFit/>
              </a:bodyPr>
              <a:lstStyle/>
              <a:p>
                <a:endParaRPr lang="en-US" sz="3333" b="1" dirty="0">
                  <a:solidFill>
                    <a:srgbClr val="C00000"/>
                  </a:solidFill>
                </a:endParaRPr>
              </a:p>
            </p:txBody>
          </p:sp>
        </p:grpSp>
        <p:sp>
          <p:nvSpPr>
            <p:cNvPr id="38" name="Rectangle 37"/>
            <p:cNvSpPr/>
            <p:nvPr/>
          </p:nvSpPr>
          <p:spPr>
            <a:xfrm>
              <a:off x="4798772" y="4191494"/>
              <a:ext cx="1959964" cy="734274"/>
            </a:xfrm>
            <a:prstGeom prst="rect">
              <a:avLst/>
            </a:prstGeom>
          </p:spPr>
          <p:txBody>
            <a:bodyPr wrap="square">
              <a:spAutoFit/>
            </a:bodyPr>
            <a:lstStyle/>
            <a:p>
              <a:r>
                <a:rPr lang="vi-VN" sz="3600" b="1" dirty="0">
                  <a:latin typeface="Arial-Rounded" panose="020B0500000000000000" pitchFamily="34" charset="0"/>
                  <a:ea typeface="Arial-Rounded" panose="020B0500000000000000" pitchFamily="34" charset="0"/>
                  <a:cs typeface="Arial-Rounded" panose="020B0500000000000000" pitchFamily="34" charset="0"/>
                </a:rPr>
                <a:t>Hàng Da</a:t>
              </a:r>
              <a:endParaRPr lang="en-US" sz="3600" dirty="0"/>
            </a:p>
          </p:txBody>
        </p:sp>
      </p:grpSp>
    </p:spTree>
    <p:extLst>
      <p:ext uri="{BB962C8B-B14F-4D97-AF65-F5344CB8AC3E}">
        <p14:creationId xmlns:p14="http://schemas.microsoft.com/office/powerpoint/2010/main" val="311008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grpId="1" nodeType="clickEffect">
                                  <p:stCondLst>
                                    <p:cond delay="0"/>
                                  </p:stCondLst>
                                  <p:childTnLst>
                                    <p:animEffect transition="out" filter="barn(inVertical)">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6" presetClass="entr" presetSubtype="21"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1" nodeType="clickEffect">
                                  <p:stCondLst>
                                    <p:cond delay="0"/>
                                  </p:stCondLst>
                                  <p:childTnLst>
                                    <p:animEffect transition="out" filter="barn(inVertical)">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par>
                                <p:cTn id="47" presetID="16" presetClass="entr" presetSubtype="21"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p:cTn id="54" dur="500" fill="hold"/>
                                        <p:tgtEl>
                                          <p:spTgt spid="35"/>
                                        </p:tgtEl>
                                        <p:attrNameLst>
                                          <p:attrName>ppt_w</p:attrName>
                                        </p:attrNameLst>
                                      </p:cBhvr>
                                      <p:tavLst>
                                        <p:tav tm="0">
                                          <p:val>
                                            <p:fltVal val="0"/>
                                          </p:val>
                                        </p:tav>
                                        <p:tav tm="100000">
                                          <p:val>
                                            <p:strVal val="#ppt_w"/>
                                          </p:val>
                                        </p:tav>
                                      </p:tavLst>
                                    </p:anim>
                                    <p:anim calcmode="lin" valueType="num">
                                      <p:cBhvr>
                                        <p:cTn id="55" dur="500" fill="hold"/>
                                        <p:tgtEl>
                                          <p:spTgt spid="35"/>
                                        </p:tgtEl>
                                        <p:attrNameLst>
                                          <p:attrName>ppt_h</p:attrName>
                                        </p:attrNameLst>
                                      </p:cBhvr>
                                      <p:tavLst>
                                        <p:tav tm="0">
                                          <p:val>
                                            <p:fltVal val="0"/>
                                          </p:val>
                                        </p:tav>
                                        <p:tav tm="100000">
                                          <p:val>
                                            <p:strVal val="#ppt_h"/>
                                          </p:val>
                                        </p:tav>
                                      </p:tavLst>
                                    </p:anim>
                                    <p:animEffect transition="in" filter="fade">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xit" presetSubtype="21" fill="hold" grpId="1" nodeType="clickEffect">
                                  <p:stCondLst>
                                    <p:cond delay="0"/>
                                  </p:stCondLst>
                                  <p:childTnLst>
                                    <p:animEffect transition="out" filter="barn(inVertical)">
                                      <p:cBhvr>
                                        <p:cTn id="60" dur="500"/>
                                        <p:tgtEl>
                                          <p:spTgt spid="35"/>
                                        </p:tgtEl>
                                      </p:cBhvr>
                                    </p:animEffect>
                                    <p:set>
                                      <p:cBhvr>
                                        <p:cTn id="61" dur="1" fill="hold">
                                          <p:stCondLst>
                                            <p:cond delay="499"/>
                                          </p:stCondLst>
                                        </p:cTn>
                                        <p:tgtEl>
                                          <p:spTgt spid="35"/>
                                        </p:tgtEl>
                                        <p:attrNameLst>
                                          <p:attrName>style.visibility</p:attrName>
                                        </p:attrNameLst>
                                      </p:cBhvr>
                                      <p:to>
                                        <p:strVal val="hidden"/>
                                      </p:to>
                                    </p:set>
                                  </p:childTnLst>
                                </p:cTn>
                              </p:par>
                              <p:par>
                                <p:cTn id="62" presetID="16" presetClass="entr" presetSubtype="21"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barn(inVertical)">
                                      <p:cBhvr>
                                        <p:cTn id="6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9" grpId="0" animBg="1"/>
      <p:bldP spid="19" grpId="1" animBg="1"/>
      <p:bldP spid="26" grpId="0" animBg="1"/>
      <p:bldP spid="26" grpId="1" animBg="1"/>
      <p:bldP spid="35" grpId="0" animBg="1"/>
      <p:bldP spid="3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grpSp>
        <p:nvGrpSpPr>
          <p:cNvPr id="1055" name="Google Shape;1055;p40"/>
          <p:cNvGrpSpPr/>
          <p:nvPr/>
        </p:nvGrpSpPr>
        <p:grpSpPr>
          <a:xfrm>
            <a:off x="-558807" y="1984539"/>
            <a:ext cx="4425557" cy="4250122"/>
            <a:chOff x="-532432" y="2144817"/>
            <a:chExt cx="4425557" cy="4250122"/>
          </a:xfrm>
        </p:grpSpPr>
        <p:grpSp>
          <p:nvGrpSpPr>
            <p:cNvPr id="1056" name="Google Shape;1056;p40"/>
            <p:cNvGrpSpPr/>
            <p:nvPr/>
          </p:nvGrpSpPr>
          <p:grpSpPr>
            <a:xfrm>
              <a:off x="-532432" y="2144837"/>
              <a:ext cx="4425557" cy="4250102"/>
              <a:chOff x="5036155" y="1089987"/>
              <a:chExt cx="4425557" cy="4250102"/>
            </a:xfrm>
          </p:grpSpPr>
          <p:sp>
            <p:nvSpPr>
              <p:cNvPr id="1057" name="Google Shape;1057;p40"/>
              <p:cNvSpPr/>
              <p:nvPr/>
            </p:nvSpPr>
            <p:spPr>
              <a:xfrm>
                <a:off x="5036155" y="1089987"/>
                <a:ext cx="4425557" cy="4250102"/>
              </a:xfrm>
              <a:custGeom>
                <a:avLst/>
                <a:gdLst/>
                <a:ahLst/>
                <a:cxnLst/>
                <a:rect l="l" t="t" r="r" b="b"/>
                <a:pathLst>
                  <a:path w="120366" h="115594" extrusionOk="0">
                    <a:moveTo>
                      <a:pt x="67461" y="1"/>
                    </a:moveTo>
                    <a:cubicBezTo>
                      <a:pt x="64374" y="1"/>
                      <a:pt x="61260" y="1231"/>
                      <a:pt x="58934" y="3821"/>
                    </a:cubicBezTo>
                    <a:cubicBezTo>
                      <a:pt x="56693" y="6315"/>
                      <a:pt x="53566" y="7625"/>
                      <a:pt x="50396" y="7625"/>
                    </a:cubicBezTo>
                    <a:cubicBezTo>
                      <a:pt x="48426" y="7625"/>
                      <a:pt x="46439" y="7119"/>
                      <a:pt x="44639" y="6076"/>
                    </a:cubicBezTo>
                    <a:cubicBezTo>
                      <a:pt x="42787" y="5000"/>
                      <a:pt x="40811" y="4505"/>
                      <a:pt x="38881" y="4505"/>
                    </a:cubicBezTo>
                    <a:cubicBezTo>
                      <a:pt x="33291" y="4505"/>
                      <a:pt x="28092" y="8652"/>
                      <a:pt x="27454" y="14817"/>
                    </a:cubicBezTo>
                    <a:cubicBezTo>
                      <a:pt x="26895" y="20223"/>
                      <a:pt x="22627" y="24509"/>
                      <a:pt x="17222" y="25050"/>
                    </a:cubicBezTo>
                    <a:cubicBezTo>
                      <a:pt x="8928" y="25907"/>
                      <a:pt x="4268" y="35021"/>
                      <a:pt x="8462" y="42234"/>
                    </a:cubicBezTo>
                    <a:cubicBezTo>
                      <a:pt x="11202" y="46950"/>
                      <a:pt x="10251" y="52914"/>
                      <a:pt x="6207" y="56548"/>
                    </a:cubicBezTo>
                    <a:cubicBezTo>
                      <a:pt x="0" y="62121"/>
                      <a:pt x="1622" y="72223"/>
                      <a:pt x="9245" y="75597"/>
                    </a:cubicBezTo>
                    <a:cubicBezTo>
                      <a:pt x="14202" y="77815"/>
                      <a:pt x="16961" y="83201"/>
                      <a:pt x="15824" y="88513"/>
                    </a:cubicBezTo>
                    <a:cubicBezTo>
                      <a:pt x="14266" y="95835"/>
                      <a:pt x="19952" y="102434"/>
                      <a:pt x="27034" y="102434"/>
                    </a:cubicBezTo>
                    <a:cubicBezTo>
                      <a:pt x="27830" y="102434"/>
                      <a:pt x="28644" y="102350"/>
                      <a:pt x="29467" y="102175"/>
                    </a:cubicBezTo>
                    <a:cubicBezTo>
                      <a:pt x="30272" y="102003"/>
                      <a:pt x="31078" y="101919"/>
                      <a:pt x="31875" y="101919"/>
                    </a:cubicBezTo>
                    <a:cubicBezTo>
                      <a:pt x="36338" y="101919"/>
                      <a:pt x="40499" y="104532"/>
                      <a:pt x="42365" y="108754"/>
                    </a:cubicBezTo>
                    <a:cubicBezTo>
                      <a:pt x="44341" y="113196"/>
                      <a:pt x="48596" y="115594"/>
                      <a:pt x="52905" y="115594"/>
                    </a:cubicBezTo>
                    <a:cubicBezTo>
                      <a:pt x="55992" y="115594"/>
                      <a:pt x="59106" y="114364"/>
                      <a:pt x="61432" y="111774"/>
                    </a:cubicBezTo>
                    <a:cubicBezTo>
                      <a:pt x="63673" y="109279"/>
                      <a:pt x="66800" y="107969"/>
                      <a:pt x="69970" y="107969"/>
                    </a:cubicBezTo>
                    <a:cubicBezTo>
                      <a:pt x="71940" y="107969"/>
                      <a:pt x="73927" y="108475"/>
                      <a:pt x="75727" y="109518"/>
                    </a:cubicBezTo>
                    <a:cubicBezTo>
                      <a:pt x="77578" y="110595"/>
                      <a:pt x="79556" y="111089"/>
                      <a:pt x="81488" y="111089"/>
                    </a:cubicBezTo>
                    <a:cubicBezTo>
                      <a:pt x="87082" y="111089"/>
                      <a:pt x="92288" y="106942"/>
                      <a:pt x="92912" y="100777"/>
                    </a:cubicBezTo>
                    <a:cubicBezTo>
                      <a:pt x="93471" y="95372"/>
                      <a:pt x="97758" y="91085"/>
                      <a:pt x="103163" y="90545"/>
                    </a:cubicBezTo>
                    <a:cubicBezTo>
                      <a:pt x="111438" y="89687"/>
                      <a:pt x="116098" y="80573"/>
                      <a:pt x="111904" y="73360"/>
                    </a:cubicBezTo>
                    <a:cubicBezTo>
                      <a:pt x="109183" y="68645"/>
                      <a:pt x="110133" y="62680"/>
                      <a:pt x="114178" y="59046"/>
                    </a:cubicBezTo>
                    <a:cubicBezTo>
                      <a:pt x="120366" y="53492"/>
                      <a:pt x="118763" y="43371"/>
                      <a:pt x="111140" y="39998"/>
                    </a:cubicBezTo>
                    <a:cubicBezTo>
                      <a:pt x="106163" y="37780"/>
                      <a:pt x="103424" y="32393"/>
                      <a:pt x="104560" y="27081"/>
                    </a:cubicBezTo>
                    <a:cubicBezTo>
                      <a:pt x="106119" y="19760"/>
                      <a:pt x="100432" y="13161"/>
                      <a:pt x="93337" y="13161"/>
                    </a:cubicBezTo>
                    <a:cubicBezTo>
                      <a:pt x="92539" y="13161"/>
                      <a:pt x="91724" y="13244"/>
                      <a:pt x="90899" y="13420"/>
                    </a:cubicBezTo>
                    <a:cubicBezTo>
                      <a:pt x="90094" y="13592"/>
                      <a:pt x="89288" y="13675"/>
                      <a:pt x="88491" y="13675"/>
                    </a:cubicBezTo>
                    <a:cubicBezTo>
                      <a:pt x="84028" y="13675"/>
                      <a:pt x="79867" y="11063"/>
                      <a:pt x="78001" y="6840"/>
                    </a:cubicBezTo>
                    <a:cubicBezTo>
                      <a:pt x="76025" y="2398"/>
                      <a:pt x="71770" y="1"/>
                      <a:pt x="67461"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0"/>
              <p:cNvSpPr/>
              <p:nvPr/>
            </p:nvSpPr>
            <p:spPr>
              <a:xfrm>
                <a:off x="5286284" y="1531969"/>
                <a:ext cx="3926659" cy="3770875"/>
              </a:xfrm>
              <a:custGeom>
                <a:avLst/>
                <a:gdLst/>
                <a:ahLst/>
                <a:cxnLst/>
                <a:rect l="l" t="t" r="r" b="b"/>
                <a:pathLst>
                  <a:path w="106797" h="102560" extrusionOk="0">
                    <a:moveTo>
                      <a:pt x="59836" y="0"/>
                    </a:moveTo>
                    <a:cubicBezTo>
                      <a:pt x="57100" y="0"/>
                      <a:pt x="54340" y="1092"/>
                      <a:pt x="52280" y="3393"/>
                    </a:cubicBezTo>
                    <a:cubicBezTo>
                      <a:pt x="50291" y="5600"/>
                      <a:pt x="47515" y="6765"/>
                      <a:pt x="44700" y="6765"/>
                    </a:cubicBezTo>
                    <a:cubicBezTo>
                      <a:pt x="42951" y="6765"/>
                      <a:pt x="41187" y="6316"/>
                      <a:pt x="39588" y="5387"/>
                    </a:cubicBezTo>
                    <a:cubicBezTo>
                      <a:pt x="37947" y="4435"/>
                      <a:pt x="36194" y="3998"/>
                      <a:pt x="34483" y="3998"/>
                    </a:cubicBezTo>
                    <a:cubicBezTo>
                      <a:pt x="29525" y="3998"/>
                      <a:pt x="24910" y="7668"/>
                      <a:pt x="24342" y="13141"/>
                    </a:cubicBezTo>
                    <a:cubicBezTo>
                      <a:pt x="23857" y="17931"/>
                      <a:pt x="20055" y="21733"/>
                      <a:pt x="15265" y="22236"/>
                    </a:cubicBezTo>
                    <a:cubicBezTo>
                      <a:pt x="7903" y="22982"/>
                      <a:pt x="3784" y="31071"/>
                      <a:pt x="7493" y="37464"/>
                    </a:cubicBezTo>
                    <a:cubicBezTo>
                      <a:pt x="9916" y="41639"/>
                      <a:pt x="9077" y="46950"/>
                      <a:pt x="5498" y="50175"/>
                    </a:cubicBezTo>
                    <a:cubicBezTo>
                      <a:pt x="0" y="55095"/>
                      <a:pt x="1417" y="64079"/>
                      <a:pt x="8182" y="67080"/>
                    </a:cubicBezTo>
                    <a:cubicBezTo>
                      <a:pt x="12600" y="69037"/>
                      <a:pt x="15023" y="73808"/>
                      <a:pt x="14016" y="78524"/>
                    </a:cubicBezTo>
                    <a:cubicBezTo>
                      <a:pt x="12641" y="85028"/>
                      <a:pt x="17690" y="90884"/>
                      <a:pt x="23981" y="90884"/>
                    </a:cubicBezTo>
                    <a:cubicBezTo>
                      <a:pt x="24685" y="90884"/>
                      <a:pt x="25404" y="90811"/>
                      <a:pt x="26131" y="90657"/>
                    </a:cubicBezTo>
                    <a:cubicBezTo>
                      <a:pt x="26845" y="90505"/>
                      <a:pt x="27562" y="90431"/>
                      <a:pt x="28270" y="90431"/>
                    </a:cubicBezTo>
                    <a:cubicBezTo>
                      <a:pt x="32233" y="90431"/>
                      <a:pt x="35933" y="92743"/>
                      <a:pt x="37593" y="96491"/>
                    </a:cubicBezTo>
                    <a:cubicBezTo>
                      <a:pt x="39342" y="100433"/>
                      <a:pt x="43116" y="102560"/>
                      <a:pt x="46938" y="102560"/>
                    </a:cubicBezTo>
                    <a:cubicBezTo>
                      <a:pt x="49675" y="102560"/>
                      <a:pt x="52437" y="101469"/>
                      <a:pt x="54498" y="99175"/>
                    </a:cubicBezTo>
                    <a:cubicBezTo>
                      <a:pt x="56487" y="96968"/>
                      <a:pt x="59263" y="95803"/>
                      <a:pt x="62078" y="95803"/>
                    </a:cubicBezTo>
                    <a:cubicBezTo>
                      <a:pt x="63827" y="95803"/>
                      <a:pt x="65591" y="96252"/>
                      <a:pt x="67191" y="97181"/>
                    </a:cubicBezTo>
                    <a:cubicBezTo>
                      <a:pt x="68829" y="98131"/>
                      <a:pt x="70579" y="98567"/>
                      <a:pt x="72290" y="98567"/>
                    </a:cubicBezTo>
                    <a:cubicBezTo>
                      <a:pt x="77255" y="98567"/>
                      <a:pt x="81882" y="94889"/>
                      <a:pt x="82437" y="89427"/>
                    </a:cubicBezTo>
                    <a:cubicBezTo>
                      <a:pt x="82940" y="84618"/>
                      <a:pt x="86724" y="80816"/>
                      <a:pt x="91532" y="80332"/>
                    </a:cubicBezTo>
                    <a:cubicBezTo>
                      <a:pt x="98876" y="79567"/>
                      <a:pt x="102995" y="71478"/>
                      <a:pt x="99286" y="65085"/>
                    </a:cubicBezTo>
                    <a:cubicBezTo>
                      <a:pt x="96863" y="60911"/>
                      <a:pt x="97702" y="55617"/>
                      <a:pt x="101299" y="52393"/>
                    </a:cubicBezTo>
                    <a:cubicBezTo>
                      <a:pt x="106797" y="47454"/>
                      <a:pt x="105362" y="38489"/>
                      <a:pt x="98596" y="35488"/>
                    </a:cubicBezTo>
                    <a:cubicBezTo>
                      <a:pt x="94198" y="33531"/>
                      <a:pt x="91756" y="28741"/>
                      <a:pt x="92762" y="24025"/>
                    </a:cubicBezTo>
                    <a:cubicBezTo>
                      <a:pt x="94136" y="17544"/>
                      <a:pt x="89083" y="11679"/>
                      <a:pt x="82810" y="11679"/>
                    </a:cubicBezTo>
                    <a:cubicBezTo>
                      <a:pt x="82102" y="11679"/>
                      <a:pt x="81379" y="11754"/>
                      <a:pt x="80648" y="11911"/>
                    </a:cubicBezTo>
                    <a:cubicBezTo>
                      <a:pt x="79933" y="12062"/>
                      <a:pt x="79218" y="12136"/>
                      <a:pt x="78512" y="12136"/>
                    </a:cubicBezTo>
                    <a:cubicBezTo>
                      <a:pt x="74538" y="12136"/>
                      <a:pt x="70847" y="9812"/>
                      <a:pt x="69185" y="6077"/>
                    </a:cubicBezTo>
                    <a:cubicBezTo>
                      <a:pt x="67436" y="2133"/>
                      <a:pt x="63660" y="0"/>
                      <a:pt x="5983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9" name="Google Shape;1059;p40"/>
            <p:cNvGrpSpPr/>
            <p:nvPr/>
          </p:nvGrpSpPr>
          <p:grpSpPr>
            <a:xfrm>
              <a:off x="134630" y="2144817"/>
              <a:ext cx="3091430" cy="3158272"/>
              <a:chOff x="3973325" y="2999200"/>
              <a:chExt cx="743150" cy="759200"/>
            </a:xfrm>
          </p:grpSpPr>
          <p:sp>
            <p:nvSpPr>
              <p:cNvPr id="106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0"/>
              <p:cNvSpPr/>
              <p:nvPr/>
            </p:nvSpPr>
            <p:spPr>
              <a:xfrm>
                <a:off x="3973325" y="3313350"/>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1" name="Google Shape;969;p37">
            <a:extLst>
              <a:ext uri="{FF2B5EF4-FFF2-40B4-BE49-F238E27FC236}">
                <a16:creationId xmlns:a16="http://schemas.microsoft.com/office/drawing/2014/main" id="{8A9DDAD6-1D01-435B-8CBA-AF5F70EF81D1}"/>
              </a:ext>
            </a:extLst>
          </p:cNvPr>
          <p:cNvSpPr/>
          <p:nvPr/>
        </p:nvSpPr>
        <p:spPr>
          <a:xfrm>
            <a:off x="2241413" y="1112700"/>
            <a:ext cx="6043200" cy="1561767"/>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r>
              <a:rPr lang="en-GB" sz="2800" b="1" dirty="0">
                <a:latin typeface="Arial-Rounded" panose="020B0500000000000000" pitchFamily="34" charset="0"/>
                <a:ea typeface="Arial-Rounded" panose="020B0500000000000000" pitchFamily="34" charset="0"/>
                <a:cs typeface="Arial-Rounded" panose="020B0500000000000000" pitchFamily="34" charset="0"/>
              </a:rPr>
              <a:t>    </a:t>
            </a:r>
            <a:r>
              <a:rPr lang="vi-VN" sz="2800" b="1" dirty="0">
                <a:latin typeface="Arial-Rounded" panose="020B0500000000000000" pitchFamily="34" charset="0"/>
                <a:ea typeface="Arial-Rounded" panose="020B0500000000000000" pitchFamily="34" charset="0"/>
                <a:cs typeface="Arial-Rounded" panose="020B0500000000000000" pitchFamily="34" charset="0"/>
              </a:rPr>
              <a:t>Rủ nhau chơi khắp Long Thành,</a:t>
            </a:r>
          </a:p>
          <a:p>
            <a:r>
              <a:rPr lang="vi-VN" sz="2800" b="1" dirty="0">
                <a:latin typeface="Arial-Rounded" panose="020B0500000000000000" pitchFamily="34" charset="0"/>
                <a:ea typeface="Arial-Rounded" panose="020B0500000000000000" pitchFamily="34" charset="0"/>
                <a:cs typeface="Arial-Rounded" panose="020B0500000000000000" pitchFamily="34" charset="0"/>
              </a:rPr>
              <a:t>Ba mươi sáu phố rành rành chẳng sai:</a:t>
            </a:r>
          </a:p>
        </p:txBody>
      </p:sp>
      <p:grpSp>
        <p:nvGrpSpPr>
          <p:cNvPr id="90" name="Group 89">
            <a:extLst>
              <a:ext uri="{FF2B5EF4-FFF2-40B4-BE49-F238E27FC236}">
                <a16:creationId xmlns:a16="http://schemas.microsoft.com/office/drawing/2014/main" id="{87A3D77D-5E62-43D4-A515-CE0A65CE26AC}"/>
              </a:ext>
            </a:extLst>
          </p:cNvPr>
          <p:cNvGrpSpPr/>
          <p:nvPr/>
        </p:nvGrpSpPr>
        <p:grpSpPr>
          <a:xfrm>
            <a:off x="8127188" y="1936889"/>
            <a:ext cx="140456" cy="368205"/>
            <a:chOff x="10495790" y="3428892"/>
            <a:chExt cx="180474" cy="438532"/>
          </a:xfrm>
        </p:grpSpPr>
        <p:cxnSp>
          <p:nvCxnSpPr>
            <p:cNvPr id="91" name="Straight Connector 90">
              <a:extLst>
                <a:ext uri="{FF2B5EF4-FFF2-40B4-BE49-F238E27FC236}">
                  <a16:creationId xmlns:a16="http://schemas.microsoft.com/office/drawing/2014/main" id="{F8E1E2A4-4063-426F-BFDA-B3911360F9BB}"/>
                </a:ext>
              </a:extLst>
            </p:cNvPr>
            <p:cNvCxnSpPr/>
            <p:nvPr/>
          </p:nvCxnSpPr>
          <p:spPr>
            <a:xfrm flipH="1">
              <a:off x="10495790" y="3428892"/>
              <a:ext cx="90237" cy="4384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EDE068B-420C-4543-913F-095C822CE415}"/>
                </a:ext>
              </a:extLst>
            </p:cNvPr>
            <p:cNvCxnSpPr/>
            <p:nvPr/>
          </p:nvCxnSpPr>
          <p:spPr>
            <a:xfrm flipH="1">
              <a:off x="10586027" y="3429000"/>
              <a:ext cx="90237" cy="4384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EA88C29F-4387-41BC-870A-51C964A61F32}"/>
              </a:ext>
            </a:extLst>
          </p:cNvPr>
          <p:cNvCxnSpPr>
            <a:cxnSpLocks/>
          </p:cNvCxnSpPr>
          <p:nvPr/>
        </p:nvCxnSpPr>
        <p:spPr>
          <a:xfrm flipH="1">
            <a:off x="5512129" y="1559842"/>
            <a:ext cx="90684" cy="320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605E3CC-4AB5-4B42-A5FD-53AD0447D2D5}"/>
              </a:ext>
            </a:extLst>
          </p:cNvPr>
          <p:cNvCxnSpPr>
            <a:cxnSpLocks/>
          </p:cNvCxnSpPr>
          <p:nvPr/>
        </p:nvCxnSpPr>
        <p:spPr>
          <a:xfrm flipH="1">
            <a:off x="7387727" y="1559841"/>
            <a:ext cx="90684" cy="320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C7F147E-E98D-405C-A73F-A8CA8794691B}"/>
              </a:ext>
            </a:extLst>
          </p:cNvPr>
          <p:cNvCxnSpPr>
            <a:cxnSpLocks/>
          </p:cNvCxnSpPr>
          <p:nvPr/>
        </p:nvCxnSpPr>
        <p:spPr>
          <a:xfrm flipH="1">
            <a:off x="4014239" y="1512911"/>
            <a:ext cx="90684" cy="320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DD36467-AABF-4E97-A47A-F6AE442A3394}"/>
              </a:ext>
            </a:extLst>
          </p:cNvPr>
          <p:cNvCxnSpPr>
            <a:cxnSpLocks/>
          </p:cNvCxnSpPr>
          <p:nvPr/>
        </p:nvCxnSpPr>
        <p:spPr>
          <a:xfrm flipH="1">
            <a:off x="4951308" y="1984539"/>
            <a:ext cx="90684" cy="320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2267509" y="228317"/>
            <a:ext cx="5730737" cy="969348"/>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9000" fill="hold" nodeType="afterEffect" p14:presetBounceEnd="54000">
                                      <p:stCondLst>
                                        <p:cond delay="0"/>
                                      </p:stCondLst>
                                      <p:childTnLst>
                                        <p:set>
                                          <p:cBhvr>
                                            <p:cTn id="6" dur="1" fill="hold">
                                              <p:stCondLst>
                                                <p:cond delay="0"/>
                                              </p:stCondLst>
                                            </p:cTn>
                                            <p:tgtEl>
                                              <p:spTgt spid="1055"/>
                                            </p:tgtEl>
                                            <p:attrNameLst>
                                              <p:attrName>style.visibility</p:attrName>
                                            </p:attrNameLst>
                                          </p:cBhvr>
                                          <p:to>
                                            <p:strVal val="visible"/>
                                          </p:to>
                                        </p:set>
                                        <p:anim calcmode="lin" valueType="num" p14:bounceEnd="54000">
                                          <p:cBhvr additive="base">
                                            <p:cTn id="7" dur="1000" fill="hold"/>
                                            <p:tgtEl>
                                              <p:spTgt spid="1055"/>
                                            </p:tgtEl>
                                            <p:attrNameLst>
                                              <p:attrName>ppt_x</p:attrName>
                                            </p:attrNameLst>
                                          </p:cBhvr>
                                          <p:tavLst>
                                            <p:tav tm="0">
                                              <p:val>
                                                <p:strVal val="0-#ppt_w/2"/>
                                              </p:val>
                                            </p:tav>
                                            <p:tav tm="100000">
                                              <p:val>
                                                <p:strVal val="#ppt_x"/>
                                              </p:val>
                                            </p:tav>
                                          </p:tavLst>
                                        </p:anim>
                                        <p:anim calcmode="lin" valueType="num" p14:bounceEnd="54000">
                                          <p:cBhvr additive="base">
                                            <p:cTn id="8" dur="1000" fill="hold"/>
                                            <p:tgtEl>
                                              <p:spTgt spid="10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1+#ppt_w/2"/>
                                              </p:val>
                                            </p:tav>
                                            <p:tav tm="100000">
                                              <p:val>
                                                <p:strVal val="#ppt_x"/>
                                              </p:val>
                                            </p:tav>
                                          </p:tavLst>
                                        </p:anim>
                                        <p:anim calcmode="lin" valueType="num">
                                          <p:cBhvr additive="base">
                                            <p:cTn id="14" dur="500" fill="hold"/>
                                            <p:tgtEl>
                                              <p:spTgt spid="10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randombar(horizontal)">
                                          <p:cBhvr>
                                            <p:cTn id="19" dur="500"/>
                                            <p:tgtEl>
                                              <p:spTgt spid="98"/>
                                            </p:tgtEl>
                                          </p:cBhvr>
                                        </p:animEffect>
                                      </p:childTnLst>
                                    </p:cTn>
                                  </p:par>
                                  <p:par>
                                    <p:cTn id="20" presetID="14" presetClass="entr" presetSubtype="10" fill="hold" nodeType="with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randombar(horizontal)">
                                          <p:cBhvr>
                                            <p:cTn id="22" dur="500"/>
                                            <p:tgtEl>
                                              <p:spTgt spid="93"/>
                                            </p:tgtEl>
                                          </p:cBhvr>
                                        </p:animEffect>
                                      </p:childTnLst>
                                    </p:cTn>
                                  </p:par>
                                  <p:par>
                                    <p:cTn id="23" presetID="14" presetClass="entr" presetSubtype="10" fill="hold" nodeType="withEffect">
                                      <p:stCondLst>
                                        <p:cond delay="0"/>
                                      </p:stCondLst>
                                      <p:childTnLst>
                                        <p:set>
                                          <p:cBhvr>
                                            <p:cTn id="24" dur="1" fill="hold">
                                              <p:stCondLst>
                                                <p:cond delay="0"/>
                                              </p:stCondLst>
                                            </p:cTn>
                                            <p:tgtEl>
                                              <p:spTgt spid="90"/>
                                            </p:tgtEl>
                                            <p:attrNameLst>
                                              <p:attrName>style.visibility</p:attrName>
                                            </p:attrNameLst>
                                          </p:cBhvr>
                                          <p:to>
                                            <p:strVal val="visible"/>
                                          </p:to>
                                        </p:set>
                                        <p:animEffect transition="in" filter="randombar(horizontal)">
                                          <p:cBhvr>
                                            <p:cTn id="25" dur="500"/>
                                            <p:tgtEl>
                                              <p:spTgt spid="90"/>
                                            </p:tgtEl>
                                          </p:cBhvr>
                                        </p:animEffect>
                                      </p:childTnLst>
                                    </p:cTn>
                                  </p:par>
                                  <p:par>
                                    <p:cTn id="26" presetID="14" presetClass="entr" presetSubtype="10"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Effect transition="in" filter="randombar(horizontal)">
                                          <p:cBhvr>
                                            <p:cTn id="28" dur="500"/>
                                            <p:tgtEl>
                                              <p:spTgt spid="95"/>
                                            </p:tgtEl>
                                          </p:cBhvr>
                                        </p:animEffect>
                                      </p:childTnLst>
                                    </p:cTn>
                                  </p:par>
                                  <p:par>
                                    <p:cTn id="29" presetID="14" presetClass="entr" presetSubtype="10" fill="hold" nodeType="with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randombar(horizontal)">
                                          <p:cBhvr>
                                            <p:cTn id="31"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9000" fill="hold" nodeType="afterEffect">
                                      <p:stCondLst>
                                        <p:cond delay="0"/>
                                      </p:stCondLst>
                                      <p:childTnLst>
                                        <p:set>
                                          <p:cBhvr>
                                            <p:cTn id="6" dur="1" fill="hold">
                                              <p:stCondLst>
                                                <p:cond delay="0"/>
                                              </p:stCondLst>
                                            </p:cTn>
                                            <p:tgtEl>
                                              <p:spTgt spid="1055"/>
                                            </p:tgtEl>
                                            <p:attrNameLst>
                                              <p:attrName>style.visibility</p:attrName>
                                            </p:attrNameLst>
                                          </p:cBhvr>
                                          <p:to>
                                            <p:strVal val="visible"/>
                                          </p:to>
                                        </p:set>
                                        <p:anim calcmode="lin" valueType="num">
                                          <p:cBhvr additive="base">
                                            <p:cTn id="7" dur="1000" fill="hold"/>
                                            <p:tgtEl>
                                              <p:spTgt spid="1055"/>
                                            </p:tgtEl>
                                            <p:attrNameLst>
                                              <p:attrName>ppt_x</p:attrName>
                                            </p:attrNameLst>
                                          </p:cBhvr>
                                          <p:tavLst>
                                            <p:tav tm="0">
                                              <p:val>
                                                <p:strVal val="0-#ppt_w/2"/>
                                              </p:val>
                                            </p:tav>
                                            <p:tav tm="100000">
                                              <p:val>
                                                <p:strVal val="#ppt_x"/>
                                              </p:val>
                                            </p:tav>
                                          </p:tavLst>
                                        </p:anim>
                                        <p:anim calcmode="lin" valueType="num">
                                          <p:cBhvr additive="base">
                                            <p:cTn id="8" dur="1000" fill="hold"/>
                                            <p:tgtEl>
                                              <p:spTgt spid="10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1+#ppt_w/2"/>
                                              </p:val>
                                            </p:tav>
                                            <p:tav tm="100000">
                                              <p:val>
                                                <p:strVal val="#ppt_x"/>
                                              </p:val>
                                            </p:tav>
                                          </p:tavLst>
                                        </p:anim>
                                        <p:anim calcmode="lin" valueType="num">
                                          <p:cBhvr additive="base">
                                            <p:cTn id="14" dur="500" fill="hold"/>
                                            <p:tgtEl>
                                              <p:spTgt spid="10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randombar(horizontal)">
                                          <p:cBhvr>
                                            <p:cTn id="19" dur="500"/>
                                            <p:tgtEl>
                                              <p:spTgt spid="98"/>
                                            </p:tgtEl>
                                          </p:cBhvr>
                                        </p:animEffect>
                                      </p:childTnLst>
                                    </p:cTn>
                                  </p:par>
                                  <p:par>
                                    <p:cTn id="20" presetID="14" presetClass="entr" presetSubtype="10" fill="hold" nodeType="with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randombar(horizontal)">
                                          <p:cBhvr>
                                            <p:cTn id="22" dur="500"/>
                                            <p:tgtEl>
                                              <p:spTgt spid="93"/>
                                            </p:tgtEl>
                                          </p:cBhvr>
                                        </p:animEffect>
                                      </p:childTnLst>
                                    </p:cTn>
                                  </p:par>
                                  <p:par>
                                    <p:cTn id="23" presetID="14" presetClass="entr" presetSubtype="10" fill="hold" nodeType="withEffect">
                                      <p:stCondLst>
                                        <p:cond delay="0"/>
                                      </p:stCondLst>
                                      <p:childTnLst>
                                        <p:set>
                                          <p:cBhvr>
                                            <p:cTn id="24" dur="1" fill="hold">
                                              <p:stCondLst>
                                                <p:cond delay="0"/>
                                              </p:stCondLst>
                                            </p:cTn>
                                            <p:tgtEl>
                                              <p:spTgt spid="90"/>
                                            </p:tgtEl>
                                            <p:attrNameLst>
                                              <p:attrName>style.visibility</p:attrName>
                                            </p:attrNameLst>
                                          </p:cBhvr>
                                          <p:to>
                                            <p:strVal val="visible"/>
                                          </p:to>
                                        </p:set>
                                        <p:animEffect transition="in" filter="randombar(horizontal)">
                                          <p:cBhvr>
                                            <p:cTn id="25" dur="500"/>
                                            <p:tgtEl>
                                              <p:spTgt spid="90"/>
                                            </p:tgtEl>
                                          </p:cBhvr>
                                        </p:animEffect>
                                      </p:childTnLst>
                                    </p:cTn>
                                  </p:par>
                                  <p:par>
                                    <p:cTn id="26" presetID="14" presetClass="entr" presetSubtype="10"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Effect transition="in" filter="randombar(horizontal)">
                                          <p:cBhvr>
                                            <p:cTn id="28" dur="500"/>
                                            <p:tgtEl>
                                              <p:spTgt spid="95"/>
                                            </p:tgtEl>
                                          </p:cBhvr>
                                        </p:animEffect>
                                      </p:childTnLst>
                                    </p:cTn>
                                  </p:par>
                                  <p:par>
                                    <p:cTn id="29" presetID="14" presetClass="entr" presetSubtype="10" fill="hold" nodeType="with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randombar(horizontal)">
                                          <p:cBhvr>
                                            <p:cTn id="31"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3074" name="Picture 2" descr="Phố phường Hà Nội trang 31, 32, 33 Tiếng Việt lớp 3 Tập 2 | Cánh d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843" y="693591"/>
            <a:ext cx="3357677" cy="28396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409CF86-B505-47B0-A5C9-FD2925A8C6AA}"/>
              </a:ext>
            </a:extLst>
          </p:cNvPr>
          <p:cNvSpPr/>
          <p:nvPr/>
        </p:nvSpPr>
        <p:spPr>
          <a:xfrm>
            <a:off x="684324" y="434519"/>
            <a:ext cx="5609836" cy="4708981"/>
          </a:xfrm>
          <a:prstGeom prst="rect">
            <a:avLst/>
          </a:prstGeom>
        </p:spPr>
        <p:txBody>
          <a:bodyPr wrap="square">
            <a:spAutoFit/>
          </a:bodyPr>
          <a:lstStyle/>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Rủ nhau chơi khắp Long Thành,</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Ba mươi sáu phố rành rành chẳng sai:</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Hàng Bồ, Hàng Bạc, Hàng Gai,</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Buồm, Hàng Thiếc, Hàng G</a:t>
            </a:r>
            <a:r>
              <a:rPr lang="en-GB" sz="2000" b="1" dirty="0">
                <a:latin typeface="Arial-Rounded" panose="020B0500000000000000" pitchFamily="34" charset="0"/>
                <a:ea typeface="Arial-Rounded" panose="020B0500000000000000" pitchFamily="34" charset="0"/>
                <a:cs typeface="Arial-Rounded" panose="020B0500000000000000" pitchFamily="34" charset="0"/>
              </a:rPr>
              <a:t>a</a:t>
            </a:r>
            <a:r>
              <a:rPr lang="vi-VN" sz="2000" b="1" dirty="0">
                <a:latin typeface="Arial-Rounded" panose="020B0500000000000000" pitchFamily="34" charset="0"/>
                <a:ea typeface="Arial-Rounded" panose="020B0500000000000000" pitchFamily="34" charset="0"/>
                <a:cs typeface="Arial-Rounded" panose="020B0500000000000000" pitchFamily="34" charset="0"/>
              </a:rPr>
              <a:t>i, Hàng Khay,</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Mã Vĩ, Hàng Điếu, Hàng Giày,</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Lờ, Hàng Cót, Hàng Mây, Hàng Đàn,</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Phối Mới, Phúc Kiến, Hàng Than,</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Mã, Hàng Mắm, Hàng Ngang, Hàng Đồng,</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Hàng Muối, Hàng Nón, Cầu Đông,</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Hòm, Hàng Đậu, Hàng Bông, Hàng Bè,</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Hàng Thùng, Hàng Bát, Hàng Tre,</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Vôi, Hàng Giấy, Hàng The, Hàng Gà,</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Quanh đi đến phố Hàng Da,</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Trải xem phường phố, thật là cũng xinh…</a:t>
            </a:r>
            <a:endParaRPr lang="en-GB" sz="2000" b="1" dirty="0">
              <a:latin typeface="Arial-Rounded" panose="020B0500000000000000" pitchFamily="34" charset="0"/>
              <a:ea typeface="Arial-Rounded" panose="020B0500000000000000" pitchFamily="34" charset="0"/>
              <a:cs typeface="Arial-Rounded" panose="020B0500000000000000" pitchFamily="34" charset="0"/>
            </a:endParaRP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Ca</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dao</a:t>
            </a:r>
            <a:endParaRPr lang="vi-VN" sz="2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D87D12DB-1B7C-4FF8-923C-8160F7BC09B2}"/>
              </a:ext>
            </a:extLst>
          </p:cNvPr>
          <p:cNvSpPr txBox="1"/>
          <p:nvPr/>
        </p:nvSpPr>
        <p:spPr>
          <a:xfrm>
            <a:off x="2286692" y="0"/>
            <a:ext cx="3333211" cy="536004"/>
          </a:xfrm>
          <a:prstGeom prst="rect">
            <a:avLst/>
          </a:prstGeom>
          <a:noFill/>
        </p:spPr>
        <p:txBody>
          <a:bodyPr wrap="square" lIns="104098" tIns="52050" rIns="104098" bIns="52050" rtlCol="0">
            <a:spAutoFit/>
          </a:bodyPr>
          <a:lstStyle/>
          <a:p>
            <a:pPr algn="ctr"/>
            <a:r>
              <a:rPr lang="en-US" sz="2800" b="1" dirty="0" err="1">
                <a:solidFill>
                  <a:srgbClr val="C00000"/>
                </a:solidFill>
                <a:latin typeface="Arial-Rounded" pitchFamily="34" charset="0"/>
                <a:ea typeface="Arial-Rounded" pitchFamily="34" charset="0"/>
                <a:cs typeface="Arial-Rounded" pitchFamily="34" charset="0"/>
              </a:rPr>
              <a:t>Phố</a:t>
            </a:r>
            <a:r>
              <a:rPr lang="en-US" sz="2800" b="1" dirty="0">
                <a:solidFill>
                  <a:srgbClr val="C00000"/>
                </a:solidFill>
                <a:latin typeface="Arial-Rounded" pitchFamily="34" charset="0"/>
                <a:ea typeface="Arial-Rounded" pitchFamily="34" charset="0"/>
                <a:cs typeface="Arial-Rounded" pitchFamily="34" charset="0"/>
              </a:rPr>
              <a:t> </a:t>
            </a:r>
            <a:r>
              <a:rPr lang="en-US" sz="2800" b="1" dirty="0" err="1">
                <a:solidFill>
                  <a:srgbClr val="C00000"/>
                </a:solidFill>
                <a:latin typeface="Arial-Rounded" pitchFamily="34" charset="0"/>
                <a:ea typeface="Arial-Rounded" pitchFamily="34" charset="0"/>
                <a:cs typeface="Arial-Rounded" pitchFamily="34" charset="0"/>
              </a:rPr>
              <a:t>phường</a:t>
            </a:r>
            <a:r>
              <a:rPr lang="en-US" sz="2800" b="1" dirty="0">
                <a:solidFill>
                  <a:srgbClr val="C00000"/>
                </a:solidFill>
                <a:latin typeface="Arial-Rounded" pitchFamily="34" charset="0"/>
                <a:ea typeface="Arial-Rounded" pitchFamily="34" charset="0"/>
                <a:cs typeface="Arial-Rounded" pitchFamily="34" charset="0"/>
              </a:rPr>
              <a:t> </a:t>
            </a:r>
            <a:r>
              <a:rPr lang="en-US" sz="2800" b="1" dirty="0" err="1">
                <a:solidFill>
                  <a:srgbClr val="C00000"/>
                </a:solidFill>
                <a:latin typeface="Arial-Rounded" pitchFamily="34" charset="0"/>
                <a:ea typeface="Arial-Rounded" pitchFamily="34" charset="0"/>
                <a:cs typeface="Arial-Rounded" pitchFamily="34" charset="0"/>
              </a:rPr>
              <a:t>Hà</a:t>
            </a:r>
            <a:r>
              <a:rPr lang="en-US" sz="2800" b="1" dirty="0">
                <a:solidFill>
                  <a:srgbClr val="C00000"/>
                </a:solidFill>
                <a:latin typeface="Arial-Rounded" pitchFamily="34" charset="0"/>
                <a:ea typeface="Arial-Rounded" pitchFamily="34" charset="0"/>
                <a:cs typeface="Arial-Rounded" pitchFamily="34" charset="0"/>
              </a:rPr>
              <a:t> </a:t>
            </a:r>
            <a:r>
              <a:rPr lang="en-US" sz="2800" b="1" dirty="0" err="1">
                <a:solidFill>
                  <a:srgbClr val="C00000"/>
                </a:solidFill>
                <a:latin typeface="Arial-Rounded" pitchFamily="34" charset="0"/>
                <a:ea typeface="Arial-Rounded" pitchFamily="34" charset="0"/>
                <a:cs typeface="Arial-Rounded" pitchFamily="34" charset="0"/>
              </a:rPr>
              <a:t>Nội</a:t>
            </a:r>
            <a:endParaRPr lang="en-US" sz="2800" b="1" dirty="0">
              <a:solidFill>
                <a:srgbClr val="C00000"/>
              </a:solidFill>
              <a:latin typeface="Arial-Rounded" pitchFamily="34" charset="0"/>
              <a:ea typeface="Arial-Rounded" pitchFamily="34" charset="0"/>
              <a:cs typeface="Arial-Rounded" pitchFamily="34" charset="0"/>
            </a:endParaRPr>
          </a:p>
        </p:txBody>
      </p:sp>
      <p:sp>
        <p:nvSpPr>
          <p:cNvPr id="9" name="Rounded Rectangle 7">
            <a:extLst>
              <a:ext uri="{FF2B5EF4-FFF2-40B4-BE49-F238E27FC236}">
                <a16:creationId xmlns:a16="http://schemas.microsoft.com/office/drawing/2014/main" id="{D2E8CA4E-2D10-456B-B4F8-349D4E69498B}"/>
              </a:ext>
            </a:extLst>
          </p:cNvPr>
          <p:cNvSpPr/>
          <p:nvPr/>
        </p:nvSpPr>
        <p:spPr>
          <a:xfrm>
            <a:off x="236604" y="39678"/>
            <a:ext cx="2133521" cy="373763"/>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dirty="0" err="1">
                <a:solidFill>
                  <a:sysClr val="windowText" lastClr="000000"/>
                </a:solidFill>
                <a:latin typeface="Arial-Rounded" pitchFamily="34" charset="0"/>
                <a:ea typeface="Arial-Rounded" pitchFamily="34" charset="0"/>
                <a:cs typeface="Arial-Rounded" pitchFamily="34" charset="0"/>
              </a:rPr>
              <a:t>Đọc</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nối</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tiếp</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câu</a:t>
            </a:r>
            <a:endParaRPr kumimoji="0" lang="en-US" sz="2000" b="1" i="0" u="none" strike="noStrike" kern="0" cap="none" spc="0" normalizeH="0" baseline="0" noProof="0" dirty="0">
              <a:ln>
                <a:noFill/>
              </a:ln>
              <a:solidFill>
                <a:sysClr val="windowText" lastClr="000000"/>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3743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39" name="Picture 38">
            <a:extLst>
              <a:ext uri="{FF2B5EF4-FFF2-40B4-BE49-F238E27FC236}">
                <a16:creationId xmlns:a16="http://schemas.microsoft.com/office/drawing/2014/main" id="{2E341A89-8597-4097-967C-D3022E5244B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6" b="100000" l="4723" r="100000">
                        <a14:foregroundMark x1="36482" y1="14545" x2="45100" y2="19669"/>
                        <a14:foregroundMark x1="46753" y1="19835" x2="50059" y2="28264"/>
                        <a14:foregroundMark x1="40142" y1="20331" x2="43566" y2="20826"/>
                        <a14:foregroundMark x1="25856" y1="61157" x2="26446" y2="78678"/>
                        <a14:foregroundMark x1="23259" y1="72397" x2="33648" y2="72397"/>
                        <a14:foregroundMark x1="31405" y1="68099" x2="29398" y2="69587"/>
                        <a14:foregroundMark x1="61747" y1="65124" x2="68949" y2="64298"/>
                        <a14:foregroundMark x1="50531" y1="50909" x2="54309" y2="67273"/>
                        <a14:foregroundMark x1="54664" y1="35868" x2="44038" y2="68595"/>
                        <a14:foregroundMark x1="61747" y1="57190" x2="65643" y2="65620"/>
                        <a14:foregroundMark x1="81464" y1="54380" x2="84888" y2="72727"/>
                        <a14:foregroundMark x1="87485" y1="64959" x2="88784" y2="81488"/>
                        <a14:foregroundMark x1="80874" y1="70909" x2="80519" y2="75372"/>
                        <a14:foregroundMark x1="83235" y1="78512" x2="83353" y2="95868"/>
                        <a14:foregroundMark x1="86659" y1="69256" x2="87721" y2="91736"/>
                        <a14:foregroundMark x1="89374" y1="72727" x2="90791" y2="76033"/>
                        <a14:foregroundMark x1="82054" y1="71074" x2="84416" y2="84793"/>
                        <a14:foregroundMark x1="27509" y1="50909" x2="35301" y2="64793"/>
                        <a14:foregroundMark x1="33530" y1="83306" x2="72845" y2="80826"/>
                        <a14:foregroundMark x1="35655" y1="16198" x2="37308" y2="18182"/>
                      </a14:backgroundRemoval>
                    </a14:imgEffect>
                  </a14:imgLayer>
                </a14:imgProps>
              </a:ext>
              <a:ext uri="{28A0092B-C50C-407E-A947-70E740481C1C}">
                <a14:useLocalDpi xmlns:a14="http://schemas.microsoft.com/office/drawing/2010/main" val="0"/>
              </a:ext>
            </a:extLst>
          </a:blip>
          <a:stretch>
            <a:fillRect/>
          </a:stretch>
        </p:blipFill>
        <p:spPr>
          <a:xfrm>
            <a:off x="-855211" y="773890"/>
            <a:ext cx="5774870" cy="4124907"/>
          </a:xfrm>
          <a:prstGeom prst="rect">
            <a:avLst/>
          </a:prstGeom>
        </p:spPr>
      </p:pic>
      <p:pic>
        <p:nvPicPr>
          <p:cNvPr id="2" name="Picture 1"/>
          <p:cNvPicPr>
            <a:picLocks noChangeAspect="1"/>
          </p:cNvPicPr>
          <p:nvPr/>
        </p:nvPicPr>
        <p:blipFill>
          <a:blip r:embed="rId5"/>
          <a:stretch>
            <a:fillRect/>
          </a:stretch>
        </p:blipFill>
        <p:spPr>
          <a:xfrm>
            <a:off x="4167163" y="548641"/>
            <a:ext cx="4739298" cy="3300364"/>
          </a:xfrm>
          <a:prstGeom prst="rect">
            <a:avLst/>
          </a:prstGeom>
        </p:spPr>
      </p:pic>
    </p:spTree>
    <p:extLst>
      <p:ext uri="{BB962C8B-B14F-4D97-AF65-F5344CB8AC3E}">
        <p14:creationId xmlns:p14="http://schemas.microsoft.com/office/powerpoint/2010/main" val="3072923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5" name="图片 9"/>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822719" y="328441"/>
            <a:ext cx="8058882" cy="5976800"/>
          </a:xfrm>
          <a:prstGeom prst="rect">
            <a:avLst/>
          </a:prstGeom>
        </p:spPr>
      </p:pic>
      <p:sp>
        <p:nvSpPr>
          <p:cNvPr id="740" name="Google Shape;740;p31"/>
          <p:cNvSpPr txBox="1">
            <a:spLocks noGrp="1"/>
          </p:cNvSpPr>
          <p:nvPr>
            <p:ph type="title"/>
          </p:nvPr>
        </p:nvSpPr>
        <p:spPr>
          <a:xfrm>
            <a:off x="3738068" y="1872948"/>
            <a:ext cx="4228184" cy="2887787"/>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sz="5400" dirty="0" err="1"/>
              <a:t>Thi</a:t>
            </a:r>
            <a:r>
              <a:rPr lang="en-GB" sz="5400" dirty="0"/>
              <a:t> </a:t>
            </a:r>
            <a:r>
              <a:rPr lang="en-GB" sz="5400" dirty="0" err="1"/>
              <a:t>đọc</a:t>
            </a:r>
            <a:r>
              <a:rPr lang="en-GB" sz="5400" dirty="0"/>
              <a:t> </a:t>
            </a:r>
            <a:br>
              <a:rPr lang="en-GB" sz="5400" dirty="0"/>
            </a:br>
            <a:r>
              <a:rPr lang="en-GB" sz="5400" dirty="0" err="1"/>
              <a:t>trước</a:t>
            </a:r>
            <a:r>
              <a:rPr lang="en-GB" sz="5400" dirty="0"/>
              <a:t> </a:t>
            </a:r>
            <a:r>
              <a:rPr lang="en-GB" sz="5400" dirty="0" err="1"/>
              <a:t>lớp</a:t>
            </a:r>
            <a:r>
              <a:rPr lang="en-GB" sz="5400" dirty="0"/>
              <a:t>.</a:t>
            </a:r>
            <a:endParaRPr sz="5400" dirty="0"/>
          </a:p>
        </p:txBody>
      </p:sp>
      <p:pic>
        <p:nvPicPr>
          <p:cNvPr id="4" name="Picture 3">
            <a:extLst>
              <a:ext uri="{FF2B5EF4-FFF2-40B4-BE49-F238E27FC236}">
                <a16:creationId xmlns:a16="http://schemas.microsoft.com/office/drawing/2014/main" id="{9F783EA3-1C5C-44B1-9BEC-EBC74B25EBD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5744" y1="30491" x2="53994" y2="30728"/>
                      </a14:backgroundRemoval>
                    </a14:imgEffect>
                  </a14:imgLayer>
                </a14:imgProps>
              </a:ext>
              <a:ext uri="{28A0092B-C50C-407E-A947-70E740481C1C}">
                <a14:useLocalDpi xmlns:a14="http://schemas.microsoft.com/office/drawing/2010/main" val="0"/>
              </a:ext>
            </a:extLst>
          </a:blip>
          <a:stretch>
            <a:fillRect/>
          </a:stretch>
        </p:blipFill>
        <p:spPr>
          <a:xfrm>
            <a:off x="0" y="387706"/>
            <a:ext cx="4421766" cy="5143500"/>
          </a:xfrm>
          <a:prstGeom prst="rect">
            <a:avLst/>
          </a:prstGeom>
        </p:spPr>
      </p:pic>
    </p:spTree>
    <p:extLst>
      <p:ext uri="{BB962C8B-B14F-4D97-AF65-F5344CB8AC3E}">
        <p14:creationId xmlns:p14="http://schemas.microsoft.com/office/powerpoint/2010/main" val="1540625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91943" y="919823"/>
            <a:ext cx="1356298" cy="2883694"/>
            <a:chOff x="1673399" y="1978088"/>
            <a:chExt cx="1808162" cy="3844925"/>
          </a:xfrm>
        </p:grpSpPr>
        <p:sp>
          <p:nvSpPr>
            <p:cNvPr id="5"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zh-CN" altLang="en-US" sz="1500" kern="1200" dirty="0">
                <a:solidFill>
                  <a:prstClr val="white"/>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6" name="MH_SubTitle_1"/>
            <p:cNvSpPr/>
            <p:nvPr>
              <p:custDataLst>
                <p:tags r:id="rId10"/>
              </p:custDataLst>
            </p:nvPr>
          </p:nvSpPr>
          <p:spPr bwMode="auto">
            <a:xfrm>
              <a:off x="1673399" y="1978088"/>
              <a:ext cx="1808162" cy="1460500"/>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rgbClr val="FABE6A"/>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ClrTx/>
                <a:buFontTx/>
                <a:buNone/>
                <a:defRPr/>
              </a:pPr>
              <a:endParaRPr lang="en-US" altLang="zh-CN" sz="1500" kern="1200" dirty="0">
                <a:solidFill>
                  <a:srgbClr val="FFFFFF"/>
                </a:solidFill>
                <a:latin typeface="站酷快乐体2016修订版" panose="02010600030101010101" pitchFamily="2" charset="-122"/>
                <a:ea typeface="站酷快乐体2016修订版" panose="02010600030101010101" pitchFamily="2" charset="-122"/>
                <a:cs typeface="+mn-ea"/>
                <a:sym typeface="+mn-lt"/>
              </a:endParaRPr>
            </a:p>
          </p:txBody>
        </p:sp>
      </p:grpSp>
      <p:grpSp>
        <p:nvGrpSpPr>
          <p:cNvPr id="7" name="组合 6"/>
          <p:cNvGrpSpPr/>
          <p:nvPr/>
        </p:nvGrpSpPr>
        <p:grpSpPr>
          <a:xfrm>
            <a:off x="1739552" y="1434172"/>
            <a:ext cx="1271753" cy="2425304"/>
            <a:chOff x="3618086" y="2343213"/>
            <a:chExt cx="1695450" cy="3233738"/>
          </a:xfrm>
        </p:grpSpPr>
        <p:sp>
          <p:nvSpPr>
            <p:cNvPr id="8"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zh-CN" altLang="en-US" sz="1500" kern="1200">
                <a:solidFill>
                  <a:prstClr val="white"/>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9" name="MH_SubTitle_3"/>
            <p:cNvSpPr/>
            <p:nvPr>
              <p:custDataLst>
                <p:tags r:id="rId8"/>
              </p:custDataLst>
            </p:nvPr>
          </p:nvSpPr>
          <p:spPr bwMode="auto">
            <a:xfrm>
              <a:off x="3618086" y="2343213"/>
              <a:ext cx="1695450" cy="1373188"/>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3"/>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ClrTx/>
                <a:buFontTx/>
                <a:buNone/>
                <a:defRPr/>
              </a:pPr>
              <a:endParaRPr lang="en-US" altLang="zh-CN" sz="1500" kern="1200" dirty="0">
                <a:solidFill>
                  <a:srgbClr val="FFFFFF"/>
                </a:solidFill>
                <a:latin typeface="站酷快乐体2016修订版" panose="02010600030101010101" pitchFamily="2" charset="-122"/>
                <a:ea typeface="站酷快乐体2016修订版" panose="02010600030101010101" pitchFamily="2" charset="-122"/>
                <a:cs typeface="+mn-ea"/>
                <a:sym typeface="+mn-lt"/>
              </a:endParaRPr>
            </a:p>
          </p:txBody>
        </p:sp>
      </p:grpSp>
      <p:grpSp>
        <p:nvGrpSpPr>
          <p:cNvPr id="10" name="组合 9"/>
          <p:cNvGrpSpPr/>
          <p:nvPr/>
        </p:nvGrpSpPr>
        <p:grpSpPr>
          <a:xfrm>
            <a:off x="1062517" y="2183076"/>
            <a:ext cx="1041933" cy="1976438"/>
            <a:chOff x="2770361" y="3341751"/>
            <a:chExt cx="1389063" cy="2635250"/>
          </a:xfrm>
        </p:grpSpPr>
        <p:sp>
          <p:nvSpPr>
            <p:cNvPr id="11"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zh-CN" altLang="en-US" sz="1500" kern="1200">
                <a:solidFill>
                  <a:prstClr val="white"/>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12" name="MH_Other_4"/>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14:hiddenLine>
              </a:ext>
            </a:extLst>
          </p:spPr>
          <p:txBody>
            <a:bodyPr/>
            <a:lstStyle/>
            <a:p>
              <a:pPr>
                <a:buClrTx/>
                <a:buFontTx/>
                <a:buNone/>
              </a:pPr>
              <a:endParaRPr lang="zh-CN" altLang="en-US" sz="1500" kern="1200">
                <a:solidFill>
                  <a:prstClr val="black"/>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13" name="MH_SubTitle_2"/>
            <p:cNvSpPr/>
            <p:nvPr>
              <p:custDataLst>
                <p:tags r:id="rId5"/>
              </p:custDataLst>
            </p:nvPr>
          </p:nvSpPr>
          <p:spPr bwMode="auto">
            <a:xfrm>
              <a:off x="2817986" y="3341751"/>
              <a:ext cx="1341438" cy="1085850"/>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ClrTx/>
                <a:buFontTx/>
                <a:buNone/>
                <a:defRPr/>
              </a:pPr>
              <a:endParaRPr lang="en-US" altLang="zh-CN" sz="1500" kern="1200" dirty="0">
                <a:solidFill>
                  <a:srgbClr val="FFFFFF"/>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14" name="MH_Other_5"/>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14:hiddenLine>
              </a:ext>
            </a:extLst>
          </p:spPr>
          <p:txBody>
            <a:bodyPr/>
            <a:lstStyle/>
            <a:p>
              <a:pPr>
                <a:buClrTx/>
                <a:buFontTx/>
                <a:buNone/>
              </a:pPr>
              <a:endParaRPr lang="zh-CN" altLang="en-US" sz="1500" kern="1200">
                <a:solidFill>
                  <a:prstClr val="black"/>
                </a:solidFill>
                <a:latin typeface="站酷快乐体2016修订版" panose="02010600030101010101" pitchFamily="2" charset="-122"/>
                <a:ea typeface="站酷快乐体2016修订版" panose="02010600030101010101" pitchFamily="2" charset="-122"/>
                <a:cs typeface="+mn-ea"/>
                <a:sym typeface="+mn-lt"/>
              </a:endParaRPr>
            </a:p>
          </p:txBody>
        </p:sp>
      </p:grpSp>
      <p:grpSp>
        <p:nvGrpSpPr>
          <p:cNvPr id="15" name="组合 14"/>
          <p:cNvGrpSpPr/>
          <p:nvPr/>
        </p:nvGrpSpPr>
        <p:grpSpPr>
          <a:xfrm>
            <a:off x="1206688" y="617999"/>
            <a:ext cx="890703" cy="1560909"/>
            <a:chOff x="4608686" y="3741801"/>
            <a:chExt cx="1187450" cy="2081212"/>
          </a:xfrm>
        </p:grpSpPr>
        <p:sp>
          <p:nvSpPr>
            <p:cNvPr id="16"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1" fmla="*/ 73609 w 118265"/>
                <a:gd name="connsiteY0-2" fmla="*/ 0 h 696489"/>
                <a:gd name="connsiteX1-3" fmla="*/ 117507 w 118265"/>
                <a:gd name="connsiteY1-4" fmla="*/ 140864 h 696489"/>
                <a:gd name="connsiteX2-5" fmla="*/ 38132 w 118265"/>
                <a:gd name="connsiteY2-6" fmla="*/ 293264 h 696489"/>
                <a:gd name="connsiteX3-7" fmla="*/ 32 w 118265"/>
                <a:gd name="connsiteY3-8" fmla="*/ 429789 h 696489"/>
                <a:gd name="connsiteX4-9" fmla="*/ 31782 w 118265"/>
                <a:gd name="connsiteY4-10" fmla="*/ 594889 h 696489"/>
                <a:gd name="connsiteX5-11" fmla="*/ 47657 w 118265"/>
                <a:gd name="connsiteY5-12" fmla="*/ 696489 h 6964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zh-CN" altLang="en-US" sz="1500" kern="1200">
                <a:solidFill>
                  <a:prstClr val="white"/>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17" name="MH_SubTitle_4"/>
            <p:cNvSpPr/>
            <p:nvPr>
              <p:custDataLst>
                <p:tags r:id="rId2"/>
              </p:custDataLst>
            </p:nvPr>
          </p:nvSpPr>
          <p:spPr bwMode="auto">
            <a:xfrm>
              <a:off x="4608686" y="3741801"/>
              <a:ext cx="1187450" cy="9620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rgbClr val="FABE6A"/>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ClrTx/>
                <a:buFontTx/>
                <a:buNone/>
                <a:defRPr/>
              </a:pPr>
              <a:endParaRPr lang="en-US" altLang="zh-CN" sz="1050" kern="1200" dirty="0">
                <a:solidFill>
                  <a:srgbClr val="FFFFFF"/>
                </a:solidFill>
                <a:latin typeface="站酷快乐体2016修订版" panose="02010600030101010101" pitchFamily="2" charset="-122"/>
                <a:ea typeface="站酷快乐体2016修订版" panose="02010600030101010101" pitchFamily="2" charset="-122"/>
                <a:cs typeface="+mn-ea"/>
                <a:sym typeface="+mn-lt"/>
              </a:endParaRPr>
            </a:p>
          </p:txBody>
        </p:sp>
      </p:grpSp>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99898" y="865414"/>
            <a:ext cx="826236" cy="775178"/>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8041991" y="3809591"/>
            <a:ext cx="403877" cy="396399"/>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800" kern="1200">
                <a:solidFill>
                  <a:prstClr val="white"/>
                </a:solidFill>
                <a:cs typeface="+mn-ea"/>
                <a:sym typeface="+mn-lt"/>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800" kern="1200">
                  <a:solidFill>
                    <a:prstClr val="white"/>
                  </a:solidFill>
                  <a:cs typeface="+mn-ea"/>
                  <a:sym typeface="+mn-lt"/>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800" kern="1200">
                  <a:solidFill>
                    <a:prstClr val="white"/>
                  </a:solidFill>
                  <a:cs typeface="+mn-ea"/>
                  <a:sym typeface="+mn-lt"/>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800" kern="1200">
                  <a:solidFill>
                    <a:prstClr val="white"/>
                  </a:solidFill>
                  <a:cs typeface="+mn-ea"/>
                  <a:sym typeface="+mn-lt"/>
                </a:endParaRPr>
              </a:p>
            </p:txBody>
          </p:sp>
        </p:grpSp>
      </p:grpSp>
      <p:cxnSp>
        <p:nvCxnSpPr>
          <p:cNvPr id="26" name="直接连接符 25"/>
          <p:cNvCxnSpPr/>
          <p:nvPr/>
        </p:nvCxnSpPr>
        <p:spPr>
          <a:xfrm>
            <a:off x="5031051" y="1261523"/>
            <a:ext cx="3062905" cy="0"/>
          </a:xfrm>
          <a:prstGeom prst="line">
            <a:avLst/>
          </a:prstGeom>
          <a:ln w="57150">
            <a:solidFill>
              <a:srgbClr val="328D86"/>
            </a:solidFill>
          </a:ln>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1337" y="3182671"/>
            <a:ext cx="2932761" cy="1747177"/>
          </a:xfrm>
          <a:prstGeom prst="rect">
            <a:avLst/>
          </a:prstGeom>
        </p:spPr>
      </p:pic>
      <p:grpSp>
        <p:nvGrpSpPr>
          <p:cNvPr id="2" name="组合 1"/>
          <p:cNvGrpSpPr>
            <a:grpSpLocks noChangeAspect="1"/>
          </p:cNvGrpSpPr>
          <p:nvPr/>
        </p:nvGrpSpPr>
        <p:grpSpPr>
          <a:xfrm>
            <a:off x="7392750" y="3695757"/>
            <a:ext cx="1742464" cy="1430988"/>
            <a:chOff x="9839" y="3371"/>
            <a:chExt cx="9413" cy="7391"/>
          </a:xfrm>
          <a:effectLst>
            <a:outerShdw blurRad="63500" sx="102000" sy="102000" algn="ctr" rotWithShape="0">
              <a:prstClr val="black">
                <a:alpha val="40000"/>
              </a:prstClr>
            </a:outerShdw>
          </a:effectLst>
        </p:grpSpPr>
        <p:pic>
          <p:nvPicPr>
            <p:cNvPr id="29" name="图片 28" descr="15"/>
            <p:cNvPicPr>
              <a:picLocks noChangeAspect="1"/>
            </p:cNvPicPr>
            <p:nvPr/>
          </p:nvPicPr>
          <p:blipFill>
            <a:blip r:embed="rId15"/>
            <a:stretch>
              <a:fillRect/>
            </a:stretch>
          </p:blipFill>
          <p:spPr>
            <a:xfrm>
              <a:off x="13163" y="4292"/>
              <a:ext cx="4684" cy="5531"/>
            </a:xfrm>
            <a:prstGeom prst="rect">
              <a:avLst/>
            </a:prstGeom>
          </p:spPr>
        </p:pic>
        <p:pic>
          <p:nvPicPr>
            <p:cNvPr id="30" name="图片 29" descr="17"/>
            <p:cNvPicPr>
              <a:picLocks noChangeAspect="1"/>
            </p:cNvPicPr>
            <p:nvPr/>
          </p:nvPicPr>
          <p:blipFill>
            <a:blip r:embed="rId16"/>
            <a:stretch>
              <a:fillRect/>
            </a:stretch>
          </p:blipFill>
          <p:spPr>
            <a:xfrm>
              <a:off x="16866" y="3371"/>
              <a:ext cx="2386" cy="7391"/>
            </a:xfrm>
            <a:prstGeom prst="rect">
              <a:avLst/>
            </a:prstGeom>
          </p:spPr>
        </p:pic>
        <p:pic>
          <p:nvPicPr>
            <p:cNvPr id="31" name="图片 30" descr="18"/>
            <p:cNvPicPr>
              <a:picLocks noChangeAspect="1"/>
            </p:cNvPicPr>
            <p:nvPr/>
          </p:nvPicPr>
          <p:blipFill>
            <a:blip r:embed="rId17"/>
            <a:stretch>
              <a:fillRect/>
            </a:stretch>
          </p:blipFill>
          <p:spPr>
            <a:xfrm>
              <a:off x="15005" y="4638"/>
              <a:ext cx="2842" cy="6124"/>
            </a:xfrm>
            <a:prstGeom prst="rect">
              <a:avLst/>
            </a:prstGeom>
          </p:spPr>
        </p:pic>
        <p:pic>
          <p:nvPicPr>
            <p:cNvPr id="32" name="图片 31" descr="16"/>
            <p:cNvPicPr>
              <a:picLocks noChangeAspect="1"/>
            </p:cNvPicPr>
            <p:nvPr/>
          </p:nvPicPr>
          <p:blipFill>
            <a:blip r:embed="rId18"/>
            <a:stretch>
              <a:fillRect/>
            </a:stretch>
          </p:blipFill>
          <p:spPr>
            <a:xfrm>
              <a:off x="12769" y="6596"/>
              <a:ext cx="1740" cy="4166"/>
            </a:xfrm>
            <a:prstGeom prst="rect">
              <a:avLst/>
            </a:prstGeom>
          </p:spPr>
        </p:pic>
        <p:pic>
          <p:nvPicPr>
            <p:cNvPr id="33" name="图片 32" descr="18"/>
            <p:cNvPicPr>
              <a:picLocks noChangeAspect="1"/>
            </p:cNvPicPr>
            <p:nvPr/>
          </p:nvPicPr>
          <p:blipFill>
            <a:blip r:embed="rId17"/>
            <a:stretch>
              <a:fillRect/>
            </a:stretch>
          </p:blipFill>
          <p:spPr>
            <a:xfrm>
              <a:off x="10959" y="6445"/>
              <a:ext cx="1810" cy="3902"/>
            </a:xfrm>
            <a:prstGeom prst="rect">
              <a:avLst/>
            </a:prstGeom>
          </p:spPr>
        </p:pic>
        <p:pic>
          <p:nvPicPr>
            <p:cNvPr id="34" name="图片 33" descr="16"/>
            <p:cNvPicPr>
              <a:picLocks noChangeAspect="1"/>
            </p:cNvPicPr>
            <p:nvPr/>
          </p:nvPicPr>
          <p:blipFill>
            <a:blip r:embed="rId18"/>
            <a:stretch>
              <a:fillRect/>
            </a:stretch>
          </p:blipFill>
          <p:spPr>
            <a:xfrm>
              <a:off x="11887" y="6020"/>
              <a:ext cx="1740" cy="4166"/>
            </a:xfrm>
            <a:prstGeom prst="rect">
              <a:avLst/>
            </a:prstGeom>
          </p:spPr>
        </p:pic>
        <p:pic>
          <p:nvPicPr>
            <p:cNvPr id="35" name="图片 34" descr="15"/>
            <p:cNvPicPr>
              <a:picLocks noChangeAspect="1"/>
            </p:cNvPicPr>
            <p:nvPr/>
          </p:nvPicPr>
          <p:blipFill>
            <a:blip r:embed="rId15"/>
            <a:stretch>
              <a:fillRect/>
            </a:stretch>
          </p:blipFill>
          <p:spPr>
            <a:xfrm>
              <a:off x="9839" y="7553"/>
              <a:ext cx="1679" cy="2403"/>
            </a:xfrm>
            <a:prstGeom prst="rect">
              <a:avLst/>
            </a:prstGeom>
          </p:spPr>
        </p:pic>
      </p:grpSp>
      <p:sp>
        <p:nvSpPr>
          <p:cNvPr id="38" name="TextBox 8">
            <a:extLst>
              <a:ext uri="{FF2B5EF4-FFF2-40B4-BE49-F238E27FC236}">
                <a16:creationId xmlns:a16="http://schemas.microsoft.com/office/drawing/2014/main" id="{C6839748-D778-4C2D-B9CD-5A43459090FE}"/>
              </a:ext>
            </a:extLst>
          </p:cNvPr>
          <p:cNvSpPr txBox="1">
            <a:spLocks noChangeArrowheads="1"/>
          </p:cNvSpPr>
          <p:nvPr/>
        </p:nvSpPr>
        <p:spPr bwMode="auto">
          <a:xfrm>
            <a:off x="5018140" y="731367"/>
            <a:ext cx="28968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buClrTx/>
              <a:buFontTx/>
              <a:buNone/>
            </a:pPr>
            <a:r>
              <a:rPr lang="vi-VN" altLang="zh-CN" sz="3000" b="1" kern="1200" dirty="0">
                <a:solidFill>
                  <a:srgbClr val="22666F"/>
                </a:solidFill>
                <a:latin typeface="Arial-Rounded" pitchFamily="34" charset="0"/>
                <a:ea typeface="Arial-Rounded" pitchFamily="34" charset="0"/>
                <a:cs typeface="Arial-Rounded" pitchFamily="34" charset="0"/>
                <a:sym typeface="汉仪意宋W"/>
              </a:rPr>
              <a:t>Tiêu chí đánh giá:</a:t>
            </a:r>
          </a:p>
        </p:txBody>
      </p:sp>
      <p:pic>
        <p:nvPicPr>
          <p:cNvPr id="39" name="Picture 3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309620" y="1864415"/>
            <a:ext cx="737854" cy="739684"/>
          </a:xfrm>
          <a:prstGeom prst="rect">
            <a:avLst/>
          </a:prstGeom>
        </p:spPr>
      </p:pic>
      <p:pic>
        <p:nvPicPr>
          <p:cNvPr id="40" name="Picture 3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32305" y="2384411"/>
            <a:ext cx="737854" cy="739684"/>
          </a:xfrm>
          <a:prstGeom prst="rect">
            <a:avLst/>
          </a:prstGeom>
        </p:spPr>
      </p:pic>
      <p:pic>
        <p:nvPicPr>
          <p:cNvPr id="41"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124269" y="2329233"/>
            <a:ext cx="737854" cy="739684"/>
          </a:xfrm>
          <a:prstGeom prst="rect">
            <a:avLst/>
          </a:prstGeom>
        </p:spPr>
      </p:pic>
      <p:pic>
        <p:nvPicPr>
          <p:cNvPr id="42" name="Picture 4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109560" y="3022706"/>
            <a:ext cx="737854" cy="739684"/>
          </a:xfrm>
          <a:prstGeom prst="rect">
            <a:avLst/>
          </a:prstGeom>
        </p:spPr>
      </p:pic>
      <p:pic>
        <p:nvPicPr>
          <p:cNvPr id="43" name="Picture 4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591485" y="2963901"/>
            <a:ext cx="737854" cy="739684"/>
          </a:xfrm>
          <a:prstGeom prst="rect">
            <a:avLst/>
          </a:prstGeom>
        </p:spPr>
      </p:pic>
      <p:pic>
        <p:nvPicPr>
          <p:cNvPr id="44" name="Picture 4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04672" y="2975591"/>
            <a:ext cx="737854" cy="739684"/>
          </a:xfrm>
          <a:prstGeom prst="rect">
            <a:avLst/>
          </a:prstGeom>
        </p:spPr>
      </p:pic>
      <p:pic>
        <p:nvPicPr>
          <p:cNvPr id="27" name="Picture 26"/>
          <p:cNvPicPr>
            <a:picLocks noChangeAspect="1"/>
          </p:cNvPicPr>
          <p:nvPr/>
        </p:nvPicPr>
        <p:blipFill>
          <a:blip r:embed="rId20"/>
          <a:stretch>
            <a:fillRect/>
          </a:stretch>
        </p:blipFill>
        <p:spPr>
          <a:xfrm>
            <a:off x="2761817" y="1656440"/>
            <a:ext cx="5175953" cy="2158171"/>
          </a:xfrm>
          <a:prstGeom prst="rect">
            <a:avLst/>
          </a:prstGeom>
        </p:spPr>
      </p:pic>
    </p:spTree>
    <p:extLst>
      <p:ext uri="{BB962C8B-B14F-4D97-AF65-F5344CB8AC3E}">
        <p14:creationId xmlns:p14="http://schemas.microsoft.com/office/powerpoint/2010/main" val="322451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47" name="图片 6">
            <a:extLst>
              <a:ext uri="{FF2B5EF4-FFF2-40B4-BE49-F238E27FC236}">
                <a16:creationId xmlns:a16="http://schemas.microsoft.com/office/drawing/2014/main" id="{3506631A-6473-B49D-01F5-9F865B8BD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117" y="-594277"/>
            <a:ext cx="6858000" cy="6858000"/>
          </a:xfrm>
          <a:prstGeom prst="rect">
            <a:avLst/>
          </a:prstGeom>
        </p:spPr>
      </p:pic>
      <p:pic>
        <p:nvPicPr>
          <p:cNvPr id="48" name="图片 14">
            <a:extLst>
              <a:ext uri="{FF2B5EF4-FFF2-40B4-BE49-F238E27FC236}">
                <a16:creationId xmlns:a16="http://schemas.microsoft.com/office/drawing/2014/main" id="{E06E7F3D-56DC-9947-5953-139EA93E4F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86" y="-284939"/>
            <a:ext cx="2302976" cy="2381043"/>
          </a:xfrm>
          <a:prstGeom prst="rect">
            <a:avLst/>
          </a:prstGeom>
        </p:spPr>
      </p:pic>
      <p:pic>
        <p:nvPicPr>
          <p:cNvPr id="49" name="图片 16">
            <a:extLst>
              <a:ext uri="{FF2B5EF4-FFF2-40B4-BE49-F238E27FC236}">
                <a16:creationId xmlns:a16="http://schemas.microsoft.com/office/drawing/2014/main" id="{9CA42CDE-A28A-14FF-860A-4353AF4B0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60051">
            <a:off x="8144063" y="3831584"/>
            <a:ext cx="2301427" cy="1969368"/>
          </a:xfrm>
          <a:prstGeom prst="rect">
            <a:avLst/>
          </a:prstGeom>
        </p:spPr>
      </p:pic>
      <p:pic>
        <p:nvPicPr>
          <p:cNvPr id="50" name="图片 33">
            <a:extLst>
              <a:ext uri="{FF2B5EF4-FFF2-40B4-BE49-F238E27FC236}">
                <a16:creationId xmlns:a16="http://schemas.microsoft.com/office/drawing/2014/main" id="{4A50EEF3-7ADE-6208-B82C-370F24EEC1B2}"/>
              </a:ext>
            </a:extLst>
          </p:cNvPr>
          <p:cNvPicPr>
            <a:picLocks noChangeAspect="1"/>
          </p:cNvPicPr>
          <p:nvPr/>
        </p:nvPicPr>
        <p:blipFill rotWithShape="1">
          <a:blip r:embed="rId6">
            <a:extLst>
              <a:ext uri="{28A0092B-C50C-407E-A947-70E740481C1C}">
                <a14:useLocalDpi xmlns:a14="http://schemas.microsoft.com/office/drawing/2010/main" val="0"/>
              </a:ext>
            </a:extLst>
          </a:blip>
          <a:srcRect t="62172" r="28078"/>
          <a:stretch/>
        </p:blipFill>
        <p:spPr>
          <a:xfrm flipV="1">
            <a:off x="3473314" y="46410"/>
            <a:ext cx="1957604" cy="1718344"/>
          </a:xfrm>
          <a:prstGeom prst="rect">
            <a:avLst/>
          </a:prstGeom>
        </p:spPr>
      </p:pic>
      <p:pic>
        <p:nvPicPr>
          <p:cNvPr id="51" name="图片 26">
            <a:extLst>
              <a:ext uri="{FF2B5EF4-FFF2-40B4-BE49-F238E27FC236}">
                <a16:creationId xmlns:a16="http://schemas.microsoft.com/office/drawing/2014/main" id="{4AE1C696-8D5F-5B8E-0EAC-AFA0F6AF6A30}"/>
              </a:ext>
            </a:extLst>
          </p:cNvPr>
          <p:cNvPicPr>
            <a:picLocks noChangeAspect="1"/>
          </p:cNvPicPr>
          <p:nvPr/>
        </p:nvPicPr>
        <p:blipFill rotWithShape="1">
          <a:blip r:embed="rId6">
            <a:extLst>
              <a:ext uri="{28A0092B-C50C-407E-A947-70E740481C1C}">
                <a14:useLocalDpi xmlns:a14="http://schemas.microsoft.com/office/drawing/2010/main" val="0"/>
              </a:ext>
            </a:extLst>
          </a:blip>
          <a:srcRect t="62172" r="28078"/>
          <a:stretch/>
        </p:blipFill>
        <p:spPr>
          <a:xfrm>
            <a:off x="-9989" y="2643054"/>
            <a:ext cx="2955502" cy="2594278"/>
          </a:xfrm>
          <a:prstGeom prst="rect">
            <a:avLst/>
          </a:prstGeom>
        </p:spPr>
      </p:pic>
      <p:pic>
        <p:nvPicPr>
          <p:cNvPr id="52" name="图片 29">
            <a:extLst>
              <a:ext uri="{FF2B5EF4-FFF2-40B4-BE49-F238E27FC236}">
                <a16:creationId xmlns:a16="http://schemas.microsoft.com/office/drawing/2014/main" id="{5E6FFDD5-4301-BA53-C472-DAC6A79EB618}"/>
              </a:ext>
            </a:extLst>
          </p:cNvPr>
          <p:cNvPicPr>
            <a:picLocks noChangeAspect="1"/>
          </p:cNvPicPr>
          <p:nvPr/>
        </p:nvPicPr>
        <p:blipFill rotWithShape="1">
          <a:blip r:embed="rId7">
            <a:extLst>
              <a:ext uri="{28A0092B-C50C-407E-A947-70E740481C1C}">
                <a14:useLocalDpi xmlns:a14="http://schemas.microsoft.com/office/drawing/2010/main" val="0"/>
              </a:ext>
            </a:extLst>
          </a:blip>
          <a:srcRect l="60691" t="65561" r="12532"/>
          <a:stretch/>
        </p:blipFill>
        <p:spPr>
          <a:xfrm>
            <a:off x="3721400" y="3716961"/>
            <a:ext cx="1461433" cy="1445089"/>
          </a:xfrm>
          <a:prstGeom prst="rect">
            <a:avLst/>
          </a:prstGeom>
        </p:spPr>
      </p:pic>
      <p:pic>
        <p:nvPicPr>
          <p:cNvPr id="53" name="图片 30">
            <a:extLst>
              <a:ext uri="{FF2B5EF4-FFF2-40B4-BE49-F238E27FC236}">
                <a16:creationId xmlns:a16="http://schemas.microsoft.com/office/drawing/2014/main" id="{FEB9DAE8-BD0A-5F4C-746A-C592FB78C9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43810" y="2320900"/>
            <a:ext cx="1827952" cy="1501115"/>
          </a:xfrm>
          <a:prstGeom prst="rect">
            <a:avLst/>
          </a:prstGeom>
        </p:spPr>
      </p:pic>
      <p:sp>
        <p:nvSpPr>
          <p:cNvPr id="757" name="Google Shape;757;p32"/>
          <p:cNvSpPr txBox="1">
            <a:spLocks noGrp="1"/>
          </p:cNvSpPr>
          <p:nvPr>
            <p:ph type="title"/>
          </p:nvPr>
        </p:nvSpPr>
        <p:spPr>
          <a:xfrm>
            <a:off x="374604" y="817218"/>
            <a:ext cx="5141818" cy="2899743"/>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8800" dirty="0"/>
              <a:t>Chia </a:t>
            </a:r>
            <a:r>
              <a:rPr lang="en-US" sz="8800" dirty="0" err="1"/>
              <a:t>sẻ</a:t>
            </a:r>
            <a:endParaRPr sz="8800" dirty="0"/>
          </a:p>
        </p:txBody>
      </p:sp>
    </p:spTree>
    <p:extLst>
      <p:ext uri="{BB962C8B-B14F-4D97-AF65-F5344CB8AC3E}">
        <p14:creationId xmlns:p14="http://schemas.microsoft.com/office/powerpoint/2010/main" val="2358411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3074" name="Picture 2" descr="Phố phường Hà Nội trang 31, 32, 33 Tiếng Việt lớp 3 Tập 2 | Cánh d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843" y="693591"/>
            <a:ext cx="3357677" cy="28396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409CF86-B505-47B0-A5C9-FD2925A8C6AA}"/>
              </a:ext>
            </a:extLst>
          </p:cNvPr>
          <p:cNvSpPr/>
          <p:nvPr/>
        </p:nvSpPr>
        <p:spPr>
          <a:xfrm>
            <a:off x="684324" y="434519"/>
            <a:ext cx="5609836" cy="4708981"/>
          </a:xfrm>
          <a:prstGeom prst="rect">
            <a:avLst/>
          </a:prstGeom>
        </p:spPr>
        <p:txBody>
          <a:bodyPr wrap="square">
            <a:spAutoFit/>
          </a:bodyPr>
          <a:lstStyle/>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Rủ nhau chơi khắp Long Thành,</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Ba mươi sáu phố rành rành chẳng sai:</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Hàng Bồ, Hàng Bạc, Hàng Gai,</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Buồm, Hàng Thiếc, Hàng Gài, Hàng Khay,</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Mã Vĩ, Hàng Điếu, Hàng Giày,</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Lờ, Hàng Cót, Hàng Mây, Hàng Đàn,</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Phối Mới, Phúc Kiến, Hàng Than,</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Mã, Hàng Mắm, Hàng Ngang, Hàng Đồng,</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Hàng Muối, Hàng Nón, Cầu Đông,</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Hòm, Hàng Đậu, Hàng Bông, Hàng Bè,</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Hàng Thùng, Hàng Bát, Hàng Tre,</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Vôi, Hàng Giấy, Hàng The, Hàng Gà,</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Quanh đi đến phố Hàng Da,</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Trải xem phường phố, thật là cũng xinh…</a:t>
            </a:r>
            <a:endParaRPr lang="en-GB" sz="2000" b="1" dirty="0">
              <a:latin typeface="Arial-Rounded" panose="020B0500000000000000" pitchFamily="34" charset="0"/>
              <a:ea typeface="Arial-Rounded" panose="020B0500000000000000" pitchFamily="34" charset="0"/>
              <a:cs typeface="Arial-Rounded" panose="020B0500000000000000" pitchFamily="34" charset="0"/>
            </a:endParaRP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Ca</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dao</a:t>
            </a:r>
            <a:endParaRPr lang="vi-VN" sz="2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D87D12DB-1B7C-4FF8-923C-8160F7BC09B2}"/>
              </a:ext>
            </a:extLst>
          </p:cNvPr>
          <p:cNvSpPr txBox="1"/>
          <p:nvPr/>
        </p:nvSpPr>
        <p:spPr>
          <a:xfrm>
            <a:off x="2272061" y="18600"/>
            <a:ext cx="3333211" cy="536004"/>
          </a:xfrm>
          <a:prstGeom prst="rect">
            <a:avLst/>
          </a:prstGeom>
          <a:noFill/>
        </p:spPr>
        <p:txBody>
          <a:bodyPr wrap="square" lIns="104098" tIns="52050" rIns="104098" bIns="52050" rtlCol="0">
            <a:spAutoFit/>
          </a:bodyPr>
          <a:lstStyle/>
          <a:p>
            <a:pPr algn="ctr"/>
            <a:r>
              <a:rPr lang="en-US" sz="2800" b="1" dirty="0" err="1">
                <a:solidFill>
                  <a:srgbClr val="C00000"/>
                </a:solidFill>
                <a:latin typeface="Arial-Rounded" pitchFamily="34" charset="0"/>
                <a:ea typeface="Arial-Rounded" pitchFamily="34" charset="0"/>
                <a:cs typeface="Arial-Rounded" pitchFamily="34" charset="0"/>
              </a:rPr>
              <a:t>Phố</a:t>
            </a:r>
            <a:r>
              <a:rPr lang="en-US" sz="2800" b="1" dirty="0">
                <a:solidFill>
                  <a:srgbClr val="C00000"/>
                </a:solidFill>
                <a:latin typeface="Arial-Rounded" pitchFamily="34" charset="0"/>
                <a:ea typeface="Arial-Rounded" pitchFamily="34" charset="0"/>
                <a:cs typeface="Arial-Rounded" pitchFamily="34" charset="0"/>
              </a:rPr>
              <a:t> </a:t>
            </a:r>
            <a:r>
              <a:rPr lang="en-US" sz="2800" b="1" dirty="0" err="1">
                <a:solidFill>
                  <a:srgbClr val="C00000"/>
                </a:solidFill>
                <a:latin typeface="Arial-Rounded" pitchFamily="34" charset="0"/>
                <a:ea typeface="Arial-Rounded" pitchFamily="34" charset="0"/>
                <a:cs typeface="Arial-Rounded" pitchFamily="34" charset="0"/>
              </a:rPr>
              <a:t>phường</a:t>
            </a:r>
            <a:r>
              <a:rPr lang="en-US" sz="2800" b="1" dirty="0">
                <a:solidFill>
                  <a:srgbClr val="C00000"/>
                </a:solidFill>
                <a:latin typeface="Arial-Rounded" pitchFamily="34" charset="0"/>
                <a:ea typeface="Arial-Rounded" pitchFamily="34" charset="0"/>
                <a:cs typeface="Arial-Rounded" pitchFamily="34" charset="0"/>
              </a:rPr>
              <a:t> </a:t>
            </a:r>
            <a:r>
              <a:rPr lang="en-US" sz="2800" b="1" dirty="0" err="1">
                <a:solidFill>
                  <a:srgbClr val="C00000"/>
                </a:solidFill>
                <a:latin typeface="Arial-Rounded" pitchFamily="34" charset="0"/>
                <a:ea typeface="Arial-Rounded" pitchFamily="34" charset="0"/>
                <a:cs typeface="Arial-Rounded" pitchFamily="34" charset="0"/>
              </a:rPr>
              <a:t>Hà</a:t>
            </a:r>
            <a:r>
              <a:rPr lang="en-US" sz="2800" b="1" dirty="0">
                <a:solidFill>
                  <a:srgbClr val="C00000"/>
                </a:solidFill>
                <a:latin typeface="Arial-Rounded" pitchFamily="34" charset="0"/>
                <a:ea typeface="Arial-Rounded" pitchFamily="34" charset="0"/>
                <a:cs typeface="Arial-Rounded" pitchFamily="34" charset="0"/>
              </a:rPr>
              <a:t> </a:t>
            </a:r>
            <a:r>
              <a:rPr lang="en-US" sz="2800" b="1" dirty="0" err="1">
                <a:solidFill>
                  <a:srgbClr val="C00000"/>
                </a:solidFill>
                <a:latin typeface="Arial-Rounded" pitchFamily="34" charset="0"/>
                <a:ea typeface="Arial-Rounded" pitchFamily="34" charset="0"/>
                <a:cs typeface="Arial-Rounded" pitchFamily="34" charset="0"/>
              </a:rPr>
              <a:t>Nội</a:t>
            </a:r>
            <a:endParaRPr lang="en-US" sz="2800" b="1" dirty="0">
              <a:solidFill>
                <a:srgbClr val="C00000"/>
              </a:solidFill>
              <a:latin typeface="Arial-Rounded" pitchFamily="34" charset="0"/>
              <a:ea typeface="Arial-Rounded" pitchFamily="34" charset="0"/>
              <a:cs typeface="Arial-Rounded" pitchFamily="34" charset="0"/>
            </a:endParaRPr>
          </a:p>
        </p:txBody>
      </p:sp>
      <p:sp>
        <p:nvSpPr>
          <p:cNvPr id="9" name="Rounded Rectangle 7">
            <a:extLst>
              <a:ext uri="{FF2B5EF4-FFF2-40B4-BE49-F238E27FC236}">
                <a16:creationId xmlns:a16="http://schemas.microsoft.com/office/drawing/2014/main" id="{D2E8CA4E-2D10-456B-B4F8-349D4E69498B}"/>
              </a:ext>
            </a:extLst>
          </p:cNvPr>
          <p:cNvSpPr/>
          <p:nvPr/>
        </p:nvSpPr>
        <p:spPr>
          <a:xfrm>
            <a:off x="229289" y="60756"/>
            <a:ext cx="1694609" cy="373763"/>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dirty="0" err="1">
                <a:solidFill>
                  <a:sysClr val="windowText" lastClr="000000"/>
                </a:solidFill>
                <a:latin typeface="Arial-Rounded" pitchFamily="34" charset="0"/>
                <a:ea typeface="Arial-Rounded" pitchFamily="34" charset="0"/>
                <a:cs typeface="Arial-Rounded" pitchFamily="34" charset="0"/>
              </a:rPr>
              <a:t>Đọc</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toàn</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bài</a:t>
            </a:r>
            <a:endParaRPr kumimoji="0" lang="en-US" sz="2000" b="1" i="0" u="none" strike="noStrike" kern="0" cap="none" spc="0" normalizeH="0" baseline="0" noProof="0" dirty="0">
              <a:ln>
                <a:noFill/>
              </a:ln>
              <a:solidFill>
                <a:sysClr val="windowText" lastClr="000000"/>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66691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47" name="图片 9"/>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97165" y="152877"/>
            <a:ext cx="8199994" cy="5976800"/>
          </a:xfrm>
          <a:prstGeom prst="rect">
            <a:avLst/>
          </a:prstGeom>
        </p:spPr>
      </p:pic>
      <p:sp>
        <p:nvSpPr>
          <p:cNvPr id="757" name="Google Shape;757;p32"/>
          <p:cNvSpPr txBox="1">
            <a:spLocks noGrp="1"/>
          </p:cNvSpPr>
          <p:nvPr>
            <p:ph type="title"/>
          </p:nvPr>
        </p:nvSpPr>
        <p:spPr>
          <a:xfrm>
            <a:off x="1331923" y="1552166"/>
            <a:ext cx="5141818" cy="2899743"/>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8800" dirty="0" err="1"/>
              <a:t>Tiết</a:t>
            </a:r>
            <a:r>
              <a:rPr lang="en-US" sz="8800" dirty="0"/>
              <a:t> 2</a:t>
            </a:r>
            <a:endParaRPr sz="8800" dirty="0"/>
          </a:p>
        </p:txBody>
      </p:sp>
    </p:spTree>
    <p:extLst>
      <p:ext uri="{BB962C8B-B14F-4D97-AF65-F5344CB8AC3E}">
        <p14:creationId xmlns:p14="http://schemas.microsoft.com/office/powerpoint/2010/main" val="3699322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3074" name="Picture 2" descr="Phố phường Hà Nội trang 31, 32, 33 Tiếng Việt lớp 3 Tập 2 | Cánh d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843" y="693591"/>
            <a:ext cx="3357677" cy="28396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409CF86-B505-47B0-A5C9-FD2925A8C6AA}"/>
              </a:ext>
            </a:extLst>
          </p:cNvPr>
          <p:cNvSpPr/>
          <p:nvPr/>
        </p:nvSpPr>
        <p:spPr>
          <a:xfrm>
            <a:off x="684324" y="434519"/>
            <a:ext cx="5609836" cy="4708981"/>
          </a:xfrm>
          <a:prstGeom prst="rect">
            <a:avLst/>
          </a:prstGeom>
        </p:spPr>
        <p:txBody>
          <a:bodyPr wrap="square">
            <a:spAutoFit/>
          </a:bodyPr>
          <a:lstStyle/>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Rủ nhau chơi khắp Long Thành,</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Ba mươi sáu phố rành rành chẳng sai:</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Hàng Bồ, Hàng Bạc, Hàng Gai,</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Buồm, Hàng Thiếc, Hàng Gài, Hàng Khay,</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Mã Vĩ, Hàng Điếu, Hàng Giày,</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Lờ, Hàng Cót, Hàng Mây, Hàng Đàn,</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Phối Mới, Phúc Kiến, Hàng Than,</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Mã, Hàng Mắm, Hàng Ngang, Hàng Đồng,</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Hàng Muối, Hàng Nón, Cầu Đông,</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Hòm, Hàng Đậu, Hàng Bông, Hàng Bè,</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Hàng Thùng, Hàng Bát, Hàng Tre,</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Vôi, Hàng Giấy, Hàng The, Hàng Gà,</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Quanh đi đến phố Hàng Da,</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Trải xem phường phố, thật là cũng xinh…</a:t>
            </a:r>
            <a:endParaRPr lang="en-GB" sz="2000" b="1" dirty="0">
              <a:latin typeface="Arial-Rounded" panose="020B0500000000000000" pitchFamily="34" charset="0"/>
              <a:ea typeface="Arial-Rounded" panose="020B0500000000000000" pitchFamily="34" charset="0"/>
              <a:cs typeface="Arial-Rounded" panose="020B0500000000000000" pitchFamily="34" charset="0"/>
            </a:endParaRP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Ca</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dao</a:t>
            </a:r>
            <a:endParaRPr lang="vi-VN" sz="2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D87D12DB-1B7C-4FF8-923C-8160F7BC09B2}"/>
              </a:ext>
            </a:extLst>
          </p:cNvPr>
          <p:cNvSpPr txBox="1"/>
          <p:nvPr/>
        </p:nvSpPr>
        <p:spPr>
          <a:xfrm>
            <a:off x="2272061" y="18600"/>
            <a:ext cx="3333211" cy="536004"/>
          </a:xfrm>
          <a:prstGeom prst="rect">
            <a:avLst/>
          </a:prstGeom>
          <a:noFill/>
        </p:spPr>
        <p:txBody>
          <a:bodyPr wrap="square" lIns="104098" tIns="52050" rIns="104098" bIns="52050" rtlCol="0">
            <a:spAutoFit/>
          </a:bodyPr>
          <a:lstStyle/>
          <a:p>
            <a:pPr algn="ctr"/>
            <a:r>
              <a:rPr lang="en-US" sz="2800" b="1" dirty="0" err="1">
                <a:solidFill>
                  <a:srgbClr val="C00000"/>
                </a:solidFill>
                <a:latin typeface="Arial-Rounded" pitchFamily="34" charset="0"/>
                <a:ea typeface="Arial-Rounded" pitchFamily="34" charset="0"/>
                <a:cs typeface="Arial-Rounded" pitchFamily="34" charset="0"/>
              </a:rPr>
              <a:t>Phố</a:t>
            </a:r>
            <a:r>
              <a:rPr lang="en-US" sz="2800" b="1" dirty="0">
                <a:solidFill>
                  <a:srgbClr val="C00000"/>
                </a:solidFill>
                <a:latin typeface="Arial-Rounded" pitchFamily="34" charset="0"/>
                <a:ea typeface="Arial-Rounded" pitchFamily="34" charset="0"/>
                <a:cs typeface="Arial-Rounded" pitchFamily="34" charset="0"/>
              </a:rPr>
              <a:t> </a:t>
            </a:r>
            <a:r>
              <a:rPr lang="en-US" sz="2800" b="1" dirty="0" err="1">
                <a:solidFill>
                  <a:srgbClr val="C00000"/>
                </a:solidFill>
                <a:latin typeface="Arial-Rounded" pitchFamily="34" charset="0"/>
                <a:ea typeface="Arial-Rounded" pitchFamily="34" charset="0"/>
                <a:cs typeface="Arial-Rounded" pitchFamily="34" charset="0"/>
              </a:rPr>
              <a:t>phường</a:t>
            </a:r>
            <a:r>
              <a:rPr lang="en-US" sz="2800" b="1" dirty="0">
                <a:solidFill>
                  <a:srgbClr val="C00000"/>
                </a:solidFill>
                <a:latin typeface="Arial-Rounded" pitchFamily="34" charset="0"/>
                <a:ea typeface="Arial-Rounded" pitchFamily="34" charset="0"/>
                <a:cs typeface="Arial-Rounded" pitchFamily="34" charset="0"/>
              </a:rPr>
              <a:t> </a:t>
            </a:r>
            <a:r>
              <a:rPr lang="en-US" sz="2800" b="1" dirty="0" err="1">
                <a:solidFill>
                  <a:srgbClr val="C00000"/>
                </a:solidFill>
                <a:latin typeface="Arial-Rounded" pitchFamily="34" charset="0"/>
                <a:ea typeface="Arial-Rounded" pitchFamily="34" charset="0"/>
                <a:cs typeface="Arial-Rounded" pitchFamily="34" charset="0"/>
              </a:rPr>
              <a:t>Hà</a:t>
            </a:r>
            <a:r>
              <a:rPr lang="en-US" sz="2800" b="1" dirty="0">
                <a:solidFill>
                  <a:srgbClr val="C00000"/>
                </a:solidFill>
                <a:latin typeface="Arial-Rounded" pitchFamily="34" charset="0"/>
                <a:ea typeface="Arial-Rounded" pitchFamily="34" charset="0"/>
                <a:cs typeface="Arial-Rounded" pitchFamily="34" charset="0"/>
              </a:rPr>
              <a:t> </a:t>
            </a:r>
            <a:r>
              <a:rPr lang="en-US" sz="2800" b="1" dirty="0" err="1">
                <a:solidFill>
                  <a:srgbClr val="C00000"/>
                </a:solidFill>
                <a:latin typeface="Arial-Rounded" pitchFamily="34" charset="0"/>
                <a:ea typeface="Arial-Rounded" pitchFamily="34" charset="0"/>
                <a:cs typeface="Arial-Rounded" pitchFamily="34" charset="0"/>
              </a:rPr>
              <a:t>Nội</a:t>
            </a:r>
            <a:endParaRPr lang="en-US" sz="2800" b="1" dirty="0">
              <a:solidFill>
                <a:srgbClr val="C00000"/>
              </a:solidFill>
              <a:latin typeface="Arial-Rounded" pitchFamily="34" charset="0"/>
              <a:ea typeface="Arial-Rounded" pitchFamily="34" charset="0"/>
              <a:cs typeface="Arial-Rounded" pitchFamily="34" charset="0"/>
            </a:endParaRPr>
          </a:p>
        </p:txBody>
      </p:sp>
      <p:sp>
        <p:nvSpPr>
          <p:cNvPr id="9" name="Rounded Rectangle 7">
            <a:extLst>
              <a:ext uri="{FF2B5EF4-FFF2-40B4-BE49-F238E27FC236}">
                <a16:creationId xmlns:a16="http://schemas.microsoft.com/office/drawing/2014/main" id="{D2E8CA4E-2D10-456B-B4F8-349D4E69498B}"/>
              </a:ext>
            </a:extLst>
          </p:cNvPr>
          <p:cNvSpPr/>
          <p:nvPr/>
        </p:nvSpPr>
        <p:spPr>
          <a:xfrm>
            <a:off x="236604" y="39678"/>
            <a:ext cx="1694609" cy="373763"/>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dirty="0" err="1">
                <a:solidFill>
                  <a:sysClr val="windowText" lastClr="000000"/>
                </a:solidFill>
                <a:latin typeface="Arial-Rounded" pitchFamily="34" charset="0"/>
                <a:ea typeface="Arial-Rounded" pitchFamily="34" charset="0"/>
                <a:cs typeface="Arial-Rounded" pitchFamily="34" charset="0"/>
              </a:rPr>
              <a:t>Đọc</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lại</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bài</a:t>
            </a:r>
            <a:endParaRPr kumimoji="0" lang="en-US" sz="2000" b="1" i="0" u="none" strike="noStrike" kern="0" cap="none" spc="0" normalizeH="0" baseline="0" noProof="0" dirty="0">
              <a:ln>
                <a:noFill/>
              </a:ln>
              <a:solidFill>
                <a:sysClr val="windowText" lastClr="000000"/>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075445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1"/>
        <p:cNvGrpSpPr/>
        <p:nvPr/>
      </p:nvGrpSpPr>
      <p:grpSpPr>
        <a:xfrm>
          <a:off x="0" y="0"/>
          <a:ext cx="0" cy="0"/>
          <a:chOff x="0" y="0"/>
          <a:chExt cx="0" cy="0"/>
        </a:xfrm>
      </p:grpSpPr>
      <p:pic>
        <p:nvPicPr>
          <p:cNvPr id="3" name="Picture 2">
            <a:extLst>
              <a:ext uri="{FF2B5EF4-FFF2-40B4-BE49-F238E27FC236}">
                <a16:creationId xmlns:a16="http://schemas.microsoft.com/office/drawing/2014/main" id="{4904DE10-9C29-430E-8F0A-10C9C4E5DC06}"/>
              </a:ext>
            </a:extLst>
          </p:cNvPr>
          <p:cNvPicPr>
            <a:picLocks noChangeAspect="1"/>
          </p:cNvPicPr>
          <p:nvPr/>
        </p:nvPicPr>
        <p:blipFill>
          <a:blip r:embed="rId4"/>
          <a:stretch>
            <a:fillRect/>
          </a:stretch>
        </p:blipFill>
        <p:spPr>
          <a:xfrm>
            <a:off x="-716130" y="1367643"/>
            <a:ext cx="6151397" cy="259510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B3A53737-55F9-440D-AD85-1C53BE9DADF5}"/>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47503" y="701818"/>
            <a:ext cx="6466452" cy="558698"/>
          </a:xfrm>
          <a:prstGeom prst="rect">
            <a:avLst/>
          </a:prstGeom>
        </p:spPr>
      </p:pic>
      <p:sp>
        <p:nvSpPr>
          <p:cNvPr id="9" name="TextBox 8">
            <a:extLst>
              <a:ext uri="{FF2B5EF4-FFF2-40B4-BE49-F238E27FC236}">
                <a16:creationId xmlns:a16="http://schemas.microsoft.com/office/drawing/2014/main" id="{8BFEEDA7-9996-4783-BE3D-E9FFF5E94CB1}"/>
              </a:ext>
            </a:extLst>
          </p:cNvPr>
          <p:cNvSpPr txBox="1"/>
          <p:nvPr/>
        </p:nvSpPr>
        <p:spPr>
          <a:xfrm>
            <a:off x="863193" y="215732"/>
            <a:ext cx="7867987" cy="449962"/>
          </a:xfrm>
          <a:prstGeom prst="rect">
            <a:avLst/>
          </a:prstGeom>
          <a:noFill/>
        </p:spPr>
        <p:txBody>
          <a:bodyPr wrap="square" lIns="81563" tIns="40782" rIns="81563" bIns="40782" rtlCol="0">
            <a:spAutoFit/>
          </a:bodyPr>
          <a:lstStyle/>
          <a:p>
            <a:pPr lvl="0" algn="just" defTabSz="514197">
              <a:lnSpc>
                <a:spcPct val="110000"/>
              </a:lnSpc>
              <a:buClrTx/>
            </a:pPr>
            <a:r>
              <a:rPr kumimoji="0" lang="en-US" altLang="zh-CN" sz="2100" b="1" i="0" u="none" strike="noStrike" kern="1200" cap="none" spc="0" normalizeH="0" baseline="0" noProof="0" dirty="0">
                <a:ln>
                  <a:noFill/>
                </a:ln>
                <a:solidFill>
                  <a:srgbClr val="328D8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1.</a:t>
            </a:r>
            <a:r>
              <a:rPr kumimoji="0" lang="en-US" altLang="zh-CN" sz="2100" b="1" i="0" u="none" strike="noStrike" kern="1200" cap="none" spc="0" normalizeH="0" baseline="0" noProof="0" dirty="0">
                <a:ln>
                  <a:noFill/>
                </a:ln>
                <a:solidFill>
                  <a:srgbClr val="FF99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dao</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này</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lang="vi-VN" sz="21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9BCDEA6E-2BFD-4296-8D28-12068106C065}"/>
              </a:ext>
            </a:extLst>
          </p:cNvPr>
          <p:cNvSpPr/>
          <p:nvPr/>
        </p:nvSpPr>
        <p:spPr>
          <a:xfrm>
            <a:off x="947503" y="774921"/>
            <a:ext cx="8196497" cy="465705"/>
          </a:xfrm>
          <a:prstGeom prst="rect">
            <a:avLst/>
          </a:prstGeom>
        </p:spPr>
        <p:txBody>
          <a:bodyPr wrap="square">
            <a:spAutoFit/>
          </a:bodyPr>
          <a:lstStyle/>
          <a:p>
            <a:pPr lvl="0" defTabSz="685718">
              <a:lnSpc>
                <a:spcPct val="110000"/>
              </a:lnSpc>
              <a:buClrTx/>
            </a:pPr>
            <a:r>
              <a:rPr lang="vi-VN" sz="24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Bài ca dao nói về các phố phường tại Hà Nội.</a:t>
            </a:r>
            <a:endParaRPr lang="vi-VN" sz="2100" b="1" kern="1200"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Wingdings"/>
            </a:endParaRPr>
          </a:p>
        </p:txBody>
      </p:sp>
      <p:sp>
        <p:nvSpPr>
          <p:cNvPr id="2" name="Right Arrow 1"/>
          <p:cNvSpPr/>
          <p:nvPr/>
        </p:nvSpPr>
        <p:spPr>
          <a:xfrm>
            <a:off x="658739" y="912677"/>
            <a:ext cx="285292" cy="190195"/>
          </a:xfrm>
          <a:prstGeom prst="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04857" y="1317385"/>
            <a:ext cx="7585863" cy="461665"/>
          </a:xfrm>
          <a:prstGeom prst="rect">
            <a:avLst/>
          </a:prstGeom>
          <a:noFill/>
        </p:spPr>
        <p:txBody>
          <a:bodyPr wrap="square" rtlCol="0">
            <a:spAutoFit/>
          </a:bodyPr>
          <a:lstStyle/>
          <a:p>
            <a:r>
              <a:rPr lang="en-GB" sz="2400" b="1" dirty="0">
                <a:latin typeface="Arial-Rounded" panose="020B0500000000000000" pitchFamily="34" charset="0"/>
                <a:ea typeface="Arial-Rounded" panose="020B0500000000000000" pitchFamily="34" charset="0"/>
                <a:cs typeface="Arial-Rounded" panose="020B0500000000000000" pitchFamily="34" charset="0"/>
              </a:rPr>
              <a:t>2. </a:t>
            </a:r>
            <a:r>
              <a:rPr lang="vi-VN" sz="2400" b="1" dirty="0">
                <a:latin typeface="Arial-Rounded" panose="020B0500000000000000" pitchFamily="34" charset="0"/>
                <a:ea typeface="Arial-Rounded" panose="020B0500000000000000" pitchFamily="34" charset="0"/>
                <a:cs typeface="Arial-Rounded" panose="020B0500000000000000" pitchFamily="34" charset="0"/>
              </a:rPr>
              <a:t>Theo bài ca dao, Hà Nội ngày xưa có bao nhiêu phố?</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descr="Shape, rectangle&#10;&#10;Description automatically generated">
            <a:extLst>
              <a:ext uri="{FF2B5EF4-FFF2-40B4-BE49-F238E27FC236}">
                <a16:creationId xmlns:a16="http://schemas.microsoft.com/office/drawing/2014/main" id="{B3A53737-55F9-440D-AD85-1C53BE9DADF5}"/>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44031" y="1870243"/>
            <a:ext cx="6466452" cy="941804"/>
          </a:xfrm>
          <a:prstGeom prst="rect">
            <a:avLst/>
          </a:prstGeom>
        </p:spPr>
      </p:pic>
      <p:sp>
        <p:nvSpPr>
          <p:cNvPr id="20" name="Rectangle 19">
            <a:extLst>
              <a:ext uri="{FF2B5EF4-FFF2-40B4-BE49-F238E27FC236}">
                <a16:creationId xmlns:a16="http://schemas.microsoft.com/office/drawing/2014/main" id="{9BCDEA6E-2BFD-4296-8D28-12068106C065}"/>
              </a:ext>
            </a:extLst>
          </p:cNvPr>
          <p:cNvSpPr/>
          <p:nvPr/>
        </p:nvSpPr>
        <p:spPr>
          <a:xfrm>
            <a:off x="944031" y="1855809"/>
            <a:ext cx="6923652" cy="866199"/>
          </a:xfrm>
          <a:prstGeom prst="rect">
            <a:avLst/>
          </a:prstGeom>
        </p:spPr>
        <p:txBody>
          <a:bodyPr wrap="square">
            <a:spAutoFit/>
          </a:bodyPr>
          <a:lstStyle/>
          <a:p>
            <a:pPr lvl="0" algn="ctr" defTabSz="685718">
              <a:lnSpc>
                <a:spcPct val="110000"/>
              </a:lnSpc>
              <a:buClrTx/>
            </a:pPr>
            <a:r>
              <a:rPr lang="en-GB" sz="24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a:t>
            </a:r>
            <a:r>
              <a:rPr lang="vi-VN" sz="24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heo bài ca dao, Hà Nội ngày xưa có ba mươi sáu phố phường.</a:t>
            </a:r>
            <a:endParaRPr lang="vi-VN" sz="2100" b="1" kern="1200"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Wingdings"/>
            </a:endParaRPr>
          </a:p>
        </p:txBody>
      </p:sp>
      <p:sp>
        <p:nvSpPr>
          <p:cNvPr id="21" name="Right Arrow 20"/>
          <p:cNvSpPr/>
          <p:nvPr/>
        </p:nvSpPr>
        <p:spPr>
          <a:xfrm>
            <a:off x="662211" y="1991599"/>
            <a:ext cx="285292" cy="190195"/>
          </a:xfrm>
          <a:prstGeom prst="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Những Bức Tranh Vẽ Phố Cổ Hà Nội Đẹp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697747"/>
            <a:ext cx="4685986" cy="26651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26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5362"/>
                                        </p:tgtEl>
                                        <p:attrNameLst>
                                          <p:attrName>style.visibility</p:attrName>
                                        </p:attrNameLst>
                                      </p:cBhvr>
                                      <p:to>
                                        <p:strVal val="visible"/>
                                      </p:to>
                                    </p:set>
                                    <p:animEffect transition="in" filter="barn(inVertical)">
                                      <p:cBhvr>
                                        <p:cTn id="11" dur="500"/>
                                        <p:tgtEl>
                                          <p:spTgt spid="1536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animBg="1"/>
      <p:bldP spid="3" grpId="0"/>
      <p:bldP spid="20" grpId="0"/>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 name="TextBox 8">
            <a:extLst>
              <a:ext uri="{FF2B5EF4-FFF2-40B4-BE49-F238E27FC236}">
                <a16:creationId xmlns:a16="http://schemas.microsoft.com/office/drawing/2014/main" id="{8BFEEDA7-9996-4783-BE3D-E9FFF5E94CB1}"/>
              </a:ext>
            </a:extLst>
          </p:cNvPr>
          <p:cNvSpPr txBox="1"/>
          <p:nvPr/>
        </p:nvSpPr>
        <p:spPr>
          <a:xfrm>
            <a:off x="802472" y="0"/>
            <a:ext cx="8126039" cy="894891"/>
          </a:xfrm>
          <a:prstGeom prst="rect">
            <a:avLst/>
          </a:prstGeom>
          <a:noFill/>
        </p:spPr>
        <p:txBody>
          <a:bodyPr wrap="square" lIns="81563" tIns="40782" rIns="81563" bIns="40782" rtlCol="0">
            <a:spAutoFit/>
          </a:bodyPr>
          <a:lstStyle/>
          <a:p>
            <a:pPr lvl="0" algn="just" defTabSz="514197">
              <a:lnSpc>
                <a:spcPct val="110000"/>
              </a:lnSpc>
              <a:buClrTx/>
            </a:pPr>
            <a:r>
              <a:rPr kumimoji="0" lang="en-US" altLang="zh-CN" sz="2100" b="1" i="0" u="none" strike="noStrike" kern="1200" cap="none" spc="0" normalizeH="0" baseline="0" noProof="0" dirty="0">
                <a:ln>
                  <a:noFill/>
                </a:ln>
                <a:solidFill>
                  <a:srgbClr val="328D8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a:t>
            </a:r>
            <a:r>
              <a:rPr kumimoji="0" lang="en-US" altLang="zh-CN" sz="2100" b="1" i="0" u="none" strike="noStrike" kern="1200" cap="none" spc="0" normalizeH="0" baseline="0" noProof="0" dirty="0">
                <a:ln>
                  <a:noFill/>
                </a:ln>
                <a:solidFill>
                  <a:srgbClr val="FF99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Đọc các tên phố sau đây, em hiểu ngày xưa phố đó chuyên làm hoặc bán mặt hàng gì?</a:t>
            </a:r>
            <a:endParaRPr lang="vi-VN" sz="21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70286" y="847253"/>
            <a:ext cx="8658225" cy="1431521"/>
          </a:xfrm>
          <a:prstGeom prst="rect">
            <a:avLst/>
          </a:prstGeom>
          <a:ln>
            <a:noFill/>
          </a:ln>
          <a:effectLst>
            <a:softEdge rad="112500"/>
          </a:effectLst>
        </p:spPr>
      </p:pic>
      <p:sp>
        <p:nvSpPr>
          <p:cNvPr id="13" name="TextBox 12">
            <a:extLst>
              <a:ext uri="{FF2B5EF4-FFF2-40B4-BE49-F238E27FC236}">
                <a16:creationId xmlns:a16="http://schemas.microsoft.com/office/drawing/2014/main" id="{597E069E-2A8B-4C9B-9577-9E8F4D273596}"/>
              </a:ext>
            </a:extLst>
          </p:cNvPr>
          <p:cNvSpPr txBox="1"/>
          <p:nvPr/>
        </p:nvSpPr>
        <p:spPr>
          <a:xfrm>
            <a:off x="2200450" y="2494409"/>
            <a:ext cx="4690468" cy="2308324"/>
          </a:xfrm>
          <a:custGeom>
            <a:avLst/>
            <a:gdLst>
              <a:gd name="connsiteX0" fmla="*/ 0 w 4690468"/>
              <a:gd name="connsiteY0" fmla="*/ 0 h 2308324"/>
              <a:gd name="connsiteX1" fmla="*/ 4690468 w 4690468"/>
              <a:gd name="connsiteY1" fmla="*/ 0 h 2308324"/>
              <a:gd name="connsiteX2" fmla="*/ 4690468 w 4690468"/>
              <a:gd name="connsiteY2" fmla="*/ 2308324 h 2308324"/>
              <a:gd name="connsiteX3" fmla="*/ 0 w 4690468"/>
              <a:gd name="connsiteY3" fmla="*/ 2308324 h 2308324"/>
              <a:gd name="connsiteX4" fmla="*/ 0 w 469046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0468" h="2308324" fill="none" extrusionOk="0">
                <a:moveTo>
                  <a:pt x="0" y="0"/>
                </a:moveTo>
                <a:cubicBezTo>
                  <a:pt x="696983" y="5222"/>
                  <a:pt x="3152303" y="24918"/>
                  <a:pt x="4690468" y="0"/>
                </a:cubicBezTo>
                <a:cubicBezTo>
                  <a:pt x="4529223" y="295473"/>
                  <a:pt x="4646708" y="1186317"/>
                  <a:pt x="4690468" y="2308324"/>
                </a:cubicBezTo>
                <a:cubicBezTo>
                  <a:pt x="2611367" y="2143563"/>
                  <a:pt x="2164469" y="2426474"/>
                  <a:pt x="0" y="2308324"/>
                </a:cubicBezTo>
                <a:cubicBezTo>
                  <a:pt x="-55725" y="1490219"/>
                  <a:pt x="17072" y="609588"/>
                  <a:pt x="0" y="0"/>
                </a:cubicBezTo>
                <a:close/>
              </a:path>
              <a:path w="4690468" h="2308324" stroke="0" extrusionOk="0">
                <a:moveTo>
                  <a:pt x="0" y="0"/>
                </a:moveTo>
                <a:cubicBezTo>
                  <a:pt x="1259565" y="11849"/>
                  <a:pt x="2632520" y="-161459"/>
                  <a:pt x="4690468" y="0"/>
                </a:cubicBezTo>
                <a:cubicBezTo>
                  <a:pt x="4693598" y="699270"/>
                  <a:pt x="4589292" y="2031698"/>
                  <a:pt x="4690468" y="2308324"/>
                </a:cubicBezTo>
                <a:cubicBezTo>
                  <a:pt x="3857391" y="2162464"/>
                  <a:pt x="807160" y="2230000"/>
                  <a:pt x="0" y="2308324"/>
                </a:cubicBezTo>
                <a:cubicBezTo>
                  <a:pt x="74291" y="1581858"/>
                  <a:pt x="168006" y="1077334"/>
                  <a:pt x="0" y="0"/>
                </a:cubicBezTo>
                <a:close/>
              </a:path>
            </a:pathLst>
          </a:custGeom>
          <a:solidFill>
            <a:schemeClr val="accent4">
              <a:lumMod val="20000"/>
              <a:lumOff val="80000"/>
            </a:schemeClr>
          </a:solidFill>
          <a:ln w="38100">
            <a:solidFill>
              <a:srgbClr val="00B050"/>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Hàng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Giày</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chuyên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bán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giày</a:t>
            </a:r>
            <a:endParaRPr lang="en-US" sz="2400" b="1" dirty="0">
              <a:solidFill>
                <a:srgbClr val="333333"/>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Hàng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Giấy</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chuyên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bán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giấy</a:t>
            </a:r>
            <a:endParaRPr lang="en-US" sz="2400" b="1" dirty="0">
              <a:solidFill>
                <a:srgbClr val="333333"/>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Hàng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chuyên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bán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gà</a:t>
            </a:r>
            <a:endParaRPr lang="en-US" sz="2400" b="1" dirty="0">
              <a:solidFill>
                <a:srgbClr val="333333"/>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Hàng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Bạc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chuyên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bạc</a:t>
            </a:r>
            <a:endParaRPr lang="en-US" sz="2400" b="1" dirty="0">
              <a:solidFill>
                <a:srgbClr val="333333"/>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Hàng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Muối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chuyên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bán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muối</a:t>
            </a:r>
            <a:endParaRPr lang="en-US" sz="2400" b="1" dirty="0">
              <a:solidFill>
                <a:srgbClr val="333333"/>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Hàng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Nón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chuyên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bán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nón</a:t>
            </a:r>
            <a:endParaRPr lang="en-US" sz="2400" b="1" dirty="0">
              <a:solidFill>
                <a:srgbClr val="333333"/>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Freeform: Shape 34">
            <a:extLst>
              <a:ext uri="{FF2B5EF4-FFF2-40B4-BE49-F238E27FC236}">
                <a16:creationId xmlns:a16="http://schemas.microsoft.com/office/drawing/2014/main" id="{268E5095-21D6-47EB-91FB-DD8F4888AFEA}"/>
              </a:ext>
            </a:extLst>
          </p:cNvPr>
          <p:cNvSpPr/>
          <p:nvPr/>
        </p:nvSpPr>
        <p:spPr>
          <a:xfrm>
            <a:off x="1038758" y="2231136"/>
            <a:ext cx="921372" cy="526546"/>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2000">
              <a:solidFill>
                <a:prstClr val="white"/>
              </a:solidFill>
              <a:latin typeface="微软雅黑" panose="020F0502020204030204"/>
              <a:ea typeface="微软雅黑"/>
            </a:endParaRPr>
          </a:p>
        </p:txBody>
      </p:sp>
    </p:spTree>
    <p:extLst>
      <p:ext uri="{BB962C8B-B14F-4D97-AF65-F5344CB8AC3E}">
        <p14:creationId xmlns:p14="http://schemas.microsoft.com/office/powerpoint/2010/main" val="333542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1000"/>
                                        <p:tgtEl>
                                          <p:spTgt spid="1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down)">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wipe(down)">
                                      <p:cBhvr>
                                        <p:cTn id="29" dur="500"/>
                                        <p:tgtEl>
                                          <p:spTgt spid="1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wipe(down)">
                                      <p:cBhvr>
                                        <p:cTn id="34" dur="500"/>
                                        <p:tgtEl>
                                          <p:spTgt spid="1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xEl>
                                              <p:pRg st="3" end="3"/>
                                            </p:txEl>
                                          </p:spTgt>
                                        </p:tgtEl>
                                        <p:attrNameLst>
                                          <p:attrName>style.visibility</p:attrName>
                                        </p:attrNameLst>
                                      </p:cBhvr>
                                      <p:to>
                                        <p:strVal val="visible"/>
                                      </p:to>
                                    </p:set>
                                    <p:animEffect transition="in" filter="wipe(down)">
                                      <p:cBhvr>
                                        <p:cTn id="39" dur="500"/>
                                        <p:tgtEl>
                                          <p:spTgt spid="1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animEffect transition="in" filter="wipe(down)">
                                      <p:cBhvr>
                                        <p:cTn id="44" dur="500"/>
                                        <p:tgtEl>
                                          <p:spTgt spid="1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3">
                                            <p:txEl>
                                              <p:pRg st="5" end="5"/>
                                            </p:txEl>
                                          </p:spTgt>
                                        </p:tgtEl>
                                        <p:attrNameLst>
                                          <p:attrName>style.visibility</p:attrName>
                                        </p:attrNameLst>
                                      </p:cBhvr>
                                      <p:to>
                                        <p:strVal val="visible"/>
                                      </p:to>
                                    </p:set>
                                    <p:animEffect transition="in" filter="wipe(down)">
                                      <p:cBhvr>
                                        <p:cTn id="49"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 name="TextBox 8">
            <a:extLst>
              <a:ext uri="{FF2B5EF4-FFF2-40B4-BE49-F238E27FC236}">
                <a16:creationId xmlns:a16="http://schemas.microsoft.com/office/drawing/2014/main" id="{8BFEEDA7-9996-4783-BE3D-E9FFF5E94CB1}"/>
              </a:ext>
            </a:extLst>
          </p:cNvPr>
          <p:cNvSpPr txBox="1"/>
          <p:nvPr/>
        </p:nvSpPr>
        <p:spPr>
          <a:xfrm>
            <a:off x="802472" y="0"/>
            <a:ext cx="8126039" cy="985236"/>
          </a:xfrm>
          <a:prstGeom prst="rect">
            <a:avLst/>
          </a:prstGeom>
          <a:noFill/>
        </p:spPr>
        <p:txBody>
          <a:bodyPr wrap="square" lIns="81563" tIns="40782" rIns="81563" bIns="40782" rtlCol="0">
            <a:spAutoFit/>
          </a:bodyPr>
          <a:lstStyle/>
          <a:p>
            <a:pPr lvl="0" algn="just" defTabSz="514197">
              <a:lnSpc>
                <a:spcPct val="110000"/>
              </a:lnSpc>
              <a:buClrTx/>
            </a:pPr>
            <a:r>
              <a:rPr kumimoji="0" lang="en-US" altLang="zh-C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4</a:t>
            </a:r>
            <a:r>
              <a:rPr kumimoji="0" lang="en-US" altLang="zh-CN" sz="2800" b="1" i="0" u="none" strike="noStrike" kern="1200" cap="none" spc="0" normalizeH="0" baseline="0" noProof="0" dirty="0">
                <a:ln>
                  <a:noFill/>
                </a:ln>
                <a:solidFill>
                  <a:srgbClr val="328D8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en-US" altLang="zh-CN" sz="2800" b="1" i="0" u="none" strike="noStrike" kern="1200" cap="none" spc="0" normalizeH="0" baseline="0" noProof="0" dirty="0">
                <a:ln>
                  <a:noFill/>
                </a:ln>
                <a:solidFill>
                  <a:srgbClr val="FF99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800" b="1" dirty="0">
                <a:latin typeface="Arial-Rounded" panose="020B0500000000000000" pitchFamily="34" charset="0"/>
                <a:ea typeface="Arial-Rounded" panose="020B0500000000000000" pitchFamily="34" charset="0"/>
                <a:cs typeface="Arial-Rounded" panose="020B0500000000000000" pitchFamily="34" charset="0"/>
              </a:rPr>
              <a:t>Bài ca dao ghép tên các phố ở Hà Nội thành thơ. Theo em, điều đó có ý nghĩa gì? Chọn ý em thích:</a:t>
            </a:r>
            <a:endParaRPr lang="vi-VN" sz="28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597E069E-2A8B-4C9B-9577-9E8F4D273596}"/>
              </a:ext>
            </a:extLst>
          </p:cNvPr>
          <p:cNvSpPr txBox="1"/>
          <p:nvPr/>
        </p:nvSpPr>
        <p:spPr>
          <a:xfrm>
            <a:off x="802472" y="1157442"/>
            <a:ext cx="6598654" cy="2589491"/>
          </a:xfrm>
          <a:custGeom>
            <a:avLst/>
            <a:gdLst>
              <a:gd name="connsiteX0" fmla="*/ 0 w 6598654"/>
              <a:gd name="connsiteY0" fmla="*/ 0 h 2589491"/>
              <a:gd name="connsiteX1" fmla="*/ 6598654 w 6598654"/>
              <a:gd name="connsiteY1" fmla="*/ 0 h 2589491"/>
              <a:gd name="connsiteX2" fmla="*/ 6598654 w 6598654"/>
              <a:gd name="connsiteY2" fmla="*/ 2589491 h 2589491"/>
              <a:gd name="connsiteX3" fmla="*/ 0 w 6598654"/>
              <a:gd name="connsiteY3" fmla="*/ 2589491 h 2589491"/>
              <a:gd name="connsiteX4" fmla="*/ 0 w 6598654"/>
              <a:gd name="connsiteY4" fmla="*/ 0 h 2589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8654" h="2589491" extrusionOk="0">
                <a:moveTo>
                  <a:pt x="0" y="0"/>
                </a:moveTo>
                <a:cubicBezTo>
                  <a:pt x="2046659" y="11849"/>
                  <a:pt x="3680471" y="-161459"/>
                  <a:pt x="6598654" y="0"/>
                </a:cubicBezTo>
                <a:cubicBezTo>
                  <a:pt x="6601784" y="886402"/>
                  <a:pt x="6497478" y="1296005"/>
                  <a:pt x="6598654" y="2589491"/>
                </a:cubicBezTo>
                <a:cubicBezTo>
                  <a:pt x="4055931" y="2443631"/>
                  <a:pt x="2180985" y="2511167"/>
                  <a:pt x="0" y="2589491"/>
                </a:cubicBezTo>
                <a:cubicBezTo>
                  <a:pt x="74291" y="1649608"/>
                  <a:pt x="168006" y="659697"/>
                  <a:pt x="0" y="0"/>
                </a:cubicBezTo>
                <a:close/>
              </a:path>
            </a:pathLst>
          </a:custGeom>
          <a:noFill/>
          <a:ln w="38100">
            <a:solidFill>
              <a:srgbClr val="00B050"/>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nSpc>
                <a:spcPct val="150000"/>
              </a:lnSpc>
            </a:pPr>
            <a:r>
              <a:rPr lang="vi-VN" sz="2800" b="1" dirty="0">
                <a:latin typeface="Arial-Rounded" panose="020B0500000000000000" pitchFamily="34" charset="0"/>
                <a:ea typeface="Arial-Rounded" panose="020B0500000000000000" pitchFamily="34" charset="0"/>
                <a:cs typeface="Arial-Rounded" panose="020B0500000000000000" pitchFamily="34" charset="0"/>
              </a:rPr>
              <a:t>a) Phố phường Hà Nội là một bài thơ đẹp.</a:t>
            </a:r>
          </a:p>
          <a:p>
            <a:pPr>
              <a:lnSpc>
                <a:spcPct val="150000"/>
              </a:lnSpc>
            </a:pPr>
            <a:r>
              <a:rPr lang="vi-VN" sz="2800" b="1" dirty="0">
                <a:latin typeface="Arial-Rounded" panose="020B0500000000000000" pitchFamily="34" charset="0"/>
                <a:ea typeface="Arial-Rounded" panose="020B0500000000000000" pitchFamily="34" charset="0"/>
                <a:cs typeface="Arial-Rounded" panose="020B0500000000000000" pitchFamily="34" charset="0"/>
              </a:rPr>
              <a:t>b) Hà Nội đẹp như một bài thơ</a:t>
            </a:r>
          </a:p>
          <a:p>
            <a:pPr>
              <a:lnSpc>
                <a:spcPct val="150000"/>
              </a:lnSpc>
            </a:pPr>
            <a:r>
              <a:rPr lang="vi-VN" sz="2800" b="1" dirty="0">
                <a:latin typeface="Arial-Rounded" panose="020B0500000000000000" pitchFamily="34" charset="0"/>
                <a:ea typeface="Arial-Rounded" panose="020B0500000000000000" pitchFamily="34" charset="0"/>
                <a:cs typeface="Arial-Rounded" panose="020B0500000000000000" pitchFamily="34" charset="0"/>
              </a:rPr>
              <a:t>c) Tác giả rất yêu mến Hà Nội</a:t>
            </a:r>
          </a:p>
          <a:p>
            <a:pPr>
              <a:lnSpc>
                <a:spcPct val="150000"/>
              </a:lnSpc>
            </a:pPr>
            <a:r>
              <a:rPr lang="vi-VN" sz="2800" b="1" dirty="0">
                <a:latin typeface="Arial-Rounded" panose="020B0500000000000000" pitchFamily="34" charset="0"/>
                <a:ea typeface="Arial-Rounded" panose="020B0500000000000000" pitchFamily="34" charset="0"/>
                <a:cs typeface="Arial-Rounded" panose="020B0500000000000000" pitchFamily="34" charset="0"/>
              </a:rPr>
              <a:t>d) Một ý kiến khác.</a:t>
            </a:r>
          </a:p>
        </p:txBody>
      </p:sp>
      <p:sp>
        <p:nvSpPr>
          <p:cNvPr id="3" name="Oval 2"/>
          <p:cNvSpPr/>
          <p:nvPr/>
        </p:nvSpPr>
        <p:spPr>
          <a:xfrm>
            <a:off x="729320" y="1302105"/>
            <a:ext cx="492318" cy="541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350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down)">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down)">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wipe(down)">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pic>
        <p:nvPicPr>
          <p:cNvPr id="59" name="图片 33">
            <a:extLst>
              <a:ext uri="{FF2B5EF4-FFF2-40B4-BE49-F238E27FC236}">
                <a16:creationId xmlns:a16="http://schemas.microsoft.com/office/drawing/2014/main" id="{4A50EEF3-7ADE-6208-B82C-370F24EEC1B2}"/>
              </a:ext>
            </a:extLst>
          </p:cNvPr>
          <p:cNvPicPr>
            <a:picLocks noChangeAspect="1"/>
          </p:cNvPicPr>
          <p:nvPr/>
        </p:nvPicPr>
        <p:blipFill rotWithShape="1">
          <a:blip r:embed="rId3">
            <a:extLst>
              <a:ext uri="{28A0092B-C50C-407E-A947-70E740481C1C}">
                <a14:useLocalDpi xmlns:a14="http://schemas.microsoft.com/office/drawing/2010/main" val="0"/>
              </a:ext>
            </a:extLst>
          </a:blip>
          <a:srcRect t="62172" r="28078"/>
          <a:stretch/>
        </p:blipFill>
        <p:spPr>
          <a:xfrm flipV="1">
            <a:off x="3473314" y="46410"/>
            <a:ext cx="1957604" cy="1718344"/>
          </a:xfrm>
          <a:prstGeom prst="rect">
            <a:avLst/>
          </a:prstGeom>
        </p:spPr>
      </p:pic>
      <p:pic>
        <p:nvPicPr>
          <p:cNvPr id="60" name="图片 26">
            <a:extLst>
              <a:ext uri="{FF2B5EF4-FFF2-40B4-BE49-F238E27FC236}">
                <a16:creationId xmlns:a16="http://schemas.microsoft.com/office/drawing/2014/main" id="{4AE1C696-8D5F-5B8E-0EAC-AFA0F6AF6A30}"/>
              </a:ext>
            </a:extLst>
          </p:cNvPr>
          <p:cNvPicPr>
            <a:picLocks noChangeAspect="1"/>
          </p:cNvPicPr>
          <p:nvPr/>
        </p:nvPicPr>
        <p:blipFill rotWithShape="1">
          <a:blip r:embed="rId3">
            <a:extLst>
              <a:ext uri="{28A0092B-C50C-407E-A947-70E740481C1C}">
                <a14:useLocalDpi xmlns:a14="http://schemas.microsoft.com/office/drawing/2010/main" val="0"/>
              </a:ext>
            </a:extLst>
          </a:blip>
          <a:srcRect t="62172" r="28078"/>
          <a:stretch/>
        </p:blipFill>
        <p:spPr>
          <a:xfrm>
            <a:off x="-9989" y="2643054"/>
            <a:ext cx="2955502" cy="2594278"/>
          </a:xfrm>
          <a:prstGeom prst="rect">
            <a:avLst/>
          </a:prstGeom>
        </p:spPr>
      </p:pic>
      <p:grpSp>
        <p:nvGrpSpPr>
          <p:cNvPr id="56" name="Google Shape;1836;p56"/>
          <p:cNvGrpSpPr/>
          <p:nvPr/>
        </p:nvGrpSpPr>
        <p:grpSpPr>
          <a:xfrm>
            <a:off x="3882198" y="1239340"/>
            <a:ext cx="5457705" cy="4250102"/>
            <a:chOff x="5036155" y="1089987"/>
            <a:chExt cx="4425557" cy="4250102"/>
          </a:xfrm>
        </p:grpSpPr>
        <p:sp>
          <p:nvSpPr>
            <p:cNvPr id="57" name="Google Shape;1837;p56"/>
            <p:cNvSpPr/>
            <p:nvPr/>
          </p:nvSpPr>
          <p:spPr>
            <a:xfrm>
              <a:off x="5036155" y="1089987"/>
              <a:ext cx="4425557" cy="4250102"/>
            </a:xfrm>
            <a:custGeom>
              <a:avLst/>
              <a:gdLst/>
              <a:ahLst/>
              <a:cxnLst/>
              <a:rect l="l" t="t" r="r" b="b"/>
              <a:pathLst>
                <a:path w="120366" h="115594" extrusionOk="0">
                  <a:moveTo>
                    <a:pt x="67461" y="1"/>
                  </a:moveTo>
                  <a:cubicBezTo>
                    <a:pt x="64374" y="1"/>
                    <a:pt x="61260" y="1231"/>
                    <a:pt x="58934" y="3821"/>
                  </a:cubicBezTo>
                  <a:cubicBezTo>
                    <a:pt x="56693" y="6315"/>
                    <a:pt x="53566" y="7625"/>
                    <a:pt x="50396" y="7625"/>
                  </a:cubicBezTo>
                  <a:cubicBezTo>
                    <a:pt x="48426" y="7625"/>
                    <a:pt x="46439" y="7119"/>
                    <a:pt x="44639" y="6076"/>
                  </a:cubicBezTo>
                  <a:cubicBezTo>
                    <a:pt x="42787" y="5000"/>
                    <a:pt x="40811" y="4505"/>
                    <a:pt x="38881" y="4505"/>
                  </a:cubicBezTo>
                  <a:cubicBezTo>
                    <a:pt x="33291" y="4505"/>
                    <a:pt x="28092" y="8652"/>
                    <a:pt x="27454" y="14817"/>
                  </a:cubicBezTo>
                  <a:cubicBezTo>
                    <a:pt x="26895" y="20223"/>
                    <a:pt x="22627" y="24509"/>
                    <a:pt x="17222" y="25050"/>
                  </a:cubicBezTo>
                  <a:cubicBezTo>
                    <a:pt x="8928" y="25907"/>
                    <a:pt x="4268" y="35021"/>
                    <a:pt x="8462" y="42234"/>
                  </a:cubicBezTo>
                  <a:cubicBezTo>
                    <a:pt x="11202" y="46950"/>
                    <a:pt x="10251" y="52914"/>
                    <a:pt x="6207" y="56548"/>
                  </a:cubicBezTo>
                  <a:cubicBezTo>
                    <a:pt x="0" y="62121"/>
                    <a:pt x="1622" y="72223"/>
                    <a:pt x="9245" y="75597"/>
                  </a:cubicBezTo>
                  <a:cubicBezTo>
                    <a:pt x="14202" y="77815"/>
                    <a:pt x="16961" y="83201"/>
                    <a:pt x="15824" y="88513"/>
                  </a:cubicBezTo>
                  <a:cubicBezTo>
                    <a:pt x="14266" y="95835"/>
                    <a:pt x="19952" y="102434"/>
                    <a:pt x="27034" y="102434"/>
                  </a:cubicBezTo>
                  <a:cubicBezTo>
                    <a:pt x="27830" y="102434"/>
                    <a:pt x="28644" y="102350"/>
                    <a:pt x="29467" y="102175"/>
                  </a:cubicBezTo>
                  <a:cubicBezTo>
                    <a:pt x="30272" y="102003"/>
                    <a:pt x="31078" y="101919"/>
                    <a:pt x="31875" y="101919"/>
                  </a:cubicBezTo>
                  <a:cubicBezTo>
                    <a:pt x="36338" y="101919"/>
                    <a:pt x="40499" y="104532"/>
                    <a:pt x="42365" y="108754"/>
                  </a:cubicBezTo>
                  <a:cubicBezTo>
                    <a:pt x="44341" y="113196"/>
                    <a:pt x="48596" y="115594"/>
                    <a:pt x="52905" y="115594"/>
                  </a:cubicBezTo>
                  <a:cubicBezTo>
                    <a:pt x="55992" y="115594"/>
                    <a:pt x="59106" y="114364"/>
                    <a:pt x="61432" y="111774"/>
                  </a:cubicBezTo>
                  <a:cubicBezTo>
                    <a:pt x="63673" y="109279"/>
                    <a:pt x="66800" y="107969"/>
                    <a:pt x="69970" y="107969"/>
                  </a:cubicBezTo>
                  <a:cubicBezTo>
                    <a:pt x="71940" y="107969"/>
                    <a:pt x="73927" y="108475"/>
                    <a:pt x="75727" y="109518"/>
                  </a:cubicBezTo>
                  <a:cubicBezTo>
                    <a:pt x="77578" y="110595"/>
                    <a:pt x="79556" y="111089"/>
                    <a:pt x="81488" y="111089"/>
                  </a:cubicBezTo>
                  <a:cubicBezTo>
                    <a:pt x="87082" y="111089"/>
                    <a:pt x="92288" y="106942"/>
                    <a:pt x="92912" y="100777"/>
                  </a:cubicBezTo>
                  <a:cubicBezTo>
                    <a:pt x="93471" y="95372"/>
                    <a:pt x="97758" y="91085"/>
                    <a:pt x="103163" y="90545"/>
                  </a:cubicBezTo>
                  <a:cubicBezTo>
                    <a:pt x="111438" y="89687"/>
                    <a:pt x="116098" y="80573"/>
                    <a:pt x="111904" y="73360"/>
                  </a:cubicBezTo>
                  <a:cubicBezTo>
                    <a:pt x="109183" y="68645"/>
                    <a:pt x="110133" y="62680"/>
                    <a:pt x="114178" y="59046"/>
                  </a:cubicBezTo>
                  <a:cubicBezTo>
                    <a:pt x="120366" y="53492"/>
                    <a:pt x="118763" y="43371"/>
                    <a:pt x="111140" y="39998"/>
                  </a:cubicBezTo>
                  <a:cubicBezTo>
                    <a:pt x="106163" y="37780"/>
                    <a:pt x="103424" y="32393"/>
                    <a:pt x="104560" y="27081"/>
                  </a:cubicBezTo>
                  <a:cubicBezTo>
                    <a:pt x="106119" y="19760"/>
                    <a:pt x="100432" y="13161"/>
                    <a:pt x="93337" y="13161"/>
                  </a:cubicBezTo>
                  <a:cubicBezTo>
                    <a:pt x="92539" y="13161"/>
                    <a:pt x="91724" y="13244"/>
                    <a:pt x="90899" y="13420"/>
                  </a:cubicBezTo>
                  <a:cubicBezTo>
                    <a:pt x="90094" y="13592"/>
                    <a:pt x="89288" y="13675"/>
                    <a:pt x="88491" y="13675"/>
                  </a:cubicBezTo>
                  <a:cubicBezTo>
                    <a:pt x="84028" y="13675"/>
                    <a:pt x="79867" y="11063"/>
                    <a:pt x="78001" y="6840"/>
                  </a:cubicBezTo>
                  <a:cubicBezTo>
                    <a:pt x="76025" y="2398"/>
                    <a:pt x="71770" y="1"/>
                    <a:pt x="67461"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38;p56"/>
            <p:cNvSpPr/>
            <p:nvPr/>
          </p:nvSpPr>
          <p:spPr>
            <a:xfrm>
              <a:off x="5286284" y="1531969"/>
              <a:ext cx="3926659" cy="3770875"/>
            </a:xfrm>
            <a:custGeom>
              <a:avLst/>
              <a:gdLst/>
              <a:ahLst/>
              <a:cxnLst/>
              <a:rect l="l" t="t" r="r" b="b"/>
              <a:pathLst>
                <a:path w="106797" h="102560" extrusionOk="0">
                  <a:moveTo>
                    <a:pt x="59836" y="0"/>
                  </a:moveTo>
                  <a:cubicBezTo>
                    <a:pt x="57100" y="0"/>
                    <a:pt x="54340" y="1092"/>
                    <a:pt x="52280" y="3393"/>
                  </a:cubicBezTo>
                  <a:cubicBezTo>
                    <a:pt x="50291" y="5600"/>
                    <a:pt x="47515" y="6765"/>
                    <a:pt x="44700" y="6765"/>
                  </a:cubicBezTo>
                  <a:cubicBezTo>
                    <a:pt x="42951" y="6765"/>
                    <a:pt x="41187" y="6316"/>
                    <a:pt x="39588" y="5387"/>
                  </a:cubicBezTo>
                  <a:cubicBezTo>
                    <a:pt x="37947" y="4435"/>
                    <a:pt x="36194" y="3998"/>
                    <a:pt x="34483" y="3998"/>
                  </a:cubicBezTo>
                  <a:cubicBezTo>
                    <a:pt x="29525" y="3998"/>
                    <a:pt x="24910" y="7668"/>
                    <a:pt x="24342" y="13141"/>
                  </a:cubicBezTo>
                  <a:cubicBezTo>
                    <a:pt x="23857" y="17931"/>
                    <a:pt x="20055" y="21733"/>
                    <a:pt x="15265" y="22236"/>
                  </a:cubicBezTo>
                  <a:cubicBezTo>
                    <a:pt x="7903" y="22982"/>
                    <a:pt x="3784" y="31071"/>
                    <a:pt x="7493" y="37464"/>
                  </a:cubicBezTo>
                  <a:cubicBezTo>
                    <a:pt x="9916" y="41639"/>
                    <a:pt x="9077" y="46950"/>
                    <a:pt x="5498" y="50175"/>
                  </a:cubicBezTo>
                  <a:cubicBezTo>
                    <a:pt x="0" y="55095"/>
                    <a:pt x="1417" y="64079"/>
                    <a:pt x="8182" y="67080"/>
                  </a:cubicBezTo>
                  <a:cubicBezTo>
                    <a:pt x="12600" y="69037"/>
                    <a:pt x="15023" y="73808"/>
                    <a:pt x="14016" y="78524"/>
                  </a:cubicBezTo>
                  <a:cubicBezTo>
                    <a:pt x="12641" y="85028"/>
                    <a:pt x="17690" y="90884"/>
                    <a:pt x="23981" y="90884"/>
                  </a:cubicBezTo>
                  <a:cubicBezTo>
                    <a:pt x="24685" y="90884"/>
                    <a:pt x="25404" y="90811"/>
                    <a:pt x="26131" y="90657"/>
                  </a:cubicBezTo>
                  <a:cubicBezTo>
                    <a:pt x="26845" y="90505"/>
                    <a:pt x="27562" y="90431"/>
                    <a:pt x="28270" y="90431"/>
                  </a:cubicBezTo>
                  <a:cubicBezTo>
                    <a:pt x="32233" y="90431"/>
                    <a:pt x="35933" y="92743"/>
                    <a:pt x="37593" y="96491"/>
                  </a:cubicBezTo>
                  <a:cubicBezTo>
                    <a:pt x="39342" y="100433"/>
                    <a:pt x="43116" y="102560"/>
                    <a:pt x="46938" y="102560"/>
                  </a:cubicBezTo>
                  <a:cubicBezTo>
                    <a:pt x="49675" y="102560"/>
                    <a:pt x="52437" y="101469"/>
                    <a:pt x="54498" y="99175"/>
                  </a:cubicBezTo>
                  <a:cubicBezTo>
                    <a:pt x="56487" y="96968"/>
                    <a:pt x="59263" y="95803"/>
                    <a:pt x="62078" y="95803"/>
                  </a:cubicBezTo>
                  <a:cubicBezTo>
                    <a:pt x="63827" y="95803"/>
                    <a:pt x="65591" y="96252"/>
                    <a:pt x="67191" y="97181"/>
                  </a:cubicBezTo>
                  <a:cubicBezTo>
                    <a:pt x="68829" y="98131"/>
                    <a:pt x="70579" y="98567"/>
                    <a:pt x="72290" y="98567"/>
                  </a:cubicBezTo>
                  <a:cubicBezTo>
                    <a:pt x="77255" y="98567"/>
                    <a:pt x="81882" y="94889"/>
                    <a:pt x="82437" y="89427"/>
                  </a:cubicBezTo>
                  <a:cubicBezTo>
                    <a:pt x="82940" y="84618"/>
                    <a:pt x="86724" y="80816"/>
                    <a:pt x="91532" y="80332"/>
                  </a:cubicBezTo>
                  <a:cubicBezTo>
                    <a:pt x="98876" y="79567"/>
                    <a:pt x="102995" y="71478"/>
                    <a:pt x="99286" y="65085"/>
                  </a:cubicBezTo>
                  <a:cubicBezTo>
                    <a:pt x="96863" y="60911"/>
                    <a:pt x="97702" y="55617"/>
                    <a:pt x="101299" y="52393"/>
                  </a:cubicBezTo>
                  <a:cubicBezTo>
                    <a:pt x="106797" y="47454"/>
                    <a:pt x="105362" y="38489"/>
                    <a:pt x="98596" y="35488"/>
                  </a:cubicBezTo>
                  <a:cubicBezTo>
                    <a:pt x="94198" y="33531"/>
                    <a:pt x="91756" y="28741"/>
                    <a:pt x="92762" y="24025"/>
                  </a:cubicBezTo>
                  <a:cubicBezTo>
                    <a:pt x="94136" y="17544"/>
                    <a:pt x="89083" y="11679"/>
                    <a:pt x="82810" y="11679"/>
                  </a:cubicBezTo>
                  <a:cubicBezTo>
                    <a:pt x="82102" y="11679"/>
                    <a:pt x="81379" y="11754"/>
                    <a:pt x="80648" y="11911"/>
                  </a:cubicBezTo>
                  <a:cubicBezTo>
                    <a:pt x="79933" y="12062"/>
                    <a:pt x="79218" y="12136"/>
                    <a:pt x="78512" y="12136"/>
                  </a:cubicBezTo>
                  <a:cubicBezTo>
                    <a:pt x="74538" y="12136"/>
                    <a:pt x="70847" y="9812"/>
                    <a:pt x="69185" y="6077"/>
                  </a:cubicBezTo>
                  <a:cubicBezTo>
                    <a:pt x="67436" y="2133"/>
                    <a:pt x="63660" y="0"/>
                    <a:pt x="5983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4" name="Google Shape;894;p34"/>
          <p:cNvSpPr txBox="1">
            <a:spLocks noGrp="1"/>
          </p:cNvSpPr>
          <p:nvPr>
            <p:ph type="title"/>
          </p:nvPr>
        </p:nvSpPr>
        <p:spPr>
          <a:xfrm>
            <a:off x="2123297" y="0"/>
            <a:ext cx="4487754" cy="1674975"/>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GB" sz="4400" dirty="0"/>
              <a:t>Bài </a:t>
            </a:r>
            <a:r>
              <a:rPr lang="en-GB" sz="4400" dirty="0" err="1"/>
              <a:t>ca</a:t>
            </a:r>
            <a:r>
              <a:rPr lang="en-GB" sz="4400" dirty="0"/>
              <a:t> </a:t>
            </a:r>
            <a:r>
              <a:rPr lang="en-GB" sz="4400" dirty="0" err="1"/>
              <a:t>dao</a:t>
            </a:r>
            <a:r>
              <a:rPr lang="en-US" sz="4400" dirty="0"/>
              <a:t> </a:t>
            </a:r>
            <a:r>
              <a:rPr lang="en-US" sz="4400" dirty="0" err="1"/>
              <a:t>giúp</a:t>
            </a:r>
            <a:r>
              <a:rPr lang="en-US" sz="4400" dirty="0"/>
              <a:t> </a:t>
            </a:r>
            <a:r>
              <a:rPr lang="en-US" sz="4400" dirty="0" err="1"/>
              <a:t>em</a:t>
            </a:r>
            <a:r>
              <a:rPr lang="en-US" sz="4400" dirty="0"/>
              <a:t> </a:t>
            </a:r>
            <a:r>
              <a:rPr lang="en-US" sz="4400" dirty="0" err="1"/>
              <a:t>hiểu</a:t>
            </a:r>
            <a:r>
              <a:rPr lang="en-US" sz="4400" dirty="0"/>
              <a:t> </a:t>
            </a:r>
            <a:r>
              <a:rPr lang="en-US" sz="4400" dirty="0" err="1"/>
              <a:t>điều</a:t>
            </a:r>
            <a:r>
              <a:rPr lang="en-US" sz="4400" dirty="0"/>
              <a:t> </a:t>
            </a:r>
            <a:r>
              <a:rPr lang="en-US" sz="4400" dirty="0" err="1"/>
              <a:t>gì</a:t>
            </a:r>
            <a:r>
              <a:rPr lang="en-US" sz="4400" dirty="0"/>
              <a:t>?</a:t>
            </a:r>
            <a:endParaRPr sz="4400" dirty="0"/>
          </a:p>
        </p:txBody>
      </p:sp>
      <p:pic>
        <p:nvPicPr>
          <p:cNvPr id="9218" name="Picture 2" descr="https://o.remove.bg/downloads/a62cdcb6-598a-49c3-ab8e-43b4eca42717/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6239" y="1526912"/>
            <a:ext cx="4506164" cy="3118849"/>
          </a:xfrm>
          <a:prstGeom prst="ellipse">
            <a:avLst/>
          </a:prstGeom>
          <a:ln w="63500" cap="rnd">
            <a:solidFill>
              <a:schemeClr val="accent4">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5" name="Rounded Rectangular Callout 16">
            <a:extLst>
              <a:ext uri="{FF2B5EF4-FFF2-40B4-BE49-F238E27FC236}">
                <a16:creationId xmlns:a16="http://schemas.microsoft.com/office/drawing/2014/main" id="{94FC4D23-9E64-46B7-B5E3-15ADD1C5ABE6}"/>
              </a:ext>
            </a:extLst>
          </p:cNvPr>
          <p:cNvSpPr/>
          <p:nvPr/>
        </p:nvSpPr>
        <p:spPr>
          <a:xfrm>
            <a:off x="-1" y="1519388"/>
            <a:ext cx="4842451" cy="2703820"/>
          </a:xfrm>
          <a:custGeom>
            <a:avLst/>
            <a:gdLst>
              <a:gd name="connsiteX0" fmla="*/ 0 w 4842451"/>
              <a:gd name="connsiteY0" fmla="*/ 450646 h 2703820"/>
              <a:gd name="connsiteX1" fmla="*/ 450646 w 4842451"/>
              <a:gd name="connsiteY1" fmla="*/ 0 h 2703820"/>
              <a:gd name="connsiteX2" fmla="*/ 1067916 w 4842451"/>
              <a:gd name="connsiteY2" fmla="*/ 0 h 2703820"/>
              <a:gd name="connsiteX3" fmla="*/ 1637705 w 4842451"/>
              <a:gd name="connsiteY3" fmla="*/ 0 h 2703820"/>
              <a:gd name="connsiteX4" fmla="*/ 2183751 w 4842451"/>
              <a:gd name="connsiteY4" fmla="*/ 0 h 2703820"/>
              <a:gd name="connsiteX5" fmla="*/ 2824763 w 4842451"/>
              <a:gd name="connsiteY5" fmla="*/ 0 h 2703820"/>
              <a:gd name="connsiteX6" fmla="*/ 2824763 w 4842451"/>
              <a:gd name="connsiteY6" fmla="*/ 0 h 2703820"/>
              <a:gd name="connsiteX7" fmla="*/ 3191982 w 4842451"/>
              <a:gd name="connsiteY7" fmla="*/ 0 h 2703820"/>
              <a:gd name="connsiteX8" fmla="*/ 3583414 w 4842451"/>
              <a:gd name="connsiteY8" fmla="*/ 0 h 2703820"/>
              <a:gd name="connsiteX9" fmla="*/ 4035376 w 4842451"/>
              <a:gd name="connsiteY9" fmla="*/ 0 h 2703820"/>
              <a:gd name="connsiteX10" fmla="*/ 4391805 w 4842451"/>
              <a:gd name="connsiteY10" fmla="*/ 0 h 2703820"/>
              <a:gd name="connsiteX11" fmla="*/ 4842451 w 4842451"/>
              <a:gd name="connsiteY11" fmla="*/ 450646 h 2703820"/>
              <a:gd name="connsiteX12" fmla="*/ 4842451 w 4842451"/>
              <a:gd name="connsiteY12" fmla="*/ 1025203 h 2703820"/>
              <a:gd name="connsiteX13" fmla="*/ 4842451 w 4842451"/>
              <a:gd name="connsiteY13" fmla="*/ 1577228 h 2703820"/>
              <a:gd name="connsiteX14" fmla="*/ 4842451 w 4842451"/>
              <a:gd name="connsiteY14" fmla="*/ 1577228 h 2703820"/>
              <a:gd name="connsiteX15" fmla="*/ 4842451 w 4842451"/>
              <a:gd name="connsiteY15" fmla="*/ 1908446 h 2703820"/>
              <a:gd name="connsiteX16" fmla="*/ 4842451 w 4842451"/>
              <a:gd name="connsiteY16" fmla="*/ 2253183 h 2703820"/>
              <a:gd name="connsiteX17" fmla="*/ 4842451 w 4842451"/>
              <a:gd name="connsiteY17" fmla="*/ 2253174 h 2703820"/>
              <a:gd name="connsiteX18" fmla="*/ 4391805 w 4842451"/>
              <a:gd name="connsiteY18" fmla="*/ 2703820 h 2703820"/>
              <a:gd name="connsiteX19" fmla="*/ 4035376 w 4842451"/>
              <a:gd name="connsiteY19" fmla="*/ 2703820 h 2703820"/>
              <a:gd name="connsiteX20" fmla="*/ 4215838 w 4842451"/>
              <a:gd name="connsiteY20" fmla="*/ 3091764 h 2703820"/>
              <a:gd name="connsiteX21" fmla="*/ 3766057 w 4842451"/>
              <a:gd name="connsiteY21" fmla="*/ 2966329 h 2703820"/>
              <a:gd name="connsiteX22" fmla="*/ 3330187 w 4842451"/>
              <a:gd name="connsiteY22" fmla="*/ 2844773 h 2703820"/>
              <a:gd name="connsiteX23" fmla="*/ 2824763 w 4842451"/>
              <a:gd name="connsiteY23" fmla="*/ 2703820 h 2703820"/>
              <a:gd name="connsiteX24" fmla="*/ 2278716 w 4842451"/>
              <a:gd name="connsiteY24" fmla="*/ 2703820 h 2703820"/>
              <a:gd name="connsiteX25" fmla="*/ 1732669 w 4842451"/>
              <a:gd name="connsiteY25" fmla="*/ 2703820 h 2703820"/>
              <a:gd name="connsiteX26" fmla="*/ 1186622 w 4842451"/>
              <a:gd name="connsiteY26" fmla="*/ 2703820 h 2703820"/>
              <a:gd name="connsiteX27" fmla="*/ 450646 w 4842451"/>
              <a:gd name="connsiteY27" fmla="*/ 2703820 h 2703820"/>
              <a:gd name="connsiteX28" fmla="*/ 0 w 4842451"/>
              <a:gd name="connsiteY28" fmla="*/ 2253174 h 2703820"/>
              <a:gd name="connsiteX29" fmla="*/ 0 w 4842451"/>
              <a:gd name="connsiteY29" fmla="*/ 2253183 h 2703820"/>
              <a:gd name="connsiteX30" fmla="*/ 0 w 4842451"/>
              <a:gd name="connsiteY30" fmla="*/ 1928725 h 2703820"/>
              <a:gd name="connsiteX31" fmla="*/ 0 w 4842451"/>
              <a:gd name="connsiteY31" fmla="*/ 1577228 h 2703820"/>
              <a:gd name="connsiteX32" fmla="*/ 0 w 4842451"/>
              <a:gd name="connsiteY32" fmla="*/ 1577228 h 2703820"/>
              <a:gd name="connsiteX33" fmla="*/ 0 w 4842451"/>
              <a:gd name="connsiteY33" fmla="*/ 1036469 h 2703820"/>
              <a:gd name="connsiteX34" fmla="*/ 0 w 4842451"/>
              <a:gd name="connsiteY34" fmla="*/ 450646 h 270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42451" h="2703820" fill="none" extrusionOk="0">
                <a:moveTo>
                  <a:pt x="0" y="450646"/>
                </a:moveTo>
                <a:cubicBezTo>
                  <a:pt x="21072" y="205747"/>
                  <a:pt x="236425" y="-61330"/>
                  <a:pt x="450646" y="0"/>
                </a:cubicBezTo>
                <a:cubicBezTo>
                  <a:pt x="647024" y="-16527"/>
                  <a:pt x="895299" y="21924"/>
                  <a:pt x="1067916" y="0"/>
                </a:cubicBezTo>
                <a:cubicBezTo>
                  <a:pt x="1240533" y="-21924"/>
                  <a:pt x="1389342" y="29104"/>
                  <a:pt x="1637705" y="0"/>
                </a:cubicBezTo>
                <a:cubicBezTo>
                  <a:pt x="1886068" y="-29104"/>
                  <a:pt x="2039334" y="57600"/>
                  <a:pt x="2183751" y="0"/>
                </a:cubicBezTo>
                <a:cubicBezTo>
                  <a:pt x="2328168" y="-57600"/>
                  <a:pt x="2584574" y="34711"/>
                  <a:pt x="2824763" y="0"/>
                </a:cubicBezTo>
                <a:lnTo>
                  <a:pt x="2824763" y="0"/>
                </a:lnTo>
                <a:cubicBezTo>
                  <a:pt x="2998827" y="-41121"/>
                  <a:pt x="3057407" y="33837"/>
                  <a:pt x="3191982" y="0"/>
                </a:cubicBezTo>
                <a:cubicBezTo>
                  <a:pt x="3326557" y="-33837"/>
                  <a:pt x="3440908" y="9176"/>
                  <a:pt x="3583414" y="0"/>
                </a:cubicBezTo>
                <a:cubicBezTo>
                  <a:pt x="3725920" y="-9176"/>
                  <a:pt x="3905739" y="41362"/>
                  <a:pt x="4035376" y="0"/>
                </a:cubicBezTo>
                <a:cubicBezTo>
                  <a:pt x="4112023" y="-30870"/>
                  <a:pt x="4284365" y="9172"/>
                  <a:pt x="4391805" y="0"/>
                </a:cubicBezTo>
                <a:cubicBezTo>
                  <a:pt x="4594147" y="5011"/>
                  <a:pt x="4903141" y="227217"/>
                  <a:pt x="4842451" y="450646"/>
                </a:cubicBezTo>
                <a:cubicBezTo>
                  <a:pt x="4882605" y="607107"/>
                  <a:pt x="4807293" y="803802"/>
                  <a:pt x="4842451" y="1025203"/>
                </a:cubicBezTo>
                <a:cubicBezTo>
                  <a:pt x="4877609" y="1246604"/>
                  <a:pt x="4837333" y="1450475"/>
                  <a:pt x="4842451" y="1577228"/>
                </a:cubicBezTo>
                <a:lnTo>
                  <a:pt x="4842451" y="1577228"/>
                </a:lnTo>
                <a:cubicBezTo>
                  <a:pt x="4859529" y="1709924"/>
                  <a:pt x="4828896" y="1748777"/>
                  <a:pt x="4842451" y="1908446"/>
                </a:cubicBezTo>
                <a:cubicBezTo>
                  <a:pt x="4856006" y="2068115"/>
                  <a:pt x="4809658" y="2174780"/>
                  <a:pt x="4842451" y="2253183"/>
                </a:cubicBezTo>
                <a:lnTo>
                  <a:pt x="4842451" y="2253174"/>
                </a:lnTo>
                <a:cubicBezTo>
                  <a:pt x="4803775" y="2493391"/>
                  <a:pt x="4641287" y="2668710"/>
                  <a:pt x="4391805" y="2703820"/>
                </a:cubicBezTo>
                <a:cubicBezTo>
                  <a:pt x="4277872" y="2709415"/>
                  <a:pt x="4198902" y="2690041"/>
                  <a:pt x="4035376" y="2703820"/>
                </a:cubicBezTo>
                <a:cubicBezTo>
                  <a:pt x="4105840" y="2812382"/>
                  <a:pt x="4111849" y="2980916"/>
                  <a:pt x="4215838" y="3091764"/>
                </a:cubicBezTo>
                <a:cubicBezTo>
                  <a:pt x="4069581" y="3083798"/>
                  <a:pt x="3867119" y="2970507"/>
                  <a:pt x="3766057" y="2966329"/>
                </a:cubicBezTo>
                <a:cubicBezTo>
                  <a:pt x="3664995" y="2962151"/>
                  <a:pt x="3436190" y="2870654"/>
                  <a:pt x="3330187" y="2844773"/>
                </a:cubicBezTo>
                <a:cubicBezTo>
                  <a:pt x="3224184" y="2818892"/>
                  <a:pt x="2961042" y="2698568"/>
                  <a:pt x="2824763" y="2703820"/>
                </a:cubicBezTo>
                <a:cubicBezTo>
                  <a:pt x="2651345" y="2764667"/>
                  <a:pt x="2512429" y="2652729"/>
                  <a:pt x="2278716" y="2703820"/>
                </a:cubicBezTo>
                <a:cubicBezTo>
                  <a:pt x="2045003" y="2754911"/>
                  <a:pt x="1848390" y="2693239"/>
                  <a:pt x="1732669" y="2703820"/>
                </a:cubicBezTo>
                <a:cubicBezTo>
                  <a:pt x="1616948" y="2714401"/>
                  <a:pt x="1305068" y="2701695"/>
                  <a:pt x="1186622" y="2703820"/>
                </a:cubicBezTo>
                <a:cubicBezTo>
                  <a:pt x="1068176" y="2705945"/>
                  <a:pt x="725775" y="2696542"/>
                  <a:pt x="450646" y="2703820"/>
                </a:cubicBezTo>
                <a:cubicBezTo>
                  <a:pt x="255477" y="2702900"/>
                  <a:pt x="-72692" y="2503080"/>
                  <a:pt x="0" y="2253174"/>
                </a:cubicBezTo>
                <a:lnTo>
                  <a:pt x="0" y="2253183"/>
                </a:lnTo>
                <a:cubicBezTo>
                  <a:pt x="-25400" y="2099290"/>
                  <a:pt x="16121" y="2064642"/>
                  <a:pt x="0" y="1928725"/>
                </a:cubicBezTo>
                <a:cubicBezTo>
                  <a:pt x="-16121" y="1792808"/>
                  <a:pt x="28217" y="1659961"/>
                  <a:pt x="0" y="1577228"/>
                </a:cubicBezTo>
                <a:lnTo>
                  <a:pt x="0" y="1577228"/>
                </a:lnTo>
                <a:cubicBezTo>
                  <a:pt x="-947" y="1352969"/>
                  <a:pt x="51609" y="1228335"/>
                  <a:pt x="0" y="1036469"/>
                </a:cubicBezTo>
                <a:cubicBezTo>
                  <a:pt x="-51609" y="844603"/>
                  <a:pt x="3930" y="654874"/>
                  <a:pt x="0" y="450646"/>
                </a:cubicBezTo>
                <a:close/>
              </a:path>
              <a:path w="4842451" h="2703820" stroke="0" extrusionOk="0">
                <a:moveTo>
                  <a:pt x="0" y="450646"/>
                </a:moveTo>
                <a:cubicBezTo>
                  <a:pt x="-40278" y="223354"/>
                  <a:pt x="168166" y="10608"/>
                  <a:pt x="450646" y="0"/>
                </a:cubicBezTo>
                <a:cubicBezTo>
                  <a:pt x="685858" y="-11186"/>
                  <a:pt x="798484" y="46484"/>
                  <a:pt x="1020434" y="0"/>
                </a:cubicBezTo>
                <a:cubicBezTo>
                  <a:pt x="1242384" y="-46484"/>
                  <a:pt x="1445504" y="51222"/>
                  <a:pt x="1637705" y="0"/>
                </a:cubicBezTo>
                <a:cubicBezTo>
                  <a:pt x="1829906" y="-51222"/>
                  <a:pt x="2090450" y="31576"/>
                  <a:pt x="2254975" y="0"/>
                </a:cubicBezTo>
                <a:cubicBezTo>
                  <a:pt x="2419500" y="-31576"/>
                  <a:pt x="2642415" y="1084"/>
                  <a:pt x="2824763" y="0"/>
                </a:cubicBezTo>
                <a:lnTo>
                  <a:pt x="2824763" y="0"/>
                </a:lnTo>
                <a:cubicBezTo>
                  <a:pt x="2982476" y="-20536"/>
                  <a:pt x="3156877" y="4076"/>
                  <a:pt x="3252513" y="0"/>
                </a:cubicBezTo>
                <a:cubicBezTo>
                  <a:pt x="3348149" y="-4076"/>
                  <a:pt x="3454501" y="11514"/>
                  <a:pt x="3631838" y="0"/>
                </a:cubicBezTo>
                <a:cubicBezTo>
                  <a:pt x="3809176" y="-11514"/>
                  <a:pt x="3852047" y="6193"/>
                  <a:pt x="4035376" y="0"/>
                </a:cubicBezTo>
                <a:cubicBezTo>
                  <a:pt x="4151338" y="-5172"/>
                  <a:pt x="4288481" y="26707"/>
                  <a:pt x="4391805" y="0"/>
                </a:cubicBezTo>
                <a:cubicBezTo>
                  <a:pt x="4656577" y="-27005"/>
                  <a:pt x="4832414" y="189597"/>
                  <a:pt x="4842451" y="450646"/>
                </a:cubicBezTo>
                <a:cubicBezTo>
                  <a:pt x="4909478" y="632261"/>
                  <a:pt x="4797879" y="738840"/>
                  <a:pt x="4842451" y="1013937"/>
                </a:cubicBezTo>
                <a:cubicBezTo>
                  <a:pt x="4887023" y="1289034"/>
                  <a:pt x="4805663" y="1321234"/>
                  <a:pt x="4842451" y="1577228"/>
                </a:cubicBezTo>
                <a:lnTo>
                  <a:pt x="4842451" y="1577228"/>
                </a:lnTo>
                <a:cubicBezTo>
                  <a:pt x="4873599" y="1705784"/>
                  <a:pt x="4838527" y="1818813"/>
                  <a:pt x="4842451" y="1894927"/>
                </a:cubicBezTo>
                <a:cubicBezTo>
                  <a:pt x="4846375" y="1971041"/>
                  <a:pt x="4840798" y="2106519"/>
                  <a:pt x="4842451" y="2253183"/>
                </a:cubicBezTo>
                <a:lnTo>
                  <a:pt x="4842451" y="2253174"/>
                </a:lnTo>
                <a:cubicBezTo>
                  <a:pt x="4869633" y="2526833"/>
                  <a:pt x="4577462" y="2736220"/>
                  <a:pt x="4391805" y="2703820"/>
                </a:cubicBezTo>
                <a:cubicBezTo>
                  <a:pt x="4272392" y="2728802"/>
                  <a:pt x="4179894" y="2663253"/>
                  <a:pt x="4035376" y="2703820"/>
                </a:cubicBezTo>
                <a:cubicBezTo>
                  <a:pt x="4077284" y="2782606"/>
                  <a:pt x="4097343" y="2929957"/>
                  <a:pt x="4215838" y="3091764"/>
                </a:cubicBezTo>
                <a:cubicBezTo>
                  <a:pt x="3990736" y="3080455"/>
                  <a:pt x="3917952" y="3008174"/>
                  <a:pt x="3752146" y="2962449"/>
                </a:cubicBezTo>
                <a:cubicBezTo>
                  <a:pt x="3586340" y="2916725"/>
                  <a:pt x="3508227" y="2889048"/>
                  <a:pt x="3288455" y="2833135"/>
                </a:cubicBezTo>
                <a:cubicBezTo>
                  <a:pt x="3068683" y="2777222"/>
                  <a:pt x="3002139" y="2731699"/>
                  <a:pt x="2824763" y="2703820"/>
                </a:cubicBezTo>
                <a:cubicBezTo>
                  <a:pt x="2565095" y="2760531"/>
                  <a:pt x="2529777" y="2639910"/>
                  <a:pt x="2278716" y="2703820"/>
                </a:cubicBezTo>
                <a:cubicBezTo>
                  <a:pt x="2027655" y="2767730"/>
                  <a:pt x="1964328" y="2690813"/>
                  <a:pt x="1685187" y="2703820"/>
                </a:cubicBezTo>
                <a:cubicBezTo>
                  <a:pt x="1406046" y="2716827"/>
                  <a:pt x="1346207" y="2674408"/>
                  <a:pt x="1091658" y="2703820"/>
                </a:cubicBezTo>
                <a:cubicBezTo>
                  <a:pt x="837109" y="2733232"/>
                  <a:pt x="584476" y="2673922"/>
                  <a:pt x="450646" y="2703820"/>
                </a:cubicBezTo>
                <a:cubicBezTo>
                  <a:pt x="211249" y="2688159"/>
                  <a:pt x="-38256" y="2500352"/>
                  <a:pt x="0" y="2253174"/>
                </a:cubicBezTo>
                <a:lnTo>
                  <a:pt x="0" y="2253183"/>
                </a:lnTo>
                <a:cubicBezTo>
                  <a:pt x="-1019" y="2079404"/>
                  <a:pt x="40172" y="1978505"/>
                  <a:pt x="0" y="1901686"/>
                </a:cubicBezTo>
                <a:cubicBezTo>
                  <a:pt x="-40172" y="1824867"/>
                  <a:pt x="31967" y="1665775"/>
                  <a:pt x="0" y="1577228"/>
                </a:cubicBezTo>
                <a:lnTo>
                  <a:pt x="0" y="1577228"/>
                </a:lnTo>
                <a:cubicBezTo>
                  <a:pt x="-1802" y="1409781"/>
                  <a:pt x="22994" y="1266963"/>
                  <a:pt x="0" y="1036469"/>
                </a:cubicBezTo>
                <a:cubicBezTo>
                  <a:pt x="-22994" y="805975"/>
                  <a:pt x="47208" y="626831"/>
                  <a:pt x="0" y="450646"/>
                </a:cubicBezTo>
                <a:close/>
              </a:path>
            </a:pathLst>
          </a:custGeom>
          <a:ln w="57150">
            <a:extLst>
              <a:ext uri="{C807C97D-BFC1-408E-A445-0C87EB9F89A2}">
                <ask:lineSketchStyleProps xmlns:ask="http://schemas.microsoft.com/office/drawing/2018/sketchyshape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Ca</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ngợi</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sự</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phong</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phú</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đa</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dạng</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của</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của</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phố</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phường</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Hà</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Nội</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thể</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hiện</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nét</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đẹp</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văn</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hoá</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của</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Thủ</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 </a:t>
            </a:r>
            <a:r>
              <a:rPr lang="en-US" sz="3600" dirty="0" err="1">
                <a:solidFill>
                  <a:srgbClr val="FF0000"/>
                </a:solidFill>
                <a:latin typeface="Amazone" panose="020B0500000000000000" pitchFamily="34" charset="0"/>
                <a:ea typeface="Amazone" panose="020B0500000000000000" pitchFamily="34" charset="0"/>
                <a:cs typeface="Amazone" panose="020B0500000000000000" pitchFamily="34" charset="0"/>
              </a:rPr>
              <a:t>đô</a:t>
            </a:r>
            <a:r>
              <a:rPr lang="en-US" sz="3600" dirty="0">
                <a:solidFill>
                  <a:srgbClr val="FF0000"/>
                </a:solidFill>
                <a:latin typeface="Amazone" panose="020B0500000000000000" pitchFamily="34" charset="0"/>
                <a:ea typeface="Amazone" panose="020B0500000000000000" pitchFamily="34" charset="0"/>
                <a:cs typeface="Amazone"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1"/>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32890"/>
            <a:ext cx="5572227" cy="2341067"/>
          </a:xfrm>
          <a:prstGeom prst="rect">
            <a:avLst/>
          </a:prstGeom>
        </p:spPr>
      </p:pic>
    </p:spTree>
    <p:extLst>
      <p:ext uri="{BB962C8B-B14F-4D97-AF65-F5344CB8AC3E}">
        <p14:creationId xmlns:p14="http://schemas.microsoft.com/office/powerpoint/2010/main" val="609121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pic>
        <p:nvPicPr>
          <p:cNvPr id="10" name="图片 33">
            <a:extLst>
              <a:ext uri="{FF2B5EF4-FFF2-40B4-BE49-F238E27FC236}">
                <a16:creationId xmlns:a16="http://schemas.microsoft.com/office/drawing/2014/main" id="{4A50EEF3-7ADE-6208-B82C-370F24EEC1B2}"/>
              </a:ext>
            </a:extLst>
          </p:cNvPr>
          <p:cNvPicPr>
            <a:picLocks noChangeAspect="1"/>
          </p:cNvPicPr>
          <p:nvPr/>
        </p:nvPicPr>
        <p:blipFill rotWithShape="1">
          <a:blip r:embed="rId5">
            <a:extLst>
              <a:ext uri="{28A0092B-C50C-407E-A947-70E740481C1C}">
                <a14:useLocalDpi xmlns:a14="http://schemas.microsoft.com/office/drawing/2010/main" val="0"/>
              </a:ext>
            </a:extLst>
          </a:blip>
          <a:srcRect t="62172" r="28078"/>
          <a:stretch/>
        </p:blipFill>
        <p:spPr>
          <a:xfrm flipV="1">
            <a:off x="3473314" y="46410"/>
            <a:ext cx="1957604" cy="1718344"/>
          </a:xfrm>
          <a:prstGeom prst="rect">
            <a:avLst/>
          </a:prstGeom>
        </p:spPr>
      </p:pic>
      <p:pic>
        <p:nvPicPr>
          <p:cNvPr id="11" name="图片 26">
            <a:extLst>
              <a:ext uri="{FF2B5EF4-FFF2-40B4-BE49-F238E27FC236}">
                <a16:creationId xmlns:a16="http://schemas.microsoft.com/office/drawing/2014/main" id="{4AE1C696-8D5F-5B8E-0EAC-AFA0F6AF6A30}"/>
              </a:ext>
            </a:extLst>
          </p:cNvPr>
          <p:cNvPicPr>
            <a:picLocks noChangeAspect="1"/>
          </p:cNvPicPr>
          <p:nvPr/>
        </p:nvPicPr>
        <p:blipFill rotWithShape="1">
          <a:blip r:embed="rId5">
            <a:extLst>
              <a:ext uri="{28A0092B-C50C-407E-A947-70E740481C1C}">
                <a14:useLocalDpi xmlns:a14="http://schemas.microsoft.com/office/drawing/2010/main" val="0"/>
              </a:ext>
            </a:extLst>
          </a:blip>
          <a:srcRect t="62172" r="28078"/>
          <a:stretch/>
        </p:blipFill>
        <p:spPr>
          <a:xfrm>
            <a:off x="-9989" y="2643054"/>
            <a:ext cx="2955502" cy="2594278"/>
          </a:xfrm>
          <a:prstGeom prst="rect">
            <a:avLst/>
          </a:prstGeom>
        </p:spPr>
      </p:pic>
      <p:sp>
        <p:nvSpPr>
          <p:cNvPr id="25" name="Rectangle 24">
            <a:extLst>
              <a:ext uri="{FF2B5EF4-FFF2-40B4-BE49-F238E27FC236}">
                <a16:creationId xmlns:a16="http://schemas.microsoft.com/office/drawing/2014/main" id="{1263C9DC-2662-450F-B686-02A6610CF0FE}"/>
              </a:ext>
            </a:extLst>
          </p:cNvPr>
          <p:cNvSpPr/>
          <p:nvPr/>
        </p:nvSpPr>
        <p:spPr>
          <a:xfrm>
            <a:off x="380559" y="674762"/>
            <a:ext cx="8534152" cy="830997"/>
          </a:xfrm>
          <a:prstGeom prst="rect">
            <a:avLst/>
          </a:prstGeom>
        </p:spPr>
        <p:txBody>
          <a:bodyPr wrap="square">
            <a:spAutoFit/>
          </a:bodyPr>
          <a:lstStyle/>
          <a:p>
            <a:r>
              <a:rPr lang="en-US" sz="2400" b="1" dirty="0">
                <a:solidFill>
                  <a:srgbClr val="00B050"/>
                </a:solidFill>
                <a:latin typeface="Arial-Rounded" pitchFamily="34" charset="0"/>
                <a:ea typeface="Arial-Rounded" pitchFamily="34" charset="0"/>
                <a:cs typeface="Arial-Rounded" pitchFamily="34" charset="0"/>
              </a:rPr>
              <a:t>1.</a:t>
            </a:r>
            <a:r>
              <a:rPr lang="en-US" sz="2400" b="1" dirty="0">
                <a:latin typeface="Arial-Rounded" pitchFamily="34" charset="0"/>
                <a:ea typeface="Arial-Rounded" pitchFamily="34" charset="0"/>
                <a:cs typeface="Arial-Rounded"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Tên các thành phố trong bài ca dao được viết như thế nào? Chọn ý đúng:</a:t>
            </a:r>
          </a:p>
        </p:txBody>
      </p:sp>
      <p:sp>
        <p:nvSpPr>
          <p:cNvPr id="26" name="Rectangle 25">
            <a:extLst>
              <a:ext uri="{FF2B5EF4-FFF2-40B4-BE49-F238E27FC236}">
                <a16:creationId xmlns:a16="http://schemas.microsoft.com/office/drawing/2014/main" id="{F4FB097B-FE27-4F6B-B844-E316525343F6}"/>
              </a:ext>
            </a:extLst>
          </p:cNvPr>
          <p:cNvSpPr/>
          <p:nvPr/>
        </p:nvSpPr>
        <p:spPr>
          <a:xfrm>
            <a:off x="2011680" y="1558138"/>
            <a:ext cx="4835347" cy="824339"/>
          </a:xfrm>
          <a:prstGeom prst="rect">
            <a:avLst/>
          </a:prstGeom>
        </p:spPr>
        <p:txBody>
          <a:bodyPr wrap="square">
            <a:spAutoFit/>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chữ</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thứ</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nhất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Hàng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mã</a:t>
            </a:r>
            <a:endParaRPr lang="vi-VN" sz="2400" b="1" dirty="0">
              <a:latin typeface="Arial-Rounded" pitchFamily="34" charset="0"/>
              <a:ea typeface="Arial-Rounded" pitchFamily="34" charset="0"/>
              <a:cs typeface="Arial-Rounded" pitchFamily="34" charset="0"/>
            </a:endParaRPr>
          </a:p>
        </p:txBody>
      </p:sp>
      <p:sp>
        <p:nvSpPr>
          <p:cNvPr id="27" name="Rectangle 26">
            <a:extLst>
              <a:ext uri="{FF2B5EF4-FFF2-40B4-BE49-F238E27FC236}">
                <a16:creationId xmlns:a16="http://schemas.microsoft.com/office/drawing/2014/main" id="{B00EF6AE-FCED-4114-B122-34A787AD8E99}"/>
              </a:ext>
            </a:extLst>
          </p:cNvPr>
          <p:cNvSpPr/>
          <p:nvPr/>
        </p:nvSpPr>
        <p:spPr>
          <a:xfrm>
            <a:off x="2045906" y="2587342"/>
            <a:ext cx="4523144" cy="830997"/>
          </a:xfrm>
          <a:prstGeom prst="rect">
            <a:avLst/>
          </a:prstGeom>
        </p:spPr>
        <p:txBody>
          <a:bodyPr wrap="square">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chữ</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thứ</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hàng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Mã</a:t>
            </a:r>
            <a:endParaRPr lang="vi-VN" sz="2400" b="1" dirty="0">
              <a:latin typeface="Arial-Rounded" pitchFamily="34" charset="0"/>
              <a:ea typeface="Arial-Rounded" pitchFamily="34" charset="0"/>
              <a:cs typeface="Arial-Rounded" pitchFamily="34" charset="0"/>
            </a:endParaRPr>
          </a:p>
        </p:txBody>
      </p:sp>
      <p:sp>
        <p:nvSpPr>
          <p:cNvPr id="28" name="Rectangle 27">
            <a:extLst>
              <a:ext uri="{FF2B5EF4-FFF2-40B4-BE49-F238E27FC236}">
                <a16:creationId xmlns:a16="http://schemas.microsoft.com/office/drawing/2014/main" id="{BC8829C9-A5CF-4090-813F-C29B1247E831}"/>
              </a:ext>
            </a:extLst>
          </p:cNvPr>
          <p:cNvSpPr/>
          <p:nvPr/>
        </p:nvSpPr>
        <p:spPr>
          <a:xfrm>
            <a:off x="2045907" y="3591134"/>
            <a:ext cx="5203456" cy="830997"/>
          </a:xfrm>
          <a:prstGeom prst="rect">
            <a:avLst/>
          </a:prstGeom>
        </p:spPr>
        <p:txBody>
          <a:bodyPr wrap="square">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chữ</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mỗi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tạo</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Hàng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Mã</a:t>
            </a:r>
            <a:r>
              <a:rPr lang="vi-VN" sz="2400" b="1" dirty="0">
                <a:latin typeface="Arial-Rounded" pitchFamily="34" charset="0"/>
                <a:ea typeface="Arial-Rounded" pitchFamily="34" charset="0"/>
                <a:cs typeface="Arial-Rounded" pitchFamily="34" charset="0"/>
              </a:rPr>
              <a:t> </a:t>
            </a:r>
          </a:p>
        </p:txBody>
      </p:sp>
      <p:sp>
        <p:nvSpPr>
          <p:cNvPr id="29" name="Oval 28">
            <a:extLst>
              <a:ext uri="{FF2B5EF4-FFF2-40B4-BE49-F238E27FC236}">
                <a16:creationId xmlns:a16="http://schemas.microsoft.com/office/drawing/2014/main" id="{86BE0A13-A86B-441C-BAC0-35941D80203D}"/>
              </a:ext>
            </a:extLst>
          </p:cNvPr>
          <p:cNvSpPr/>
          <p:nvPr/>
        </p:nvSpPr>
        <p:spPr>
          <a:xfrm>
            <a:off x="1393725" y="1551480"/>
            <a:ext cx="540002" cy="5691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itchFamily="34" charset="0"/>
                <a:ea typeface="Arial-Rounded" pitchFamily="34" charset="0"/>
                <a:cs typeface="Arial-Rounded" pitchFamily="34" charset="0"/>
              </a:rPr>
              <a:t>A</a:t>
            </a:r>
          </a:p>
        </p:txBody>
      </p:sp>
      <p:sp>
        <p:nvSpPr>
          <p:cNvPr id="30" name="Oval 29">
            <a:extLst>
              <a:ext uri="{FF2B5EF4-FFF2-40B4-BE49-F238E27FC236}">
                <a16:creationId xmlns:a16="http://schemas.microsoft.com/office/drawing/2014/main" id="{BAFF2467-8263-4E3F-A102-9F12D8D309AF}"/>
              </a:ext>
            </a:extLst>
          </p:cNvPr>
          <p:cNvSpPr/>
          <p:nvPr/>
        </p:nvSpPr>
        <p:spPr>
          <a:xfrm>
            <a:off x="1393725" y="2520976"/>
            <a:ext cx="540002" cy="5691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itchFamily="34" charset="0"/>
                <a:ea typeface="Arial-Rounded" pitchFamily="34" charset="0"/>
                <a:cs typeface="Arial-Rounded" pitchFamily="34" charset="0"/>
              </a:rPr>
              <a:t>B</a:t>
            </a:r>
          </a:p>
        </p:txBody>
      </p:sp>
      <p:sp>
        <p:nvSpPr>
          <p:cNvPr id="31" name="Oval 30">
            <a:extLst>
              <a:ext uri="{FF2B5EF4-FFF2-40B4-BE49-F238E27FC236}">
                <a16:creationId xmlns:a16="http://schemas.microsoft.com/office/drawing/2014/main" id="{67ACB7A8-4925-4A26-9900-D3DA34404BCC}"/>
              </a:ext>
            </a:extLst>
          </p:cNvPr>
          <p:cNvSpPr/>
          <p:nvPr/>
        </p:nvSpPr>
        <p:spPr>
          <a:xfrm>
            <a:off x="1393725" y="3524768"/>
            <a:ext cx="540002" cy="5691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itchFamily="34" charset="0"/>
                <a:ea typeface="Arial-Rounded" pitchFamily="34" charset="0"/>
                <a:cs typeface="Arial-Rounded" pitchFamily="34" charset="0"/>
              </a:rPr>
              <a:t>C</a:t>
            </a:r>
          </a:p>
        </p:txBody>
      </p:sp>
      <p:pic>
        <p:nvPicPr>
          <p:cNvPr id="9" name="VŨ HỒNG">
            <a:extLst>
              <a:ext uri="{FF2B5EF4-FFF2-40B4-BE49-F238E27FC236}">
                <a16:creationId xmlns:a16="http://schemas.microsoft.com/office/drawing/2014/main" id="{1C078603-3278-44FA-A4B9-41A9A3BD9D2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558" r="94081">
                        <a14:foregroundMark x1="23676" y1="58000" x2="84112" y2="58000"/>
                        <a14:foregroundMark x1="31776" y1="40000" x2="80997" y2="40000"/>
                        <a14:foregroundMark x1="80374" y1="40000" x2="43614" y2="28000"/>
                        <a14:foregroundMark x1="83489" y1="36000" x2="70405" y2="36000"/>
                        <a14:foregroundMark x1="46729" y1="74000" x2="46729" y2="48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45455"/>
            <a:ext cx="2715491" cy="939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250"/>
                                  </p:stCondLst>
                                  <p:iterate type="lt">
                                    <p:tmPct val="0"/>
                                  </p:iterate>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25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250"/>
                                  </p:stCondLst>
                                  <p:iterate type="lt">
                                    <p:tmPct val="0"/>
                                  </p:iterate>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53" presetClass="entr" presetSubtype="16"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53" presetClass="entr" presetSubtype="16"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afterEffect">
                                  <p:stCondLst>
                                    <p:cond delay="0"/>
                                  </p:stCondLst>
                                  <p:childTnLst>
                                    <p:animClr clrSpc="rgb" dir="cw">
                                      <p:cBhvr>
                                        <p:cTn id="40" dur="1000" fill="hold"/>
                                        <p:tgtEl>
                                          <p:spTgt spid="29"/>
                                        </p:tgtEl>
                                        <p:attrNameLst>
                                          <p:attrName>fillcolor</p:attrName>
                                        </p:attrNameLst>
                                      </p:cBhvr>
                                      <p:to>
                                        <a:srgbClr val="FF0000"/>
                                      </p:to>
                                    </p:animClr>
                                    <p:set>
                                      <p:cBhvr>
                                        <p:cTn id="41" dur="1000" fill="hold"/>
                                        <p:tgtEl>
                                          <p:spTgt spid="29"/>
                                        </p:tgtEl>
                                        <p:attrNameLst>
                                          <p:attrName>fill.type</p:attrName>
                                        </p:attrNameLst>
                                      </p:cBhvr>
                                      <p:to>
                                        <p:strVal val="solid"/>
                                      </p:to>
                                    </p:set>
                                    <p:set>
                                      <p:cBhvr>
                                        <p:cTn id="42" dur="1000" fill="hold"/>
                                        <p:tgtEl>
                                          <p:spTgt spid="29"/>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Am-thanh-tra-loi-sai-www.nhacchuongvui.com.wav"/>
                                        </p:tgtEl>
                                      </p:cMediaNode>
                                    </p:audio>
                                  </p:subTnLst>
                                </p:cTn>
                              </p:par>
                              <p:par>
                                <p:cTn id="43" presetID="3" presetClass="emph" presetSubtype="2" fill="hold" grpId="1" nodeType="withEffect">
                                  <p:stCondLst>
                                    <p:cond delay="250"/>
                                  </p:stCondLst>
                                  <p:iterate type="lt">
                                    <p:tmPct val="0"/>
                                  </p:iterate>
                                  <p:childTnLst>
                                    <p:animClr clrSpc="rgb" dir="cw">
                                      <p:cBhvr override="childStyle">
                                        <p:cTn id="44" dur="1000" fill="hold"/>
                                        <p:tgtEl>
                                          <p:spTgt spid="26"/>
                                        </p:tgtEl>
                                        <p:attrNameLst>
                                          <p:attrName>style.color</p:attrName>
                                        </p:attrNameLst>
                                      </p:cBhvr>
                                      <p:to>
                                        <a:schemeClr val="accent2"/>
                                      </p:to>
                                    </p:animClr>
                                  </p:childTnLst>
                                </p:cTn>
                              </p:par>
                              <p:par>
                                <p:cTn id="45" presetID="15" presetClass="emph" presetSubtype="0" grpId="2" nodeType="withEffect">
                                  <p:stCondLst>
                                    <p:cond delay="250"/>
                                  </p:stCondLst>
                                  <p:iterate type="lt">
                                    <p:tmAbs val="25"/>
                                  </p:iterate>
                                  <p:childTnLst>
                                    <p:set>
                                      <p:cBhvr override="childStyle">
                                        <p:cTn id="46" dur="indefinite"/>
                                        <p:tgtEl>
                                          <p:spTgt spid="26"/>
                                        </p:tgtEl>
                                        <p:attrNameLst>
                                          <p:attrName>style.fontWeight</p:attrName>
                                        </p:attrNameLst>
                                      </p:cBhvr>
                                      <p:to>
                                        <p:strVal val="bold"/>
                                      </p:to>
                                    </p:set>
                                  </p:child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30"/>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afterEffect">
                                  <p:stCondLst>
                                    <p:cond delay="0"/>
                                  </p:stCondLst>
                                  <p:childTnLst>
                                    <p:animClr clrSpc="rgb" dir="cw">
                                      <p:cBhvr>
                                        <p:cTn id="51" dur="2000" fill="hold"/>
                                        <p:tgtEl>
                                          <p:spTgt spid="30"/>
                                        </p:tgtEl>
                                        <p:attrNameLst>
                                          <p:attrName>fillcolor</p:attrName>
                                        </p:attrNameLst>
                                      </p:cBhvr>
                                      <p:to>
                                        <a:srgbClr val="FF0000"/>
                                      </p:to>
                                    </p:animClr>
                                    <p:set>
                                      <p:cBhvr>
                                        <p:cTn id="52" dur="2000" fill="hold"/>
                                        <p:tgtEl>
                                          <p:spTgt spid="30"/>
                                        </p:tgtEl>
                                        <p:attrNameLst>
                                          <p:attrName>fill.type</p:attrName>
                                        </p:attrNameLst>
                                      </p:cBhvr>
                                      <p:to>
                                        <p:strVal val="solid"/>
                                      </p:to>
                                    </p:set>
                                    <p:set>
                                      <p:cBhvr>
                                        <p:cTn id="53" dur="2000" fill="hold"/>
                                        <p:tgtEl>
                                          <p:spTgt spid="30"/>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Am-thanh-tra-loi-sai-www.nhacchuongvui.com.wav"/>
                                        </p:tgtEl>
                                      </p:cMediaNode>
                                    </p:audio>
                                  </p:subTnLst>
                                </p:cTn>
                              </p:par>
                              <p:par>
                                <p:cTn id="54" presetID="3" presetClass="emph" presetSubtype="2" fill="hold" grpId="1" nodeType="withEffect">
                                  <p:stCondLst>
                                    <p:cond delay="250"/>
                                  </p:stCondLst>
                                  <p:iterate type="lt">
                                    <p:tmPct val="0"/>
                                  </p:iterate>
                                  <p:childTnLst>
                                    <p:animClr clrSpc="rgb" dir="cw">
                                      <p:cBhvr override="childStyle">
                                        <p:cTn id="55" dur="2000" fill="hold"/>
                                        <p:tgtEl>
                                          <p:spTgt spid="27"/>
                                        </p:tgtEl>
                                        <p:attrNameLst>
                                          <p:attrName>style.color</p:attrName>
                                        </p:attrNameLst>
                                      </p:cBhvr>
                                      <p:to>
                                        <a:schemeClr val="accent2"/>
                                      </p:to>
                                    </p:animClr>
                                  </p:childTnLst>
                                </p:cTn>
                              </p:par>
                              <p:par>
                                <p:cTn id="56" presetID="15" presetClass="emph" presetSubtype="0" grpId="2" nodeType="withEffect">
                                  <p:stCondLst>
                                    <p:cond delay="250"/>
                                  </p:stCondLst>
                                  <p:iterate type="lt">
                                    <p:tmAbs val="25"/>
                                  </p:iterate>
                                  <p:childTnLst>
                                    <p:set>
                                      <p:cBhvr override="childStyle">
                                        <p:cTn id="57" dur="indefinite"/>
                                        <p:tgtEl>
                                          <p:spTgt spid="27"/>
                                        </p:tgtEl>
                                        <p:attrNameLst>
                                          <p:attrName>style.fontWeight</p:attrName>
                                        </p:attrNameLst>
                                      </p:cBhvr>
                                      <p:to>
                                        <p:strVal val="bold"/>
                                      </p:to>
                                    </p:set>
                                  </p:childTnLst>
                                </p:cTn>
                              </p:par>
                            </p:childTnLst>
                          </p:cTn>
                        </p:par>
                      </p:childTnLst>
                    </p:cTn>
                  </p:par>
                </p:childTnLst>
              </p:cTn>
              <p:nextCondLst>
                <p:cond evt="onClick" delay="0">
                  <p:tgtEl>
                    <p:spTgt spid="30"/>
                  </p:tgtEl>
                </p:cond>
              </p:nextCondLst>
            </p:seq>
            <p:seq concurrent="1" nextAc="seek">
              <p:cTn id="58" restart="whenNotActive" fill="hold" evtFilter="cancelBubble" nodeType="interactiveSeq">
                <p:stCondLst>
                  <p:cond evt="onClick" delay="0">
                    <p:tgtEl>
                      <p:spTgt spid="3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afterEffect">
                                  <p:stCondLst>
                                    <p:cond delay="0"/>
                                  </p:stCondLst>
                                  <p:childTnLst>
                                    <p:animClr clrSpc="rgb" dir="cw">
                                      <p:cBhvr>
                                        <p:cTn id="62" dur="2000" fill="hold"/>
                                        <p:tgtEl>
                                          <p:spTgt spid="31"/>
                                        </p:tgtEl>
                                        <p:attrNameLst>
                                          <p:attrName>fillcolor</p:attrName>
                                        </p:attrNameLst>
                                      </p:cBhvr>
                                      <p:to>
                                        <a:srgbClr val="92D050"/>
                                      </p:to>
                                    </p:animClr>
                                    <p:set>
                                      <p:cBhvr>
                                        <p:cTn id="63" dur="2000" fill="hold"/>
                                        <p:tgtEl>
                                          <p:spTgt spid="31"/>
                                        </p:tgtEl>
                                        <p:attrNameLst>
                                          <p:attrName>fill.type</p:attrName>
                                        </p:attrNameLst>
                                      </p:cBhvr>
                                      <p:to>
                                        <p:strVal val="solid"/>
                                      </p:to>
                                    </p:set>
                                    <p:set>
                                      <p:cBhvr>
                                        <p:cTn id="64" dur="2000" fill="hold"/>
                                        <p:tgtEl>
                                          <p:spTgt spid="3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4" name="Am-thanh-tra-loi-dung-www.nhacchuongvui.com.wav"/>
                                        </p:tgtEl>
                                      </p:cMediaNode>
                                    </p:audio>
                                  </p:subTnLst>
                                </p:cTn>
                              </p:par>
                              <p:par>
                                <p:cTn id="65" presetID="3" presetClass="emph" presetSubtype="2" fill="hold" grpId="1" nodeType="withEffect">
                                  <p:stCondLst>
                                    <p:cond delay="250"/>
                                  </p:stCondLst>
                                  <p:iterate type="lt">
                                    <p:tmPct val="0"/>
                                  </p:iterate>
                                  <p:childTnLst>
                                    <p:animClr clrSpc="rgb" dir="cw">
                                      <p:cBhvr override="childStyle">
                                        <p:cTn id="66" dur="2000" fill="hold"/>
                                        <p:tgtEl>
                                          <p:spTgt spid="28"/>
                                        </p:tgtEl>
                                        <p:attrNameLst>
                                          <p:attrName>style.color</p:attrName>
                                        </p:attrNameLst>
                                      </p:cBhvr>
                                      <p:to>
                                        <a:srgbClr val="92D050"/>
                                      </p:to>
                                    </p:animClr>
                                  </p:childTnLst>
                                </p:cTn>
                              </p:par>
                              <p:par>
                                <p:cTn id="67" presetID="15" presetClass="emph" presetSubtype="0" grpId="2" nodeType="withEffect">
                                  <p:stCondLst>
                                    <p:cond delay="250"/>
                                  </p:stCondLst>
                                  <p:iterate type="lt">
                                    <p:tmAbs val="25"/>
                                  </p:iterate>
                                  <p:childTnLst>
                                    <p:set>
                                      <p:cBhvr override="childStyle">
                                        <p:cTn id="68" dur="indefinite"/>
                                        <p:tgtEl>
                                          <p:spTgt spid="28"/>
                                        </p:tgtEl>
                                        <p:attrNameLst>
                                          <p:attrName>style.fontWeight</p:attrName>
                                        </p:attrNameLst>
                                      </p:cBhvr>
                                      <p:to>
                                        <p:strVal val="bold"/>
                                      </p:to>
                                    </p:set>
                                  </p:childTnLst>
                                </p:cTn>
                              </p:par>
                            </p:childTnLst>
                          </p:cTn>
                        </p:par>
                      </p:childTnLst>
                    </p:cTn>
                  </p:par>
                </p:childTnLst>
              </p:cTn>
              <p:nextCondLst>
                <p:cond evt="onClick" delay="0">
                  <p:tgtEl>
                    <p:spTgt spid="31"/>
                  </p:tgtEl>
                </p:cond>
              </p:nextCondLst>
            </p:seq>
          </p:childTnLst>
        </p:cTn>
      </p:par>
    </p:tnLst>
    <p:bldLst>
      <p:bldP spid="25" grpId="0"/>
      <p:bldP spid="26" grpId="0"/>
      <p:bldP spid="26" grpId="1"/>
      <p:bldP spid="26" grpId="2"/>
      <p:bldP spid="27" grpId="0"/>
      <p:bldP spid="27" grpId="1"/>
      <p:bldP spid="27" grpId="2"/>
      <p:bldP spid="28" grpId="0"/>
      <p:bldP spid="28" grpId="1"/>
      <p:bldP spid="28" grpId="2"/>
      <p:bldP spid="29" grpId="0" animBg="1"/>
      <p:bldP spid="30"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7">
            <a:extLst>
              <a:ext uri="{FF2B5EF4-FFF2-40B4-BE49-F238E27FC236}">
                <a16:creationId xmlns:a16="http://schemas.microsoft.com/office/drawing/2014/main" id="{4BB17C02-5CE5-38D5-31DC-F0DF602D8A2A}"/>
              </a:ext>
            </a:extLst>
          </p:cNvPr>
          <p:cNvPicPr>
            <a:picLocks noChangeAspect="1"/>
          </p:cNvPicPr>
          <p:nvPr/>
        </p:nvPicPr>
        <p:blipFill rotWithShape="1">
          <a:blip r:embed="rId2">
            <a:extLst>
              <a:ext uri="{28A0092B-C50C-407E-A947-70E740481C1C}">
                <a14:useLocalDpi xmlns:a14="http://schemas.microsoft.com/office/drawing/2010/main" val="0"/>
              </a:ext>
            </a:extLst>
          </a:blip>
          <a:srcRect l="51761" b="69762"/>
          <a:stretch/>
        </p:blipFill>
        <p:spPr>
          <a:xfrm>
            <a:off x="-467220" y="0"/>
            <a:ext cx="1651876" cy="1728069"/>
          </a:xfrm>
          <a:prstGeom prst="rect">
            <a:avLst/>
          </a:prstGeom>
        </p:spPr>
      </p:pic>
      <p:pic>
        <p:nvPicPr>
          <p:cNvPr id="6" name="图片 33">
            <a:extLst>
              <a:ext uri="{FF2B5EF4-FFF2-40B4-BE49-F238E27FC236}">
                <a16:creationId xmlns:a16="http://schemas.microsoft.com/office/drawing/2014/main" id="{4A50EEF3-7ADE-6208-B82C-370F24EEC1B2}"/>
              </a:ext>
            </a:extLst>
          </p:cNvPr>
          <p:cNvPicPr>
            <a:picLocks noChangeAspect="1"/>
          </p:cNvPicPr>
          <p:nvPr/>
        </p:nvPicPr>
        <p:blipFill rotWithShape="1">
          <a:blip r:embed="rId2">
            <a:extLst>
              <a:ext uri="{28A0092B-C50C-407E-A947-70E740481C1C}">
                <a14:useLocalDpi xmlns:a14="http://schemas.microsoft.com/office/drawing/2010/main" val="0"/>
              </a:ext>
            </a:extLst>
          </a:blip>
          <a:srcRect t="62172" r="28078"/>
          <a:stretch/>
        </p:blipFill>
        <p:spPr>
          <a:xfrm flipV="1">
            <a:off x="4000009" y="14631"/>
            <a:ext cx="1957604" cy="1718344"/>
          </a:xfrm>
          <a:prstGeom prst="rect">
            <a:avLst/>
          </a:prstGeom>
        </p:spPr>
      </p:pic>
      <p:pic>
        <p:nvPicPr>
          <p:cNvPr id="7" name="图片 26">
            <a:extLst>
              <a:ext uri="{FF2B5EF4-FFF2-40B4-BE49-F238E27FC236}">
                <a16:creationId xmlns:a16="http://schemas.microsoft.com/office/drawing/2014/main" id="{4AE1C696-8D5F-5B8E-0EAC-AFA0F6AF6A30}"/>
              </a:ext>
            </a:extLst>
          </p:cNvPr>
          <p:cNvPicPr>
            <a:picLocks noChangeAspect="1"/>
          </p:cNvPicPr>
          <p:nvPr/>
        </p:nvPicPr>
        <p:blipFill rotWithShape="1">
          <a:blip r:embed="rId2">
            <a:extLst>
              <a:ext uri="{28A0092B-C50C-407E-A947-70E740481C1C}">
                <a14:useLocalDpi xmlns:a14="http://schemas.microsoft.com/office/drawing/2010/main" val="0"/>
              </a:ext>
            </a:extLst>
          </a:blip>
          <a:srcRect t="62172" r="28078"/>
          <a:stretch/>
        </p:blipFill>
        <p:spPr>
          <a:xfrm>
            <a:off x="-467220" y="2872557"/>
            <a:ext cx="2955502" cy="2594278"/>
          </a:xfrm>
          <a:prstGeom prst="rect">
            <a:avLst/>
          </a:prstGeom>
        </p:spPr>
      </p:pic>
      <p:pic>
        <p:nvPicPr>
          <p:cNvPr id="4" name="Picture 3"/>
          <p:cNvPicPr>
            <a:picLocks noChangeAspect="1"/>
          </p:cNvPicPr>
          <p:nvPr/>
        </p:nvPicPr>
        <p:blipFill>
          <a:blip r:embed="rId3"/>
          <a:stretch>
            <a:fillRect/>
          </a:stretch>
        </p:blipFill>
        <p:spPr>
          <a:xfrm>
            <a:off x="979383" y="973804"/>
            <a:ext cx="6991350" cy="3305662"/>
          </a:xfrm>
          <a:prstGeom prst="rect">
            <a:avLst/>
          </a:prstGeom>
        </p:spPr>
      </p:pic>
      <p:sp>
        <p:nvSpPr>
          <p:cNvPr id="5" name="TextBox 4"/>
          <p:cNvSpPr txBox="1"/>
          <p:nvPr/>
        </p:nvSpPr>
        <p:spPr>
          <a:xfrm>
            <a:off x="279791" y="512139"/>
            <a:ext cx="8390534" cy="461665"/>
          </a:xfrm>
          <a:prstGeom prst="rect">
            <a:avLst/>
          </a:prstGeom>
          <a:noFill/>
        </p:spPr>
        <p:txBody>
          <a:bodyPr wrap="square" rtlCol="0">
            <a:spAutoFit/>
          </a:bodyPr>
          <a:lstStyle/>
          <a:p>
            <a:r>
              <a:rPr lang="vi-VN" sz="2400" b="1">
                <a:latin typeface="Arial-Rounded" panose="020B0500000000000000" pitchFamily="34" charset="0"/>
                <a:ea typeface="Arial-Rounded" panose="020B0500000000000000" pitchFamily="34" charset="0"/>
                <a:cs typeface="Arial-Rounded" panose="020B0500000000000000" pitchFamily="34" charset="0"/>
              </a:rPr>
              <a:t>Kể tên một đô thị ở địa phương (huyện, tỉnh, thành phố) của em</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31">
            <a:extLst>
              <a:ext uri="{FF2B5EF4-FFF2-40B4-BE49-F238E27FC236}">
                <a16:creationId xmlns:a16="http://schemas.microsoft.com/office/drawing/2014/main" id="{C94F19A5-9C8B-C506-D44A-ECF7E9BBBABC}"/>
              </a:ext>
            </a:extLst>
          </p:cNvPr>
          <p:cNvPicPr>
            <a:picLocks noChangeAspect="1"/>
          </p:cNvPicPr>
          <p:nvPr/>
        </p:nvPicPr>
        <p:blipFill rotWithShape="1">
          <a:blip r:embed="rId2">
            <a:extLst>
              <a:ext uri="{28A0092B-C50C-407E-A947-70E740481C1C}">
                <a14:useLocalDpi xmlns:a14="http://schemas.microsoft.com/office/drawing/2010/main" val="0"/>
              </a:ext>
            </a:extLst>
          </a:blip>
          <a:srcRect l="51761" b="69762"/>
          <a:stretch/>
        </p:blipFill>
        <p:spPr>
          <a:xfrm rot="10800000">
            <a:off x="4892330" y="3415431"/>
            <a:ext cx="1651876" cy="1728069"/>
          </a:xfrm>
          <a:prstGeom prst="rect">
            <a:avLst/>
          </a:prstGeom>
        </p:spPr>
      </p:pic>
    </p:spTree>
    <p:extLst>
      <p:ext uri="{BB962C8B-B14F-4D97-AF65-F5344CB8AC3E}">
        <p14:creationId xmlns:p14="http://schemas.microsoft.com/office/powerpoint/2010/main" val="3556352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 name="TextBox 8">
            <a:extLst>
              <a:ext uri="{FF2B5EF4-FFF2-40B4-BE49-F238E27FC236}">
                <a16:creationId xmlns:a16="http://schemas.microsoft.com/office/drawing/2014/main" id="{8BFEEDA7-9996-4783-BE3D-E9FFF5E94CB1}"/>
              </a:ext>
            </a:extLst>
          </p:cNvPr>
          <p:cNvSpPr txBox="1"/>
          <p:nvPr/>
        </p:nvSpPr>
        <p:spPr>
          <a:xfrm>
            <a:off x="1111910" y="292388"/>
            <a:ext cx="7168896" cy="556336"/>
          </a:xfrm>
          <a:prstGeom prst="rect">
            <a:avLst/>
          </a:prstGeom>
          <a:noFill/>
        </p:spPr>
        <p:txBody>
          <a:bodyPr wrap="square" lIns="81563" tIns="40782" rIns="81563" bIns="40782" rtlCol="0">
            <a:spAutoFit/>
          </a:bodyPr>
          <a:lstStyle/>
          <a:p>
            <a:pPr algn="just" defTabSz="514197">
              <a:lnSpc>
                <a:spcPct val="110000"/>
              </a:lnSpc>
              <a:buClrTx/>
            </a:pPr>
            <a:r>
              <a:rPr lang="en-US" altLang="zh-CN" sz="2800" b="1" kern="1200" dirty="0">
                <a:latin typeface="Arial-Rounded" panose="020B0500000000000000" pitchFamily="34" charset="0"/>
                <a:ea typeface="Arial-Rounded" panose="020B0500000000000000" pitchFamily="34" charset="0"/>
                <a:cs typeface="Arial-Rounded" panose="020B0500000000000000" pitchFamily="34" charset="0"/>
                <a:sym typeface="+mn-lt"/>
              </a:rPr>
              <a:t>2.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tên</a:t>
            </a:r>
            <a:r>
              <a:rPr lang="en-US" sz="2800" b="1" dirty="0">
                <a:latin typeface="Arial-Rounded" panose="020B0500000000000000" pitchFamily="34" charset="0"/>
                <a:ea typeface="Arial-Rounded" panose="020B0500000000000000" pitchFamily="34" charset="0"/>
                <a:cs typeface="Arial-Rounded" panose="020B0500000000000000" pitchFamily="34" charset="0"/>
              </a:rPr>
              <a:t> 2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phố</a:t>
            </a:r>
            <a:r>
              <a:rPr lang="en-US" sz="2800" b="1" dirty="0">
                <a:latin typeface="Arial-Rounded" panose="020B0500000000000000" pitchFamily="34" charset="0"/>
                <a:ea typeface="Arial-Rounded" panose="020B0500000000000000" pitchFamily="34" charset="0"/>
                <a:cs typeface="Arial-Rounded" panose="020B0500000000000000" pitchFamily="34" charset="0"/>
              </a:rPr>
              <a:t> ở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Việt</a:t>
            </a:r>
            <a:r>
              <a:rPr lang="en-US" sz="2800" b="1" dirty="0">
                <a:latin typeface="Arial-Rounded" panose="020B0500000000000000" pitchFamily="34" charset="0"/>
                <a:ea typeface="Arial-Rounded" panose="020B0500000000000000" pitchFamily="34" charset="0"/>
                <a:cs typeface="Arial-Rounded" panose="020B0500000000000000" pitchFamily="34" charset="0"/>
              </a:rPr>
              <a:t> Nam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vi-VN" sz="2800" b="1" kern="1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VŨ HỒNG">
            <a:extLst>
              <a:ext uri="{FF2B5EF4-FFF2-40B4-BE49-F238E27FC236}">
                <a16:creationId xmlns:a16="http://schemas.microsoft.com/office/drawing/2014/main" id="{DABC0F9A-3668-4306-83EF-0903FF0543DE}"/>
              </a:ext>
            </a:extLst>
          </p:cNvPr>
          <p:cNvSpPr>
            <a:spLocks/>
          </p:cNvSpPr>
          <p:nvPr>
            <p:custDataLst>
              <p:tags r:id="rId1"/>
            </p:custDataLst>
          </p:nvPr>
        </p:nvSpPr>
        <p:spPr bwMode="auto">
          <a:xfrm>
            <a:off x="1247241" y="985372"/>
            <a:ext cx="6898233" cy="625091"/>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chemeClr val="tx1">
              <a:lumMod val="20000"/>
              <a:lumOff val="80000"/>
            </a:schemeClr>
          </a:solidFill>
          <a:ln w="38100">
            <a:solidFill>
              <a:schemeClr val="bg1"/>
            </a:solidFill>
          </a:ln>
          <a:effectLst>
            <a:outerShdw blurRad="57150" dist="19050" dir="5400000" algn="ctr" rotWithShape="0">
              <a:srgbClr val="000000">
                <a:alpha val="63000"/>
              </a:srgbClr>
            </a:outerShdw>
          </a:effectLst>
        </p:spPr>
        <p:txBody>
          <a:bodyPr rIns="252000" anchor="ctr">
            <a:normAutofit/>
          </a:bodyPr>
          <a:lstStyle/>
          <a:p>
            <a:pPr defTabSz="685718">
              <a:lnSpc>
                <a:spcPct val="110000"/>
              </a:lnSpc>
              <a:buClrTx/>
            </a:pP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Ví</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dụ</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Thái</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Nguyên</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Hà</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kern="1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Wingding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500" fill="hold"/>
                                        <p:tgtEl>
                                          <p:spTgt spid="13"/>
                                        </p:tgtEl>
                                        <p:attrNameLst>
                                          <p:attrName>ppt_x</p:attrName>
                                        </p:attrNameLst>
                                      </p:cBhvr>
                                      <p:tavLst>
                                        <p:tav tm="0">
                                          <p:val>
                                            <p:strVal val="#ppt_x"/>
                                          </p:val>
                                        </p:tav>
                                        <p:tav tm="100000">
                                          <p:val>
                                            <p:strVal val="#ppt_x"/>
                                          </p:val>
                                        </p:tav>
                                      </p:tavLst>
                                    </p:anim>
                                    <p:anim calcmode="lin" valueType="num">
                                      <p:cBhvr additive="base">
                                        <p:cTn id="14" dur="1500" fill="hold"/>
                                        <p:tgtEl>
                                          <p:spTgt spid="13"/>
                                        </p:tgtEl>
                                        <p:attrNameLst>
                                          <p:attrName>ppt_y</p:attrName>
                                        </p:attrNameLst>
                                      </p:cBhvr>
                                      <p:tavLst>
                                        <p:tav tm="0">
                                          <p:val>
                                            <p:strVal val="1+#ppt_h/2"/>
                                          </p:val>
                                        </p:tav>
                                        <p:tav tm="100000">
                                          <p:val>
                                            <p:strVal val="#ppt_y"/>
                                          </p:val>
                                        </p:tav>
                                      </p:tavLst>
                                    </p:anim>
                                  </p:childTnLst>
                                </p:cTn>
                              </p:par>
                              <p:par>
                                <p:cTn id="15" presetID="32" presetClass="emph" presetSubtype="0" fill="hold" grpId="1" nodeType="withEffect">
                                  <p:stCondLst>
                                    <p:cond delay="0"/>
                                  </p:stCondLst>
                                  <p:childTnLst>
                                    <p:animRot by="120000">
                                      <p:cBhvr>
                                        <p:cTn id="16" dur="1" fill="hold">
                                          <p:stCondLst>
                                            <p:cond delay="0"/>
                                          </p:stCondLst>
                                        </p:cTn>
                                        <p:tgtEl>
                                          <p:spTgt spid="13"/>
                                        </p:tgtEl>
                                        <p:attrNameLst>
                                          <p:attrName>r</p:attrName>
                                        </p:attrNameLst>
                                      </p:cBhvr>
                                    </p:animRot>
                                    <p:animRot by="-240000">
                                      <p:cBhvr>
                                        <p:cTn id="17" dur="2" fill="hold">
                                          <p:stCondLst>
                                            <p:cond delay="297"/>
                                          </p:stCondLst>
                                        </p:cTn>
                                        <p:tgtEl>
                                          <p:spTgt spid="13"/>
                                        </p:tgtEl>
                                        <p:attrNameLst>
                                          <p:attrName>r</p:attrName>
                                        </p:attrNameLst>
                                      </p:cBhvr>
                                    </p:animRot>
                                    <p:animRot by="240000">
                                      <p:cBhvr>
                                        <p:cTn id="18" dur="2" fill="hold">
                                          <p:stCondLst>
                                            <p:cond delay="595"/>
                                          </p:stCondLst>
                                        </p:cTn>
                                        <p:tgtEl>
                                          <p:spTgt spid="13"/>
                                        </p:tgtEl>
                                        <p:attrNameLst>
                                          <p:attrName>r</p:attrName>
                                        </p:attrNameLst>
                                      </p:cBhvr>
                                    </p:animRot>
                                    <p:animRot by="-240000">
                                      <p:cBhvr>
                                        <p:cTn id="19" dur="2" fill="hold">
                                          <p:stCondLst>
                                            <p:cond delay="892"/>
                                          </p:stCondLst>
                                        </p:cTn>
                                        <p:tgtEl>
                                          <p:spTgt spid="13"/>
                                        </p:tgtEl>
                                        <p:attrNameLst>
                                          <p:attrName>r</p:attrName>
                                        </p:attrNameLst>
                                      </p:cBhvr>
                                    </p:animRot>
                                    <p:animRot by="120000">
                                      <p:cBhvr>
                                        <p:cTn id="20" dur="2" fill="hold">
                                          <p:stCondLst>
                                            <p:cond delay="1499"/>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3074" name="Picture 2" descr="Phố phường Hà Nội trang 31, 32, 33 Tiếng Việt lớp 3 Tập 2 | Cánh d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843" y="693591"/>
            <a:ext cx="3357677" cy="28396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409CF86-B505-47B0-A5C9-FD2925A8C6AA}"/>
              </a:ext>
            </a:extLst>
          </p:cNvPr>
          <p:cNvSpPr/>
          <p:nvPr/>
        </p:nvSpPr>
        <p:spPr>
          <a:xfrm>
            <a:off x="684324" y="434519"/>
            <a:ext cx="5609836" cy="4708981"/>
          </a:xfrm>
          <a:prstGeom prst="rect">
            <a:avLst/>
          </a:prstGeom>
        </p:spPr>
        <p:txBody>
          <a:bodyPr wrap="square">
            <a:spAutoFit/>
          </a:bodyPr>
          <a:lstStyle/>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Rủ nhau chơi khắp Long Thành,</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Ba mươi sáu phố rành rành chẳng sai:</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Hàng Bồ, Hàng Bạc, Hàng Gai,</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Buồm, Hàng Thiếc, Hàng Gài, Hàng Khay,</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Mã Vĩ, Hàng Điếu, Hàng Giày,</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Lờ, Hàng Cót, Hàng Mây, Hàng Đàn,</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Phối Mới, Phúc Kiến, Hàng Than,</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Mã, Hàng Mắm, Hàng Ngang, Hàng Đồng,</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Hàng Muối, Hàng Nón, Cầu Đông,</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Hòm, Hàng Đậu, Hàng Bông, Hàng Bè,</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Hàng Thùng, Hàng Bát, Hàng Tre,</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Vôi, Hàng Giấy, Hàng The, Hàng Gà,</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Quanh đi đến phố Hàng Da,</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Trải xem phường phố, thật là cũng xinh…</a:t>
            </a:r>
            <a:endParaRPr lang="en-GB" sz="2000" b="1" dirty="0">
              <a:latin typeface="Arial-Rounded" panose="020B0500000000000000" pitchFamily="34" charset="0"/>
              <a:ea typeface="Arial-Rounded" panose="020B0500000000000000" pitchFamily="34" charset="0"/>
              <a:cs typeface="Arial-Rounded" panose="020B0500000000000000" pitchFamily="34" charset="0"/>
            </a:endParaRP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Ca</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dao</a:t>
            </a:r>
            <a:endParaRPr lang="vi-VN" sz="2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D87D12DB-1B7C-4FF8-923C-8160F7BC09B2}"/>
              </a:ext>
            </a:extLst>
          </p:cNvPr>
          <p:cNvSpPr txBox="1"/>
          <p:nvPr/>
        </p:nvSpPr>
        <p:spPr>
          <a:xfrm>
            <a:off x="2272061" y="18600"/>
            <a:ext cx="3333211" cy="536004"/>
          </a:xfrm>
          <a:prstGeom prst="rect">
            <a:avLst/>
          </a:prstGeom>
          <a:noFill/>
        </p:spPr>
        <p:txBody>
          <a:bodyPr wrap="square" lIns="104098" tIns="52050" rIns="104098" bIns="52050" rtlCol="0">
            <a:spAutoFit/>
          </a:bodyPr>
          <a:lstStyle/>
          <a:p>
            <a:pPr algn="ctr"/>
            <a:r>
              <a:rPr lang="en-US" sz="2800" b="1" dirty="0" err="1">
                <a:solidFill>
                  <a:srgbClr val="C00000"/>
                </a:solidFill>
                <a:latin typeface="Arial-Rounded" pitchFamily="34" charset="0"/>
                <a:ea typeface="Arial-Rounded" pitchFamily="34" charset="0"/>
                <a:cs typeface="Arial-Rounded" pitchFamily="34" charset="0"/>
              </a:rPr>
              <a:t>Phố</a:t>
            </a:r>
            <a:r>
              <a:rPr lang="en-US" sz="2800" b="1" dirty="0">
                <a:solidFill>
                  <a:srgbClr val="C00000"/>
                </a:solidFill>
                <a:latin typeface="Arial-Rounded" pitchFamily="34" charset="0"/>
                <a:ea typeface="Arial-Rounded" pitchFamily="34" charset="0"/>
                <a:cs typeface="Arial-Rounded" pitchFamily="34" charset="0"/>
              </a:rPr>
              <a:t> </a:t>
            </a:r>
            <a:r>
              <a:rPr lang="en-US" sz="2800" b="1" dirty="0" err="1">
                <a:solidFill>
                  <a:srgbClr val="C00000"/>
                </a:solidFill>
                <a:latin typeface="Arial-Rounded" pitchFamily="34" charset="0"/>
                <a:ea typeface="Arial-Rounded" pitchFamily="34" charset="0"/>
                <a:cs typeface="Arial-Rounded" pitchFamily="34" charset="0"/>
              </a:rPr>
              <a:t>phường</a:t>
            </a:r>
            <a:r>
              <a:rPr lang="en-US" sz="2800" b="1" dirty="0">
                <a:solidFill>
                  <a:srgbClr val="C00000"/>
                </a:solidFill>
                <a:latin typeface="Arial-Rounded" pitchFamily="34" charset="0"/>
                <a:ea typeface="Arial-Rounded" pitchFamily="34" charset="0"/>
                <a:cs typeface="Arial-Rounded" pitchFamily="34" charset="0"/>
              </a:rPr>
              <a:t> </a:t>
            </a:r>
            <a:r>
              <a:rPr lang="en-US" sz="2800" b="1" dirty="0" err="1">
                <a:solidFill>
                  <a:srgbClr val="C00000"/>
                </a:solidFill>
                <a:latin typeface="Arial-Rounded" pitchFamily="34" charset="0"/>
                <a:ea typeface="Arial-Rounded" pitchFamily="34" charset="0"/>
                <a:cs typeface="Arial-Rounded" pitchFamily="34" charset="0"/>
              </a:rPr>
              <a:t>Hà</a:t>
            </a:r>
            <a:r>
              <a:rPr lang="en-US" sz="2800" b="1" dirty="0">
                <a:solidFill>
                  <a:srgbClr val="C00000"/>
                </a:solidFill>
                <a:latin typeface="Arial-Rounded" pitchFamily="34" charset="0"/>
                <a:ea typeface="Arial-Rounded" pitchFamily="34" charset="0"/>
                <a:cs typeface="Arial-Rounded" pitchFamily="34" charset="0"/>
              </a:rPr>
              <a:t> </a:t>
            </a:r>
            <a:r>
              <a:rPr lang="en-US" sz="2800" b="1" dirty="0" err="1">
                <a:solidFill>
                  <a:srgbClr val="C00000"/>
                </a:solidFill>
                <a:latin typeface="Arial-Rounded" pitchFamily="34" charset="0"/>
                <a:ea typeface="Arial-Rounded" pitchFamily="34" charset="0"/>
                <a:cs typeface="Arial-Rounded" pitchFamily="34" charset="0"/>
              </a:rPr>
              <a:t>Nội</a:t>
            </a:r>
            <a:endParaRPr lang="en-US" sz="2800" b="1" dirty="0">
              <a:solidFill>
                <a:srgbClr val="C00000"/>
              </a:solidFill>
              <a:latin typeface="Arial-Rounded" pitchFamily="34" charset="0"/>
              <a:ea typeface="Arial-Rounded" pitchFamily="34" charset="0"/>
              <a:cs typeface="Arial-Rounded" pitchFamily="34" charset="0"/>
            </a:endParaRPr>
          </a:p>
        </p:txBody>
      </p:sp>
      <p:sp>
        <p:nvSpPr>
          <p:cNvPr id="9" name="Rounded Rectangle 7">
            <a:extLst>
              <a:ext uri="{FF2B5EF4-FFF2-40B4-BE49-F238E27FC236}">
                <a16:creationId xmlns:a16="http://schemas.microsoft.com/office/drawing/2014/main" id="{D2E8CA4E-2D10-456B-B4F8-349D4E69498B}"/>
              </a:ext>
            </a:extLst>
          </p:cNvPr>
          <p:cNvSpPr/>
          <p:nvPr/>
        </p:nvSpPr>
        <p:spPr>
          <a:xfrm>
            <a:off x="236604" y="39678"/>
            <a:ext cx="1694609" cy="373763"/>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dirty="0" err="1">
                <a:solidFill>
                  <a:sysClr val="windowText" lastClr="000000"/>
                </a:solidFill>
                <a:latin typeface="Arial-Rounded" pitchFamily="34" charset="0"/>
                <a:ea typeface="Arial-Rounded" pitchFamily="34" charset="0"/>
                <a:cs typeface="Arial-Rounded" pitchFamily="34" charset="0"/>
              </a:rPr>
              <a:t>Đọc</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lại</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bài</a:t>
            </a:r>
            <a:endParaRPr kumimoji="0" lang="en-US" sz="2000" b="1" i="0" u="none" strike="noStrike" kern="0" cap="none" spc="0" normalizeH="0" baseline="0" noProof="0" dirty="0">
              <a:ln>
                <a:noFill/>
              </a:ln>
              <a:solidFill>
                <a:sysClr val="windowText" lastClr="000000"/>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92681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47"/>
          <p:cNvSpPr/>
          <p:nvPr/>
        </p:nvSpPr>
        <p:spPr>
          <a:xfrm>
            <a:off x="1133250" y="1440000"/>
            <a:ext cx="6877500" cy="2263500"/>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7"/>
          <p:cNvSpPr txBox="1">
            <a:spLocks noGrp="1"/>
          </p:cNvSpPr>
          <p:nvPr>
            <p:ph type="subTitle" idx="1"/>
          </p:nvPr>
        </p:nvSpPr>
        <p:spPr>
          <a:xfrm>
            <a:off x="1169325" y="2775488"/>
            <a:ext cx="6805350" cy="429637"/>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ọc</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sách</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báo</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về</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cuộc</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sống</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đô</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thị</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3"/>
          <a:stretch>
            <a:fillRect/>
          </a:stretch>
        </p:blipFill>
        <p:spPr>
          <a:xfrm>
            <a:off x="1016207" y="1598858"/>
            <a:ext cx="6730567" cy="117663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3" name="Title 2">
            <a:extLst>
              <a:ext uri="{FF2B5EF4-FFF2-40B4-BE49-F238E27FC236}">
                <a16:creationId xmlns:a16="http://schemas.microsoft.com/office/drawing/2014/main" id="{0F6BD87D-2CB2-4C78-9AEF-4E5A302753FE}"/>
              </a:ext>
            </a:extLst>
          </p:cNvPr>
          <p:cNvSpPr>
            <a:spLocks noGrp="1"/>
          </p:cNvSpPr>
          <p:nvPr>
            <p:ph type="title"/>
          </p:nvPr>
        </p:nvSpPr>
        <p:spPr>
          <a:xfrm>
            <a:off x="720000" y="150516"/>
            <a:ext cx="7704000" cy="572700"/>
          </a:xfrm>
        </p:spPr>
        <p:txBody>
          <a:bodyPr/>
          <a:lstStyle/>
          <a:p>
            <a:r>
              <a:rPr lang="en-US" dirty="0" err="1"/>
              <a:t>Tự</a:t>
            </a:r>
            <a:r>
              <a:rPr lang="en-US" dirty="0"/>
              <a:t> </a:t>
            </a:r>
            <a:r>
              <a:rPr lang="en-US" dirty="0" err="1"/>
              <a:t>đọc</a:t>
            </a:r>
            <a:r>
              <a:rPr lang="en-US" dirty="0"/>
              <a:t> </a:t>
            </a:r>
            <a:r>
              <a:rPr lang="en-US" dirty="0" err="1"/>
              <a:t>sách</a:t>
            </a:r>
            <a:r>
              <a:rPr lang="en-US" dirty="0"/>
              <a:t> </a:t>
            </a:r>
            <a:r>
              <a:rPr lang="en-US" dirty="0" err="1"/>
              <a:t>báo</a:t>
            </a:r>
            <a:endParaRPr lang="en-GB" dirty="0"/>
          </a:p>
        </p:txBody>
      </p:sp>
      <p:sp>
        <p:nvSpPr>
          <p:cNvPr id="26" name="文本框 4">
            <a:extLst>
              <a:ext uri="{FF2B5EF4-FFF2-40B4-BE49-F238E27FC236}">
                <a16:creationId xmlns:a16="http://schemas.microsoft.com/office/drawing/2014/main" id="{028AD048-E4C8-4201-948D-C3C40A44E3A6}"/>
              </a:ext>
            </a:extLst>
          </p:cNvPr>
          <p:cNvSpPr txBox="1"/>
          <p:nvPr/>
        </p:nvSpPr>
        <p:spPr>
          <a:xfrm>
            <a:off x="1171069" y="791478"/>
            <a:ext cx="6801862" cy="584775"/>
          </a:xfrm>
          <a:prstGeom prst="rect">
            <a:avLst/>
          </a:prstGeom>
          <a:noFill/>
        </p:spPr>
        <p:txBody>
          <a:bodyPr wrap="none" rtlCol="0">
            <a:spAutoFit/>
          </a:bodyPr>
          <a:lstStyle/>
          <a:p>
            <a:pPr algn="ctr"/>
            <a:r>
              <a:rPr lang="en-US" altLang="zh-CN" sz="3200" b="1" dirty="0" err="1">
                <a:solidFill>
                  <a:srgbClr val="FF0000"/>
                </a:solidFill>
                <a:latin typeface="Arial-Rounded" pitchFamily="34" charset="0"/>
                <a:ea typeface="Arial-Rounded" pitchFamily="34" charset="0"/>
                <a:cs typeface="Arial-Rounded" pitchFamily="34" charset="0"/>
                <a:sym typeface="印品黑体" panose="00000500000000000000" pitchFamily="2" charset="-122"/>
              </a:rPr>
              <a:t>Tự</a:t>
            </a:r>
            <a:r>
              <a:rPr lang="en-US" altLang="zh-CN" sz="3200" b="1" dirty="0">
                <a:solidFill>
                  <a:srgbClr val="FF0000"/>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3200" b="1" dirty="0" err="1">
                <a:solidFill>
                  <a:srgbClr val="FF0000"/>
                </a:solidFill>
                <a:latin typeface="Arial-Rounded" pitchFamily="34" charset="0"/>
                <a:ea typeface="Arial-Rounded" pitchFamily="34" charset="0"/>
                <a:cs typeface="Arial-Rounded" pitchFamily="34" charset="0"/>
                <a:sym typeface="印品黑体" panose="00000500000000000000" pitchFamily="2" charset="-122"/>
              </a:rPr>
              <a:t>đọc</a:t>
            </a:r>
            <a:r>
              <a:rPr lang="en-US" altLang="zh-CN" sz="3200" b="1" dirty="0">
                <a:solidFill>
                  <a:srgbClr val="FF0000"/>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3200" b="1" dirty="0" err="1">
                <a:solidFill>
                  <a:srgbClr val="FF0000"/>
                </a:solidFill>
                <a:latin typeface="Arial-Rounded" pitchFamily="34" charset="0"/>
                <a:ea typeface="Arial-Rounded" pitchFamily="34" charset="0"/>
                <a:cs typeface="Arial-Rounded" pitchFamily="34" charset="0"/>
                <a:sym typeface="印品黑体" panose="00000500000000000000" pitchFamily="2" charset="-122"/>
              </a:rPr>
              <a:t>sách</a:t>
            </a:r>
            <a:r>
              <a:rPr lang="en-US" altLang="zh-CN" sz="3200" b="1" dirty="0">
                <a:solidFill>
                  <a:srgbClr val="FF0000"/>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3200" b="1" dirty="0" err="1">
                <a:solidFill>
                  <a:srgbClr val="FF0000"/>
                </a:solidFill>
                <a:latin typeface="Arial-Rounded" pitchFamily="34" charset="0"/>
                <a:ea typeface="Arial-Rounded" pitchFamily="34" charset="0"/>
                <a:cs typeface="Arial-Rounded" pitchFamily="34" charset="0"/>
                <a:sym typeface="印品黑体" panose="00000500000000000000" pitchFamily="2" charset="-122"/>
              </a:rPr>
              <a:t>báo</a:t>
            </a:r>
            <a:r>
              <a:rPr lang="en-US" altLang="zh-CN" sz="3200" b="1" dirty="0">
                <a:solidFill>
                  <a:srgbClr val="FF0000"/>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3200" b="1" dirty="0" err="1">
                <a:solidFill>
                  <a:srgbClr val="FF0000"/>
                </a:solidFill>
                <a:latin typeface="Arial-Rounded" pitchFamily="34" charset="0"/>
                <a:ea typeface="Arial-Rounded" pitchFamily="34" charset="0"/>
                <a:cs typeface="Arial-Rounded" pitchFamily="34" charset="0"/>
                <a:sym typeface="印品黑体" panose="00000500000000000000" pitchFamily="2" charset="-122"/>
              </a:rPr>
              <a:t>về</a:t>
            </a:r>
            <a:r>
              <a:rPr lang="en-US" altLang="zh-CN" sz="3200" b="1" dirty="0">
                <a:solidFill>
                  <a:srgbClr val="FF0000"/>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3200" b="1" dirty="0" err="1">
                <a:solidFill>
                  <a:srgbClr val="FF0000"/>
                </a:solidFill>
                <a:latin typeface="Arial-Rounded" pitchFamily="34" charset="0"/>
                <a:ea typeface="Arial-Rounded" pitchFamily="34" charset="0"/>
                <a:cs typeface="Arial-Rounded" pitchFamily="34" charset="0"/>
                <a:sym typeface="印品黑体" panose="00000500000000000000" pitchFamily="2" charset="-122"/>
              </a:rPr>
              <a:t>cuộc</a:t>
            </a:r>
            <a:r>
              <a:rPr lang="en-US" altLang="zh-CN" sz="3200" b="1" dirty="0">
                <a:solidFill>
                  <a:srgbClr val="FF0000"/>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3200" b="1" dirty="0" err="1">
                <a:solidFill>
                  <a:srgbClr val="FF0000"/>
                </a:solidFill>
                <a:latin typeface="Arial-Rounded" pitchFamily="34" charset="0"/>
                <a:ea typeface="Arial-Rounded" pitchFamily="34" charset="0"/>
                <a:cs typeface="Arial-Rounded" pitchFamily="34" charset="0"/>
                <a:sym typeface="印品黑体" panose="00000500000000000000" pitchFamily="2" charset="-122"/>
              </a:rPr>
              <a:t>sống</a:t>
            </a:r>
            <a:r>
              <a:rPr lang="en-US" altLang="zh-CN" sz="3200" b="1" dirty="0">
                <a:solidFill>
                  <a:srgbClr val="FF0000"/>
                </a:solidFill>
                <a:latin typeface="Arial-Rounded" pitchFamily="34" charset="0"/>
                <a:ea typeface="Arial-Rounded" pitchFamily="34" charset="0"/>
                <a:cs typeface="Arial-Rounded" pitchFamily="34" charset="0"/>
                <a:sym typeface="印品黑体" panose="00000500000000000000" pitchFamily="2" charset="-122"/>
              </a:rPr>
              <a:t> ở </a:t>
            </a:r>
            <a:r>
              <a:rPr lang="en-US" altLang="zh-CN" sz="3200" b="1" dirty="0" err="1">
                <a:solidFill>
                  <a:srgbClr val="FF0000"/>
                </a:solidFill>
                <a:latin typeface="Arial-Rounded" pitchFamily="34" charset="0"/>
                <a:ea typeface="Arial-Rounded" pitchFamily="34" charset="0"/>
                <a:cs typeface="Arial-Rounded" pitchFamily="34" charset="0"/>
                <a:sym typeface="印品黑体" panose="00000500000000000000" pitchFamily="2" charset="-122"/>
              </a:rPr>
              <a:t>đô</a:t>
            </a:r>
            <a:r>
              <a:rPr lang="en-US" altLang="zh-CN" sz="3200" b="1" dirty="0">
                <a:solidFill>
                  <a:srgbClr val="FF0000"/>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3200" b="1" dirty="0" err="1">
                <a:solidFill>
                  <a:srgbClr val="FF0000"/>
                </a:solidFill>
                <a:latin typeface="Arial-Rounded" pitchFamily="34" charset="0"/>
                <a:ea typeface="Arial-Rounded" pitchFamily="34" charset="0"/>
                <a:cs typeface="Arial-Rounded" pitchFamily="34" charset="0"/>
                <a:sym typeface="印品黑体" panose="00000500000000000000" pitchFamily="2" charset="-122"/>
              </a:rPr>
              <a:t>thị</a:t>
            </a:r>
            <a:r>
              <a:rPr lang="en-US" altLang="zh-CN" sz="3200" b="1" dirty="0">
                <a:solidFill>
                  <a:srgbClr val="FF0000"/>
                </a:solidFill>
                <a:latin typeface="Arial-Rounded" pitchFamily="34" charset="0"/>
                <a:ea typeface="Arial-Rounded" pitchFamily="34" charset="0"/>
                <a:cs typeface="Arial-Rounded" pitchFamily="34" charset="0"/>
                <a:sym typeface="印品黑体" panose="00000500000000000000" pitchFamily="2" charset="-122"/>
              </a:rPr>
              <a:t>.</a:t>
            </a:r>
            <a:endParaRPr lang="zh-CN" altLang="en-US" sz="3200" b="1" dirty="0">
              <a:solidFill>
                <a:srgbClr val="FF0000"/>
              </a:solidFill>
              <a:latin typeface="Arial-Rounded" pitchFamily="34" charset="0"/>
              <a:ea typeface="Arial-Rounded" pitchFamily="34" charset="0"/>
              <a:cs typeface="Arial-Rounded" pitchFamily="34" charset="0"/>
              <a:sym typeface="印品黑体" panose="00000500000000000000" pitchFamily="2" charset="-122"/>
            </a:endParaRPr>
          </a:p>
        </p:txBody>
      </p:sp>
      <p:pic>
        <p:nvPicPr>
          <p:cNvPr id="2" name="Picture 1"/>
          <p:cNvPicPr>
            <a:picLocks noChangeAspect="1"/>
          </p:cNvPicPr>
          <p:nvPr/>
        </p:nvPicPr>
        <p:blipFill>
          <a:blip r:embed="rId3"/>
          <a:stretch>
            <a:fillRect/>
          </a:stretch>
        </p:blipFill>
        <p:spPr>
          <a:xfrm>
            <a:off x="561328" y="1444515"/>
            <a:ext cx="8313954" cy="336598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4" name="TextBox 3"/>
          <p:cNvSpPr txBox="1"/>
          <p:nvPr/>
        </p:nvSpPr>
        <p:spPr>
          <a:xfrm>
            <a:off x="343815" y="699508"/>
            <a:ext cx="8090611" cy="4216539"/>
          </a:xfrm>
          <a:prstGeom prst="rect">
            <a:avLst/>
          </a:prstGeom>
          <a:noFill/>
        </p:spPr>
        <p:txBody>
          <a:bodyPr wrap="square" rtlCol="0">
            <a:spAutoFit/>
          </a:bodyPr>
          <a:lstStyle/>
          <a:p>
            <a:pPr algn="ct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 phố tôi yêu!</a:t>
            </a:r>
          </a:p>
          <a:p>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Tôi sinh ra và lớn lên ở Hà Nội. Tình yêu Hà Nội đã ngấm vào tâm hồn tôi từ lúc nào không biết nữa. Tôi yêu những con đường xanh mát bóng cây, yêu những ngôi nhà mái ngói ẩn hiện san sát bên nhau, yêu từng con phố nhỏ, yêu những cây bàng khẳng khiu mỗi khi đông về. Tôi yêu cả những chiều cùng bố mẹ đi dạo bên Hồ Tây, ngắm mặt nước lung linh dát vàng dưới ánh chiều tà rực đỏ, yêu con phố Phan Đình Phùng với hai hàng sấu thả ngàn lá dát vàng không gian. Tôi yêu những buổi sớm mùa đông, sương giăng kín mặt hồ Gươm. Tháp rùa ẩn hiện trong sương mờ càng làm tăng thêm vẻ uy nghi, huyền ảo. Yêu những con người Hà Nội thân thiện, hiền hòa. Yêu lắm nơi đây để "Dù có đi bốn phương trời, lòng vẫn nhớ về Hà Nội"</a:t>
            </a:r>
          </a:p>
          <a:p>
            <a:endPar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p:cNvPicPr>
            <a:picLocks noChangeAspect="1"/>
          </p:cNvPicPr>
          <p:nvPr/>
        </p:nvPicPr>
        <p:blipFill>
          <a:blip r:embed="rId3"/>
          <a:stretch>
            <a:fillRect/>
          </a:stretch>
        </p:blipFill>
        <p:spPr>
          <a:xfrm>
            <a:off x="1015400" y="152494"/>
            <a:ext cx="4450466" cy="57307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4" name="TextBox 3"/>
          <p:cNvSpPr txBox="1"/>
          <p:nvPr/>
        </p:nvSpPr>
        <p:spPr>
          <a:xfrm>
            <a:off x="234087" y="311408"/>
            <a:ext cx="8222286" cy="4524315"/>
          </a:xfrm>
          <a:prstGeom prst="rect">
            <a:avLst/>
          </a:prstGeom>
          <a:noFill/>
        </p:spPr>
        <p:txBody>
          <a:bodyPr wrap="square" rtlCol="0">
            <a:spAutoFit/>
          </a:bodyPr>
          <a:lstStyle/>
          <a:p>
            <a:pPr algn="ct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Kỉ niệm</a:t>
            </a:r>
          </a:p>
          <a:p>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Chủ nhật vừa rồi, mẹ cho em đến thăm nhà dì An. Dì ở trong thành phố Hải Phòng. Cả hôm đó, dì dẫn em đi chơi nhiều nơi. Phong cảnh nơi đây thật sầm uất, nhộn nhịp. Nơi đây rất khác so với quê em. Chỗ nào, chỗ nấy đều được mọc lên bởi những tòa nhà cao vút. Những con phố ngang dọc cắt nhau với nhiều tên gọi. Đi dọc phố là những cửa hàng, bày bán đủ các loại mặt hàng. Những công viên rợp bóng cây xanh. Xe cộ đi lại tấp nập. Những con đường đan nhau như mắc cửi. Thành phố trở nên lộng lẫy và đẹp nhất là vào buổi tối. Đường phố, cây xanh và những ngôi nhà được trang hoàng bởi hàng nghìn, hàng triệu ngọn đèn lung linh, huyền ảo. Em thích nhất là dì cho em vào siêu thị. Khi ấy, em được chơi bao nhiêu trò chơi. Hàng ở đây cái gì cũng có. Dì mua cho em cái váy đẹp. Em thấy thành phố này giàu đẹp và lớn mạnh quá. Em mong được đến thăm nhà dì An nhiều lần hơn.</a:t>
            </a:r>
          </a:p>
          <a:p>
            <a:endPar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p:cNvPicPr>
            <a:picLocks noChangeAspect="1"/>
          </p:cNvPicPr>
          <p:nvPr/>
        </p:nvPicPr>
        <p:blipFill>
          <a:blip r:embed="rId3"/>
          <a:stretch>
            <a:fillRect/>
          </a:stretch>
        </p:blipFill>
        <p:spPr>
          <a:xfrm>
            <a:off x="942248" y="0"/>
            <a:ext cx="4450466" cy="573074"/>
          </a:xfrm>
          <a:prstGeom prst="rect">
            <a:avLst/>
          </a:prstGeom>
        </p:spPr>
      </p:pic>
    </p:spTree>
    <p:extLst>
      <p:ext uri="{BB962C8B-B14F-4D97-AF65-F5344CB8AC3E}">
        <p14:creationId xmlns:p14="http://schemas.microsoft.com/office/powerpoint/2010/main" val="1423259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pic>
        <p:nvPicPr>
          <p:cNvPr id="9" name="图片 33">
            <a:extLst>
              <a:ext uri="{FF2B5EF4-FFF2-40B4-BE49-F238E27FC236}">
                <a16:creationId xmlns:a16="http://schemas.microsoft.com/office/drawing/2014/main" id="{4A50EEF3-7ADE-6208-B82C-370F24EEC1B2}"/>
              </a:ext>
            </a:extLst>
          </p:cNvPr>
          <p:cNvPicPr>
            <a:picLocks noChangeAspect="1"/>
          </p:cNvPicPr>
          <p:nvPr/>
        </p:nvPicPr>
        <p:blipFill rotWithShape="1">
          <a:blip r:embed="rId3">
            <a:extLst>
              <a:ext uri="{28A0092B-C50C-407E-A947-70E740481C1C}">
                <a14:useLocalDpi xmlns:a14="http://schemas.microsoft.com/office/drawing/2010/main" val="0"/>
              </a:ext>
            </a:extLst>
          </a:blip>
          <a:srcRect t="62172" r="28078"/>
          <a:stretch/>
        </p:blipFill>
        <p:spPr>
          <a:xfrm flipV="1">
            <a:off x="299041" y="0"/>
            <a:ext cx="1957604" cy="1718344"/>
          </a:xfrm>
          <a:prstGeom prst="rect">
            <a:avLst/>
          </a:prstGeom>
        </p:spPr>
      </p:pic>
      <p:pic>
        <p:nvPicPr>
          <p:cNvPr id="10" name="图片 26">
            <a:extLst>
              <a:ext uri="{FF2B5EF4-FFF2-40B4-BE49-F238E27FC236}">
                <a16:creationId xmlns:a16="http://schemas.microsoft.com/office/drawing/2014/main" id="{4AE1C696-8D5F-5B8E-0EAC-AFA0F6AF6A30}"/>
              </a:ext>
            </a:extLst>
          </p:cNvPr>
          <p:cNvPicPr>
            <a:picLocks noChangeAspect="1"/>
          </p:cNvPicPr>
          <p:nvPr/>
        </p:nvPicPr>
        <p:blipFill rotWithShape="1">
          <a:blip r:embed="rId3">
            <a:extLst>
              <a:ext uri="{28A0092B-C50C-407E-A947-70E740481C1C}">
                <a14:useLocalDpi xmlns:a14="http://schemas.microsoft.com/office/drawing/2010/main" val="0"/>
              </a:ext>
            </a:extLst>
          </a:blip>
          <a:srcRect t="62172" r="28078"/>
          <a:stretch/>
        </p:blipFill>
        <p:spPr>
          <a:xfrm>
            <a:off x="6188498" y="2549222"/>
            <a:ext cx="2955502" cy="2594278"/>
          </a:xfrm>
          <a:prstGeom prst="rect">
            <a:avLst/>
          </a:prstGeom>
        </p:spPr>
      </p:pic>
      <p:sp>
        <p:nvSpPr>
          <p:cNvPr id="3" name="Title 2">
            <a:extLst>
              <a:ext uri="{FF2B5EF4-FFF2-40B4-BE49-F238E27FC236}">
                <a16:creationId xmlns:a16="http://schemas.microsoft.com/office/drawing/2014/main" id="{8B1069F1-DF89-4D0B-B155-17CD1D1314F0}"/>
              </a:ext>
            </a:extLst>
          </p:cNvPr>
          <p:cNvSpPr>
            <a:spLocks noGrp="1"/>
          </p:cNvSpPr>
          <p:nvPr>
            <p:ph type="title"/>
          </p:nvPr>
        </p:nvSpPr>
        <p:spPr>
          <a:xfrm>
            <a:off x="720000" y="313246"/>
            <a:ext cx="7704000" cy="572700"/>
          </a:xfrm>
        </p:spPr>
        <p:txBody>
          <a:bodyPr/>
          <a:lstStyle/>
          <a:p>
            <a:r>
              <a:rPr lang="en-US" dirty="0"/>
              <a:t>2. </a:t>
            </a:r>
            <a:r>
              <a:rPr lang="en-US" dirty="0" err="1"/>
              <a:t>Viết</a:t>
            </a:r>
            <a:r>
              <a:rPr lang="en-US" dirty="0"/>
              <a:t> </a:t>
            </a:r>
            <a:r>
              <a:rPr lang="en-US" dirty="0" err="1"/>
              <a:t>vào</a:t>
            </a:r>
            <a:r>
              <a:rPr lang="en-US" dirty="0"/>
              <a:t> </a:t>
            </a:r>
            <a:r>
              <a:rPr lang="en-US" dirty="0" err="1"/>
              <a:t>phiếu</a:t>
            </a:r>
            <a:r>
              <a:rPr lang="en-US" dirty="0"/>
              <a:t> </a:t>
            </a:r>
            <a:r>
              <a:rPr lang="en-US" dirty="0" err="1"/>
              <a:t>đọc</a:t>
            </a:r>
            <a:r>
              <a:rPr lang="en-US" dirty="0"/>
              <a:t> </a:t>
            </a:r>
            <a:r>
              <a:rPr lang="en-US" dirty="0" err="1"/>
              <a:t>sách</a:t>
            </a:r>
            <a:r>
              <a:rPr lang="en-US" dirty="0"/>
              <a:t>.</a:t>
            </a:r>
            <a:endParaRPr lang="en-GB" dirty="0"/>
          </a:p>
        </p:txBody>
      </p:sp>
      <p:grpSp>
        <p:nvGrpSpPr>
          <p:cNvPr id="23" name="组合 6">
            <a:extLst>
              <a:ext uri="{FF2B5EF4-FFF2-40B4-BE49-F238E27FC236}">
                <a16:creationId xmlns:a16="http://schemas.microsoft.com/office/drawing/2014/main" id="{4B75C903-91B4-4B6E-97D2-208638E5A380}"/>
              </a:ext>
            </a:extLst>
          </p:cNvPr>
          <p:cNvGrpSpPr/>
          <p:nvPr/>
        </p:nvGrpSpPr>
        <p:grpSpPr>
          <a:xfrm>
            <a:off x="665841" y="1089871"/>
            <a:ext cx="7984315" cy="1757363"/>
            <a:chOff x="1021" y="1992"/>
            <a:chExt cx="17377" cy="4228"/>
          </a:xfrm>
        </p:grpSpPr>
        <p:pic>
          <p:nvPicPr>
            <p:cNvPr id="24" name="图片 2" descr="999ba5066198f2db59d550c4dbd2090b">
              <a:extLst>
                <a:ext uri="{FF2B5EF4-FFF2-40B4-BE49-F238E27FC236}">
                  <a16:creationId xmlns:a16="http://schemas.microsoft.com/office/drawing/2014/main" id="{B68A0E4B-C594-468E-97A0-F881904626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1" y="1992"/>
              <a:ext cx="17377" cy="4228"/>
            </a:xfrm>
            <a:prstGeom prst="rect">
              <a:avLst/>
            </a:prstGeom>
          </p:spPr>
        </p:pic>
        <p:sp>
          <p:nvSpPr>
            <p:cNvPr id="25" name="文本框 10">
              <a:extLst>
                <a:ext uri="{FF2B5EF4-FFF2-40B4-BE49-F238E27FC236}">
                  <a16:creationId xmlns:a16="http://schemas.microsoft.com/office/drawing/2014/main" id="{475AE2F3-B551-485E-BAAC-41B91EDFF6DE}"/>
                </a:ext>
              </a:extLst>
            </p:cNvPr>
            <p:cNvSpPr txBox="1"/>
            <p:nvPr/>
          </p:nvSpPr>
          <p:spPr>
            <a:xfrm>
              <a:off x="2108" y="3578"/>
              <a:ext cx="3838" cy="1111"/>
            </a:xfrm>
            <a:prstGeom prst="rect">
              <a:avLst/>
            </a:prstGeom>
            <a:noFill/>
          </p:spPr>
          <p:txBody>
            <a:bodyPr wrap="square" rtlCol="0">
              <a:spAutoFit/>
            </a:bodyPr>
            <a:lstStyle/>
            <a:p>
              <a:pPr algn="ctr" defTabSz="685800">
                <a:buClrTx/>
                <a:defRPr/>
              </a:pP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Tên</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đọc</a:t>
              </a:r>
              <a:endParaRPr lang="zh-CN" altLang="en-US"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6" name="文本框 3">
              <a:extLst>
                <a:ext uri="{FF2B5EF4-FFF2-40B4-BE49-F238E27FC236}">
                  <a16:creationId xmlns:a16="http://schemas.microsoft.com/office/drawing/2014/main" id="{BD4FB4AF-10A9-4783-A63D-E97FBDB73D5E}"/>
                </a:ext>
              </a:extLst>
            </p:cNvPr>
            <p:cNvSpPr txBox="1"/>
            <p:nvPr/>
          </p:nvSpPr>
          <p:spPr>
            <a:xfrm>
              <a:off x="7765" y="3134"/>
              <a:ext cx="3888" cy="1999"/>
            </a:xfrm>
            <a:prstGeom prst="rect">
              <a:avLst/>
            </a:prstGeom>
            <a:noFill/>
          </p:spPr>
          <p:txBody>
            <a:bodyPr wrap="square" rtlCol="0">
              <a:spAutoFit/>
            </a:bodyPr>
            <a:lstStyle/>
            <a:p>
              <a:pPr algn="ctr" defTabSz="685800">
                <a:buClrTx/>
                <a:defRPr/>
              </a:pP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Một</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số</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nội</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dung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chính</a:t>
              </a:r>
              <a:endParaRPr lang="zh-CN" altLang="en-US"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7" name="文本框 5">
              <a:extLst>
                <a:ext uri="{FF2B5EF4-FFF2-40B4-BE49-F238E27FC236}">
                  <a16:creationId xmlns:a16="http://schemas.microsoft.com/office/drawing/2014/main" id="{BC12B890-D222-489D-B0B2-DD1D647585C5}"/>
                </a:ext>
              </a:extLst>
            </p:cNvPr>
            <p:cNvSpPr txBox="1"/>
            <p:nvPr/>
          </p:nvSpPr>
          <p:spPr>
            <a:xfrm>
              <a:off x="13469" y="3134"/>
              <a:ext cx="3968" cy="1999"/>
            </a:xfrm>
            <a:prstGeom prst="rect">
              <a:avLst/>
            </a:prstGeom>
            <a:noFill/>
          </p:spPr>
          <p:txBody>
            <a:bodyPr wrap="square" rtlCol="0">
              <a:spAutoFit/>
            </a:bodyPr>
            <a:lstStyle/>
            <a:p>
              <a:pPr algn="ctr" defTabSz="685800">
                <a:buClrTx/>
                <a:defRPr/>
              </a:pP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Cảm</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nghĩ</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của</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em</a:t>
              </a:r>
              <a:endParaRPr lang="zh-CN" altLang="en-US"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28" name="图片 7" descr="8691fc963511599ce3dc24771297d54e">
            <a:extLst>
              <a:ext uri="{FF2B5EF4-FFF2-40B4-BE49-F238E27FC236}">
                <a16:creationId xmlns:a16="http://schemas.microsoft.com/office/drawing/2014/main" id="{4002EE79-CAEF-483E-B4DB-FA0C4CFF26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0348" y="2847233"/>
            <a:ext cx="3945255" cy="202787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09"/>
        <p:cNvGrpSpPr/>
        <p:nvPr/>
      </p:nvGrpSpPr>
      <p:grpSpPr>
        <a:xfrm>
          <a:off x="0" y="0"/>
          <a:ext cx="0" cy="0"/>
          <a:chOff x="0" y="0"/>
          <a:chExt cx="0" cy="0"/>
        </a:xfrm>
      </p:grpSpPr>
      <p:sp>
        <p:nvSpPr>
          <p:cNvPr id="1810" name="Google Shape;1810;p54"/>
          <p:cNvSpPr txBox="1">
            <a:spLocks noGrp="1"/>
          </p:cNvSpPr>
          <p:nvPr>
            <p:ph type="title"/>
          </p:nvPr>
        </p:nvSpPr>
        <p:spPr>
          <a:xfrm>
            <a:off x="1342273" y="-387526"/>
            <a:ext cx="5956908" cy="1765349"/>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5400" b="1" dirty="0">
                <a:ln w="6600">
                  <a:solidFill>
                    <a:schemeClr val="accent2"/>
                  </a:solidFill>
                  <a:prstDash val="solid"/>
                </a:ln>
                <a:solidFill>
                  <a:schemeClr val="tx2">
                    <a:lumMod val="75000"/>
                  </a:schemeClr>
                </a:solidFill>
                <a:effectLst>
                  <a:outerShdw dist="38100" dir="2700000" algn="tl" rotWithShape="0">
                    <a:schemeClr val="accent2"/>
                  </a:outerShdw>
                </a:effectLst>
              </a:rPr>
              <a:t>C</a:t>
            </a:r>
            <a:r>
              <a:rPr lang="en-GB" sz="5400" b="1" dirty="0" err="1">
                <a:ln w="6600">
                  <a:solidFill>
                    <a:schemeClr val="accent2"/>
                  </a:solidFill>
                  <a:prstDash val="solid"/>
                </a:ln>
                <a:solidFill>
                  <a:schemeClr val="tx2">
                    <a:lumMod val="75000"/>
                  </a:schemeClr>
                </a:solidFill>
                <a:effectLst>
                  <a:outerShdw dist="38100" dir="2700000" algn="tl" rotWithShape="0">
                    <a:schemeClr val="accent2"/>
                  </a:outerShdw>
                </a:effectLst>
              </a:rPr>
              <a:t>ủng</a:t>
            </a:r>
            <a:r>
              <a:rPr lang="en-GB" sz="5400" b="1" dirty="0">
                <a:ln w="6600">
                  <a:solidFill>
                    <a:schemeClr val="accent2"/>
                  </a:solidFill>
                  <a:prstDash val="solid"/>
                </a:ln>
                <a:solidFill>
                  <a:schemeClr val="tx2">
                    <a:lumMod val="75000"/>
                  </a:schemeClr>
                </a:solidFill>
                <a:effectLst>
                  <a:outerShdw dist="38100" dir="2700000" algn="tl" rotWithShape="0">
                    <a:schemeClr val="accent2"/>
                  </a:outerShdw>
                </a:effectLst>
              </a:rPr>
              <a:t> </a:t>
            </a:r>
            <a:r>
              <a:rPr lang="en-GB" sz="5400" b="1" dirty="0" err="1">
                <a:ln w="6600">
                  <a:solidFill>
                    <a:schemeClr val="accent2"/>
                  </a:solidFill>
                  <a:prstDash val="solid"/>
                </a:ln>
                <a:solidFill>
                  <a:schemeClr val="tx2">
                    <a:lumMod val="75000"/>
                  </a:schemeClr>
                </a:solidFill>
                <a:effectLst>
                  <a:outerShdw dist="38100" dir="2700000" algn="tl" rotWithShape="0">
                    <a:schemeClr val="accent2"/>
                  </a:outerShdw>
                </a:effectLst>
              </a:rPr>
              <a:t>cố</a:t>
            </a:r>
            <a:r>
              <a:rPr lang="en-GB" sz="5400" b="1" dirty="0">
                <a:ln w="6600">
                  <a:solidFill>
                    <a:schemeClr val="accent2"/>
                  </a:solidFill>
                  <a:prstDash val="solid"/>
                </a:ln>
                <a:solidFill>
                  <a:schemeClr val="tx2">
                    <a:lumMod val="75000"/>
                  </a:schemeClr>
                </a:solidFill>
                <a:effectLst>
                  <a:outerShdw dist="38100" dir="2700000" algn="tl" rotWithShape="0">
                    <a:schemeClr val="accent2"/>
                  </a:outerShdw>
                </a:effectLst>
              </a:rPr>
              <a:t>, </a:t>
            </a:r>
            <a:r>
              <a:rPr lang="en-GB" sz="5400" b="1" dirty="0" err="1">
                <a:ln w="6600">
                  <a:solidFill>
                    <a:schemeClr val="accent2"/>
                  </a:solidFill>
                  <a:prstDash val="solid"/>
                </a:ln>
                <a:solidFill>
                  <a:schemeClr val="tx2">
                    <a:lumMod val="75000"/>
                  </a:schemeClr>
                </a:solidFill>
                <a:effectLst>
                  <a:outerShdw dist="38100" dir="2700000" algn="tl" rotWithShape="0">
                    <a:schemeClr val="accent2"/>
                  </a:outerShdw>
                </a:effectLst>
              </a:rPr>
              <a:t>dặn</a:t>
            </a:r>
            <a:r>
              <a:rPr lang="en-GB" sz="5400" b="1" dirty="0">
                <a:ln w="6600">
                  <a:solidFill>
                    <a:schemeClr val="accent2"/>
                  </a:solidFill>
                  <a:prstDash val="solid"/>
                </a:ln>
                <a:solidFill>
                  <a:schemeClr val="tx2">
                    <a:lumMod val="75000"/>
                  </a:schemeClr>
                </a:solidFill>
                <a:effectLst>
                  <a:outerShdw dist="38100" dir="2700000" algn="tl" rotWithShape="0">
                    <a:schemeClr val="accent2"/>
                  </a:outerShdw>
                </a:effectLst>
              </a:rPr>
              <a:t> </a:t>
            </a:r>
            <a:r>
              <a:rPr lang="en-GB" sz="5400" b="1" dirty="0" err="1">
                <a:ln w="6600">
                  <a:solidFill>
                    <a:schemeClr val="accent2"/>
                  </a:solidFill>
                  <a:prstDash val="solid"/>
                </a:ln>
                <a:solidFill>
                  <a:schemeClr val="tx2">
                    <a:lumMod val="75000"/>
                  </a:schemeClr>
                </a:solidFill>
                <a:effectLst>
                  <a:outerShdw dist="38100" dir="2700000" algn="tl" rotWithShape="0">
                    <a:schemeClr val="accent2"/>
                  </a:outerShdw>
                </a:effectLst>
              </a:rPr>
              <a:t>dò</a:t>
            </a:r>
            <a:r>
              <a:rPr lang="en-GB" sz="5400" b="1" dirty="0">
                <a:ln w="6600">
                  <a:solidFill>
                    <a:schemeClr val="accent2"/>
                  </a:solidFill>
                  <a:prstDash val="solid"/>
                </a:ln>
                <a:solidFill>
                  <a:schemeClr val="tx2">
                    <a:lumMod val="75000"/>
                  </a:schemeClr>
                </a:solidFill>
                <a:effectLst>
                  <a:outerShdw dist="38100" dir="2700000" algn="tl" rotWithShape="0">
                    <a:schemeClr val="accent2"/>
                  </a:outerShdw>
                </a:effectLst>
              </a:rPr>
              <a:t>.</a:t>
            </a:r>
            <a:endParaRPr sz="5400" b="1" dirty="0">
              <a:ln w="6600">
                <a:solidFill>
                  <a:schemeClr val="accent2"/>
                </a:solidFill>
                <a:prstDash val="solid"/>
              </a:ln>
              <a:solidFill>
                <a:schemeClr val="tx2">
                  <a:lumMod val="75000"/>
                </a:schemeClr>
              </a:solidFill>
              <a:effectLst>
                <a:outerShdw dist="38100" dir="2700000" algn="tl" rotWithShape="0">
                  <a:schemeClr val="accent2"/>
                </a:outerShdw>
              </a:effectLst>
            </a:endParaRPr>
          </a:p>
        </p:txBody>
      </p:sp>
      <p:grpSp>
        <p:nvGrpSpPr>
          <p:cNvPr id="1811" name="Google Shape;1811;p54"/>
          <p:cNvGrpSpPr/>
          <p:nvPr/>
        </p:nvGrpSpPr>
        <p:grpSpPr>
          <a:xfrm>
            <a:off x="1602030" y="1034168"/>
            <a:ext cx="5564125" cy="3798624"/>
            <a:chOff x="4572173" y="1669647"/>
            <a:chExt cx="3852195" cy="2933649"/>
          </a:xfrm>
        </p:grpSpPr>
        <p:sp>
          <p:nvSpPr>
            <p:cNvPr id="1812" name="Google Shape;1812;p54"/>
            <p:cNvSpPr/>
            <p:nvPr/>
          </p:nvSpPr>
          <p:spPr>
            <a:xfrm>
              <a:off x="5838900" y="4079975"/>
              <a:ext cx="1315459" cy="523321"/>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solidFill>
              <a:schemeClr val="accent1"/>
            </a:solidFill>
            <a:ln>
              <a:noFill/>
            </a:ln>
          </p:spPr>
        </p:sp>
        <p:sp>
          <p:nvSpPr>
            <p:cNvPr id="1813" name="Google Shape;1813;p54"/>
            <p:cNvSpPr/>
            <p:nvPr/>
          </p:nvSpPr>
          <p:spPr>
            <a:xfrm>
              <a:off x="4704505" y="1792697"/>
              <a:ext cx="3590688" cy="2189243"/>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4" name="Google Shape;1814;p54"/>
            <p:cNvSpPr/>
            <p:nvPr/>
          </p:nvSpPr>
          <p:spPr>
            <a:xfrm>
              <a:off x="4572173" y="1669647"/>
              <a:ext cx="3852195" cy="2436931"/>
            </a:xfrm>
            <a:prstGeom prst="roundRect">
              <a:avLst>
                <a:gd name="adj" fmla="val 3857"/>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5" name="Google Shape;1815;p54"/>
            <p:cNvSpPr/>
            <p:nvPr/>
          </p:nvSpPr>
          <p:spPr>
            <a:xfrm>
              <a:off x="4598364" y="1696194"/>
              <a:ext cx="3799894" cy="2383773"/>
            </a:xfrm>
            <a:prstGeom prst="roundRect">
              <a:avLst>
                <a:gd name="adj" fmla="val 3282"/>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p:cNvPicPr>
            <a:picLocks noChangeAspect="1"/>
          </p:cNvPicPr>
          <p:nvPr/>
        </p:nvPicPr>
        <p:blipFill>
          <a:blip r:embed="rId3"/>
          <a:stretch>
            <a:fillRect/>
          </a:stretch>
        </p:blipFill>
        <p:spPr>
          <a:xfrm>
            <a:off x="2136722" y="2119741"/>
            <a:ext cx="4490000" cy="2087107"/>
          </a:xfrm>
          <a:prstGeom prst="rect">
            <a:avLst/>
          </a:prstGeom>
          <a:ln>
            <a:noFill/>
          </a:ln>
          <a:effectLst>
            <a:softEdge rad="112500"/>
          </a:effectLst>
        </p:spPr>
      </p:pic>
      <p:sp>
        <p:nvSpPr>
          <p:cNvPr id="4" name="TextBox 3"/>
          <p:cNvSpPr txBox="1"/>
          <p:nvPr/>
        </p:nvSpPr>
        <p:spPr>
          <a:xfrm>
            <a:off x="1639860" y="1395010"/>
            <a:ext cx="5544921" cy="523220"/>
          </a:xfrm>
          <a:prstGeom prst="rect">
            <a:avLst/>
          </a:prstGeom>
          <a:noFill/>
        </p:spPr>
        <p:txBody>
          <a:bodyPr wrap="square" rtlCol="0">
            <a:spAutoFit/>
          </a:bodyPr>
          <a:lstStyle/>
          <a:p>
            <a:r>
              <a:rPr lang="en-GB" sz="2800" dirty="0" err="1">
                <a:ln>
                  <a:solidFill>
                    <a:srgbClr val="0070C0"/>
                  </a:solidFill>
                </a:ln>
                <a:solidFill>
                  <a:schemeClr val="bg1"/>
                </a:solidFill>
                <a:latin typeface="Pacifico" panose="020B0604020202020204" charset="0"/>
              </a:rPr>
              <a:t>Chuẩn</a:t>
            </a:r>
            <a:r>
              <a:rPr lang="en-GB" sz="2800" dirty="0">
                <a:ln>
                  <a:solidFill>
                    <a:srgbClr val="0070C0"/>
                  </a:solidFill>
                </a:ln>
                <a:solidFill>
                  <a:schemeClr val="bg1"/>
                </a:solidFill>
                <a:latin typeface="Pacifico" panose="020B0604020202020204" charset="0"/>
              </a:rPr>
              <a:t> </a:t>
            </a:r>
            <a:r>
              <a:rPr lang="en-GB" sz="2800" dirty="0" err="1">
                <a:ln>
                  <a:solidFill>
                    <a:srgbClr val="0070C0"/>
                  </a:solidFill>
                </a:ln>
                <a:solidFill>
                  <a:schemeClr val="bg1"/>
                </a:solidFill>
                <a:latin typeface="Pacifico" panose="020B0604020202020204" charset="0"/>
              </a:rPr>
              <a:t>bị</a:t>
            </a:r>
            <a:r>
              <a:rPr lang="en-GB" sz="2800" dirty="0">
                <a:ln>
                  <a:solidFill>
                    <a:srgbClr val="0070C0"/>
                  </a:solidFill>
                </a:ln>
                <a:solidFill>
                  <a:schemeClr val="bg1"/>
                </a:solidFill>
                <a:latin typeface="Pacifico" panose="020B0604020202020204" charset="0"/>
              </a:rPr>
              <a:t> </a:t>
            </a:r>
            <a:r>
              <a:rPr lang="en-GB" sz="2800" dirty="0" err="1">
                <a:ln>
                  <a:solidFill>
                    <a:srgbClr val="0070C0"/>
                  </a:solidFill>
                </a:ln>
                <a:solidFill>
                  <a:schemeClr val="bg1"/>
                </a:solidFill>
                <a:latin typeface="Pacifico" panose="020B0604020202020204" charset="0"/>
              </a:rPr>
              <a:t>bài</a:t>
            </a:r>
            <a:r>
              <a:rPr lang="en-GB" sz="2800" dirty="0">
                <a:ln>
                  <a:solidFill>
                    <a:srgbClr val="0070C0"/>
                  </a:solidFill>
                </a:ln>
                <a:solidFill>
                  <a:schemeClr val="bg1"/>
                </a:solidFill>
                <a:latin typeface="Pacifico" panose="020B0604020202020204" charset="0"/>
              </a:rPr>
              <a:t>: </a:t>
            </a:r>
            <a:r>
              <a:rPr lang="en-GB" sz="2800" dirty="0" err="1">
                <a:ln>
                  <a:solidFill>
                    <a:srgbClr val="0070C0"/>
                  </a:solidFill>
                </a:ln>
                <a:solidFill>
                  <a:schemeClr val="bg1"/>
                </a:solidFill>
                <a:latin typeface="Pacifico" panose="020B0604020202020204" charset="0"/>
              </a:rPr>
              <a:t>Những</a:t>
            </a:r>
            <a:r>
              <a:rPr lang="en-GB" sz="2800" dirty="0">
                <a:ln>
                  <a:solidFill>
                    <a:srgbClr val="0070C0"/>
                  </a:solidFill>
                </a:ln>
                <a:solidFill>
                  <a:schemeClr val="bg1"/>
                </a:solidFill>
                <a:latin typeface="Pacifico" panose="020B0604020202020204" charset="0"/>
              </a:rPr>
              <a:t> </a:t>
            </a:r>
            <a:r>
              <a:rPr lang="en-GB" sz="2800" dirty="0" err="1">
                <a:ln>
                  <a:solidFill>
                    <a:srgbClr val="0070C0"/>
                  </a:solidFill>
                </a:ln>
                <a:solidFill>
                  <a:schemeClr val="bg1"/>
                </a:solidFill>
                <a:latin typeface="Pacifico" panose="020B0604020202020204" charset="0"/>
              </a:rPr>
              <a:t>tấm</a:t>
            </a:r>
            <a:r>
              <a:rPr lang="en-GB" sz="2800" dirty="0">
                <a:ln>
                  <a:solidFill>
                    <a:srgbClr val="0070C0"/>
                  </a:solidFill>
                </a:ln>
                <a:solidFill>
                  <a:schemeClr val="bg1"/>
                </a:solidFill>
                <a:latin typeface="Pacifico" panose="020B0604020202020204" charset="0"/>
              </a:rPr>
              <a:t> </a:t>
            </a:r>
            <a:r>
              <a:rPr lang="en-GB" sz="2800" dirty="0" err="1">
                <a:ln>
                  <a:solidFill>
                    <a:srgbClr val="0070C0"/>
                  </a:solidFill>
                </a:ln>
                <a:solidFill>
                  <a:schemeClr val="bg1"/>
                </a:solidFill>
                <a:latin typeface="Pacifico" panose="020B0604020202020204" charset="0"/>
              </a:rPr>
              <a:t>chân</a:t>
            </a:r>
            <a:r>
              <a:rPr lang="en-GB" sz="2800" dirty="0">
                <a:ln>
                  <a:solidFill>
                    <a:srgbClr val="0070C0"/>
                  </a:solidFill>
                </a:ln>
                <a:solidFill>
                  <a:schemeClr val="bg1"/>
                </a:solidFill>
                <a:latin typeface="Pacifico" panose="020B0604020202020204" charset="0"/>
              </a:rPr>
              <a:t> </a:t>
            </a:r>
            <a:r>
              <a:rPr lang="en-GB" sz="2800" dirty="0" err="1">
                <a:ln>
                  <a:solidFill>
                    <a:srgbClr val="0070C0"/>
                  </a:solidFill>
                </a:ln>
                <a:solidFill>
                  <a:schemeClr val="bg1"/>
                </a:solidFill>
                <a:latin typeface="Pacifico" panose="020B0604020202020204" charset="0"/>
              </a:rPr>
              <a:t>tình</a:t>
            </a:r>
            <a:r>
              <a:rPr lang="en-GB" sz="2800" dirty="0">
                <a:ln>
                  <a:solidFill>
                    <a:srgbClr val="0070C0"/>
                  </a:solidFill>
                </a:ln>
                <a:solidFill>
                  <a:schemeClr val="bg1"/>
                </a:solidFill>
                <a:latin typeface="Pacifico" panose="020B0604020202020204" charset="0"/>
              </a:rPr>
              <a:t>.</a:t>
            </a:r>
            <a:endParaRPr lang="en-US" sz="2800" dirty="0">
              <a:ln>
                <a:solidFill>
                  <a:srgbClr val="0070C0"/>
                </a:solidFill>
              </a:ln>
              <a:solidFill>
                <a:schemeClr val="bg1"/>
              </a:solidFill>
              <a:latin typeface="Pacifico" panose="020B0604020202020204" charset="0"/>
            </a:endParaRPr>
          </a:p>
        </p:txBody>
      </p:sp>
    </p:spTree>
    <p:extLst>
      <p:ext uri="{BB962C8B-B14F-4D97-AF65-F5344CB8AC3E}">
        <p14:creationId xmlns:p14="http://schemas.microsoft.com/office/powerpoint/2010/main" val="1563692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grpSp>
        <p:nvGrpSpPr>
          <p:cNvPr id="1836" name="Google Shape;1836;p56"/>
          <p:cNvGrpSpPr/>
          <p:nvPr/>
        </p:nvGrpSpPr>
        <p:grpSpPr>
          <a:xfrm>
            <a:off x="4023360" y="1144242"/>
            <a:ext cx="5457705" cy="4250102"/>
            <a:chOff x="5036155" y="1089987"/>
            <a:chExt cx="4425557" cy="4250102"/>
          </a:xfrm>
        </p:grpSpPr>
        <p:sp>
          <p:nvSpPr>
            <p:cNvPr id="1837" name="Google Shape;1837;p56"/>
            <p:cNvSpPr/>
            <p:nvPr/>
          </p:nvSpPr>
          <p:spPr>
            <a:xfrm>
              <a:off x="5036155" y="1089987"/>
              <a:ext cx="4425557" cy="4250102"/>
            </a:xfrm>
            <a:custGeom>
              <a:avLst/>
              <a:gdLst/>
              <a:ahLst/>
              <a:cxnLst/>
              <a:rect l="l" t="t" r="r" b="b"/>
              <a:pathLst>
                <a:path w="120366" h="115594" extrusionOk="0">
                  <a:moveTo>
                    <a:pt x="67461" y="1"/>
                  </a:moveTo>
                  <a:cubicBezTo>
                    <a:pt x="64374" y="1"/>
                    <a:pt x="61260" y="1231"/>
                    <a:pt x="58934" y="3821"/>
                  </a:cubicBezTo>
                  <a:cubicBezTo>
                    <a:pt x="56693" y="6315"/>
                    <a:pt x="53566" y="7625"/>
                    <a:pt x="50396" y="7625"/>
                  </a:cubicBezTo>
                  <a:cubicBezTo>
                    <a:pt x="48426" y="7625"/>
                    <a:pt x="46439" y="7119"/>
                    <a:pt x="44639" y="6076"/>
                  </a:cubicBezTo>
                  <a:cubicBezTo>
                    <a:pt x="42787" y="5000"/>
                    <a:pt x="40811" y="4505"/>
                    <a:pt x="38881" y="4505"/>
                  </a:cubicBezTo>
                  <a:cubicBezTo>
                    <a:pt x="33291" y="4505"/>
                    <a:pt x="28092" y="8652"/>
                    <a:pt x="27454" y="14817"/>
                  </a:cubicBezTo>
                  <a:cubicBezTo>
                    <a:pt x="26895" y="20223"/>
                    <a:pt x="22627" y="24509"/>
                    <a:pt x="17222" y="25050"/>
                  </a:cubicBezTo>
                  <a:cubicBezTo>
                    <a:pt x="8928" y="25907"/>
                    <a:pt x="4268" y="35021"/>
                    <a:pt x="8462" y="42234"/>
                  </a:cubicBezTo>
                  <a:cubicBezTo>
                    <a:pt x="11202" y="46950"/>
                    <a:pt x="10251" y="52914"/>
                    <a:pt x="6207" y="56548"/>
                  </a:cubicBezTo>
                  <a:cubicBezTo>
                    <a:pt x="0" y="62121"/>
                    <a:pt x="1622" y="72223"/>
                    <a:pt x="9245" y="75597"/>
                  </a:cubicBezTo>
                  <a:cubicBezTo>
                    <a:pt x="14202" y="77815"/>
                    <a:pt x="16961" y="83201"/>
                    <a:pt x="15824" y="88513"/>
                  </a:cubicBezTo>
                  <a:cubicBezTo>
                    <a:pt x="14266" y="95835"/>
                    <a:pt x="19952" y="102434"/>
                    <a:pt x="27034" y="102434"/>
                  </a:cubicBezTo>
                  <a:cubicBezTo>
                    <a:pt x="27830" y="102434"/>
                    <a:pt x="28644" y="102350"/>
                    <a:pt x="29467" y="102175"/>
                  </a:cubicBezTo>
                  <a:cubicBezTo>
                    <a:pt x="30272" y="102003"/>
                    <a:pt x="31078" y="101919"/>
                    <a:pt x="31875" y="101919"/>
                  </a:cubicBezTo>
                  <a:cubicBezTo>
                    <a:pt x="36338" y="101919"/>
                    <a:pt x="40499" y="104532"/>
                    <a:pt x="42365" y="108754"/>
                  </a:cubicBezTo>
                  <a:cubicBezTo>
                    <a:pt x="44341" y="113196"/>
                    <a:pt x="48596" y="115594"/>
                    <a:pt x="52905" y="115594"/>
                  </a:cubicBezTo>
                  <a:cubicBezTo>
                    <a:pt x="55992" y="115594"/>
                    <a:pt x="59106" y="114364"/>
                    <a:pt x="61432" y="111774"/>
                  </a:cubicBezTo>
                  <a:cubicBezTo>
                    <a:pt x="63673" y="109279"/>
                    <a:pt x="66800" y="107969"/>
                    <a:pt x="69970" y="107969"/>
                  </a:cubicBezTo>
                  <a:cubicBezTo>
                    <a:pt x="71940" y="107969"/>
                    <a:pt x="73927" y="108475"/>
                    <a:pt x="75727" y="109518"/>
                  </a:cubicBezTo>
                  <a:cubicBezTo>
                    <a:pt x="77578" y="110595"/>
                    <a:pt x="79556" y="111089"/>
                    <a:pt x="81488" y="111089"/>
                  </a:cubicBezTo>
                  <a:cubicBezTo>
                    <a:pt x="87082" y="111089"/>
                    <a:pt x="92288" y="106942"/>
                    <a:pt x="92912" y="100777"/>
                  </a:cubicBezTo>
                  <a:cubicBezTo>
                    <a:pt x="93471" y="95372"/>
                    <a:pt x="97758" y="91085"/>
                    <a:pt x="103163" y="90545"/>
                  </a:cubicBezTo>
                  <a:cubicBezTo>
                    <a:pt x="111438" y="89687"/>
                    <a:pt x="116098" y="80573"/>
                    <a:pt x="111904" y="73360"/>
                  </a:cubicBezTo>
                  <a:cubicBezTo>
                    <a:pt x="109183" y="68645"/>
                    <a:pt x="110133" y="62680"/>
                    <a:pt x="114178" y="59046"/>
                  </a:cubicBezTo>
                  <a:cubicBezTo>
                    <a:pt x="120366" y="53492"/>
                    <a:pt x="118763" y="43371"/>
                    <a:pt x="111140" y="39998"/>
                  </a:cubicBezTo>
                  <a:cubicBezTo>
                    <a:pt x="106163" y="37780"/>
                    <a:pt x="103424" y="32393"/>
                    <a:pt x="104560" y="27081"/>
                  </a:cubicBezTo>
                  <a:cubicBezTo>
                    <a:pt x="106119" y="19760"/>
                    <a:pt x="100432" y="13161"/>
                    <a:pt x="93337" y="13161"/>
                  </a:cubicBezTo>
                  <a:cubicBezTo>
                    <a:pt x="92539" y="13161"/>
                    <a:pt x="91724" y="13244"/>
                    <a:pt x="90899" y="13420"/>
                  </a:cubicBezTo>
                  <a:cubicBezTo>
                    <a:pt x="90094" y="13592"/>
                    <a:pt x="89288" y="13675"/>
                    <a:pt x="88491" y="13675"/>
                  </a:cubicBezTo>
                  <a:cubicBezTo>
                    <a:pt x="84028" y="13675"/>
                    <a:pt x="79867" y="11063"/>
                    <a:pt x="78001" y="6840"/>
                  </a:cubicBezTo>
                  <a:cubicBezTo>
                    <a:pt x="76025" y="2398"/>
                    <a:pt x="71770" y="1"/>
                    <a:pt x="67461"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6"/>
            <p:cNvSpPr/>
            <p:nvPr/>
          </p:nvSpPr>
          <p:spPr>
            <a:xfrm>
              <a:off x="5286284" y="1531969"/>
              <a:ext cx="3926659" cy="3770875"/>
            </a:xfrm>
            <a:custGeom>
              <a:avLst/>
              <a:gdLst/>
              <a:ahLst/>
              <a:cxnLst/>
              <a:rect l="l" t="t" r="r" b="b"/>
              <a:pathLst>
                <a:path w="106797" h="102560" extrusionOk="0">
                  <a:moveTo>
                    <a:pt x="59836" y="0"/>
                  </a:moveTo>
                  <a:cubicBezTo>
                    <a:pt x="57100" y="0"/>
                    <a:pt x="54340" y="1092"/>
                    <a:pt x="52280" y="3393"/>
                  </a:cubicBezTo>
                  <a:cubicBezTo>
                    <a:pt x="50291" y="5600"/>
                    <a:pt x="47515" y="6765"/>
                    <a:pt x="44700" y="6765"/>
                  </a:cubicBezTo>
                  <a:cubicBezTo>
                    <a:pt x="42951" y="6765"/>
                    <a:pt x="41187" y="6316"/>
                    <a:pt x="39588" y="5387"/>
                  </a:cubicBezTo>
                  <a:cubicBezTo>
                    <a:pt x="37947" y="4435"/>
                    <a:pt x="36194" y="3998"/>
                    <a:pt x="34483" y="3998"/>
                  </a:cubicBezTo>
                  <a:cubicBezTo>
                    <a:pt x="29525" y="3998"/>
                    <a:pt x="24910" y="7668"/>
                    <a:pt x="24342" y="13141"/>
                  </a:cubicBezTo>
                  <a:cubicBezTo>
                    <a:pt x="23857" y="17931"/>
                    <a:pt x="20055" y="21733"/>
                    <a:pt x="15265" y="22236"/>
                  </a:cubicBezTo>
                  <a:cubicBezTo>
                    <a:pt x="7903" y="22982"/>
                    <a:pt x="3784" y="31071"/>
                    <a:pt x="7493" y="37464"/>
                  </a:cubicBezTo>
                  <a:cubicBezTo>
                    <a:pt x="9916" y="41639"/>
                    <a:pt x="9077" y="46950"/>
                    <a:pt x="5498" y="50175"/>
                  </a:cubicBezTo>
                  <a:cubicBezTo>
                    <a:pt x="0" y="55095"/>
                    <a:pt x="1417" y="64079"/>
                    <a:pt x="8182" y="67080"/>
                  </a:cubicBezTo>
                  <a:cubicBezTo>
                    <a:pt x="12600" y="69037"/>
                    <a:pt x="15023" y="73808"/>
                    <a:pt x="14016" y="78524"/>
                  </a:cubicBezTo>
                  <a:cubicBezTo>
                    <a:pt x="12641" y="85028"/>
                    <a:pt x="17690" y="90884"/>
                    <a:pt x="23981" y="90884"/>
                  </a:cubicBezTo>
                  <a:cubicBezTo>
                    <a:pt x="24685" y="90884"/>
                    <a:pt x="25404" y="90811"/>
                    <a:pt x="26131" y="90657"/>
                  </a:cubicBezTo>
                  <a:cubicBezTo>
                    <a:pt x="26845" y="90505"/>
                    <a:pt x="27562" y="90431"/>
                    <a:pt x="28270" y="90431"/>
                  </a:cubicBezTo>
                  <a:cubicBezTo>
                    <a:pt x="32233" y="90431"/>
                    <a:pt x="35933" y="92743"/>
                    <a:pt x="37593" y="96491"/>
                  </a:cubicBezTo>
                  <a:cubicBezTo>
                    <a:pt x="39342" y="100433"/>
                    <a:pt x="43116" y="102560"/>
                    <a:pt x="46938" y="102560"/>
                  </a:cubicBezTo>
                  <a:cubicBezTo>
                    <a:pt x="49675" y="102560"/>
                    <a:pt x="52437" y="101469"/>
                    <a:pt x="54498" y="99175"/>
                  </a:cubicBezTo>
                  <a:cubicBezTo>
                    <a:pt x="56487" y="96968"/>
                    <a:pt x="59263" y="95803"/>
                    <a:pt x="62078" y="95803"/>
                  </a:cubicBezTo>
                  <a:cubicBezTo>
                    <a:pt x="63827" y="95803"/>
                    <a:pt x="65591" y="96252"/>
                    <a:pt x="67191" y="97181"/>
                  </a:cubicBezTo>
                  <a:cubicBezTo>
                    <a:pt x="68829" y="98131"/>
                    <a:pt x="70579" y="98567"/>
                    <a:pt x="72290" y="98567"/>
                  </a:cubicBezTo>
                  <a:cubicBezTo>
                    <a:pt x="77255" y="98567"/>
                    <a:pt x="81882" y="94889"/>
                    <a:pt x="82437" y="89427"/>
                  </a:cubicBezTo>
                  <a:cubicBezTo>
                    <a:pt x="82940" y="84618"/>
                    <a:pt x="86724" y="80816"/>
                    <a:pt x="91532" y="80332"/>
                  </a:cubicBezTo>
                  <a:cubicBezTo>
                    <a:pt x="98876" y="79567"/>
                    <a:pt x="102995" y="71478"/>
                    <a:pt x="99286" y="65085"/>
                  </a:cubicBezTo>
                  <a:cubicBezTo>
                    <a:pt x="96863" y="60911"/>
                    <a:pt x="97702" y="55617"/>
                    <a:pt x="101299" y="52393"/>
                  </a:cubicBezTo>
                  <a:cubicBezTo>
                    <a:pt x="106797" y="47454"/>
                    <a:pt x="105362" y="38489"/>
                    <a:pt x="98596" y="35488"/>
                  </a:cubicBezTo>
                  <a:cubicBezTo>
                    <a:pt x="94198" y="33531"/>
                    <a:pt x="91756" y="28741"/>
                    <a:pt x="92762" y="24025"/>
                  </a:cubicBezTo>
                  <a:cubicBezTo>
                    <a:pt x="94136" y="17544"/>
                    <a:pt x="89083" y="11679"/>
                    <a:pt x="82810" y="11679"/>
                  </a:cubicBezTo>
                  <a:cubicBezTo>
                    <a:pt x="82102" y="11679"/>
                    <a:pt x="81379" y="11754"/>
                    <a:pt x="80648" y="11911"/>
                  </a:cubicBezTo>
                  <a:cubicBezTo>
                    <a:pt x="79933" y="12062"/>
                    <a:pt x="79218" y="12136"/>
                    <a:pt x="78512" y="12136"/>
                  </a:cubicBezTo>
                  <a:cubicBezTo>
                    <a:pt x="74538" y="12136"/>
                    <a:pt x="70847" y="9812"/>
                    <a:pt x="69185" y="6077"/>
                  </a:cubicBezTo>
                  <a:cubicBezTo>
                    <a:pt x="67436" y="2133"/>
                    <a:pt x="63660" y="0"/>
                    <a:pt x="5983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338" name="Picture 2" descr="Giáo Dục, Học Tập, Học Sinh, Kiến Thức, Học Nhóm, Tải hình PNG 187 -  Free.Vector6.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9478" y="851756"/>
            <a:ext cx="4236399" cy="31490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91378" y="486146"/>
            <a:ext cx="4359018" cy="376155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26">
            <a:extLst>
              <a:ext uri="{FF2B5EF4-FFF2-40B4-BE49-F238E27FC236}">
                <a16:creationId xmlns:a16="http://schemas.microsoft.com/office/drawing/2014/main" id="{4AE1C696-8D5F-5B8E-0EAC-AFA0F6AF6A30}"/>
              </a:ext>
            </a:extLst>
          </p:cNvPr>
          <p:cNvPicPr>
            <a:picLocks noChangeAspect="1"/>
          </p:cNvPicPr>
          <p:nvPr/>
        </p:nvPicPr>
        <p:blipFill rotWithShape="1">
          <a:blip r:embed="rId2">
            <a:extLst>
              <a:ext uri="{28A0092B-C50C-407E-A947-70E740481C1C}">
                <a14:useLocalDpi xmlns:a14="http://schemas.microsoft.com/office/drawing/2010/main" val="0"/>
              </a:ext>
            </a:extLst>
          </a:blip>
          <a:srcRect t="62172" r="28078"/>
          <a:stretch/>
        </p:blipFill>
        <p:spPr>
          <a:xfrm>
            <a:off x="6610267" y="2508934"/>
            <a:ext cx="2955502" cy="2594278"/>
          </a:xfrm>
          <a:prstGeom prst="rect">
            <a:avLst/>
          </a:prstGeom>
        </p:spPr>
      </p:pic>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0" b="100000" l="1050" r="98819"/>
                    </a14:imgEffect>
                  </a14:imgLayer>
                </a14:imgProps>
              </a:ext>
            </a:extLst>
          </a:blip>
          <a:stretch>
            <a:fillRect/>
          </a:stretch>
        </p:blipFill>
        <p:spPr>
          <a:xfrm>
            <a:off x="1019660" y="749103"/>
            <a:ext cx="7258050" cy="4467225"/>
          </a:xfrm>
          <a:prstGeom prst="rect">
            <a:avLst/>
          </a:prstGeom>
        </p:spPr>
      </p:pic>
      <p:pic>
        <p:nvPicPr>
          <p:cNvPr id="1028" name="Picture 4" descr="Màu Vàng Hàng Hóa Giỏ - png tải về - Miễn phí trong suốt Lưu Trữ Giỏ png  Tải v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125" l="0" r="100000"/>
                    </a14:imgEffect>
                  </a14:imgLayer>
                </a14:imgProps>
              </a:ext>
              <a:ext uri="{28A0092B-C50C-407E-A947-70E740481C1C}">
                <a14:useLocalDpi xmlns:a14="http://schemas.microsoft.com/office/drawing/2010/main" val="0"/>
              </a:ext>
            </a:extLst>
          </a:blip>
          <a:srcRect/>
          <a:stretch>
            <a:fillRect/>
          </a:stretch>
        </p:blipFill>
        <p:spPr bwMode="auto">
          <a:xfrm>
            <a:off x="58521" y="3232231"/>
            <a:ext cx="3739138" cy="19624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8521" y="0"/>
            <a:ext cx="8536840" cy="1323439"/>
          </a:xfrm>
          <a:prstGeom prst="rect">
            <a:avLst/>
          </a:prstGeom>
        </p:spPr>
        <p:txBody>
          <a:bodyPr wrap="square">
            <a:spAutoFit/>
          </a:bodyPr>
          <a:lstStyle/>
          <a:p>
            <a:pPr algn="ctr"/>
            <a:r>
              <a:rPr lang="vi-VN" sz="32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Trò chơi </a:t>
            </a:r>
            <a:r>
              <a:rPr lang="vi-VN" sz="3200" b="1" i="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Hái táo</a:t>
            </a:r>
            <a:endParaRPr lang="vi-VN" sz="32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vi-VN" sz="2400" b="1" dirty="0">
                <a:latin typeface="Arial-Rounded" panose="020B0500000000000000" pitchFamily="34" charset="0"/>
                <a:ea typeface="Arial-Rounded" panose="020B0500000000000000" pitchFamily="34" charset="0"/>
                <a:cs typeface="Arial-Rounded" panose="020B0500000000000000" pitchFamily="34" charset="0"/>
              </a:rPr>
              <a:t>Chọn những quả táo chứa từ ngữ chỉ đặc điểm nổi bật của cuộc sống đô thị: </a:t>
            </a:r>
          </a:p>
        </p:txBody>
      </p:sp>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27907" y1="2778" x2="54264" y2="23148"/>
                        <a14:foregroundMark x1="58140" y1="12963" x2="72093" y2="23148"/>
                        <a14:foregroundMark x1="56589" y1="8333" x2="72093" y2="22222"/>
                      </a14:backgroundRemoval>
                    </a14:imgEffect>
                    <a14:imgEffect>
                      <a14:sharpenSoften amount="25000"/>
                    </a14:imgEffect>
                  </a14:imgLayer>
                </a14:imgProps>
              </a:ext>
            </a:extLst>
          </a:blip>
          <a:stretch>
            <a:fillRect/>
          </a:stretch>
        </p:blipFill>
        <p:spPr>
          <a:xfrm>
            <a:off x="3524348" y="848145"/>
            <a:ext cx="950746" cy="757313"/>
          </a:xfrm>
          <a:prstGeom prst="rect">
            <a:avLst/>
          </a:prstGeom>
        </p:spPr>
      </p:pic>
      <p:pic>
        <p:nvPicPr>
          <p:cNvPr id="6" name="Picture 5"/>
          <p:cNvPicPr>
            <a:picLocks noChangeAspect="1"/>
          </p:cNvPicPr>
          <p:nvPr/>
        </p:nvPicPr>
        <p:blipFill>
          <a:blip r:embed="rId9">
            <a:extLst>
              <a:ext uri="{BEBA8EAE-BF5A-486C-A8C5-ECC9F3942E4B}">
                <a14:imgProps xmlns:a14="http://schemas.microsoft.com/office/drawing/2010/main">
                  <a14:imgLayer r:embed="rId10">
                    <a14:imgEffect>
                      <a14:backgroundRemoval t="2500" b="97500" l="0" r="99254"/>
                    </a14:imgEffect>
                    <a14:imgEffect>
                      <a14:sharpenSoften amount="25000"/>
                    </a14:imgEffect>
                  </a14:imgLayer>
                </a14:imgProps>
              </a:ext>
            </a:extLst>
          </a:blip>
          <a:stretch>
            <a:fillRect/>
          </a:stretch>
        </p:blipFill>
        <p:spPr>
          <a:xfrm>
            <a:off x="1984186" y="1181750"/>
            <a:ext cx="962215" cy="926763"/>
          </a:xfrm>
          <a:prstGeom prst="rect">
            <a:avLst/>
          </a:prstGeom>
        </p:spPr>
      </p:pic>
      <p:pic>
        <p:nvPicPr>
          <p:cNvPr id="7" name="Picture 6"/>
          <p:cNvPicPr>
            <a:picLocks noChangeAspect="1"/>
          </p:cNvPicPr>
          <p:nvPr/>
        </p:nvPicPr>
        <p:blipFill>
          <a:blip r:embed="rId11">
            <a:extLst>
              <a:ext uri="{BEBA8EAE-BF5A-486C-A8C5-ECC9F3942E4B}">
                <a14:imgProps xmlns:a14="http://schemas.microsoft.com/office/drawing/2010/main">
                  <a14:imgLayer r:embed="rId12">
                    <a14:imgEffect>
                      <a14:backgroundRemoval t="0" b="95614" l="8784" r="96622">
                        <a14:foregroundMark x1="28378" y1="4386" x2="46622" y2="16667"/>
                      </a14:backgroundRemoval>
                    </a14:imgEffect>
                    <a14:imgEffect>
                      <a14:sharpenSoften amount="25000"/>
                    </a14:imgEffect>
                  </a14:imgLayer>
                </a14:imgProps>
              </a:ext>
            </a:extLst>
          </a:blip>
          <a:stretch>
            <a:fillRect/>
          </a:stretch>
        </p:blipFill>
        <p:spPr>
          <a:xfrm>
            <a:off x="3466946" y="1759831"/>
            <a:ext cx="1105262" cy="836423"/>
          </a:xfrm>
          <a:prstGeom prst="rect">
            <a:avLst/>
          </a:prstGeom>
        </p:spPr>
      </p:pic>
      <p:pic>
        <p:nvPicPr>
          <p:cNvPr id="8" name="Picture 7"/>
          <p:cNvPicPr>
            <a:picLocks noChangeAspect="1"/>
          </p:cNvPicPr>
          <p:nvPr/>
        </p:nvPicPr>
        <p:blipFill>
          <a:blip r:embed="rId13">
            <a:extLst>
              <a:ext uri="{BEBA8EAE-BF5A-486C-A8C5-ECC9F3942E4B}">
                <a14:imgProps xmlns:a14="http://schemas.microsoft.com/office/drawing/2010/main">
                  <a14:imgLayer r:embed="rId14">
                    <a14:imgEffect>
                      <a14:backgroundRemoval t="9735" b="100000" l="4412" r="99265"/>
                    </a14:imgEffect>
                    <a14:imgEffect>
                      <a14:sharpenSoften amount="25000"/>
                    </a14:imgEffect>
                  </a14:imgLayer>
                </a14:imgProps>
              </a:ext>
            </a:extLst>
          </a:blip>
          <a:stretch>
            <a:fillRect/>
          </a:stretch>
        </p:blipFill>
        <p:spPr>
          <a:xfrm>
            <a:off x="5378883" y="1605458"/>
            <a:ext cx="1046076" cy="973632"/>
          </a:xfrm>
          <a:prstGeom prst="rect">
            <a:avLst/>
          </a:prstGeom>
        </p:spPr>
      </p:pic>
      <p:pic>
        <p:nvPicPr>
          <p:cNvPr id="9" name="Picture 8"/>
          <p:cNvPicPr>
            <a:picLocks noChangeAspect="1"/>
          </p:cNvPicPr>
          <p:nvPr/>
        </p:nvPicPr>
        <p:blipFill>
          <a:blip r:embed="rId15">
            <a:extLst>
              <a:ext uri="{BEBA8EAE-BF5A-486C-A8C5-ECC9F3942E4B}">
                <a14:imgProps xmlns:a14="http://schemas.microsoft.com/office/drawing/2010/main">
                  <a14:imgLayer r:embed="rId16">
                    <a14:imgEffect>
                      <a14:backgroundRemoval t="901" b="100000" l="9211" r="98684">
                        <a14:foregroundMark x1="55921" y1="10811" x2="50658" y2="27027"/>
                      </a14:backgroundRemoval>
                    </a14:imgEffect>
                    <a14:imgEffect>
                      <a14:sharpenSoften amount="25000"/>
                    </a14:imgEffect>
                  </a14:imgLayer>
                </a14:imgProps>
              </a:ext>
            </a:extLst>
          </a:blip>
          <a:stretch>
            <a:fillRect/>
          </a:stretch>
        </p:blipFill>
        <p:spPr>
          <a:xfrm>
            <a:off x="3738222" y="2779133"/>
            <a:ext cx="1279852" cy="753243"/>
          </a:xfrm>
          <a:prstGeom prst="rect">
            <a:avLst/>
          </a:prstGeom>
        </p:spPr>
      </p:pic>
      <p:pic>
        <p:nvPicPr>
          <p:cNvPr id="12" name="Picture 11"/>
          <p:cNvPicPr>
            <a:picLocks noChangeAspect="1"/>
          </p:cNvPicPr>
          <p:nvPr/>
        </p:nvPicPr>
        <p:blipFill>
          <a:blip r:embed="rId17">
            <a:extLst>
              <a:ext uri="{BEBA8EAE-BF5A-486C-A8C5-ECC9F3942E4B}">
                <a14:imgProps xmlns:a14="http://schemas.microsoft.com/office/drawing/2010/main">
                  <a14:imgLayer r:embed="rId18">
                    <a14:imgEffect>
                      <a14:backgroundRemoval t="0" b="99174" l="758" r="96970">
                        <a14:foregroundMark x1="19697" y1="8264" x2="46970" y2="20661"/>
                        <a14:foregroundMark x1="44697" y1="14050" x2="53030" y2="16529"/>
                        <a14:foregroundMark x1="41667" y1="6612" x2="47727" y2="14876"/>
                        <a14:foregroundMark x1="54545" y1="16529" x2="54545" y2="22314"/>
                      </a14:backgroundRemoval>
                    </a14:imgEffect>
                  </a14:imgLayer>
                </a14:imgProps>
              </a:ext>
            </a:extLst>
          </a:blip>
          <a:stretch>
            <a:fillRect/>
          </a:stretch>
        </p:blipFill>
        <p:spPr>
          <a:xfrm>
            <a:off x="4572207" y="1089975"/>
            <a:ext cx="1010149" cy="1008063"/>
          </a:xfrm>
          <a:prstGeom prst="rect">
            <a:avLst/>
          </a:prstGeom>
        </p:spPr>
      </p:pic>
      <p:pic>
        <p:nvPicPr>
          <p:cNvPr id="13" name="Picture 12"/>
          <p:cNvPicPr>
            <a:picLocks noChangeAspect="1"/>
          </p:cNvPicPr>
          <p:nvPr/>
        </p:nvPicPr>
        <p:blipFill>
          <a:blip r:embed="rId19">
            <a:extLst>
              <a:ext uri="{BEBA8EAE-BF5A-486C-A8C5-ECC9F3942E4B}">
                <a14:imgProps xmlns:a14="http://schemas.microsoft.com/office/drawing/2010/main">
                  <a14:imgLayer r:embed="rId20">
                    <a14:imgEffect>
                      <a14:backgroundRemoval t="0" b="98413" l="5556" r="100000">
                        <a14:foregroundMark x1="26984" y1="11905" x2="65079" y2="34127"/>
                        <a14:foregroundMark x1="78571" y1="11111" x2="57937" y2="26984"/>
                        <a14:foregroundMark x1="68254" y1="11905" x2="56349" y2="28571"/>
                        <a14:foregroundMark x1="76190" y1="15079" x2="72222" y2="26984"/>
                        <a14:foregroundMark x1="61111" y1="16667" x2="56349" y2="27778"/>
                      </a14:backgroundRemoval>
                    </a14:imgEffect>
                  </a14:imgLayer>
                </a14:imgProps>
              </a:ext>
            </a:extLst>
          </a:blip>
          <a:stretch>
            <a:fillRect/>
          </a:stretch>
        </p:blipFill>
        <p:spPr>
          <a:xfrm>
            <a:off x="5850406" y="882517"/>
            <a:ext cx="1033734" cy="877314"/>
          </a:xfrm>
          <a:prstGeom prst="rect">
            <a:avLst/>
          </a:prstGeom>
        </p:spPr>
      </p:pic>
    </p:spTree>
    <p:extLst>
      <p:ext uri="{BB962C8B-B14F-4D97-AF65-F5344CB8AC3E}">
        <p14:creationId xmlns:p14="http://schemas.microsoft.com/office/powerpoint/2010/main" val="129617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94444E-6 -3.08642E-6 L -0.16649 0.47531 " pathEditMode="relative" rAng="0" ptsTypes="AA">
                                      <p:cBhvr>
                                        <p:cTn id="6" dur="2000" fill="hold"/>
                                        <p:tgtEl>
                                          <p:spTgt spid="6"/>
                                        </p:tgtEl>
                                        <p:attrNameLst>
                                          <p:attrName>ppt_x</p:attrName>
                                          <p:attrName>ppt_y</p:attrName>
                                        </p:attrNameLst>
                                      </p:cBhvr>
                                      <p:rCtr x="-8333" y="2376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61111E-6 -1.60494E-6 L -0.23021 0.57809 " pathEditMode="relative" rAng="0" ptsTypes="AA">
                                      <p:cBhvr>
                                        <p:cTn id="10" dur="2000" fill="hold"/>
                                        <p:tgtEl>
                                          <p:spTgt spid="5"/>
                                        </p:tgtEl>
                                        <p:attrNameLst>
                                          <p:attrName>ppt_x</p:attrName>
                                          <p:attrName>ppt_y</p:attrName>
                                        </p:attrNameLst>
                                      </p:cBhvr>
                                      <p:rCtr x="-11510" y="2888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2934 -0.00494 L -0.14861 0.40216 " pathEditMode="relative" rAng="0" ptsTypes="AA">
                                      <p:cBhvr>
                                        <p:cTn id="14" dur="2000" fill="hold"/>
                                        <p:tgtEl>
                                          <p:spTgt spid="7"/>
                                        </p:tgtEl>
                                        <p:attrNameLst>
                                          <p:attrName>ppt_x</p:attrName>
                                          <p:attrName>ppt_y</p:attrName>
                                        </p:attrNameLst>
                                      </p:cBhvr>
                                      <p:rCtr x="-8906" y="2034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5.55556E-7 -2.46914E-7 L -0.20208 0.09352 " pathEditMode="relative" rAng="0" ptsTypes="AA">
                                      <p:cBhvr>
                                        <p:cTn id="18" dur="2000" fill="hold"/>
                                        <p:tgtEl>
                                          <p:spTgt spid="9"/>
                                        </p:tgtEl>
                                        <p:attrNameLst>
                                          <p:attrName>ppt_x</p:attrName>
                                          <p:attrName>ppt_y</p:attrName>
                                        </p:attrNameLst>
                                      </p:cBhvr>
                                      <p:rCtr x="-10104" y="466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66667E-6 3.45679E-6 L -0.37448 0.37685 " pathEditMode="relative" rAng="0" ptsTypes="AA">
                                      <p:cBhvr>
                                        <p:cTn id="22" dur="2000" fill="hold"/>
                                        <p:tgtEl>
                                          <p:spTgt spid="12"/>
                                        </p:tgtEl>
                                        <p:attrNameLst>
                                          <p:attrName>ppt_x</p:attrName>
                                          <p:attrName>ppt_y</p:attrName>
                                        </p:attrNameLst>
                                      </p:cBhvr>
                                      <p:rCtr x="-18733" y="18827"/>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5.55556E-7 -1.23457E-7 L -0.61215 0.42994 " pathEditMode="relative" rAng="0" ptsTypes="AA">
                                      <p:cBhvr>
                                        <p:cTn id="26" dur="2000" fill="hold"/>
                                        <p:tgtEl>
                                          <p:spTgt spid="13"/>
                                        </p:tgtEl>
                                        <p:attrNameLst>
                                          <p:attrName>ppt_x</p:attrName>
                                          <p:attrName>ppt_y</p:attrName>
                                        </p:attrNameLst>
                                      </p:cBhvr>
                                      <p:rCtr x="-30608" y="2148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00555 0.00123 L -0.26545 0.39228 " pathEditMode="relative" rAng="0" ptsTypes="AA">
                                      <p:cBhvr>
                                        <p:cTn id="30" dur="2000" fill="hold"/>
                                        <p:tgtEl>
                                          <p:spTgt spid="8"/>
                                        </p:tgtEl>
                                        <p:attrNameLst>
                                          <p:attrName>ppt_x</p:attrName>
                                          <p:attrName>ppt_y</p:attrName>
                                        </p:attrNameLst>
                                      </p:cBhvr>
                                      <p:rCtr x="-13003" y="1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pic>
        <p:nvPicPr>
          <p:cNvPr id="2050" name="Picture 2" descr="Thiết Kế Đô Thị Vector - Free.Vector6.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394" b="100000" l="0" r="100000">
                        <a14:foregroundMark x1="43279" y1="16308" x2="58525" y2="38530"/>
                        <a14:foregroundMark x1="62951" y1="19355" x2="72131" y2="36559"/>
                        <a14:foregroundMark x1="59016" y1="25269" x2="69508" y2="36022"/>
                        <a14:foregroundMark x1="39508" y1="23656" x2="33770" y2="33513"/>
                        <a14:foregroundMark x1="14426" y1="35842" x2="27377" y2="44624"/>
                        <a14:foregroundMark x1="46557" y1="28853" x2="57705" y2="37455"/>
                        <a14:foregroundMark x1="41148" y1="23297" x2="38689" y2="34946"/>
                        <a14:foregroundMark x1="56885" y1="24373" x2="64262" y2="35663"/>
                        <a14:foregroundMark x1="41148" y1="22222" x2="44098" y2="32258"/>
                        <a14:foregroundMark x1="64590" y1="31541" x2="70328" y2="43907"/>
                        <a14:foregroundMark x1="50656" y1="36738" x2="59180" y2="46057"/>
                        <a14:foregroundMark x1="46885" y1="37097" x2="62459" y2="48925"/>
                        <a14:foregroundMark x1="71311" y1="34050" x2="89344" y2="45520"/>
                        <a14:foregroundMark x1="89508" y1="34767" x2="99672" y2="47491"/>
                        <a14:foregroundMark x1="82459" y1="35663" x2="83934" y2="42832"/>
                        <a14:foregroundMark x1="76557" y1="32437" x2="81475" y2="38351"/>
                        <a14:foregroundMark x1="18361" y1="69534" x2="46066" y2="84050"/>
                        <a14:foregroundMark x1="13443" y1="86022" x2="21311" y2="90323"/>
                        <a14:foregroundMark x1="5410" y1="86022" x2="22951" y2="92832"/>
                        <a14:foregroundMark x1="2951" y1="87097" x2="9508" y2="92115"/>
                        <a14:foregroundMark x1="1803" y1="92115" x2="30328" y2="92115"/>
                        <a14:foregroundMark x1="31639" y1="91219" x2="66230" y2="98925"/>
                        <a14:foregroundMark x1="47541" y1="87455" x2="74590" y2="94086"/>
                        <a14:foregroundMark x1="51639" y1="87814" x2="90656" y2="90681"/>
                        <a14:foregroundMark x1="70164" y1="91398" x2="91803" y2="97133"/>
                        <a14:foregroundMark x1="93279" y1="87814" x2="97541" y2="93548"/>
                        <a14:foregroundMark x1="93279" y1="85125" x2="98361" y2="93011"/>
                        <a14:foregroundMark x1="11148" y1="91577" x2="19016" y2="96237"/>
                        <a14:foregroundMark x1="32295" y1="46057" x2="34754" y2="52509"/>
                        <a14:foregroundMark x1="47213" y1="45161" x2="47377" y2="49821"/>
                        <a14:foregroundMark x1="984" y1="50896" x2="2459" y2="77599"/>
                        <a14:foregroundMark x1="87869" y1="59857" x2="94098" y2="72760"/>
                        <a14:foregroundMark x1="44590" y1="20430" x2="46557" y2="32796"/>
                        <a14:foregroundMark x1="60328" y1="16667" x2="60820" y2="24910"/>
                        <a14:foregroundMark x1="63934" y1="16667" x2="77377" y2="32796"/>
                      </a14:backgroundRemoval>
                    </a14:imgEffect>
                  </a14:imgLayer>
                </a14:imgProps>
              </a:ext>
              <a:ext uri="{28A0092B-C50C-407E-A947-70E740481C1C}">
                <a14:useLocalDpi xmlns:a14="http://schemas.microsoft.com/office/drawing/2010/main" val="0"/>
              </a:ext>
            </a:extLst>
          </a:blip>
          <a:srcRect/>
          <a:stretch>
            <a:fillRect/>
          </a:stretch>
        </p:blipFill>
        <p:spPr bwMode="auto">
          <a:xfrm>
            <a:off x="3740480" y="1375258"/>
            <a:ext cx="5022165" cy="3393345"/>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26">
            <a:extLst>
              <a:ext uri="{FF2B5EF4-FFF2-40B4-BE49-F238E27FC236}">
                <a16:creationId xmlns:a16="http://schemas.microsoft.com/office/drawing/2014/main" id="{4AE1C696-8D5F-5B8E-0EAC-AFA0F6AF6A30}"/>
              </a:ext>
            </a:extLst>
          </p:cNvPr>
          <p:cNvPicPr>
            <a:picLocks noChangeAspect="1"/>
          </p:cNvPicPr>
          <p:nvPr/>
        </p:nvPicPr>
        <p:blipFill rotWithShape="1">
          <a:blip r:embed="rId5">
            <a:extLst>
              <a:ext uri="{28A0092B-C50C-407E-A947-70E740481C1C}">
                <a14:useLocalDpi xmlns:a14="http://schemas.microsoft.com/office/drawing/2010/main" val="0"/>
              </a:ext>
            </a:extLst>
          </a:blip>
          <a:srcRect t="62172" r="28078"/>
          <a:stretch/>
        </p:blipFill>
        <p:spPr>
          <a:xfrm>
            <a:off x="-112401" y="2549222"/>
            <a:ext cx="2955502" cy="2594278"/>
          </a:xfrm>
          <a:prstGeom prst="rect">
            <a:avLst/>
          </a:prstGeom>
        </p:spPr>
      </p:pic>
      <p:pic>
        <p:nvPicPr>
          <p:cNvPr id="2" name="Picture 1"/>
          <p:cNvPicPr>
            <a:picLocks noChangeAspect="1"/>
          </p:cNvPicPr>
          <p:nvPr/>
        </p:nvPicPr>
        <p:blipFill>
          <a:blip r:embed="rId6"/>
          <a:stretch>
            <a:fillRect/>
          </a:stretch>
        </p:blipFill>
        <p:spPr>
          <a:xfrm>
            <a:off x="45296" y="-90575"/>
            <a:ext cx="6206266" cy="263979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grpSp>
        <p:nvGrpSpPr>
          <p:cNvPr id="759" name="Google Shape;759;p32"/>
          <p:cNvGrpSpPr/>
          <p:nvPr/>
        </p:nvGrpSpPr>
        <p:grpSpPr>
          <a:xfrm>
            <a:off x="6506532" y="4340164"/>
            <a:ext cx="5068123" cy="3400749"/>
            <a:chOff x="5321469" y="2716935"/>
            <a:chExt cx="5068123" cy="3400749"/>
          </a:xfrm>
        </p:grpSpPr>
        <p:grpSp>
          <p:nvGrpSpPr>
            <p:cNvPr id="760" name="Google Shape;760;p32"/>
            <p:cNvGrpSpPr/>
            <p:nvPr/>
          </p:nvGrpSpPr>
          <p:grpSpPr>
            <a:xfrm>
              <a:off x="5335718" y="2887656"/>
              <a:ext cx="5053874" cy="3230028"/>
              <a:chOff x="4951984" y="2647820"/>
              <a:chExt cx="5500516" cy="3515485"/>
            </a:xfrm>
          </p:grpSpPr>
          <p:sp>
            <p:nvSpPr>
              <p:cNvPr id="761" name="Google Shape;761;p32"/>
              <p:cNvSpPr/>
              <p:nvPr/>
            </p:nvSpPr>
            <p:spPr>
              <a:xfrm>
                <a:off x="5061101" y="3021178"/>
                <a:ext cx="5391399" cy="3142127"/>
              </a:xfrm>
              <a:custGeom>
                <a:avLst/>
                <a:gdLst/>
                <a:ahLst/>
                <a:cxnLst/>
                <a:rect l="l" t="t" r="r" b="b"/>
                <a:pathLst>
                  <a:path w="252495" h="147155" extrusionOk="0">
                    <a:moveTo>
                      <a:pt x="69126" y="0"/>
                    </a:moveTo>
                    <a:cubicBezTo>
                      <a:pt x="64849" y="0"/>
                      <a:pt x="60598" y="349"/>
                      <a:pt x="56425" y="1096"/>
                    </a:cubicBezTo>
                    <a:cubicBezTo>
                      <a:pt x="36635" y="4611"/>
                      <a:pt x="20407" y="17941"/>
                      <a:pt x="18466" y="35631"/>
                    </a:cubicBezTo>
                    <a:cubicBezTo>
                      <a:pt x="17599" y="43642"/>
                      <a:pt x="26501" y="57771"/>
                      <a:pt x="23693" y="65372"/>
                    </a:cubicBezTo>
                    <a:cubicBezTo>
                      <a:pt x="20840" y="73064"/>
                      <a:pt x="1" y="96665"/>
                      <a:pt x="526" y="114629"/>
                    </a:cubicBezTo>
                    <a:cubicBezTo>
                      <a:pt x="1028" y="132501"/>
                      <a:pt x="5821" y="138070"/>
                      <a:pt x="12600" y="147155"/>
                    </a:cubicBezTo>
                    <a:lnTo>
                      <a:pt x="234074" y="147155"/>
                    </a:lnTo>
                    <a:cubicBezTo>
                      <a:pt x="238297" y="137933"/>
                      <a:pt x="241607" y="130584"/>
                      <a:pt x="236653" y="118486"/>
                    </a:cubicBezTo>
                    <a:cubicBezTo>
                      <a:pt x="232705" y="108831"/>
                      <a:pt x="243433" y="100865"/>
                      <a:pt x="247587" y="91872"/>
                    </a:cubicBezTo>
                    <a:cubicBezTo>
                      <a:pt x="251284" y="83860"/>
                      <a:pt x="252494" y="74251"/>
                      <a:pt x="251604" y="65509"/>
                    </a:cubicBezTo>
                    <a:cubicBezTo>
                      <a:pt x="250371" y="53617"/>
                      <a:pt x="244437" y="41679"/>
                      <a:pt x="234188" y="33166"/>
                    </a:cubicBezTo>
                    <a:cubicBezTo>
                      <a:pt x="221815" y="22878"/>
                      <a:pt x="204526" y="18545"/>
                      <a:pt x="187518" y="18545"/>
                    </a:cubicBezTo>
                    <a:cubicBezTo>
                      <a:pt x="182564" y="18545"/>
                      <a:pt x="177635" y="18912"/>
                      <a:pt x="172857" y="19607"/>
                    </a:cubicBezTo>
                    <a:cubicBezTo>
                      <a:pt x="165178" y="20716"/>
                      <a:pt x="157534" y="22579"/>
                      <a:pt x="149717" y="22579"/>
                    </a:cubicBezTo>
                    <a:cubicBezTo>
                      <a:pt x="148517" y="22579"/>
                      <a:pt x="147314" y="22535"/>
                      <a:pt x="146105" y="22438"/>
                    </a:cubicBezTo>
                    <a:cubicBezTo>
                      <a:pt x="132867" y="21411"/>
                      <a:pt x="121180" y="14243"/>
                      <a:pt x="109128" y="8971"/>
                    </a:cubicBezTo>
                    <a:cubicBezTo>
                      <a:pt x="96639" y="3534"/>
                      <a:pt x="82748" y="0"/>
                      <a:pt x="6912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32"/>
              <p:cNvSpPr/>
              <p:nvPr/>
            </p:nvSpPr>
            <p:spPr>
              <a:xfrm>
                <a:off x="4951984" y="2647820"/>
                <a:ext cx="5391399" cy="3142127"/>
              </a:xfrm>
              <a:custGeom>
                <a:avLst/>
                <a:gdLst/>
                <a:ahLst/>
                <a:cxnLst/>
                <a:rect l="l" t="t" r="r" b="b"/>
                <a:pathLst>
                  <a:path w="252495" h="147155" extrusionOk="0">
                    <a:moveTo>
                      <a:pt x="69126" y="0"/>
                    </a:moveTo>
                    <a:cubicBezTo>
                      <a:pt x="64849" y="0"/>
                      <a:pt x="60598" y="349"/>
                      <a:pt x="56425" y="1096"/>
                    </a:cubicBezTo>
                    <a:cubicBezTo>
                      <a:pt x="36635" y="4611"/>
                      <a:pt x="20407" y="17941"/>
                      <a:pt x="18466" y="35631"/>
                    </a:cubicBezTo>
                    <a:cubicBezTo>
                      <a:pt x="17599" y="43642"/>
                      <a:pt x="26501" y="57771"/>
                      <a:pt x="23693" y="65372"/>
                    </a:cubicBezTo>
                    <a:cubicBezTo>
                      <a:pt x="20840" y="73064"/>
                      <a:pt x="1" y="96665"/>
                      <a:pt x="526" y="114629"/>
                    </a:cubicBezTo>
                    <a:cubicBezTo>
                      <a:pt x="1028" y="132501"/>
                      <a:pt x="5821" y="138070"/>
                      <a:pt x="12600" y="147155"/>
                    </a:cubicBezTo>
                    <a:lnTo>
                      <a:pt x="234074" y="147155"/>
                    </a:lnTo>
                    <a:cubicBezTo>
                      <a:pt x="238297" y="137933"/>
                      <a:pt x="241607" y="130584"/>
                      <a:pt x="236653" y="118486"/>
                    </a:cubicBezTo>
                    <a:cubicBezTo>
                      <a:pt x="232705" y="108831"/>
                      <a:pt x="243433" y="100865"/>
                      <a:pt x="247587" y="91872"/>
                    </a:cubicBezTo>
                    <a:cubicBezTo>
                      <a:pt x="251284" y="83860"/>
                      <a:pt x="252494" y="74251"/>
                      <a:pt x="251604" y="65509"/>
                    </a:cubicBezTo>
                    <a:cubicBezTo>
                      <a:pt x="250371" y="53617"/>
                      <a:pt x="244437" y="41679"/>
                      <a:pt x="234188" y="33166"/>
                    </a:cubicBezTo>
                    <a:cubicBezTo>
                      <a:pt x="221815" y="22878"/>
                      <a:pt x="204526" y="18545"/>
                      <a:pt x="187518" y="18545"/>
                    </a:cubicBezTo>
                    <a:cubicBezTo>
                      <a:pt x="182564" y="18545"/>
                      <a:pt x="177635" y="18912"/>
                      <a:pt x="172857" y="19607"/>
                    </a:cubicBezTo>
                    <a:cubicBezTo>
                      <a:pt x="165178" y="20716"/>
                      <a:pt x="157534" y="22579"/>
                      <a:pt x="149717" y="22579"/>
                    </a:cubicBezTo>
                    <a:cubicBezTo>
                      <a:pt x="148517" y="22579"/>
                      <a:pt x="147314" y="22535"/>
                      <a:pt x="146105" y="22438"/>
                    </a:cubicBezTo>
                    <a:cubicBezTo>
                      <a:pt x="132867" y="21411"/>
                      <a:pt x="121180" y="14243"/>
                      <a:pt x="109128" y="8971"/>
                    </a:cubicBezTo>
                    <a:cubicBezTo>
                      <a:pt x="96639" y="3534"/>
                      <a:pt x="82748" y="0"/>
                      <a:pt x="6912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3" name="Google Shape;763;p32"/>
            <p:cNvGrpSpPr/>
            <p:nvPr/>
          </p:nvGrpSpPr>
          <p:grpSpPr>
            <a:xfrm>
              <a:off x="6734697" y="2716935"/>
              <a:ext cx="1755207" cy="1802516"/>
              <a:chOff x="7081935" y="3078166"/>
              <a:chExt cx="1516116" cy="1556981"/>
            </a:xfrm>
          </p:grpSpPr>
          <p:sp>
            <p:nvSpPr>
              <p:cNvPr id="767" name="Google Shape;767;p32"/>
              <p:cNvSpPr/>
              <p:nvPr/>
            </p:nvSpPr>
            <p:spPr>
              <a:xfrm>
                <a:off x="8531545" y="4500171"/>
                <a:ext cx="66506" cy="134976"/>
              </a:xfrm>
              <a:custGeom>
                <a:avLst/>
                <a:gdLst/>
                <a:ahLst/>
                <a:cxnLst/>
                <a:rect l="l" t="t" r="r" b="b"/>
                <a:pathLst>
                  <a:path w="3183" h="6460" extrusionOk="0">
                    <a:moveTo>
                      <a:pt x="2206" y="1"/>
                    </a:moveTo>
                    <a:lnTo>
                      <a:pt x="0" y="6459"/>
                    </a:lnTo>
                    <a:lnTo>
                      <a:pt x="0" y="6459"/>
                    </a:lnTo>
                    <a:lnTo>
                      <a:pt x="3182" y="1450"/>
                    </a:lnTo>
                    <a:lnTo>
                      <a:pt x="22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32"/>
              <p:cNvSpPr/>
              <p:nvPr/>
            </p:nvSpPr>
            <p:spPr>
              <a:xfrm>
                <a:off x="7671128" y="3218794"/>
                <a:ext cx="63873" cy="87880"/>
              </a:xfrm>
              <a:custGeom>
                <a:avLst/>
                <a:gdLst/>
                <a:ahLst/>
                <a:cxnLst/>
                <a:rect l="l" t="t" r="r" b="b"/>
                <a:pathLst>
                  <a:path w="3057" h="4206" extrusionOk="0">
                    <a:moveTo>
                      <a:pt x="2511" y="1"/>
                    </a:moveTo>
                    <a:cubicBezTo>
                      <a:pt x="2395" y="1"/>
                      <a:pt x="2279" y="50"/>
                      <a:pt x="2206" y="141"/>
                    </a:cubicBezTo>
                    <a:lnTo>
                      <a:pt x="0" y="2788"/>
                    </a:lnTo>
                    <a:lnTo>
                      <a:pt x="2300" y="4142"/>
                    </a:lnTo>
                    <a:cubicBezTo>
                      <a:pt x="2363" y="4174"/>
                      <a:pt x="2426" y="4174"/>
                      <a:pt x="2521" y="4174"/>
                    </a:cubicBezTo>
                    <a:lnTo>
                      <a:pt x="2521" y="4205"/>
                    </a:lnTo>
                    <a:cubicBezTo>
                      <a:pt x="2930" y="4205"/>
                      <a:pt x="3056" y="3670"/>
                      <a:pt x="2741" y="3481"/>
                    </a:cubicBezTo>
                    <a:lnTo>
                      <a:pt x="1229" y="2567"/>
                    </a:lnTo>
                    <a:lnTo>
                      <a:pt x="2804" y="645"/>
                    </a:lnTo>
                    <a:cubicBezTo>
                      <a:pt x="2930" y="488"/>
                      <a:pt x="2930" y="236"/>
                      <a:pt x="2741" y="78"/>
                    </a:cubicBezTo>
                    <a:cubicBezTo>
                      <a:pt x="2675" y="26"/>
                      <a:pt x="2593" y="1"/>
                      <a:pt x="25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32"/>
              <p:cNvSpPr/>
              <p:nvPr/>
            </p:nvSpPr>
            <p:spPr>
              <a:xfrm>
                <a:off x="7244858" y="3492358"/>
                <a:ext cx="76723" cy="29586"/>
              </a:xfrm>
              <a:custGeom>
                <a:avLst/>
                <a:gdLst/>
                <a:ahLst/>
                <a:cxnLst/>
                <a:rect l="l" t="t" r="r" b="b"/>
                <a:pathLst>
                  <a:path w="3672" h="1416" extrusionOk="0">
                    <a:moveTo>
                      <a:pt x="1562" y="0"/>
                    </a:moveTo>
                    <a:cubicBezTo>
                      <a:pt x="1154" y="0"/>
                      <a:pt x="743" y="92"/>
                      <a:pt x="363" y="281"/>
                    </a:cubicBezTo>
                    <a:cubicBezTo>
                      <a:pt x="0" y="505"/>
                      <a:pt x="206" y="1001"/>
                      <a:pt x="565" y="1001"/>
                    </a:cubicBezTo>
                    <a:cubicBezTo>
                      <a:pt x="611" y="1001"/>
                      <a:pt x="660" y="992"/>
                      <a:pt x="710" y="975"/>
                    </a:cubicBezTo>
                    <a:cubicBezTo>
                      <a:pt x="982" y="844"/>
                      <a:pt x="1273" y="781"/>
                      <a:pt x="1561" y="781"/>
                    </a:cubicBezTo>
                    <a:cubicBezTo>
                      <a:pt x="2039" y="781"/>
                      <a:pt x="2510" y="955"/>
                      <a:pt x="2884" y="1290"/>
                    </a:cubicBezTo>
                    <a:cubicBezTo>
                      <a:pt x="2947" y="1353"/>
                      <a:pt x="3041" y="1416"/>
                      <a:pt x="3136" y="1416"/>
                    </a:cubicBezTo>
                    <a:cubicBezTo>
                      <a:pt x="3514" y="1416"/>
                      <a:pt x="3671" y="975"/>
                      <a:pt x="3419" y="722"/>
                    </a:cubicBezTo>
                    <a:cubicBezTo>
                      <a:pt x="2908" y="251"/>
                      <a:pt x="2239" y="0"/>
                      <a:pt x="15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32"/>
              <p:cNvSpPr/>
              <p:nvPr/>
            </p:nvSpPr>
            <p:spPr>
              <a:xfrm>
                <a:off x="7265900" y="3272641"/>
                <a:ext cx="209484" cy="141098"/>
              </a:xfrm>
              <a:custGeom>
                <a:avLst/>
                <a:gdLst/>
                <a:ahLst/>
                <a:cxnLst/>
                <a:rect l="l" t="t" r="r" b="b"/>
                <a:pathLst>
                  <a:path w="10026" h="6753" extrusionOk="0">
                    <a:moveTo>
                      <a:pt x="7025" y="0"/>
                    </a:moveTo>
                    <a:cubicBezTo>
                      <a:pt x="6876" y="0"/>
                      <a:pt x="6724" y="37"/>
                      <a:pt x="6571" y="116"/>
                    </a:cubicBezTo>
                    <a:cubicBezTo>
                      <a:pt x="5216" y="1313"/>
                      <a:pt x="3672" y="2353"/>
                      <a:pt x="2034" y="3141"/>
                    </a:cubicBezTo>
                    <a:cubicBezTo>
                      <a:pt x="0" y="4039"/>
                      <a:pt x="1930" y="6752"/>
                      <a:pt x="4816" y="6752"/>
                    </a:cubicBezTo>
                    <a:cubicBezTo>
                      <a:pt x="5373" y="6752"/>
                      <a:pt x="5965" y="6652"/>
                      <a:pt x="6571" y="6417"/>
                    </a:cubicBezTo>
                    <a:cubicBezTo>
                      <a:pt x="10026" y="5082"/>
                      <a:pt x="8772" y="0"/>
                      <a:pt x="702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32"/>
              <p:cNvSpPr/>
              <p:nvPr/>
            </p:nvSpPr>
            <p:spPr>
              <a:xfrm>
                <a:off x="7081935" y="3078166"/>
                <a:ext cx="98098" cy="51420"/>
              </a:xfrm>
              <a:custGeom>
                <a:avLst/>
                <a:gdLst/>
                <a:ahLst/>
                <a:cxnLst/>
                <a:rect l="l" t="t" r="r" b="b"/>
                <a:pathLst>
                  <a:path w="4695" h="2461" extrusionOk="0">
                    <a:moveTo>
                      <a:pt x="2980" y="1"/>
                    </a:moveTo>
                    <a:cubicBezTo>
                      <a:pt x="2622" y="1"/>
                      <a:pt x="2262" y="65"/>
                      <a:pt x="1922" y="192"/>
                    </a:cubicBezTo>
                    <a:cubicBezTo>
                      <a:pt x="1135" y="413"/>
                      <a:pt x="504" y="948"/>
                      <a:pt x="158" y="1673"/>
                    </a:cubicBezTo>
                    <a:cubicBezTo>
                      <a:pt x="0" y="2146"/>
                      <a:pt x="221" y="2429"/>
                      <a:pt x="504" y="2461"/>
                    </a:cubicBezTo>
                    <a:cubicBezTo>
                      <a:pt x="851" y="2429"/>
                      <a:pt x="1198" y="2366"/>
                      <a:pt x="1513" y="2209"/>
                    </a:cubicBezTo>
                    <a:cubicBezTo>
                      <a:pt x="1859" y="2051"/>
                      <a:pt x="2206" y="1925"/>
                      <a:pt x="2489" y="1831"/>
                    </a:cubicBezTo>
                    <a:cubicBezTo>
                      <a:pt x="2804" y="1736"/>
                      <a:pt x="3151" y="1610"/>
                      <a:pt x="3529" y="1547"/>
                    </a:cubicBezTo>
                    <a:cubicBezTo>
                      <a:pt x="3844" y="1453"/>
                      <a:pt x="4191" y="1326"/>
                      <a:pt x="4474" y="1137"/>
                    </a:cubicBezTo>
                    <a:cubicBezTo>
                      <a:pt x="4695" y="948"/>
                      <a:pt x="4695" y="570"/>
                      <a:pt x="4254" y="287"/>
                    </a:cubicBezTo>
                    <a:cubicBezTo>
                      <a:pt x="3855" y="96"/>
                      <a:pt x="3418" y="1"/>
                      <a:pt x="298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32"/>
              <p:cNvSpPr/>
              <p:nvPr/>
            </p:nvSpPr>
            <p:spPr>
              <a:xfrm>
                <a:off x="7356441" y="3166429"/>
                <a:ext cx="42812" cy="43481"/>
              </a:xfrm>
              <a:custGeom>
                <a:avLst/>
                <a:gdLst/>
                <a:ahLst/>
                <a:cxnLst/>
                <a:rect l="l" t="t" r="r" b="b"/>
                <a:pathLst>
                  <a:path w="2049" h="2081" extrusionOk="0">
                    <a:moveTo>
                      <a:pt x="1009" y="1"/>
                    </a:moveTo>
                    <a:cubicBezTo>
                      <a:pt x="442" y="1"/>
                      <a:pt x="1" y="442"/>
                      <a:pt x="1" y="1041"/>
                    </a:cubicBezTo>
                    <a:cubicBezTo>
                      <a:pt x="1" y="1608"/>
                      <a:pt x="442" y="2080"/>
                      <a:pt x="1009" y="2080"/>
                    </a:cubicBezTo>
                    <a:cubicBezTo>
                      <a:pt x="1608" y="2080"/>
                      <a:pt x="2049" y="1608"/>
                      <a:pt x="2049" y="1041"/>
                    </a:cubicBezTo>
                    <a:cubicBezTo>
                      <a:pt x="2049" y="442"/>
                      <a:pt x="1608" y="1"/>
                      <a:pt x="1009" y="1"/>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32"/>
              <p:cNvSpPr/>
              <p:nvPr/>
            </p:nvSpPr>
            <p:spPr>
              <a:xfrm>
                <a:off x="7132628" y="3173680"/>
                <a:ext cx="50710" cy="43355"/>
              </a:xfrm>
              <a:custGeom>
                <a:avLst/>
                <a:gdLst/>
                <a:ahLst/>
                <a:cxnLst/>
                <a:rect l="l" t="t" r="r" b="b"/>
                <a:pathLst>
                  <a:path w="2427" h="2075" extrusionOk="0">
                    <a:moveTo>
                      <a:pt x="1040" y="0"/>
                    </a:moveTo>
                    <a:cubicBezTo>
                      <a:pt x="473" y="0"/>
                      <a:pt x="0" y="473"/>
                      <a:pt x="0" y="1040"/>
                    </a:cubicBezTo>
                    <a:cubicBezTo>
                      <a:pt x="0" y="1658"/>
                      <a:pt x="519" y="2074"/>
                      <a:pt x="1050" y="2074"/>
                    </a:cubicBezTo>
                    <a:cubicBezTo>
                      <a:pt x="1304" y="2074"/>
                      <a:pt x="1561" y="1979"/>
                      <a:pt x="1765" y="1765"/>
                    </a:cubicBezTo>
                    <a:cubicBezTo>
                      <a:pt x="2426" y="1103"/>
                      <a:pt x="1954" y="0"/>
                      <a:pt x="1040" y="0"/>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32"/>
              <p:cNvSpPr/>
              <p:nvPr/>
            </p:nvSpPr>
            <p:spPr>
              <a:xfrm>
                <a:off x="7118147" y="3208304"/>
                <a:ext cx="72419" cy="23986"/>
              </a:xfrm>
              <a:custGeom>
                <a:avLst/>
                <a:gdLst/>
                <a:ahLst/>
                <a:cxnLst/>
                <a:rect l="l" t="t" r="r" b="b"/>
                <a:pathLst>
                  <a:path w="3466" h="1148" extrusionOk="0">
                    <a:moveTo>
                      <a:pt x="1852" y="1"/>
                    </a:moveTo>
                    <a:cubicBezTo>
                      <a:pt x="1329" y="1"/>
                      <a:pt x="808" y="143"/>
                      <a:pt x="347" y="423"/>
                    </a:cubicBezTo>
                    <a:cubicBezTo>
                      <a:pt x="0" y="612"/>
                      <a:pt x="126" y="1147"/>
                      <a:pt x="536" y="1147"/>
                    </a:cubicBezTo>
                    <a:cubicBezTo>
                      <a:pt x="599" y="1147"/>
                      <a:pt x="662" y="1147"/>
                      <a:pt x="725" y="1116"/>
                    </a:cubicBezTo>
                    <a:cubicBezTo>
                      <a:pt x="1066" y="894"/>
                      <a:pt x="1454" y="783"/>
                      <a:pt x="1842" y="783"/>
                    </a:cubicBezTo>
                    <a:cubicBezTo>
                      <a:pt x="2171" y="783"/>
                      <a:pt x="2501" y="863"/>
                      <a:pt x="2804" y="1021"/>
                    </a:cubicBezTo>
                    <a:cubicBezTo>
                      <a:pt x="2871" y="1066"/>
                      <a:pt x="2946" y="1087"/>
                      <a:pt x="3020" y="1087"/>
                    </a:cubicBezTo>
                    <a:cubicBezTo>
                      <a:pt x="3156" y="1087"/>
                      <a:pt x="3290" y="1017"/>
                      <a:pt x="3371" y="895"/>
                    </a:cubicBezTo>
                    <a:cubicBezTo>
                      <a:pt x="3466" y="706"/>
                      <a:pt x="3434" y="454"/>
                      <a:pt x="3245" y="360"/>
                    </a:cubicBezTo>
                    <a:cubicBezTo>
                      <a:pt x="2809" y="119"/>
                      <a:pt x="2330" y="1"/>
                      <a:pt x="18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32"/>
              <p:cNvSpPr/>
              <p:nvPr/>
            </p:nvSpPr>
            <p:spPr>
              <a:xfrm>
                <a:off x="7345909" y="3204271"/>
                <a:ext cx="75511" cy="24070"/>
              </a:xfrm>
              <a:custGeom>
                <a:avLst/>
                <a:gdLst/>
                <a:ahLst/>
                <a:cxnLst/>
                <a:rect l="l" t="t" r="r" b="b"/>
                <a:pathLst>
                  <a:path w="3614" h="1152" extrusionOk="0">
                    <a:moveTo>
                      <a:pt x="1874" y="0"/>
                    </a:moveTo>
                    <a:cubicBezTo>
                      <a:pt x="1347" y="0"/>
                      <a:pt x="816" y="142"/>
                      <a:pt x="347" y="427"/>
                    </a:cubicBezTo>
                    <a:cubicBezTo>
                      <a:pt x="1" y="616"/>
                      <a:pt x="127" y="1151"/>
                      <a:pt x="536" y="1151"/>
                    </a:cubicBezTo>
                    <a:cubicBezTo>
                      <a:pt x="599" y="1151"/>
                      <a:pt x="662" y="1120"/>
                      <a:pt x="725" y="1088"/>
                    </a:cubicBezTo>
                    <a:cubicBezTo>
                      <a:pt x="1061" y="887"/>
                      <a:pt x="1441" y="784"/>
                      <a:pt x="1823" y="784"/>
                    </a:cubicBezTo>
                    <a:cubicBezTo>
                      <a:pt x="2159" y="784"/>
                      <a:pt x="2496" y="863"/>
                      <a:pt x="2805" y="1025"/>
                    </a:cubicBezTo>
                    <a:cubicBezTo>
                      <a:pt x="2873" y="1064"/>
                      <a:pt x="2941" y="1082"/>
                      <a:pt x="3006" y="1082"/>
                    </a:cubicBezTo>
                    <a:cubicBezTo>
                      <a:pt x="3361" y="1082"/>
                      <a:pt x="3614" y="572"/>
                      <a:pt x="3214" y="332"/>
                    </a:cubicBezTo>
                    <a:cubicBezTo>
                      <a:pt x="2801" y="111"/>
                      <a:pt x="2339" y="0"/>
                      <a:pt x="187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32"/>
              <p:cNvSpPr/>
              <p:nvPr/>
            </p:nvSpPr>
            <p:spPr>
              <a:xfrm>
                <a:off x="7189234" y="3145367"/>
                <a:ext cx="93292" cy="181047"/>
              </a:xfrm>
              <a:custGeom>
                <a:avLst/>
                <a:gdLst/>
                <a:ahLst/>
                <a:cxnLst/>
                <a:rect l="l" t="t" r="r" b="b"/>
                <a:pathLst>
                  <a:path w="4465" h="8665" extrusionOk="0">
                    <a:moveTo>
                      <a:pt x="3277" y="1"/>
                    </a:moveTo>
                    <a:cubicBezTo>
                      <a:pt x="3057" y="1"/>
                      <a:pt x="2899" y="158"/>
                      <a:pt x="2899" y="379"/>
                    </a:cubicBezTo>
                    <a:lnTo>
                      <a:pt x="2805" y="3183"/>
                    </a:lnTo>
                    <a:cubicBezTo>
                      <a:pt x="2805" y="3246"/>
                      <a:pt x="2805" y="3309"/>
                      <a:pt x="2805" y="3372"/>
                    </a:cubicBezTo>
                    <a:cubicBezTo>
                      <a:pt x="2677" y="4059"/>
                      <a:pt x="2324" y="4212"/>
                      <a:pt x="1993" y="4212"/>
                    </a:cubicBezTo>
                    <a:cubicBezTo>
                      <a:pt x="1915" y="4212"/>
                      <a:pt x="1838" y="4203"/>
                      <a:pt x="1765" y="4191"/>
                    </a:cubicBezTo>
                    <a:cubicBezTo>
                      <a:pt x="1710" y="4186"/>
                      <a:pt x="1655" y="4183"/>
                      <a:pt x="1601" y="4183"/>
                    </a:cubicBezTo>
                    <a:cubicBezTo>
                      <a:pt x="1310" y="4183"/>
                      <a:pt x="1027" y="4257"/>
                      <a:pt x="788" y="4443"/>
                    </a:cubicBezTo>
                    <a:cubicBezTo>
                      <a:pt x="473" y="4664"/>
                      <a:pt x="284" y="4979"/>
                      <a:pt x="221" y="5357"/>
                    </a:cubicBezTo>
                    <a:lnTo>
                      <a:pt x="221" y="5514"/>
                    </a:lnTo>
                    <a:cubicBezTo>
                      <a:pt x="1" y="6869"/>
                      <a:pt x="914" y="8161"/>
                      <a:pt x="2269" y="8413"/>
                    </a:cubicBezTo>
                    <a:lnTo>
                      <a:pt x="3844" y="8665"/>
                    </a:lnTo>
                    <a:lnTo>
                      <a:pt x="3907" y="8665"/>
                    </a:lnTo>
                    <a:lnTo>
                      <a:pt x="3907" y="8633"/>
                    </a:lnTo>
                    <a:cubicBezTo>
                      <a:pt x="3917" y="8634"/>
                      <a:pt x="3927" y="8634"/>
                      <a:pt x="3936" y="8634"/>
                    </a:cubicBezTo>
                    <a:cubicBezTo>
                      <a:pt x="4414" y="8634"/>
                      <a:pt x="4465" y="7876"/>
                      <a:pt x="3970" y="7846"/>
                    </a:cubicBezTo>
                    <a:lnTo>
                      <a:pt x="2395" y="7593"/>
                    </a:lnTo>
                    <a:cubicBezTo>
                      <a:pt x="1450" y="7404"/>
                      <a:pt x="820" y="6522"/>
                      <a:pt x="977" y="5577"/>
                    </a:cubicBezTo>
                    <a:lnTo>
                      <a:pt x="1009" y="5451"/>
                    </a:lnTo>
                    <a:cubicBezTo>
                      <a:pt x="1009" y="5294"/>
                      <a:pt x="1103" y="5136"/>
                      <a:pt x="1229" y="5042"/>
                    </a:cubicBezTo>
                    <a:cubicBezTo>
                      <a:pt x="1307" y="4990"/>
                      <a:pt x="1426" y="4939"/>
                      <a:pt x="1535" y="4939"/>
                    </a:cubicBezTo>
                    <a:cubicBezTo>
                      <a:pt x="1560" y="4939"/>
                      <a:pt x="1584" y="4941"/>
                      <a:pt x="1607" y="4947"/>
                    </a:cubicBezTo>
                    <a:cubicBezTo>
                      <a:pt x="1727" y="4965"/>
                      <a:pt x="1842" y="4974"/>
                      <a:pt x="1953" y="4974"/>
                    </a:cubicBezTo>
                    <a:cubicBezTo>
                      <a:pt x="2806" y="4974"/>
                      <a:pt x="3393" y="4442"/>
                      <a:pt x="3561" y="3466"/>
                    </a:cubicBezTo>
                    <a:cubicBezTo>
                      <a:pt x="3592" y="3372"/>
                      <a:pt x="3592" y="3277"/>
                      <a:pt x="3592" y="3183"/>
                    </a:cubicBezTo>
                    <a:lnTo>
                      <a:pt x="3687" y="379"/>
                    </a:lnTo>
                    <a:cubicBezTo>
                      <a:pt x="3687" y="158"/>
                      <a:pt x="3498" y="1"/>
                      <a:pt x="327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32"/>
              <p:cNvSpPr/>
              <p:nvPr/>
            </p:nvSpPr>
            <p:spPr>
              <a:xfrm>
                <a:off x="7636232" y="3337564"/>
                <a:ext cx="142874" cy="165272"/>
              </a:xfrm>
              <a:custGeom>
                <a:avLst/>
                <a:gdLst/>
                <a:ahLst/>
                <a:cxnLst/>
                <a:rect l="l" t="t" r="r" b="b"/>
                <a:pathLst>
                  <a:path w="6838" h="7910" extrusionOk="0">
                    <a:moveTo>
                      <a:pt x="3403" y="790"/>
                    </a:moveTo>
                    <a:cubicBezTo>
                      <a:pt x="4065" y="790"/>
                      <a:pt x="4726" y="1105"/>
                      <a:pt x="5167" y="1640"/>
                    </a:cubicBezTo>
                    <a:cubicBezTo>
                      <a:pt x="5703" y="2239"/>
                      <a:pt x="5986" y="3027"/>
                      <a:pt x="6018" y="3877"/>
                    </a:cubicBezTo>
                    <a:cubicBezTo>
                      <a:pt x="6049" y="4696"/>
                      <a:pt x="5797" y="5484"/>
                      <a:pt x="5293" y="6146"/>
                    </a:cubicBezTo>
                    <a:cubicBezTo>
                      <a:pt x="4884" y="6713"/>
                      <a:pt x="4254" y="7059"/>
                      <a:pt x="3529" y="7122"/>
                    </a:cubicBezTo>
                    <a:cubicBezTo>
                      <a:pt x="3499" y="7124"/>
                      <a:pt x="3470" y="7124"/>
                      <a:pt x="3440" y="7124"/>
                    </a:cubicBezTo>
                    <a:cubicBezTo>
                      <a:pt x="2091" y="7124"/>
                      <a:pt x="913" y="5730"/>
                      <a:pt x="851" y="4035"/>
                    </a:cubicBezTo>
                    <a:cubicBezTo>
                      <a:pt x="788" y="2302"/>
                      <a:pt x="1922" y="821"/>
                      <a:pt x="3340" y="790"/>
                    </a:cubicBezTo>
                    <a:close/>
                    <a:moveTo>
                      <a:pt x="3410" y="1"/>
                    </a:moveTo>
                    <a:cubicBezTo>
                      <a:pt x="3376" y="1"/>
                      <a:pt x="3342" y="1"/>
                      <a:pt x="3309" y="2"/>
                    </a:cubicBezTo>
                    <a:cubicBezTo>
                      <a:pt x="1450" y="65"/>
                      <a:pt x="1" y="1924"/>
                      <a:pt x="64" y="4066"/>
                    </a:cubicBezTo>
                    <a:cubicBezTo>
                      <a:pt x="158" y="6209"/>
                      <a:pt x="1670" y="7910"/>
                      <a:pt x="3466" y="7910"/>
                    </a:cubicBezTo>
                    <a:lnTo>
                      <a:pt x="3561" y="7910"/>
                    </a:lnTo>
                    <a:cubicBezTo>
                      <a:pt x="4506" y="7847"/>
                      <a:pt x="5356" y="7374"/>
                      <a:pt x="5923" y="6650"/>
                    </a:cubicBezTo>
                    <a:cubicBezTo>
                      <a:pt x="6522" y="5831"/>
                      <a:pt x="6837" y="4854"/>
                      <a:pt x="6806" y="3846"/>
                    </a:cubicBezTo>
                    <a:cubicBezTo>
                      <a:pt x="6774" y="2838"/>
                      <a:pt x="6396" y="1861"/>
                      <a:pt x="5734" y="1105"/>
                    </a:cubicBezTo>
                    <a:cubicBezTo>
                      <a:pt x="5157" y="406"/>
                      <a:pt x="4317" y="1"/>
                      <a:pt x="34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1" name="Google Shape;781;p32"/>
            <p:cNvGrpSpPr/>
            <p:nvPr/>
          </p:nvGrpSpPr>
          <p:grpSpPr>
            <a:xfrm>
              <a:off x="5321469" y="3989879"/>
              <a:ext cx="1842100" cy="620272"/>
              <a:chOff x="5355166" y="4177712"/>
              <a:chExt cx="1591172" cy="535780"/>
            </a:xfrm>
          </p:grpSpPr>
          <p:sp>
            <p:nvSpPr>
              <p:cNvPr id="783" name="Google Shape;783;p32"/>
              <p:cNvSpPr/>
              <p:nvPr/>
            </p:nvSpPr>
            <p:spPr>
              <a:xfrm>
                <a:off x="6869302" y="4498855"/>
                <a:ext cx="77036" cy="73087"/>
              </a:xfrm>
              <a:custGeom>
                <a:avLst/>
                <a:gdLst/>
                <a:ahLst/>
                <a:cxnLst/>
                <a:rect l="l" t="t" r="r" b="b"/>
                <a:pathLst>
                  <a:path w="3687" h="3498" extrusionOk="0">
                    <a:moveTo>
                      <a:pt x="410" y="1"/>
                    </a:moveTo>
                    <a:cubicBezTo>
                      <a:pt x="189" y="1"/>
                      <a:pt x="0" y="190"/>
                      <a:pt x="0" y="410"/>
                    </a:cubicBezTo>
                    <a:cubicBezTo>
                      <a:pt x="0" y="631"/>
                      <a:pt x="189" y="789"/>
                      <a:pt x="410" y="789"/>
                    </a:cubicBezTo>
                    <a:cubicBezTo>
                      <a:pt x="504" y="789"/>
                      <a:pt x="2521" y="789"/>
                      <a:pt x="2867" y="3151"/>
                    </a:cubicBezTo>
                    <a:cubicBezTo>
                      <a:pt x="2899" y="3372"/>
                      <a:pt x="3056" y="3498"/>
                      <a:pt x="3245" y="3498"/>
                    </a:cubicBezTo>
                    <a:lnTo>
                      <a:pt x="3308" y="3498"/>
                    </a:lnTo>
                    <a:cubicBezTo>
                      <a:pt x="3529" y="3466"/>
                      <a:pt x="3686" y="3246"/>
                      <a:pt x="3655" y="3057"/>
                    </a:cubicBezTo>
                    <a:cubicBezTo>
                      <a:pt x="3308" y="631"/>
                      <a:pt x="1418" y="1"/>
                      <a:pt x="441" y="1"/>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32"/>
              <p:cNvSpPr/>
              <p:nvPr/>
            </p:nvSpPr>
            <p:spPr>
              <a:xfrm>
                <a:off x="5355166" y="4568646"/>
                <a:ext cx="72440" cy="77036"/>
              </a:xfrm>
              <a:custGeom>
                <a:avLst/>
                <a:gdLst/>
                <a:ahLst/>
                <a:cxnLst/>
                <a:rect l="l" t="t" r="r" b="b"/>
                <a:pathLst>
                  <a:path w="3467" h="3687" extrusionOk="0">
                    <a:moveTo>
                      <a:pt x="3057" y="0"/>
                    </a:moveTo>
                    <a:cubicBezTo>
                      <a:pt x="2080" y="63"/>
                      <a:pt x="190" y="820"/>
                      <a:pt x="1" y="3245"/>
                    </a:cubicBezTo>
                    <a:cubicBezTo>
                      <a:pt x="1" y="3466"/>
                      <a:pt x="158" y="3655"/>
                      <a:pt x="379" y="3687"/>
                    </a:cubicBezTo>
                    <a:lnTo>
                      <a:pt x="410" y="3687"/>
                    </a:lnTo>
                    <a:cubicBezTo>
                      <a:pt x="599" y="3655"/>
                      <a:pt x="788" y="3497"/>
                      <a:pt x="788" y="3308"/>
                    </a:cubicBezTo>
                    <a:cubicBezTo>
                      <a:pt x="788" y="1985"/>
                      <a:pt x="1797" y="914"/>
                      <a:pt x="3088" y="788"/>
                    </a:cubicBezTo>
                    <a:cubicBezTo>
                      <a:pt x="3309" y="788"/>
                      <a:pt x="3466" y="599"/>
                      <a:pt x="3466" y="410"/>
                    </a:cubicBezTo>
                    <a:cubicBezTo>
                      <a:pt x="3466" y="189"/>
                      <a:pt x="3277" y="0"/>
                      <a:pt x="3057"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32"/>
              <p:cNvSpPr/>
              <p:nvPr/>
            </p:nvSpPr>
            <p:spPr>
              <a:xfrm>
                <a:off x="5736135" y="4429858"/>
                <a:ext cx="68679" cy="86794"/>
              </a:xfrm>
              <a:custGeom>
                <a:avLst/>
                <a:gdLst/>
                <a:ahLst/>
                <a:cxnLst/>
                <a:rect l="l" t="t" r="r" b="b"/>
                <a:pathLst>
                  <a:path w="3287" h="4154" extrusionOk="0">
                    <a:moveTo>
                      <a:pt x="562" y="0"/>
                    </a:moveTo>
                    <a:cubicBezTo>
                      <a:pt x="256" y="0"/>
                      <a:pt x="1" y="420"/>
                      <a:pt x="294" y="688"/>
                    </a:cubicBezTo>
                    <a:lnTo>
                      <a:pt x="2153" y="2421"/>
                    </a:lnTo>
                    <a:lnTo>
                      <a:pt x="1176" y="3460"/>
                    </a:lnTo>
                    <a:cubicBezTo>
                      <a:pt x="924" y="3712"/>
                      <a:pt x="1113" y="4154"/>
                      <a:pt x="1459" y="4154"/>
                    </a:cubicBezTo>
                    <a:cubicBezTo>
                      <a:pt x="1554" y="4154"/>
                      <a:pt x="1648" y="4091"/>
                      <a:pt x="1743" y="4028"/>
                    </a:cubicBezTo>
                    <a:lnTo>
                      <a:pt x="3287" y="2389"/>
                    </a:lnTo>
                    <a:lnTo>
                      <a:pt x="829" y="121"/>
                    </a:lnTo>
                    <a:cubicBezTo>
                      <a:pt x="744" y="36"/>
                      <a:pt x="651" y="0"/>
                      <a:pt x="562"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32"/>
              <p:cNvSpPr/>
              <p:nvPr/>
            </p:nvSpPr>
            <p:spPr>
              <a:xfrm>
                <a:off x="6387408" y="4367088"/>
                <a:ext cx="57292" cy="88340"/>
              </a:xfrm>
              <a:custGeom>
                <a:avLst/>
                <a:gdLst/>
                <a:ahLst/>
                <a:cxnLst/>
                <a:rect l="l" t="t" r="r" b="b"/>
                <a:pathLst>
                  <a:path w="2742" h="4228" extrusionOk="0">
                    <a:moveTo>
                      <a:pt x="1815" y="0"/>
                    </a:moveTo>
                    <a:cubicBezTo>
                      <a:pt x="1686" y="0"/>
                      <a:pt x="1556" y="66"/>
                      <a:pt x="1481" y="226"/>
                    </a:cubicBezTo>
                    <a:lnTo>
                      <a:pt x="1" y="3219"/>
                    </a:lnTo>
                    <a:lnTo>
                      <a:pt x="2048" y="4196"/>
                    </a:lnTo>
                    <a:cubicBezTo>
                      <a:pt x="2080" y="4196"/>
                      <a:pt x="2143" y="4228"/>
                      <a:pt x="2206" y="4228"/>
                    </a:cubicBezTo>
                    <a:cubicBezTo>
                      <a:pt x="2616" y="4228"/>
                      <a:pt x="2742" y="3660"/>
                      <a:pt x="2364" y="3471"/>
                    </a:cubicBezTo>
                    <a:lnTo>
                      <a:pt x="1072" y="2841"/>
                    </a:lnTo>
                    <a:lnTo>
                      <a:pt x="2174" y="542"/>
                    </a:lnTo>
                    <a:cubicBezTo>
                      <a:pt x="2320" y="250"/>
                      <a:pt x="2067" y="0"/>
                      <a:pt x="1815"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32"/>
              <p:cNvSpPr/>
              <p:nvPr/>
            </p:nvSpPr>
            <p:spPr>
              <a:xfrm>
                <a:off x="6097085" y="4676363"/>
                <a:ext cx="86272" cy="37129"/>
              </a:xfrm>
              <a:custGeom>
                <a:avLst/>
                <a:gdLst/>
                <a:ahLst/>
                <a:cxnLst/>
                <a:rect l="l" t="t" r="r" b="b"/>
                <a:pathLst>
                  <a:path w="4129" h="1777" extrusionOk="0">
                    <a:moveTo>
                      <a:pt x="2194" y="0"/>
                    </a:moveTo>
                    <a:cubicBezTo>
                      <a:pt x="1321" y="0"/>
                      <a:pt x="451" y="483"/>
                      <a:pt x="64" y="1398"/>
                    </a:cubicBezTo>
                    <a:cubicBezTo>
                      <a:pt x="1" y="1524"/>
                      <a:pt x="64" y="1714"/>
                      <a:pt x="190" y="1777"/>
                    </a:cubicBezTo>
                    <a:lnTo>
                      <a:pt x="347" y="1777"/>
                    </a:lnTo>
                    <a:cubicBezTo>
                      <a:pt x="442" y="1777"/>
                      <a:pt x="537" y="1714"/>
                      <a:pt x="568" y="1619"/>
                    </a:cubicBezTo>
                    <a:cubicBezTo>
                      <a:pt x="867" y="934"/>
                      <a:pt x="1519" y="572"/>
                      <a:pt x="2179" y="572"/>
                    </a:cubicBezTo>
                    <a:cubicBezTo>
                      <a:pt x="2702" y="572"/>
                      <a:pt x="3230" y="799"/>
                      <a:pt x="3593" y="1272"/>
                    </a:cubicBezTo>
                    <a:cubicBezTo>
                      <a:pt x="3650" y="1349"/>
                      <a:pt x="3730" y="1390"/>
                      <a:pt x="3813" y="1390"/>
                    </a:cubicBezTo>
                    <a:cubicBezTo>
                      <a:pt x="3866" y="1390"/>
                      <a:pt x="3921" y="1373"/>
                      <a:pt x="3971" y="1335"/>
                    </a:cubicBezTo>
                    <a:cubicBezTo>
                      <a:pt x="4097" y="1241"/>
                      <a:pt x="4128" y="1052"/>
                      <a:pt x="4034" y="926"/>
                    </a:cubicBezTo>
                    <a:cubicBezTo>
                      <a:pt x="3575" y="301"/>
                      <a:pt x="2884" y="0"/>
                      <a:pt x="2194"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32"/>
              <p:cNvSpPr/>
              <p:nvPr/>
            </p:nvSpPr>
            <p:spPr>
              <a:xfrm>
                <a:off x="5889174" y="4248631"/>
                <a:ext cx="130901" cy="81758"/>
              </a:xfrm>
              <a:custGeom>
                <a:avLst/>
                <a:gdLst/>
                <a:ahLst/>
                <a:cxnLst/>
                <a:rect l="l" t="t" r="r" b="b"/>
                <a:pathLst>
                  <a:path w="6265" h="3913" extrusionOk="0">
                    <a:moveTo>
                      <a:pt x="4336" y="1"/>
                    </a:moveTo>
                    <a:cubicBezTo>
                      <a:pt x="3742" y="1"/>
                      <a:pt x="3037" y="146"/>
                      <a:pt x="2295" y="508"/>
                    </a:cubicBezTo>
                    <a:cubicBezTo>
                      <a:pt x="972" y="1170"/>
                      <a:pt x="247" y="2178"/>
                      <a:pt x="121" y="2871"/>
                    </a:cubicBezTo>
                    <a:cubicBezTo>
                      <a:pt x="0" y="3537"/>
                      <a:pt x="316" y="3912"/>
                      <a:pt x="704" y="3912"/>
                    </a:cubicBezTo>
                    <a:cubicBezTo>
                      <a:pt x="720" y="3912"/>
                      <a:pt x="736" y="3912"/>
                      <a:pt x="751" y="3911"/>
                    </a:cubicBezTo>
                    <a:cubicBezTo>
                      <a:pt x="1224" y="3816"/>
                      <a:pt x="1697" y="3627"/>
                      <a:pt x="2106" y="3375"/>
                    </a:cubicBezTo>
                    <a:cubicBezTo>
                      <a:pt x="2547" y="3123"/>
                      <a:pt x="2988" y="2871"/>
                      <a:pt x="3398" y="2682"/>
                    </a:cubicBezTo>
                    <a:cubicBezTo>
                      <a:pt x="3807" y="2493"/>
                      <a:pt x="4280" y="2304"/>
                      <a:pt x="4753" y="2083"/>
                    </a:cubicBezTo>
                    <a:cubicBezTo>
                      <a:pt x="5194" y="1926"/>
                      <a:pt x="5635" y="1705"/>
                      <a:pt x="5981" y="1359"/>
                    </a:cubicBezTo>
                    <a:cubicBezTo>
                      <a:pt x="6265" y="1075"/>
                      <a:pt x="6202" y="571"/>
                      <a:pt x="5540" y="256"/>
                    </a:cubicBezTo>
                    <a:cubicBezTo>
                      <a:pt x="5241" y="99"/>
                      <a:pt x="4826" y="1"/>
                      <a:pt x="4336" y="1"/>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32"/>
              <p:cNvSpPr/>
              <p:nvPr/>
            </p:nvSpPr>
            <p:spPr>
              <a:xfrm flipV="1">
                <a:off x="6160957" y="4177712"/>
                <a:ext cx="140874" cy="39491"/>
              </a:xfrm>
              <a:custGeom>
                <a:avLst/>
                <a:gdLst/>
                <a:ahLst/>
                <a:cxnLst/>
                <a:rect l="l" t="t" r="r" b="b"/>
                <a:pathLst>
                  <a:path w="6837" h="2863" extrusionOk="0">
                    <a:moveTo>
                      <a:pt x="2944" y="1"/>
                    </a:moveTo>
                    <a:cubicBezTo>
                      <a:pt x="1835" y="1"/>
                      <a:pt x="974" y="371"/>
                      <a:pt x="536" y="783"/>
                    </a:cubicBezTo>
                    <a:cubicBezTo>
                      <a:pt x="0" y="1256"/>
                      <a:pt x="63" y="1760"/>
                      <a:pt x="441" y="1981"/>
                    </a:cubicBezTo>
                    <a:cubicBezTo>
                      <a:pt x="883" y="2170"/>
                      <a:pt x="1355" y="2296"/>
                      <a:pt x="1859" y="2296"/>
                    </a:cubicBezTo>
                    <a:cubicBezTo>
                      <a:pt x="2363" y="2327"/>
                      <a:pt x="2867" y="2390"/>
                      <a:pt x="3308" y="2453"/>
                    </a:cubicBezTo>
                    <a:cubicBezTo>
                      <a:pt x="3750" y="2516"/>
                      <a:pt x="4285" y="2611"/>
                      <a:pt x="4789" y="2737"/>
                    </a:cubicBezTo>
                    <a:cubicBezTo>
                      <a:pt x="5083" y="2821"/>
                      <a:pt x="5405" y="2863"/>
                      <a:pt x="5727" y="2863"/>
                    </a:cubicBezTo>
                    <a:cubicBezTo>
                      <a:pt x="5888" y="2863"/>
                      <a:pt x="6049" y="2852"/>
                      <a:pt x="6207" y="2831"/>
                    </a:cubicBezTo>
                    <a:cubicBezTo>
                      <a:pt x="6648" y="2737"/>
                      <a:pt x="6837" y="2296"/>
                      <a:pt x="6522" y="1666"/>
                    </a:cubicBezTo>
                    <a:cubicBezTo>
                      <a:pt x="6207" y="1035"/>
                      <a:pt x="5199" y="279"/>
                      <a:pt x="3718" y="59"/>
                    </a:cubicBezTo>
                    <a:cubicBezTo>
                      <a:pt x="3449" y="19"/>
                      <a:pt x="3191" y="1"/>
                      <a:pt x="2944" y="1"/>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2"/>
              <p:cNvSpPr/>
              <p:nvPr/>
            </p:nvSpPr>
            <p:spPr>
              <a:xfrm>
                <a:off x="6033897" y="4552348"/>
                <a:ext cx="54659" cy="36732"/>
              </a:xfrm>
              <a:custGeom>
                <a:avLst/>
                <a:gdLst/>
                <a:ahLst/>
                <a:cxnLst/>
                <a:rect l="l" t="t" r="r" b="b"/>
                <a:pathLst>
                  <a:path w="2616" h="1758" extrusionOk="0">
                    <a:moveTo>
                      <a:pt x="632" y="0"/>
                    </a:moveTo>
                    <a:cubicBezTo>
                      <a:pt x="476" y="0"/>
                      <a:pt x="317" y="18"/>
                      <a:pt x="158" y="56"/>
                    </a:cubicBezTo>
                    <a:cubicBezTo>
                      <a:pt x="63" y="87"/>
                      <a:pt x="0" y="213"/>
                      <a:pt x="32" y="308"/>
                    </a:cubicBezTo>
                    <a:cubicBezTo>
                      <a:pt x="32" y="386"/>
                      <a:pt x="117" y="442"/>
                      <a:pt x="200" y="442"/>
                    </a:cubicBezTo>
                    <a:cubicBezTo>
                      <a:pt x="218" y="442"/>
                      <a:pt x="236" y="439"/>
                      <a:pt x="253" y="434"/>
                    </a:cubicBezTo>
                    <a:cubicBezTo>
                      <a:pt x="382" y="400"/>
                      <a:pt x="513" y="384"/>
                      <a:pt x="642" y="384"/>
                    </a:cubicBezTo>
                    <a:cubicBezTo>
                      <a:pt x="1357" y="384"/>
                      <a:pt x="2019" y="879"/>
                      <a:pt x="2206" y="1600"/>
                    </a:cubicBezTo>
                    <a:cubicBezTo>
                      <a:pt x="2237" y="1694"/>
                      <a:pt x="2300" y="1757"/>
                      <a:pt x="2395" y="1757"/>
                    </a:cubicBezTo>
                    <a:lnTo>
                      <a:pt x="2458" y="1726"/>
                    </a:lnTo>
                    <a:cubicBezTo>
                      <a:pt x="2552" y="1726"/>
                      <a:pt x="2615" y="1600"/>
                      <a:pt x="2584" y="1505"/>
                    </a:cubicBezTo>
                    <a:cubicBezTo>
                      <a:pt x="2342" y="593"/>
                      <a:pt x="1530" y="0"/>
                      <a:pt x="632"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2"/>
              <p:cNvSpPr/>
              <p:nvPr/>
            </p:nvSpPr>
            <p:spPr>
              <a:xfrm>
                <a:off x="5952278" y="4398995"/>
                <a:ext cx="61220" cy="49958"/>
              </a:xfrm>
              <a:custGeom>
                <a:avLst/>
                <a:gdLst/>
                <a:ahLst/>
                <a:cxnLst/>
                <a:rect l="l" t="t" r="r" b="b"/>
                <a:pathLst>
                  <a:path w="2930" h="2391" extrusionOk="0">
                    <a:moveTo>
                      <a:pt x="1468" y="1"/>
                    </a:moveTo>
                    <a:cubicBezTo>
                      <a:pt x="1019" y="1"/>
                      <a:pt x="591" y="252"/>
                      <a:pt x="409" y="684"/>
                    </a:cubicBezTo>
                    <a:cubicBezTo>
                      <a:pt x="0" y="1502"/>
                      <a:pt x="630" y="2391"/>
                      <a:pt x="1460" y="2391"/>
                    </a:cubicBezTo>
                    <a:cubicBezTo>
                      <a:pt x="1589" y="2391"/>
                      <a:pt x="1723" y="2369"/>
                      <a:pt x="1859" y="2323"/>
                    </a:cubicBezTo>
                    <a:cubicBezTo>
                      <a:pt x="2835" y="1944"/>
                      <a:pt x="2930" y="590"/>
                      <a:pt x="1985" y="117"/>
                    </a:cubicBezTo>
                    <a:cubicBezTo>
                      <a:pt x="1818" y="38"/>
                      <a:pt x="1642" y="1"/>
                      <a:pt x="1468" y="1"/>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2"/>
              <p:cNvSpPr/>
              <p:nvPr/>
            </p:nvSpPr>
            <p:spPr>
              <a:xfrm>
                <a:off x="6187291" y="4375592"/>
                <a:ext cx="61241" cy="49665"/>
              </a:xfrm>
              <a:custGeom>
                <a:avLst/>
                <a:gdLst/>
                <a:ahLst/>
                <a:cxnLst/>
                <a:rect l="l" t="t" r="r" b="b"/>
                <a:pathLst>
                  <a:path w="2931" h="2377" extrusionOk="0">
                    <a:moveTo>
                      <a:pt x="1456" y="0"/>
                    </a:moveTo>
                    <a:cubicBezTo>
                      <a:pt x="1020" y="0"/>
                      <a:pt x="615" y="236"/>
                      <a:pt x="410" y="670"/>
                    </a:cubicBezTo>
                    <a:cubicBezTo>
                      <a:pt x="1" y="1488"/>
                      <a:pt x="630" y="2377"/>
                      <a:pt x="1460" y="2377"/>
                    </a:cubicBezTo>
                    <a:cubicBezTo>
                      <a:pt x="1589" y="2377"/>
                      <a:pt x="1723" y="2355"/>
                      <a:pt x="1859" y="2308"/>
                    </a:cubicBezTo>
                    <a:cubicBezTo>
                      <a:pt x="2867" y="1930"/>
                      <a:pt x="2930" y="544"/>
                      <a:pt x="1953" y="103"/>
                    </a:cubicBezTo>
                    <a:cubicBezTo>
                      <a:pt x="1789" y="34"/>
                      <a:pt x="1620" y="0"/>
                      <a:pt x="1456" y="0"/>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2"/>
              <p:cNvSpPr/>
              <p:nvPr/>
            </p:nvSpPr>
            <p:spPr>
              <a:xfrm>
                <a:off x="5946992" y="4434936"/>
                <a:ext cx="71123" cy="27747"/>
              </a:xfrm>
              <a:custGeom>
                <a:avLst/>
                <a:gdLst/>
                <a:ahLst/>
                <a:cxnLst/>
                <a:rect l="l" t="t" r="r" b="b"/>
                <a:pathLst>
                  <a:path w="3404" h="1328" extrusionOk="0">
                    <a:moveTo>
                      <a:pt x="1954" y="0"/>
                    </a:moveTo>
                    <a:cubicBezTo>
                      <a:pt x="1478" y="0"/>
                      <a:pt x="915" y="156"/>
                      <a:pt x="316" y="603"/>
                    </a:cubicBezTo>
                    <a:cubicBezTo>
                      <a:pt x="1" y="823"/>
                      <a:pt x="158" y="1327"/>
                      <a:pt x="536" y="1327"/>
                    </a:cubicBezTo>
                    <a:cubicBezTo>
                      <a:pt x="631" y="1296"/>
                      <a:pt x="694" y="1264"/>
                      <a:pt x="757" y="1233"/>
                    </a:cubicBezTo>
                    <a:cubicBezTo>
                      <a:pt x="1231" y="887"/>
                      <a:pt x="1627" y="780"/>
                      <a:pt x="1936" y="780"/>
                    </a:cubicBezTo>
                    <a:cubicBezTo>
                      <a:pt x="2387" y="780"/>
                      <a:pt x="2654" y="1006"/>
                      <a:pt x="2710" y="1044"/>
                    </a:cubicBezTo>
                    <a:cubicBezTo>
                      <a:pt x="2773" y="1122"/>
                      <a:pt x="2868" y="1162"/>
                      <a:pt x="2966" y="1162"/>
                    </a:cubicBezTo>
                    <a:cubicBezTo>
                      <a:pt x="3065" y="1162"/>
                      <a:pt x="3167" y="1122"/>
                      <a:pt x="3246" y="1044"/>
                    </a:cubicBezTo>
                    <a:cubicBezTo>
                      <a:pt x="3403" y="886"/>
                      <a:pt x="3403" y="634"/>
                      <a:pt x="3246" y="477"/>
                    </a:cubicBezTo>
                    <a:cubicBezTo>
                      <a:pt x="3017" y="248"/>
                      <a:pt x="2554" y="0"/>
                      <a:pt x="1954"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2"/>
              <p:cNvSpPr/>
              <p:nvPr/>
            </p:nvSpPr>
            <p:spPr>
              <a:xfrm>
                <a:off x="6185306" y="4408921"/>
                <a:ext cx="72690" cy="27413"/>
              </a:xfrm>
              <a:custGeom>
                <a:avLst/>
                <a:gdLst/>
                <a:ahLst/>
                <a:cxnLst/>
                <a:rect l="l" t="t" r="r" b="b"/>
                <a:pathLst>
                  <a:path w="3479" h="1312" extrusionOk="0">
                    <a:moveTo>
                      <a:pt x="1863" y="1"/>
                    </a:moveTo>
                    <a:cubicBezTo>
                      <a:pt x="1384" y="1"/>
                      <a:pt x="821" y="159"/>
                      <a:pt x="221" y="619"/>
                    </a:cubicBezTo>
                    <a:cubicBezTo>
                      <a:pt x="32" y="745"/>
                      <a:pt x="1" y="965"/>
                      <a:pt x="158" y="1154"/>
                    </a:cubicBezTo>
                    <a:cubicBezTo>
                      <a:pt x="221" y="1249"/>
                      <a:pt x="347" y="1312"/>
                      <a:pt x="473" y="1312"/>
                    </a:cubicBezTo>
                    <a:cubicBezTo>
                      <a:pt x="536" y="1312"/>
                      <a:pt x="631" y="1280"/>
                      <a:pt x="694" y="1249"/>
                    </a:cubicBezTo>
                    <a:cubicBezTo>
                      <a:pt x="1164" y="896"/>
                      <a:pt x="1564" y="787"/>
                      <a:pt x="1875" y="787"/>
                    </a:cubicBezTo>
                    <a:cubicBezTo>
                      <a:pt x="2315" y="787"/>
                      <a:pt x="2579" y="1005"/>
                      <a:pt x="2616" y="1060"/>
                    </a:cubicBezTo>
                    <a:cubicBezTo>
                      <a:pt x="2698" y="1136"/>
                      <a:pt x="2790" y="1168"/>
                      <a:pt x="2879" y="1168"/>
                    </a:cubicBezTo>
                    <a:cubicBezTo>
                      <a:pt x="3196" y="1168"/>
                      <a:pt x="3478" y="757"/>
                      <a:pt x="3183" y="461"/>
                    </a:cubicBezTo>
                    <a:cubicBezTo>
                      <a:pt x="2937" y="251"/>
                      <a:pt x="2466" y="1"/>
                      <a:pt x="1863" y="1"/>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2"/>
              <p:cNvSpPr/>
              <p:nvPr/>
            </p:nvSpPr>
            <p:spPr>
              <a:xfrm>
                <a:off x="6078655" y="4336225"/>
                <a:ext cx="82302" cy="152109"/>
              </a:xfrm>
              <a:custGeom>
                <a:avLst/>
                <a:gdLst/>
                <a:ahLst/>
                <a:cxnLst/>
                <a:rect l="l" t="t" r="r" b="b"/>
                <a:pathLst>
                  <a:path w="3939" h="7280" extrusionOk="0">
                    <a:moveTo>
                      <a:pt x="940" y="1"/>
                    </a:moveTo>
                    <a:cubicBezTo>
                      <a:pt x="656" y="1"/>
                      <a:pt x="299" y="318"/>
                      <a:pt x="505" y="569"/>
                    </a:cubicBezTo>
                    <a:lnTo>
                      <a:pt x="2931" y="4602"/>
                    </a:lnTo>
                    <a:cubicBezTo>
                      <a:pt x="3088" y="4854"/>
                      <a:pt x="3088" y="5169"/>
                      <a:pt x="2962" y="5421"/>
                    </a:cubicBezTo>
                    <a:cubicBezTo>
                      <a:pt x="2710" y="5925"/>
                      <a:pt x="2269" y="6240"/>
                      <a:pt x="1734" y="6335"/>
                    </a:cubicBezTo>
                    <a:cubicBezTo>
                      <a:pt x="1324" y="6398"/>
                      <a:pt x="946" y="6461"/>
                      <a:pt x="536" y="6461"/>
                    </a:cubicBezTo>
                    <a:cubicBezTo>
                      <a:pt x="1" y="6461"/>
                      <a:pt x="1" y="7248"/>
                      <a:pt x="536" y="7248"/>
                    </a:cubicBezTo>
                    <a:lnTo>
                      <a:pt x="536" y="7280"/>
                    </a:lnTo>
                    <a:cubicBezTo>
                      <a:pt x="977" y="7280"/>
                      <a:pt x="1450" y="7217"/>
                      <a:pt x="1891" y="7122"/>
                    </a:cubicBezTo>
                    <a:cubicBezTo>
                      <a:pt x="2679" y="6996"/>
                      <a:pt x="3340" y="6492"/>
                      <a:pt x="3687" y="5768"/>
                    </a:cubicBezTo>
                    <a:cubicBezTo>
                      <a:pt x="3939" y="5264"/>
                      <a:pt x="3876" y="4665"/>
                      <a:pt x="3592" y="4192"/>
                    </a:cubicBezTo>
                    <a:lnTo>
                      <a:pt x="1198" y="160"/>
                    </a:lnTo>
                    <a:cubicBezTo>
                      <a:pt x="1146" y="47"/>
                      <a:pt x="1048" y="1"/>
                      <a:pt x="940" y="1"/>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 name="Group 3"/>
          <p:cNvGrpSpPr/>
          <p:nvPr/>
        </p:nvGrpSpPr>
        <p:grpSpPr>
          <a:xfrm>
            <a:off x="253900" y="-19949"/>
            <a:ext cx="8058882" cy="5976800"/>
            <a:chOff x="-175811" y="-102959"/>
            <a:chExt cx="8058882" cy="5976800"/>
          </a:xfrm>
        </p:grpSpPr>
        <p:pic>
          <p:nvPicPr>
            <p:cNvPr id="49" name="图片 9"/>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75811" y="-102959"/>
              <a:ext cx="8058882" cy="5976800"/>
            </a:xfrm>
            <a:prstGeom prst="rect">
              <a:avLst/>
            </a:prstGeom>
          </p:spPr>
        </p:pic>
        <p:pic>
          <p:nvPicPr>
            <p:cNvPr id="2" name="Picture 1"/>
            <p:cNvPicPr>
              <a:picLocks noChangeAspect="1"/>
            </p:cNvPicPr>
            <p:nvPr/>
          </p:nvPicPr>
          <p:blipFill>
            <a:blip r:embed="rId5"/>
            <a:stretch>
              <a:fillRect/>
            </a:stretch>
          </p:blipFill>
          <p:spPr>
            <a:xfrm>
              <a:off x="1121061" y="1437515"/>
              <a:ext cx="5139373" cy="2895851"/>
            </a:xfrm>
            <a:prstGeom prst="rect">
              <a:avLst/>
            </a:prstGeom>
          </p:spPr>
        </p:pic>
      </p:grpSp>
    </p:spTree>
    <p:extLst>
      <p:ext uri="{BB962C8B-B14F-4D97-AF65-F5344CB8AC3E}">
        <p14:creationId xmlns:p14="http://schemas.microsoft.com/office/powerpoint/2010/main" val="3753035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39"/>
          <p:cNvSpPr txBox="1">
            <a:spLocks noGrp="1"/>
          </p:cNvSpPr>
          <p:nvPr>
            <p:ph type="title"/>
          </p:nvPr>
        </p:nvSpPr>
        <p:spPr>
          <a:xfrm>
            <a:off x="683817" y="85066"/>
            <a:ext cx="3754564"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sz="4400" u="sng" dirty="0" err="1"/>
              <a:t>Kh</a:t>
            </a:r>
            <a:r>
              <a:rPr lang="en-US" sz="4400" u="sng" dirty="0" err="1"/>
              <a:t>ởi</a:t>
            </a:r>
            <a:r>
              <a:rPr lang="en-US" sz="4400" u="sng" dirty="0"/>
              <a:t> </a:t>
            </a:r>
            <a:r>
              <a:rPr lang="en-US" sz="4400" u="sng" dirty="0" err="1"/>
              <a:t>động</a:t>
            </a:r>
            <a:r>
              <a:rPr lang="en-US" sz="4400" u="sng" dirty="0"/>
              <a:t>.</a:t>
            </a:r>
            <a:endParaRPr sz="4400" u="sng" dirty="0"/>
          </a:p>
        </p:txBody>
      </p:sp>
      <p:sp>
        <p:nvSpPr>
          <p:cNvPr id="1037" name="Google Shape;1037;p39"/>
          <p:cNvSpPr txBox="1"/>
          <p:nvPr/>
        </p:nvSpPr>
        <p:spPr>
          <a:xfrm>
            <a:off x="182878" y="2002128"/>
            <a:ext cx="3972154" cy="856360"/>
          </a:xfrm>
          <a:prstGeom prst="rect">
            <a:avLst/>
          </a:prstGeom>
          <a:solidFill>
            <a:schemeClr val="accent2">
              <a:lumMod val="20000"/>
              <a:lumOff val="80000"/>
            </a:schemeClr>
          </a:solidFill>
          <a:ln>
            <a:noFill/>
          </a:ln>
          <a:effectLst>
            <a:softEdge rad="127000"/>
          </a:effectLst>
        </p:spPr>
        <p:txBody>
          <a:bodyPr spcFirstLastPara="1" wrap="square" lIns="0" tIns="0" rIns="0" bIns="0" anchor="ctr" anchorCtr="0">
            <a:noAutofit/>
          </a:bodyPr>
          <a:lstStyle/>
          <a:p>
            <a:pPr marL="0" lvl="0" indent="0" algn="ctr" rtl="0">
              <a:spcBef>
                <a:spcPts val="0"/>
              </a:spcBef>
              <a:spcAft>
                <a:spcPts val="0"/>
              </a:spcAft>
              <a:buNone/>
            </a:pPr>
            <a:r>
              <a:rPr lang="en-GB" sz="28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Tranh</a:t>
            </a:r>
            <a:r>
              <a:rPr lang="en-GB" sz="28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8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vẽ</a:t>
            </a:r>
            <a:r>
              <a:rPr lang="en-GB" sz="28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8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cảnh</a:t>
            </a:r>
            <a:r>
              <a:rPr lang="en-GB" sz="28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8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một</a:t>
            </a:r>
            <a:r>
              <a:rPr lang="en-GB" sz="28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8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phố</a:t>
            </a:r>
            <a:r>
              <a:rPr lang="en-GB" sz="28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ở </a:t>
            </a:r>
            <a:r>
              <a:rPr lang="en-GB" sz="28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Hà</a:t>
            </a:r>
            <a:r>
              <a:rPr lang="en-GB" sz="28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8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Nội</a:t>
            </a:r>
            <a:r>
              <a:rPr lang="en-GB" sz="28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8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Ngày</a:t>
            </a:r>
            <a:r>
              <a:rPr lang="en-GB" sz="28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8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xưa</a:t>
            </a:r>
            <a:r>
              <a:rPr lang="en-GB" sz="28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endParaRPr sz="28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endParaRPr>
          </a:p>
        </p:txBody>
      </p:sp>
      <p:sp>
        <p:nvSpPr>
          <p:cNvPr id="1038" name="Google Shape;1038;p39"/>
          <p:cNvSpPr txBox="1"/>
          <p:nvPr/>
        </p:nvSpPr>
        <p:spPr>
          <a:xfrm>
            <a:off x="534010" y="826056"/>
            <a:ext cx="3145535" cy="1007782"/>
          </a:xfrm>
          <a:prstGeom prst="foldedCorner">
            <a:avLst>
              <a:gd name="adj" fmla="val 33479"/>
            </a:avLst>
          </a:prstGeom>
          <a:solidFill>
            <a:schemeClr val="accent5">
              <a:lumMod val="40000"/>
              <a:lumOff val="60000"/>
            </a:schemeClr>
          </a:solidFill>
          <a:ln>
            <a:solidFill>
              <a:schemeClr val="accent5">
                <a:lumMod val="50000"/>
              </a:schemeClr>
            </a:solidFill>
          </a:ln>
        </p:spPr>
        <p:txBody>
          <a:bodyPr spcFirstLastPara="1" wrap="square" lIns="0" tIns="0" rIns="0" bIns="0" anchor="ctr" anchorCtr="0">
            <a:noAutofit/>
          </a:bodyPr>
          <a:lstStyle/>
          <a:p>
            <a:pPr marL="0" lvl="0" indent="0" algn="ctr" rtl="0">
              <a:spcBef>
                <a:spcPts val="0"/>
              </a:spcBef>
              <a:spcAft>
                <a:spcPts val="0"/>
              </a:spcAft>
              <a:buNone/>
            </a:pPr>
            <a:endParaRPr lang="en-GB" sz="2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Didact Gothic"/>
            </a:endParaRPr>
          </a:p>
          <a:p>
            <a:pPr marL="0" lvl="0" indent="0" algn="ctr" rtl="0">
              <a:spcBef>
                <a:spcPts val="0"/>
              </a:spcBef>
              <a:spcAft>
                <a:spcPts val="0"/>
              </a:spcAft>
              <a:buNone/>
            </a:pPr>
            <a:r>
              <a:rPr lang="en-GB" sz="28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Didact Gothic"/>
              </a:rPr>
              <a:t>Quan</a:t>
            </a:r>
            <a:r>
              <a:rPr lang="en-GB" sz="2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8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Didact Gothic"/>
              </a:rPr>
              <a:t>sát</a:t>
            </a:r>
            <a:r>
              <a:rPr lang="en-GB" sz="2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8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Didact Gothic"/>
              </a:rPr>
              <a:t>tranh</a:t>
            </a:r>
            <a:r>
              <a:rPr lang="en-GB" sz="2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8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Didact Gothic"/>
              </a:rPr>
              <a:t>Tranh</a:t>
            </a:r>
            <a:r>
              <a:rPr lang="en-GB" sz="2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8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Didact Gothic"/>
              </a:rPr>
              <a:t>vẽ</a:t>
            </a:r>
            <a:r>
              <a:rPr lang="en-GB" sz="2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8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Didact Gothic"/>
              </a:rPr>
              <a:t>cảnh</a:t>
            </a:r>
            <a:r>
              <a:rPr lang="en-GB" sz="2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8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Didact Gothic"/>
              </a:rPr>
              <a:t>gì</a:t>
            </a:r>
            <a:r>
              <a:rPr lang="en-GB" sz="2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Didact Gothic"/>
              </a:rPr>
              <a:t>?</a:t>
            </a:r>
          </a:p>
        </p:txBody>
      </p:sp>
      <p:pic>
        <p:nvPicPr>
          <p:cNvPr id="3" name="Picture 2"/>
          <p:cNvPicPr>
            <a:picLocks noChangeAspect="1"/>
          </p:cNvPicPr>
          <p:nvPr/>
        </p:nvPicPr>
        <p:blipFill>
          <a:blip r:embed="rId3"/>
          <a:stretch>
            <a:fillRect/>
          </a:stretch>
        </p:blipFill>
        <p:spPr>
          <a:xfrm>
            <a:off x="4213554" y="766119"/>
            <a:ext cx="4988967" cy="3804507"/>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37"/>
                                        </p:tgtEl>
                                        <p:attrNameLst>
                                          <p:attrName>style.visibility</p:attrName>
                                        </p:attrNameLst>
                                      </p:cBhvr>
                                      <p:to>
                                        <p:strVal val="visible"/>
                                      </p:to>
                                    </p:set>
                                    <p:animEffect transition="in" filter="fade">
                                      <p:cBhvr>
                                        <p:cTn id="7" dur="1000"/>
                                        <p:tgtEl>
                                          <p:spTgt spid="1037"/>
                                        </p:tgtEl>
                                      </p:cBhvr>
                                    </p:animEffect>
                                    <p:anim calcmode="lin" valueType="num">
                                      <p:cBhvr>
                                        <p:cTn id="8" dur="1000" fill="hold"/>
                                        <p:tgtEl>
                                          <p:spTgt spid="1037"/>
                                        </p:tgtEl>
                                        <p:attrNameLst>
                                          <p:attrName>ppt_x</p:attrName>
                                        </p:attrNameLst>
                                      </p:cBhvr>
                                      <p:tavLst>
                                        <p:tav tm="0">
                                          <p:val>
                                            <p:strVal val="#ppt_x"/>
                                          </p:val>
                                        </p:tav>
                                        <p:tav tm="100000">
                                          <p:val>
                                            <p:strVal val="#ppt_x"/>
                                          </p:val>
                                        </p:tav>
                                      </p:tavLst>
                                    </p:anim>
                                    <p:anim calcmode="lin" valueType="num">
                                      <p:cBhvr>
                                        <p:cTn id="9"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9534" y="65989"/>
            <a:ext cx="9962093" cy="4983244"/>
          </a:xfrm>
          <a:prstGeom prst="rect">
            <a:avLst/>
          </a:prstGeom>
          <a:ln>
            <a:noFill/>
          </a:ln>
          <a:effectLst>
            <a:softEdge rad="112500"/>
          </a:effectLst>
        </p:spPr>
      </p:pic>
    </p:spTree>
    <p:extLst>
      <p:ext uri="{BB962C8B-B14F-4D97-AF65-F5344CB8AC3E}">
        <p14:creationId xmlns:p14="http://schemas.microsoft.com/office/powerpoint/2010/main" val="324521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3074" name="Picture 2" descr="Phố phường Hà Nội trang 31, 32, 33 Tiếng Việt lớp 3 Tập 2 | Cánh d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843" y="693591"/>
            <a:ext cx="3357677" cy="28396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409CF86-B505-47B0-A5C9-FD2925A8C6AA}"/>
              </a:ext>
            </a:extLst>
          </p:cNvPr>
          <p:cNvSpPr/>
          <p:nvPr/>
        </p:nvSpPr>
        <p:spPr>
          <a:xfrm>
            <a:off x="684324" y="434519"/>
            <a:ext cx="5609836" cy="4708981"/>
          </a:xfrm>
          <a:prstGeom prst="rect">
            <a:avLst/>
          </a:prstGeom>
        </p:spPr>
        <p:txBody>
          <a:bodyPr wrap="square">
            <a:spAutoFit/>
          </a:bodyPr>
          <a:lstStyle/>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Rủ nhau chơi khắp Long Thành,</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Ba mươi sáu phố rành rành chẳng sai:</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Hàng Bồ, Hàng Bạc, Hàng Gai,</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Buồm, Hàng Thiếc, Hàng Gài, Hàng Khay,</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Mã Vĩ, Hàng Điếu, Hàng Giày,</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Lờ, Hàng Cót, Hàng Mây, Hàng Đàn,</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Phối Mới, Phúc Kiến, Hàng Than,</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Mã, Hàng Mắm, Hàng Ngang, Hàng Đồng,</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Hàng Muối, Hàng Nón, Cầu Đông,</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Hòm, Hàng Đậu, Hàng Bông, Hàng Bè,</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Hàng Thùng, Hàng Bát, Hàng Tre,</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Hàng Vôi, Hàng Giấy, Hàng The, Hàng Gà,</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Quanh đi đến phố Hàng Da,</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Trải xem phường phố, thật là cũng xinh…</a:t>
            </a:r>
            <a:endParaRPr lang="en-GB" sz="2000" b="1" dirty="0">
              <a:latin typeface="Arial-Rounded" panose="020B0500000000000000" pitchFamily="34" charset="0"/>
              <a:ea typeface="Arial-Rounded" panose="020B0500000000000000" pitchFamily="34" charset="0"/>
              <a:cs typeface="Arial-Rounded" panose="020B0500000000000000" pitchFamily="34" charset="0"/>
            </a:endParaRP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Ca</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dao</a:t>
            </a:r>
            <a:endParaRPr lang="vi-VN" sz="2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D87D12DB-1B7C-4FF8-923C-8160F7BC09B2}"/>
              </a:ext>
            </a:extLst>
          </p:cNvPr>
          <p:cNvSpPr txBox="1"/>
          <p:nvPr/>
        </p:nvSpPr>
        <p:spPr>
          <a:xfrm>
            <a:off x="2272061" y="18600"/>
            <a:ext cx="3333211" cy="536004"/>
          </a:xfrm>
          <a:prstGeom prst="rect">
            <a:avLst/>
          </a:prstGeom>
          <a:noFill/>
        </p:spPr>
        <p:txBody>
          <a:bodyPr wrap="square" lIns="104098" tIns="52050" rIns="104098" bIns="52050" rtlCol="0">
            <a:spAutoFit/>
          </a:bodyPr>
          <a:lstStyle/>
          <a:p>
            <a:pPr algn="ctr"/>
            <a:r>
              <a:rPr lang="en-US" sz="2800" b="1" dirty="0" err="1">
                <a:solidFill>
                  <a:srgbClr val="C00000"/>
                </a:solidFill>
                <a:latin typeface="Arial-Rounded" pitchFamily="34" charset="0"/>
                <a:ea typeface="Arial-Rounded" pitchFamily="34" charset="0"/>
                <a:cs typeface="Arial-Rounded" pitchFamily="34" charset="0"/>
              </a:rPr>
              <a:t>Phố</a:t>
            </a:r>
            <a:r>
              <a:rPr lang="en-US" sz="2800" b="1" dirty="0">
                <a:solidFill>
                  <a:srgbClr val="C00000"/>
                </a:solidFill>
                <a:latin typeface="Arial-Rounded" pitchFamily="34" charset="0"/>
                <a:ea typeface="Arial-Rounded" pitchFamily="34" charset="0"/>
                <a:cs typeface="Arial-Rounded" pitchFamily="34" charset="0"/>
              </a:rPr>
              <a:t> </a:t>
            </a:r>
            <a:r>
              <a:rPr lang="en-US" sz="2800" b="1" dirty="0" err="1">
                <a:solidFill>
                  <a:srgbClr val="C00000"/>
                </a:solidFill>
                <a:latin typeface="Arial-Rounded" pitchFamily="34" charset="0"/>
                <a:ea typeface="Arial-Rounded" pitchFamily="34" charset="0"/>
                <a:cs typeface="Arial-Rounded" pitchFamily="34" charset="0"/>
              </a:rPr>
              <a:t>phường</a:t>
            </a:r>
            <a:r>
              <a:rPr lang="en-US" sz="2800" b="1" dirty="0">
                <a:solidFill>
                  <a:srgbClr val="C00000"/>
                </a:solidFill>
                <a:latin typeface="Arial-Rounded" pitchFamily="34" charset="0"/>
                <a:ea typeface="Arial-Rounded" pitchFamily="34" charset="0"/>
                <a:cs typeface="Arial-Rounded" pitchFamily="34" charset="0"/>
              </a:rPr>
              <a:t> </a:t>
            </a:r>
            <a:r>
              <a:rPr lang="en-US" sz="2800" b="1" dirty="0" err="1">
                <a:solidFill>
                  <a:srgbClr val="C00000"/>
                </a:solidFill>
                <a:latin typeface="Arial-Rounded" pitchFamily="34" charset="0"/>
                <a:ea typeface="Arial-Rounded" pitchFamily="34" charset="0"/>
                <a:cs typeface="Arial-Rounded" pitchFamily="34" charset="0"/>
              </a:rPr>
              <a:t>Hà</a:t>
            </a:r>
            <a:r>
              <a:rPr lang="en-US" sz="2800" b="1" dirty="0">
                <a:solidFill>
                  <a:srgbClr val="C00000"/>
                </a:solidFill>
                <a:latin typeface="Arial-Rounded" pitchFamily="34" charset="0"/>
                <a:ea typeface="Arial-Rounded" pitchFamily="34" charset="0"/>
                <a:cs typeface="Arial-Rounded" pitchFamily="34" charset="0"/>
              </a:rPr>
              <a:t> </a:t>
            </a:r>
            <a:r>
              <a:rPr lang="en-US" sz="2800" b="1" dirty="0" err="1">
                <a:solidFill>
                  <a:srgbClr val="C00000"/>
                </a:solidFill>
                <a:latin typeface="Arial-Rounded" pitchFamily="34" charset="0"/>
                <a:ea typeface="Arial-Rounded" pitchFamily="34" charset="0"/>
                <a:cs typeface="Arial-Rounded" pitchFamily="34" charset="0"/>
              </a:rPr>
              <a:t>Nội</a:t>
            </a:r>
            <a:endParaRPr lang="en-US" sz="2800" b="1" dirty="0">
              <a:solidFill>
                <a:srgbClr val="C00000"/>
              </a:solidFill>
              <a:latin typeface="Arial-Rounded" pitchFamily="34" charset="0"/>
              <a:ea typeface="Arial-Rounded" pitchFamily="34" charset="0"/>
              <a:cs typeface="Arial-Rounded" pitchFamily="34" charset="0"/>
            </a:endParaRPr>
          </a:p>
        </p:txBody>
      </p:sp>
      <p:sp>
        <p:nvSpPr>
          <p:cNvPr id="9" name="Rounded Rectangle 7">
            <a:extLst>
              <a:ext uri="{FF2B5EF4-FFF2-40B4-BE49-F238E27FC236}">
                <a16:creationId xmlns:a16="http://schemas.microsoft.com/office/drawing/2014/main" id="{D2E8CA4E-2D10-456B-B4F8-349D4E69498B}"/>
              </a:ext>
            </a:extLst>
          </p:cNvPr>
          <p:cNvSpPr/>
          <p:nvPr/>
        </p:nvSpPr>
        <p:spPr>
          <a:xfrm>
            <a:off x="236604" y="39678"/>
            <a:ext cx="1497213" cy="373763"/>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365141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Family Center by Slidesgo">
  <a:themeElements>
    <a:clrScheme name="Simple Light">
      <a:dk1>
        <a:srgbClr val="5571A7"/>
      </a:dk1>
      <a:lt1>
        <a:srgbClr val="FAECE3"/>
      </a:lt1>
      <a:dk2>
        <a:srgbClr val="813E3B"/>
      </a:dk2>
      <a:lt2>
        <a:srgbClr val="FF8687"/>
      </a:lt2>
      <a:accent1>
        <a:srgbClr val="FFA79B"/>
      </a:accent1>
      <a:accent2>
        <a:srgbClr val="213864"/>
      </a:accent2>
      <a:accent3>
        <a:srgbClr val="B14545"/>
      </a:accent3>
      <a:accent4>
        <a:srgbClr val="FFFFFF"/>
      </a:accent4>
      <a:accent5>
        <a:srgbClr val="FF8E77"/>
      </a:accent5>
      <a:accent6>
        <a:srgbClr val="A15631"/>
      </a:accent6>
      <a:hlink>
        <a:srgbClr val="5571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2358</TotalTime>
  <Words>1905</Words>
  <Application>Microsoft Office PowerPoint</Application>
  <PresentationFormat>On-screen Show (16:9)</PresentationFormat>
  <Paragraphs>177</Paragraphs>
  <Slides>38</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Times New Roman</vt:lpstr>
      <vt:lpstr>Didact Gothic</vt:lpstr>
      <vt:lpstr>等线</vt:lpstr>
      <vt:lpstr>Arial</vt:lpstr>
      <vt:lpstr>Pacifico</vt:lpstr>
      <vt:lpstr>Arial-Rounded</vt:lpstr>
      <vt:lpstr>微软雅黑</vt:lpstr>
      <vt:lpstr>Amazone</vt:lpstr>
      <vt:lpstr>站酷快乐体2016修订版</vt:lpstr>
      <vt:lpstr>Family Center by Slidesgo</vt:lpstr>
      <vt:lpstr>PowerPoint Presentation</vt:lpstr>
      <vt:lpstr>Chia sẻ</vt:lpstr>
      <vt:lpstr>PowerPoint Presentation</vt:lpstr>
      <vt:lpstr>PowerPoint Presentation</vt:lpstr>
      <vt:lpstr>PowerPoint Presentation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 đọc  trước lớp.</vt:lpstr>
      <vt:lpstr>PowerPoint Presentation</vt:lpstr>
      <vt:lpstr>PowerPoint Presentation</vt:lpstr>
      <vt:lpstr>Tiết 2</vt:lpstr>
      <vt:lpstr>PowerPoint Presentation</vt:lpstr>
      <vt:lpstr>PowerPoint Presentation</vt:lpstr>
      <vt:lpstr>PowerPoint Presentation</vt:lpstr>
      <vt:lpstr>PowerPoint Presentation</vt:lpstr>
      <vt:lpstr>PowerPoint Presentation</vt:lpstr>
      <vt:lpstr>Bài ca dao giúp em hiểu điều gì?</vt:lpstr>
      <vt:lpstr>PowerPoint Presentation</vt:lpstr>
      <vt:lpstr>PowerPoint Presentation</vt:lpstr>
      <vt:lpstr>PowerPoint Presentation</vt:lpstr>
      <vt:lpstr>PowerPoint Presentation</vt:lpstr>
      <vt:lpstr>PowerPoint Presentation</vt:lpstr>
      <vt:lpstr>Tự đọc sách báo</vt:lpstr>
      <vt:lpstr>PowerPoint Presentation</vt:lpstr>
      <vt:lpstr>PowerPoint Presentation</vt:lpstr>
      <vt:lpstr>2. Viết vào phiếu đọc sách.</vt:lpstr>
      <vt:lpstr>Củng cố, 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Tiếng Việt</dc:title>
  <dc:creator>Sera Watson</dc:creator>
  <cp:lastModifiedBy>Hà Nguyễn Thị Thu</cp:lastModifiedBy>
  <cp:revision>414</cp:revision>
  <dcterms:modified xsi:type="dcterms:W3CDTF">2023-03-12T14:36:57Z</dcterms:modified>
</cp:coreProperties>
</file>