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23" r:id="rId2"/>
    <p:sldMasterId id="2147483727" r:id="rId3"/>
  </p:sldMasterIdLst>
  <p:notesMasterIdLst>
    <p:notesMasterId r:id="rId33"/>
  </p:notesMasterIdLst>
  <p:sldIdLst>
    <p:sldId id="314" r:id="rId4"/>
    <p:sldId id="4090" r:id="rId5"/>
    <p:sldId id="4091" r:id="rId6"/>
    <p:sldId id="4092" r:id="rId7"/>
    <p:sldId id="4093" r:id="rId8"/>
    <p:sldId id="4094" r:id="rId9"/>
    <p:sldId id="4095" r:id="rId10"/>
    <p:sldId id="4096" r:id="rId11"/>
    <p:sldId id="4097" r:id="rId12"/>
    <p:sldId id="4034" r:id="rId13"/>
    <p:sldId id="4086" r:id="rId14"/>
    <p:sldId id="4087" r:id="rId15"/>
    <p:sldId id="4077" r:id="rId16"/>
    <p:sldId id="4068" r:id="rId17"/>
    <p:sldId id="4089" r:id="rId18"/>
    <p:sldId id="4078" r:id="rId19"/>
    <p:sldId id="4079" r:id="rId20"/>
    <p:sldId id="4080" r:id="rId21"/>
    <p:sldId id="4081" r:id="rId22"/>
    <p:sldId id="4082" r:id="rId23"/>
    <p:sldId id="4099" r:id="rId24"/>
    <p:sldId id="4101" r:id="rId25"/>
    <p:sldId id="4102" r:id="rId26"/>
    <p:sldId id="4103" r:id="rId27"/>
    <p:sldId id="4100" r:id="rId28"/>
    <p:sldId id="4041" r:id="rId29"/>
    <p:sldId id="4098" r:id="rId30"/>
    <p:sldId id="4044" r:id="rId31"/>
    <p:sldId id="4043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Algerian" panose="04020705040A02060702" pitchFamily="82" charset="0"/>
      <p:regular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iny" panose="020B0604020202020204" charset="0"/>
      <p:regular r:id="rId42"/>
    </p:embeddedFont>
    <p:embeddedFont>
      <p:font typeface="iCiel Cadena" panose="020B0604020202020204" charset="0"/>
      <p:bold r:id="rId43"/>
    </p:embeddedFont>
    <p:embeddedFont>
      <p:font typeface="SVN-Salty Script" panose="02000000000000000000" charset="0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2" autoAdjust="0"/>
    <p:restoredTop sz="77920" autoAdjust="0"/>
  </p:normalViewPr>
  <p:slideViewPr>
    <p:cSldViewPr snapToGrid="0">
      <p:cViewPr varScale="1">
        <p:scale>
          <a:sx n="49" d="100"/>
          <a:sy n="49" d="100"/>
        </p:scale>
        <p:origin x="7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1T18:59:54.8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11T19:01:31.9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C2358-1ED4-4BC6-908F-2AA1F1D35E0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2276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7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6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794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5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65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7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85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87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84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212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11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07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277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DB7AC9-D402-443F-9200-EC525D4E67A4}" type="slidenum">
              <a:rPr lang="zh-CN" altLang="en-US" smtClean="0">
                <a:solidFill>
                  <a:prstClr val="black"/>
                </a:solidFill>
                <a:ea typeface="字魂27号-布丁体" panose="00000500000000000000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27号-布丁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774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071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549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58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21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68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3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67"/>
          <a:stretch>
            <a:fillRect/>
          </a:stretch>
        </p:blipFill>
        <p:spPr>
          <a:xfrm>
            <a:off x="-1" y="6438900"/>
            <a:ext cx="12192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0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>
            <a:fillRect/>
          </a:stretch>
        </p:blipFill>
        <p:spPr>
          <a:xfrm>
            <a:off x="0" y="6667500"/>
            <a:ext cx="12192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9544" y="500567"/>
            <a:ext cx="4992913" cy="747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6F49C3"/>
                </a:solidFill>
                <a:latin typeface="华康海报体W12(P)" panose="040B0C00000000000000" charset="-122"/>
                <a:ea typeface="华康海报体W12(P)" panose="040B0C00000000000000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853477-4CBE-41A3-88C8-ADAB99475435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字魂27号-布丁体"/>
                <a:ea typeface="+mn-ea"/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5285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28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071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3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2936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54BC2-6420-4097-862C-0EC8DB05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E1CA9-3BDA-45FA-8F59-18E138B0022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0E6E9E-B275-4B3A-AB34-563A0346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0B7CD6-9CC0-47D2-9F81-878685C4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417F-D07E-4B2B-B054-AC1C092FA16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3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76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1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38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8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6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72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7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07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92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6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96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20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071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071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071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9267" y="0"/>
            <a:ext cx="12251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8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705" r:id="rId18"/>
    <p:sldLayoutId id="2147483722" r:id="rId19"/>
    <p:sldLayoutId id="2147483739" r:id="rId20"/>
    <p:sldLayoutId id="2147483740" r:id="rId2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BE972C2-993E-4093-8BD2-A3FDA524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922853-CB4B-4F2D-A761-B7976B63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37ECC-059C-4B29-AD6E-1CFF37E62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E1CA9-3BDA-45FA-8F59-18E138B0022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E36FE6-3107-46DF-8E87-95ED1B37B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939EB3-84C3-4A8F-8803-D6EF964FF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417F-D07E-4B2B-B054-AC1C092FA16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57B6411-1E36-47F6-8C6B-9BE8DC1B8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E8193CB-7FCF-409D-B9BD-0E9CEFD57AEE}"/>
              </a:ext>
            </a:extLst>
          </p:cNvPr>
          <p:cNvGrpSpPr/>
          <p:nvPr userDrawn="1"/>
        </p:nvGrpSpPr>
        <p:grpSpPr>
          <a:xfrm>
            <a:off x="211535" y="136525"/>
            <a:ext cx="11768929" cy="6148387"/>
            <a:chOff x="254000" y="174625"/>
            <a:chExt cx="11768929" cy="614838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752E36F8-0EE2-44C6-9E2A-4D25C49BAA7D}"/>
                </a:ext>
              </a:extLst>
            </p:cNvPr>
            <p:cNvSpPr/>
            <p:nvPr userDrawn="1"/>
          </p:nvSpPr>
          <p:spPr>
            <a:xfrm>
              <a:off x="596900" y="681037"/>
              <a:ext cx="11010900" cy="5641975"/>
            </a:xfrm>
            <a:prstGeom prst="roundRect">
              <a:avLst>
                <a:gd name="adj" fmla="val 5187"/>
              </a:avLst>
            </a:prstGeom>
            <a:solidFill>
              <a:srgbClr val="FFFFFF"/>
            </a:solidFill>
            <a:ln w="50800">
              <a:solidFill>
                <a:srgbClr val="A85B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613C2D6-B2E2-4240-925E-48943ED78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1186" y="242888"/>
              <a:ext cx="1201743" cy="12017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F242145-586F-4737-B48B-EBE52F4C5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000" y="174625"/>
              <a:ext cx="1201743" cy="1201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3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1656DF7-C11A-4CD6-91C4-3224538EE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2.xml"/><Relationship Id="rId5" Type="http://schemas.openxmlformats.org/officeDocument/2006/relationships/image" Target="../media/image17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15439" y="4698872"/>
            <a:ext cx="8310281" cy="923217"/>
          </a:xfrm>
          <a:prstGeom prst="rect">
            <a:avLst/>
          </a:prstGeom>
          <a:noFill/>
        </p:spPr>
        <p:txBody>
          <a:bodyPr wrap="square" lIns="91324" tIns="45664" rIns="91324" bIns="45664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50495" y="48895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2" name="图片 1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pic>
        <p:nvPicPr>
          <p:cNvPr id="6" name="内容占位符 4" descr="C:\Users\Administrator\Desktop\千库网_开学季骑着铅笔飞行的卡通小女孩卡通形象_元素编号11115338.png千库网_开学季骑着铅笔飞行的卡通小女孩卡通形象_元素编号1111533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15275" y="2251415"/>
            <a:ext cx="3664092" cy="5018513"/>
          </a:xfrm>
          <a:prstGeom prst="rect">
            <a:avLst/>
          </a:prstGeom>
        </p:spPr>
      </p:pic>
      <p:pic>
        <p:nvPicPr>
          <p:cNvPr id="26" name="图片 25" descr="千库网_一个红色的挂钟免抠图_元素编号116417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630" y="-242570"/>
            <a:ext cx="2588895" cy="2588895"/>
          </a:xfrm>
          <a:prstGeom prst="rect">
            <a:avLst/>
          </a:prstGeom>
        </p:spPr>
      </p:pic>
      <p:pic>
        <p:nvPicPr>
          <p:cNvPr id="33" name="图片 32" descr="千库网_五支粉嫩的彩色铅笔_元素编号110788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10330815" y="3083719"/>
            <a:ext cx="1948815" cy="1948815"/>
          </a:xfrm>
          <a:prstGeom prst="rect">
            <a:avLst/>
          </a:prstGeom>
        </p:spPr>
      </p:pic>
      <p:pic>
        <p:nvPicPr>
          <p:cNvPr id="34" name="图片 33" descr="C:\Users\Administrator\Desktop\千库网_世界阅读日看书的儿童_元素编号11913220.png千库网_世界阅读日看书的儿童_元素编号119132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956883" y="3580447"/>
            <a:ext cx="3143885" cy="33928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20A863-FB04-BC92-7A3B-A12866661385}"/>
              </a:ext>
            </a:extLst>
          </p:cNvPr>
          <p:cNvSpPr txBox="1"/>
          <p:nvPr/>
        </p:nvSpPr>
        <p:spPr>
          <a:xfrm>
            <a:off x="2140566" y="1531590"/>
            <a:ext cx="7910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7:</a:t>
            </a:r>
          </a:p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công</a:t>
            </a:r>
            <a:endParaRPr lang="en-GB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9CCE9E-BAD9-3157-87F7-881F71594EE4}"/>
              </a:ext>
            </a:extLst>
          </p:cNvPr>
          <p:cNvSpPr txBox="1"/>
          <p:nvPr/>
        </p:nvSpPr>
        <p:spPr>
          <a:xfrm>
            <a:off x="2480658" y="801058"/>
            <a:ext cx="731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endParaRPr lang="en-GB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5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D597-6B22-CC6B-60FE-CAAC523D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89564" l="2637" r="98633">
                        <a14:foregroundMark x1="3418" y1="34250" x2="17773" y2="51233"/>
                        <a14:foregroundMark x1="2832" y1="54269" x2="14258" y2="64516"/>
                        <a14:foregroundMark x1="31641" y1="84250" x2="38965" y2="83681"/>
                        <a14:foregroundMark x1="65527" y1="6641" x2="68750" y2="14611"/>
                        <a14:foregroundMark x1="89355" y1="17647" x2="95703" y2="35294"/>
                        <a14:foregroundMark x1="95703" y1="35294" x2="94922" y2="42884"/>
                        <a14:foregroundMark x1="94922" y1="42884" x2="91309" y2="47154"/>
                        <a14:foregroundMark x1="98633" y1="25901" x2="96387" y2="31120"/>
                        <a14:foregroundMark x1="93262" y1="54554" x2="97363" y2="60342"/>
                        <a14:foregroundMark x1="97266" y1="29317" x2="91211" y2="42125"/>
                        <a14:foregroundMark x1="97461" y1="32827" x2="94043" y2="43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721" y="697558"/>
            <a:ext cx="4814686" cy="5536355"/>
          </a:xfrm>
          <a:prstGeom prst="rect">
            <a:avLst/>
          </a:prstGeom>
        </p:spPr>
      </p:pic>
      <p:pic>
        <p:nvPicPr>
          <p:cNvPr id="5" name="图片 3096" descr="18">
            <a:extLst>
              <a:ext uri="{FF2B5EF4-FFF2-40B4-BE49-F238E27FC236}">
                <a16:creationId xmlns:a16="http://schemas.microsoft.com/office/drawing/2014/main" id="{860EB556-59E7-A5A3-3F1D-AEF46C6C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0" y="664091"/>
            <a:ext cx="559551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5"/>
          <p:cNvSpPr txBox="1"/>
          <p:nvPr/>
        </p:nvSpPr>
        <p:spPr>
          <a:xfrm>
            <a:off x="6947271" y="1710918"/>
            <a:ext cx="3379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endParaRPr kumimoji="0" lang="en-US" altLang="zh-C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7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5484" y="3952022"/>
            <a:ext cx="1008668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 đánh dấu trang được làm bằng chất liệu gì? Em hãy nêu tính chất của những chất liệu đó và nêu phương án giữ gìn và bảo vệ chúng?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28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12" y="1258608"/>
            <a:ext cx="6343650" cy="247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0784" y="518474"/>
            <a:ext cx="546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7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86989" y="911098"/>
            <a:ext cx="6737685" cy="438061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39" y="1263445"/>
            <a:ext cx="1837960" cy="1837960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483069" y="2262432"/>
            <a:ext cx="5801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Các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bước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tiến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hành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.</a:t>
            </a:r>
            <a:endParaRPr lang="en-US" sz="6600" dirty="0">
              <a:ln w="19050">
                <a:solidFill>
                  <a:srgbClr val="FF0000"/>
                </a:solidFill>
              </a:ln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7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322965" y="551273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0537B-CB29-B6F1-CB83-FD97314C145F}"/>
              </a:ext>
            </a:extLst>
          </p:cNvPr>
          <p:cNvSpPr txBox="1"/>
          <p:nvPr/>
        </p:nvSpPr>
        <p:spPr>
          <a:xfrm>
            <a:off x="4431738" y="561659"/>
            <a:ext cx="6755306" cy="1760507"/>
          </a:xfrm>
          <a:custGeom>
            <a:avLst/>
            <a:gdLst>
              <a:gd name="connsiteX0" fmla="*/ 0 w 6755306"/>
              <a:gd name="connsiteY0" fmla="*/ 293424 h 1760507"/>
              <a:gd name="connsiteX1" fmla="*/ 293424 w 6755306"/>
              <a:gd name="connsiteY1" fmla="*/ 0 h 1760507"/>
              <a:gd name="connsiteX2" fmla="*/ 669139 w 6755306"/>
              <a:gd name="connsiteY2" fmla="*/ 0 h 1760507"/>
              <a:gd name="connsiteX3" fmla="*/ 1291593 w 6755306"/>
              <a:gd name="connsiteY3" fmla="*/ 0 h 1760507"/>
              <a:gd name="connsiteX4" fmla="*/ 1975731 w 6755306"/>
              <a:gd name="connsiteY4" fmla="*/ 0 h 1760507"/>
              <a:gd name="connsiteX5" fmla="*/ 2598184 w 6755306"/>
              <a:gd name="connsiteY5" fmla="*/ 0 h 1760507"/>
              <a:gd name="connsiteX6" fmla="*/ 3097269 w 6755306"/>
              <a:gd name="connsiteY6" fmla="*/ 0 h 1760507"/>
              <a:gd name="connsiteX7" fmla="*/ 3658037 w 6755306"/>
              <a:gd name="connsiteY7" fmla="*/ 0 h 1760507"/>
              <a:gd name="connsiteX8" fmla="*/ 4033753 w 6755306"/>
              <a:gd name="connsiteY8" fmla="*/ 0 h 1760507"/>
              <a:gd name="connsiteX9" fmla="*/ 4656206 w 6755306"/>
              <a:gd name="connsiteY9" fmla="*/ 0 h 1760507"/>
              <a:gd name="connsiteX10" fmla="*/ 5216975 w 6755306"/>
              <a:gd name="connsiteY10" fmla="*/ 0 h 1760507"/>
              <a:gd name="connsiteX11" fmla="*/ 5901113 w 6755306"/>
              <a:gd name="connsiteY11" fmla="*/ 0 h 1760507"/>
              <a:gd name="connsiteX12" fmla="*/ 6461882 w 6755306"/>
              <a:gd name="connsiteY12" fmla="*/ 0 h 1760507"/>
              <a:gd name="connsiteX13" fmla="*/ 6755306 w 6755306"/>
              <a:gd name="connsiteY13" fmla="*/ 293424 h 1760507"/>
              <a:gd name="connsiteX14" fmla="*/ 6755306 w 6755306"/>
              <a:gd name="connsiteY14" fmla="*/ 880254 h 1760507"/>
              <a:gd name="connsiteX15" fmla="*/ 6755306 w 6755306"/>
              <a:gd name="connsiteY15" fmla="*/ 1467083 h 1760507"/>
              <a:gd name="connsiteX16" fmla="*/ 6461882 w 6755306"/>
              <a:gd name="connsiteY16" fmla="*/ 1760507 h 1760507"/>
              <a:gd name="connsiteX17" fmla="*/ 5839429 w 6755306"/>
              <a:gd name="connsiteY17" fmla="*/ 1760507 h 1760507"/>
              <a:gd name="connsiteX18" fmla="*/ 5340344 w 6755306"/>
              <a:gd name="connsiteY18" fmla="*/ 1760507 h 1760507"/>
              <a:gd name="connsiteX19" fmla="*/ 4841260 w 6755306"/>
              <a:gd name="connsiteY19" fmla="*/ 1760507 h 1760507"/>
              <a:gd name="connsiteX20" fmla="*/ 4342176 w 6755306"/>
              <a:gd name="connsiteY20" fmla="*/ 1760507 h 1760507"/>
              <a:gd name="connsiteX21" fmla="*/ 3966460 w 6755306"/>
              <a:gd name="connsiteY21" fmla="*/ 1760507 h 1760507"/>
              <a:gd name="connsiteX22" fmla="*/ 3529061 w 6755306"/>
              <a:gd name="connsiteY22" fmla="*/ 1760507 h 1760507"/>
              <a:gd name="connsiteX23" fmla="*/ 3091661 w 6755306"/>
              <a:gd name="connsiteY23" fmla="*/ 1760507 h 1760507"/>
              <a:gd name="connsiteX24" fmla="*/ 2530892 w 6755306"/>
              <a:gd name="connsiteY24" fmla="*/ 1760507 h 1760507"/>
              <a:gd name="connsiteX25" fmla="*/ 1970123 w 6755306"/>
              <a:gd name="connsiteY25" fmla="*/ 1760507 h 1760507"/>
              <a:gd name="connsiteX26" fmla="*/ 1594408 w 6755306"/>
              <a:gd name="connsiteY26" fmla="*/ 1760507 h 1760507"/>
              <a:gd name="connsiteX27" fmla="*/ 1095324 w 6755306"/>
              <a:gd name="connsiteY27" fmla="*/ 1760507 h 1760507"/>
              <a:gd name="connsiteX28" fmla="*/ 293424 w 6755306"/>
              <a:gd name="connsiteY28" fmla="*/ 1760507 h 1760507"/>
              <a:gd name="connsiteX29" fmla="*/ 0 w 6755306"/>
              <a:gd name="connsiteY29" fmla="*/ 1467083 h 1760507"/>
              <a:gd name="connsiteX30" fmla="*/ 0 w 6755306"/>
              <a:gd name="connsiteY30" fmla="*/ 880254 h 1760507"/>
              <a:gd name="connsiteX31" fmla="*/ 0 w 6755306"/>
              <a:gd name="connsiteY31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55306" h="1760507" fill="none" extrusionOk="0">
                <a:moveTo>
                  <a:pt x="0" y="293424"/>
                </a:moveTo>
                <a:cubicBezTo>
                  <a:pt x="24697" y="96298"/>
                  <a:pt x="98774" y="-1474"/>
                  <a:pt x="293424" y="0"/>
                </a:cubicBezTo>
                <a:cubicBezTo>
                  <a:pt x="417363" y="-32652"/>
                  <a:pt x="586990" y="14658"/>
                  <a:pt x="669139" y="0"/>
                </a:cubicBezTo>
                <a:cubicBezTo>
                  <a:pt x="751289" y="-14658"/>
                  <a:pt x="1162273" y="36289"/>
                  <a:pt x="1291593" y="0"/>
                </a:cubicBezTo>
                <a:cubicBezTo>
                  <a:pt x="1420913" y="-36289"/>
                  <a:pt x="1696953" y="68450"/>
                  <a:pt x="1975731" y="0"/>
                </a:cubicBezTo>
                <a:cubicBezTo>
                  <a:pt x="2254509" y="-68450"/>
                  <a:pt x="2413586" y="71945"/>
                  <a:pt x="2598184" y="0"/>
                </a:cubicBezTo>
                <a:cubicBezTo>
                  <a:pt x="2782782" y="-71945"/>
                  <a:pt x="2896573" y="53619"/>
                  <a:pt x="3097269" y="0"/>
                </a:cubicBezTo>
                <a:cubicBezTo>
                  <a:pt x="3297966" y="-53619"/>
                  <a:pt x="3423125" y="50199"/>
                  <a:pt x="3658037" y="0"/>
                </a:cubicBezTo>
                <a:cubicBezTo>
                  <a:pt x="3892949" y="-50199"/>
                  <a:pt x="3891731" y="32758"/>
                  <a:pt x="4033753" y="0"/>
                </a:cubicBezTo>
                <a:cubicBezTo>
                  <a:pt x="4175775" y="-32758"/>
                  <a:pt x="4402481" y="509"/>
                  <a:pt x="4656206" y="0"/>
                </a:cubicBezTo>
                <a:cubicBezTo>
                  <a:pt x="4909931" y="-509"/>
                  <a:pt x="5071836" y="4284"/>
                  <a:pt x="5216975" y="0"/>
                </a:cubicBezTo>
                <a:cubicBezTo>
                  <a:pt x="5362114" y="-4284"/>
                  <a:pt x="5677538" y="80047"/>
                  <a:pt x="5901113" y="0"/>
                </a:cubicBezTo>
                <a:cubicBezTo>
                  <a:pt x="6124688" y="-80047"/>
                  <a:pt x="6348752" y="44017"/>
                  <a:pt x="6461882" y="0"/>
                </a:cubicBezTo>
                <a:cubicBezTo>
                  <a:pt x="6628306" y="1976"/>
                  <a:pt x="6772513" y="87294"/>
                  <a:pt x="6755306" y="293424"/>
                </a:cubicBezTo>
                <a:cubicBezTo>
                  <a:pt x="6788171" y="466268"/>
                  <a:pt x="6694310" y="691416"/>
                  <a:pt x="6755306" y="880254"/>
                </a:cubicBezTo>
                <a:cubicBezTo>
                  <a:pt x="6816302" y="1069092"/>
                  <a:pt x="6752328" y="1266295"/>
                  <a:pt x="6755306" y="1467083"/>
                </a:cubicBezTo>
                <a:cubicBezTo>
                  <a:pt x="6775509" y="1646252"/>
                  <a:pt x="6606584" y="1741078"/>
                  <a:pt x="6461882" y="1760507"/>
                </a:cubicBezTo>
                <a:cubicBezTo>
                  <a:pt x="6174185" y="1781490"/>
                  <a:pt x="5986997" y="1711166"/>
                  <a:pt x="5839429" y="1760507"/>
                </a:cubicBezTo>
                <a:cubicBezTo>
                  <a:pt x="5691861" y="1809848"/>
                  <a:pt x="5464340" y="1729293"/>
                  <a:pt x="5340344" y="1760507"/>
                </a:cubicBezTo>
                <a:cubicBezTo>
                  <a:pt x="5216349" y="1791721"/>
                  <a:pt x="5074438" y="1748519"/>
                  <a:pt x="4841260" y="1760507"/>
                </a:cubicBezTo>
                <a:cubicBezTo>
                  <a:pt x="4608082" y="1772495"/>
                  <a:pt x="4462028" y="1745110"/>
                  <a:pt x="4342176" y="1760507"/>
                </a:cubicBezTo>
                <a:cubicBezTo>
                  <a:pt x="4222324" y="1775904"/>
                  <a:pt x="4089503" y="1751667"/>
                  <a:pt x="3966460" y="1760507"/>
                </a:cubicBezTo>
                <a:cubicBezTo>
                  <a:pt x="3843417" y="1769347"/>
                  <a:pt x="3697103" y="1748415"/>
                  <a:pt x="3529061" y="1760507"/>
                </a:cubicBezTo>
                <a:cubicBezTo>
                  <a:pt x="3361019" y="1772599"/>
                  <a:pt x="3236347" y="1730483"/>
                  <a:pt x="3091661" y="1760507"/>
                </a:cubicBezTo>
                <a:cubicBezTo>
                  <a:pt x="2946975" y="1790531"/>
                  <a:pt x="2777034" y="1695879"/>
                  <a:pt x="2530892" y="1760507"/>
                </a:cubicBezTo>
                <a:cubicBezTo>
                  <a:pt x="2284750" y="1825135"/>
                  <a:pt x="2199373" y="1738885"/>
                  <a:pt x="1970123" y="1760507"/>
                </a:cubicBezTo>
                <a:cubicBezTo>
                  <a:pt x="1740873" y="1782129"/>
                  <a:pt x="1714178" y="1725014"/>
                  <a:pt x="1594408" y="1760507"/>
                </a:cubicBezTo>
                <a:cubicBezTo>
                  <a:pt x="1474639" y="1796000"/>
                  <a:pt x="1298140" y="1720257"/>
                  <a:pt x="1095324" y="1760507"/>
                </a:cubicBezTo>
                <a:cubicBezTo>
                  <a:pt x="892508" y="1800757"/>
                  <a:pt x="481553" y="1733205"/>
                  <a:pt x="293424" y="1760507"/>
                </a:cubicBezTo>
                <a:cubicBezTo>
                  <a:pt x="123671" y="1751418"/>
                  <a:pt x="-17205" y="1664033"/>
                  <a:pt x="0" y="1467083"/>
                </a:cubicBezTo>
                <a:cubicBezTo>
                  <a:pt x="-39404" y="1264618"/>
                  <a:pt x="36847" y="1106652"/>
                  <a:pt x="0" y="880254"/>
                </a:cubicBezTo>
                <a:cubicBezTo>
                  <a:pt x="-36847" y="653856"/>
                  <a:pt x="26866" y="468441"/>
                  <a:pt x="0" y="293424"/>
                </a:cubicBezTo>
                <a:close/>
              </a:path>
              <a:path w="6755306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397338" y="-4402"/>
                  <a:pt x="555558" y="38089"/>
                  <a:pt x="669139" y="0"/>
                </a:cubicBezTo>
                <a:cubicBezTo>
                  <a:pt x="782721" y="-38089"/>
                  <a:pt x="975971" y="19919"/>
                  <a:pt x="1106539" y="0"/>
                </a:cubicBezTo>
                <a:cubicBezTo>
                  <a:pt x="1237107" y="-19919"/>
                  <a:pt x="1380033" y="40355"/>
                  <a:pt x="1482254" y="0"/>
                </a:cubicBezTo>
                <a:cubicBezTo>
                  <a:pt x="1584476" y="-40355"/>
                  <a:pt x="1765158" y="6931"/>
                  <a:pt x="1857969" y="0"/>
                </a:cubicBezTo>
                <a:cubicBezTo>
                  <a:pt x="1950780" y="-6931"/>
                  <a:pt x="2229988" y="40568"/>
                  <a:pt x="2357054" y="0"/>
                </a:cubicBezTo>
                <a:cubicBezTo>
                  <a:pt x="2484120" y="-40568"/>
                  <a:pt x="2681239" y="47900"/>
                  <a:pt x="2856138" y="0"/>
                </a:cubicBezTo>
                <a:cubicBezTo>
                  <a:pt x="3031037" y="-47900"/>
                  <a:pt x="3185221" y="50428"/>
                  <a:pt x="3355222" y="0"/>
                </a:cubicBezTo>
                <a:cubicBezTo>
                  <a:pt x="3525223" y="-50428"/>
                  <a:pt x="3900087" y="23561"/>
                  <a:pt x="4039360" y="0"/>
                </a:cubicBezTo>
                <a:cubicBezTo>
                  <a:pt x="4178633" y="-23561"/>
                  <a:pt x="4537499" y="4127"/>
                  <a:pt x="4723498" y="0"/>
                </a:cubicBezTo>
                <a:cubicBezTo>
                  <a:pt x="4909497" y="-4127"/>
                  <a:pt x="4967859" y="4871"/>
                  <a:pt x="5099214" y="0"/>
                </a:cubicBezTo>
                <a:cubicBezTo>
                  <a:pt x="5230569" y="-4871"/>
                  <a:pt x="5449850" y="18824"/>
                  <a:pt x="5783352" y="0"/>
                </a:cubicBezTo>
                <a:cubicBezTo>
                  <a:pt x="6116854" y="-18824"/>
                  <a:pt x="6291350" y="78820"/>
                  <a:pt x="6461882" y="0"/>
                </a:cubicBezTo>
                <a:cubicBezTo>
                  <a:pt x="6641914" y="-1878"/>
                  <a:pt x="6722332" y="156959"/>
                  <a:pt x="6755306" y="293424"/>
                </a:cubicBezTo>
                <a:cubicBezTo>
                  <a:pt x="6759839" y="587317"/>
                  <a:pt x="6696131" y="672065"/>
                  <a:pt x="6755306" y="891990"/>
                </a:cubicBezTo>
                <a:cubicBezTo>
                  <a:pt x="6814481" y="1111915"/>
                  <a:pt x="6737212" y="1228174"/>
                  <a:pt x="6755306" y="1467083"/>
                </a:cubicBezTo>
                <a:cubicBezTo>
                  <a:pt x="6747005" y="1599545"/>
                  <a:pt x="6595444" y="1753371"/>
                  <a:pt x="6461882" y="1760507"/>
                </a:cubicBezTo>
                <a:cubicBezTo>
                  <a:pt x="6231660" y="1792855"/>
                  <a:pt x="5991061" y="1754081"/>
                  <a:pt x="5839429" y="1760507"/>
                </a:cubicBezTo>
                <a:cubicBezTo>
                  <a:pt x="5687797" y="1766933"/>
                  <a:pt x="5367603" y="1695558"/>
                  <a:pt x="5155290" y="1760507"/>
                </a:cubicBezTo>
                <a:cubicBezTo>
                  <a:pt x="4942977" y="1825456"/>
                  <a:pt x="4805225" y="1723199"/>
                  <a:pt x="4594522" y="1760507"/>
                </a:cubicBezTo>
                <a:cubicBezTo>
                  <a:pt x="4383819" y="1797815"/>
                  <a:pt x="4056740" y="1750863"/>
                  <a:pt x="3910383" y="1760507"/>
                </a:cubicBezTo>
                <a:cubicBezTo>
                  <a:pt x="3764026" y="1770151"/>
                  <a:pt x="3554843" y="1712333"/>
                  <a:pt x="3287930" y="1760507"/>
                </a:cubicBezTo>
                <a:cubicBezTo>
                  <a:pt x="3021017" y="1808681"/>
                  <a:pt x="2823022" y="1753194"/>
                  <a:pt x="2665476" y="1760507"/>
                </a:cubicBezTo>
                <a:cubicBezTo>
                  <a:pt x="2507930" y="1767820"/>
                  <a:pt x="2314767" y="1703178"/>
                  <a:pt x="2043023" y="1760507"/>
                </a:cubicBezTo>
                <a:cubicBezTo>
                  <a:pt x="1771279" y="1817836"/>
                  <a:pt x="1722194" y="1712287"/>
                  <a:pt x="1543939" y="1760507"/>
                </a:cubicBezTo>
                <a:cubicBezTo>
                  <a:pt x="1365684" y="1808727"/>
                  <a:pt x="1108437" y="1693647"/>
                  <a:pt x="859801" y="1760507"/>
                </a:cubicBezTo>
                <a:cubicBezTo>
                  <a:pt x="611165" y="1827367"/>
                  <a:pt x="455459" y="1717386"/>
                  <a:pt x="293424" y="1760507"/>
                </a:cubicBezTo>
                <a:cubicBezTo>
                  <a:pt x="134322" y="1783097"/>
                  <a:pt x="-17649" y="1597581"/>
                  <a:pt x="0" y="1467083"/>
                </a:cubicBezTo>
                <a:cubicBezTo>
                  <a:pt x="-939" y="1217759"/>
                  <a:pt x="44353" y="1100322"/>
                  <a:pt x="0" y="915463"/>
                </a:cubicBezTo>
                <a:cubicBezTo>
                  <a:pt x="-44353" y="730604"/>
                  <a:pt x="58051" y="436593"/>
                  <a:pt x="0" y="29342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GB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>
                  <a:alpha val="80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9539" y="3180506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B17DD-7028-AE80-8988-CAF57C6E05ED}"/>
              </a:ext>
            </a:extLst>
          </p:cNvPr>
          <p:cNvSpPr txBox="1"/>
          <p:nvPr/>
        </p:nvSpPr>
        <p:spPr>
          <a:xfrm>
            <a:off x="6859539" y="3915197"/>
            <a:ext cx="31585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0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3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3BB5C-36F6-DF11-8A63-457CAB1D4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100" y1="55761" x2="40150" y2="79731"/>
                        <a14:foregroundMark x1="20750" y1="50126" x2="39600" y2="71152"/>
                        <a14:foregroundMark x1="8100" y1="56939" x2="12150" y2="88057"/>
                        <a14:foregroundMark x1="8250" y1="74096" x2="7050" y2="89487"/>
                        <a14:foregroundMark x1="6700" y1="88057" x2="41350" y2="82086"/>
                        <a14:foregroundMark x1="10050" y1="91001" x2="22550" y2="93356"/>
                        <a14:foregroundMark x1="51400" y1="14634" x2="54550" y2="85702"/>
                        <a14:foregroundMark x1="64400" y1="67620" x2="82700" y2="69975"/>
                        <a14:foregroundMark x1="89250" y1="51304" x2="93300" y2="91590"/>
                        <a14:foregroundMark x1="63350" y1="78553" x2="92250" y2="90412"/>
                        <a14:foregroundMark x1="63900" y1="83600" x2="91150" y2="93692"/>
                        <a14:foregroundMark x1="95050" y1="63751" x2="95050" y2="88898"/>
                        <a14:foregroundMark x1="73050" y1="48949" x2="92600" y2="48024"/>
                        <a14:foregroundMark x1="6150" y1="53995" x2="7550" y2="88310"/>
                        <a14:foregroundMark x1="5800" y1="66106" x2="5450" y2="89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922" y="226244"/>
            <a:ext cx="9965232" cy="62350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43485" y="1107344"/>
            <a:ext cx="3886200" cy="1694688"/>
            <a:chOff x="463629" y="1011835"/>
            <a:chExt cx="3600340" cy="218913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63629" y="1011835"/>
              <a:ext cx="3600340" cy="21891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587" y="1597340"/>
              <a:ext cx="3225064" cy="10181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745485" y="870052"/>
            <a:ext cx="4162910" cy="1931980"/>
            <a:chOff x="8128035" y="829407"/>
            <a:chExt cx="3508904" cy="2553986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28035" y="829407"/>
              <a:ext cx="3183096" cy="2553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1875" y="1517529"/>
              <a:ext cx="3225064" cy="1018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46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234421" y="347312"/>
            <a:ext cx="8728651" cy="686143"/>
            <a:chOff x="435093" y="492918"/>
            <a:chExt cx="11411687" cy="104616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768620" y="492918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thẻ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93" y="508844"/>
              <a:ext cx="883356" cy="88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574979" y="4394389"/>
            <a:ext cx="5434509" cy="1354658"/>
          </a:xfrm>
          <a:custGeom>
            <a:avLst/>
            <a:gdLst>
              <a:gd name="connsiteX0" fmla="*/ 0 w 5434509"/>
              <a:gd name="connsiteY0" fmla="*/ 225781 h 1354658"/>
              <a:gd name="connsiteX1" fmla="*/ 225781 w 5434509"/>
              <a:gd name="connsiteY1" fmla="*/ 0 h 1354658"/>
              <a:gd name="connsiteX2" fmla="*/ 5208728 w 5434509"/>
              <a:gd name="connsiteY2" fmla="*/ 0 h 1354658"/>
              <a:gd name="connsiteX3" fmla="*/ 5434509 w 5434509"/>
              <a:gd name="connsiteY3" fmla="*/ 225781 h 1354658"/>
              <a:gd name="connsiteX4" fmla="*/ 5434509 w 5434509"/>
              <a:gd name="connsiteY4" fmla="*/ 1128877 h 1354658"/>
              <a:gd name="connsiteX5" fmla="*/ 5208728 w 5434509"/>
              <a:gd name="connsiteY5" fmla="*/ 1354658 h 1354658"/>
              <a:gd name="connsiteX6" fmla="*/ 225781 w 5434509"/>
              <a:gd name="connsiteY6" fmla="*/ 1354658 h 1354658"/>
              <a:gd name="connsiteX7" fmla="*/ 0 w 5434509"/>
              <a:gd name="connsiteY7" fmla="*/ 1128877 h 1354658"/>
              <a:gd name="connsiteX8" fmla="*/ 0 w 5434509"/>
              <a:gd name="connsiteY8" fmla="*/ 225781 h 13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4509" h="1354658" fill="none" extrusionOk="0">
                <a:moveTo>
                  <a:pt x="0" y="225781"/>
                </a:moveTo>
                <a:cubicBezTo>
                  <a:pt x="-3335" y="99691"/>
                  <a:pt x="102074" y="1125"/>
                  <a:pt x="225781" y="0"/>
                </a:cubicBezTo>
                <a:cubicBezTo>
                  <a:pt x="1656371" y="-61902"/>
                  <a:pt x="4616614" y="-101778"/>
                  <a:pt x="5208728" y="0"/>
                </a:cubicBezTo>
                <a:cubicBezTo>
                  <a:pt x="5311334" y="-6926"/>
                  <a:pt x="5439938" y="93851"/>
                  <a:pt x="5434509" y="225781"/>
                </a:cubicBezTo>
                <a:cubicBezTo>
                  <a:pt x="5453285" y="548215"/>
                  <a:pt x="5402622" y="829353"/>
                  <a:pt x="5434509" y="1128877"/>
                </a:cubicBezTo>
                <a:cubicBezTo>
                  <a:pt x="5429523" y="1251131"/>
                  <a:pt x="5329028" y="1334344"/>
                  <a:pt x="5208728" y="1354658"/>
                </a:cubicBezTo>
                <a:cubicBezTo>
                  <a:pt x="3329085" y="1212266"/>
                  <a:pt x="1229113" y="1465759"/>
                  <a:pt x="225781" y="1354658"/>
                </a:cubicBezTo>
                <a:cubicBezTo>
                  <a:pt x="85038" y="1362687"/>
                  <a:pt x="-4394" y="1273606"/>
                  <a:pt x="0" y="1128877"/>
                </a:cubicBezTo>
                <a:cubicBezTo>
                  <a:pt x="65896" y="786496"/>
                  <a:pt x="47107" y="369320"/>
                  <a:pt x="0" y="225781"/>
                </a:cubicBezTo>
                <a:close/>
              </a:path>
              <a:path w="5434509" h="1354658" stroke="0" extrusionOk="0">
                <a:moveTo>
                  <a:pt x="0" y="225781"/>
                </a:moveTo>
                <a:cubicBezTo>
                  <a:pt x="-4284" y="95424"/>
                  <a:pt x="90456" y="-17781"/>
                  <a:pt x="225781" y="0"/>
                </a:cubicBezTo>
                <a:cubicBezTo>
                  <a:pt x="864499" y="-164947"/>
                  <a:pt x="4187913" y="-52288"/>
                  <a:pt x="5208728" y="0"/>
                </a:cubicBezTo>
                <a:cubicBezTo>
                  <a:pt x="5332939" y="-7575"/>
                  <a:pt x="5422030" y="103084"/>
                  <a:pt x="5434509" y="225781"/>
                </a:cubicBezTo>
                <a:cubicBezTo>
                  <a:pt x="5439373" y="408185"/>
                  <a:pt x="5509302" y="829505"/>
                  <a:pt x="5434509" y="1128877"/>
                </a:cubicBezTo>
                <a:cubicBezTo>
                  <a:pt x="5445336" y="1267551"/>
                  <a:pt x="5327828" y="1344477"/>
                  <a:pt x="5208728" y="1354658"/>
                </a:cubicBezTo>
                <a:cubicBezTo>
                  <a:pt x="4651935" y="1513199"/>
                  <a:pt x="1562639" y="1212822"/>
                  <a:pt x="225781" y="1354658"/>
                </a:cubicBezTo>
                <a:cubicBezTo>
                  <a:pt x="100168" y="1370789"/>
                  <a:pt x="14062" y="1248683"/>
                  <a:pt x="0" y="1128877"/>
                </a:cubicBezTo>
                <a:cubicBezTo>
                  <a:pt x="-26273" y="807002"/>
                  <a:pt x="18901" y="593757"/>
                  <a:pt x="0" y="225781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cm ở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71" y="1313234"/>
            <a:ext cx="4410655" cy="2737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185" y="4442454"/>
            <a:ext cx="496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64" y="1157591"/>
            <a:ext cx="3033308" cy="2666321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6276419" y="4354905"/>
            <a:ext cx="5434509" cy="1354658"/>
          </a:xfrm>
          <a:custGeom>
            <a:avLst/>
            <a:gdLst>
              <a:gd name="connsiteX0" fmla="*/ 0 w 5434509"/>
              <a:gd name="connsiteY0" fmla="*/ 225781 h 1354658"/>
              <a:gd name="connsiteX1" fmla="*/ 225781 w 5434509"/>
              <a:gd name="connsiteY1" fmla="*/ 0 h 1354658"/>
              <a:gd name="connsiteX2" fmla="*/ 5208728 w 5434509"/>
              <a:gd name="connsiteY2" fmla="*/ 0 h 1354658"/>
              <a:gd name="connsiteX3" fmla="*/ 5434509 w 5434509"/>
              <a:gd name="connsiteY3" fmla="*/ 225781 h 1354658"/>
              <a:gd name="connsiteX4" fmla="*/ 5434509 w 5434509"/>
              <a:gd name="connsiteY4" fmla="*/ 1128877 h 1354658"/>
              <a:gd name="connsiteX5" fmla="*/ 5208728 w 5434509"/>
              <a:gd name="connsiteY5" fmla="*/ 1354658 h 1354658"/>
              <a:gd name="connsiteX6" fmla="*/ 225781 w 5434509"/>
              <a:gd name="connsiteY6" fmla="*/ 1354658 h 1354658"/>
              <a:gd name="connsiteX7" fmla="*/ 0 w 5434509"/>
              <a:gd name="connsiteY7" fmla="*/ 1128877 h 1354658"/>
              <a:gd name="connsiteX8" fmla="*/ 0 w 5434509"/>
              <a:gd name="connsiteY8" fmla="*/ 225781 h 13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4509" h="1354658" fill="none" extrusionOk="0">
                <a:moveTo>
                  <a:pt x="0" y="225781"/>
                </a:moveTo>
                <a:cubicBezTo>
                  <a:pt x="-3335" y="99691"/>
                  <a:pt x="102074" y="1125"/>
                  <a:pt x="225781" y="0"/>
                </a:cubicBezTo>
                <a:cubicBezTo>
                  <a:pt x="1656371" y="-61902"/>
                  <a:pt x="4616614" y="-101778"/>
                  <a:pt x="5208728" y="0"/>
                </a:cubicBezTo>
                <a:cubicBezTo>
                  <a:pt x="5311334" y="-6926"/>
                  <a:pt x="5439938" y="93851"/>
                  <a:pt x="5434509" y="225781"/>
                </a:cubicBezTo>
                <a:cubicBezTo>
                  <a:pt x="5453285" y="548215"/>
                  <a:pt x="5402622" y="829353"/>
                  <a:pt x="5434509" y="1128877"/>
                </a:cubicBezTo>
                <a:cubicBezTo>
                  <a:pt x="5429523" y="1251131"/>
                  <a:pt x="5329028" y="1334344"/>
                  <a:pt x="5208728" y="1354658"/>
                </a:cubicBezTo>
                <a:cubicBezTo>
                  <a:pt x="3329085" y="1212266"/>
                  <a:pt x="1229113" y="1465759"/>
                  <a:pt x="225781" y="1354658"/>
                </a:cubicBezTo>
                <a:cubicBezTo>
                  <a:pt x="85038" y="1362687"/>
                  <a:pt x="-4394" y="1273606"/>
                  <a:pt x="0" y="1128877"/>
                </a:cubicBezTo>
                <a:cubicBezTo>
                  <a:pt x="65896" y="786496"/>
                  <a:pt x="47107" y="369320"/>
                  <a:pt x="0" y="225781"/>
                </a:cubicBezTo>
                <a:close/>
              </a:path>
              <a:path w="5434509" h="1354658" stroke="0" extrusionOk="0">
                <a:moveTo>
                  <a:pt x="0" y="225781"/>
                </a:moveTo>
                <a:cubicBezTo>
                  <a:pt x="-4284" y="95424"/>
                  <a:pt x="90456" y="-17781"/>
                  <a:pt x="225781" y="0"/>
                </a:cubicBezTo>
                <a:cubicBezTo>
                  <a:pt x="864499" y="-164947"/>
                  <a:pt x="4187913" y="-52288"/>
                  <a:pt x="5208728" y="0"/>
                </a:cubicBezTo>
                <a:cubicBezTo>
                  <a:pt x="5332939" y="-7575"/>
                  <a:pt x="5422030" y="103084"/>
                  <a:pt x="5434509" y="225781"/>
                </a:cubicBezTo>
                <a:cubicBezTo>
                  <a:pt x="5439373" y="408185"/>
                  <a:pt x="5509302" y="829505"/>
                  <a:pt x="5434509" y="1128877"/>
                </a:cubicBezTo>
                <a:cubicBezTo>
                  <a:pt x="5445336" y="1267551"/>
                  <a:pt x="5327828" y="1344477"/>
                  <a:pt x="5208728" y="1354658"/>
                </a:cubicBezTo>
                <a:cubicBezTo>
                  <a:pt x="4651935" y="1513199"/>
                  <a:pt x="1562639" y="1212822"/>
                  <a:pt x="225781" y="1354658"/>
                </a:cubicBezTo>
                <a:cubicBezTo>
                  <a:pt x="100168" y="1370789"/>
                  <a:pt x="14062" y="1248683"/>
                  <a:pt x="0" y="1128877"/>
                </a:cubicBezTo>
                <a:cubicBezTo>
                  <a:pt x="-26273" y="807002"/>
                  <a:pt x="18901" y="593757"/>
                  <a:pt x="0" y="225781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cm.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234421" y="347312"/>
            <a:ext cx="8728651" cy="686143"/>
            <a:chOff x="435093" y="492918"/>
            <a:chExt cx="11411687" cy="104616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768620" y="492918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thẻ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93" y="508844"/>
              <a:ext cx="883356" cy="88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574979" y="4394389"/>
            <a:ext cx="4522315" cy="1354658"/>
          </a:xfrm>
          <a:custGeom>
            <a:avLst/>
            <a:gdLst>
              <a:gd name="connsiteX0" fmla="*/ 0 w 4522315"/>
              <a:gd name="connsiteY0" fmla="*/ 225781 h 1354658"/>
              <a:gd name="connsiteX1" fmla="*/ 225781 w 4522315"/>
              <a:gd name="connsiteY1" fmla="*/ 0 h 1354658"/>
              <a:gd name="connsiteX2" fmla="*/ 4296534 w 4522315"/>
              <a:gd name="connsiteY2" fmla="*/ 0 h 1354658"/>
              <a:gd name="connsiteX3" fmla="*/ 4522315 w 4522315"/>
              <a:gd name="connsiteY3" fmla="*/ 225781 h 1354658"/>
              <a:gd name="connsiteX4" fmla="*/ 4522315 w 4522315"/>
              <a:gd name="connsiteY4" fmla="*/ 1128877 h 1354658"/>
              <a:gd name="connsiteX5" fmla="*/ 4296534 w 4522315"/>
              <a:gd name="connsiteY5" fmla="*/ 1354658 h 1354658"/>
              <a:gd name="connsiteX6" fmla="*/ 225781 w 4522315"/>
              <a:gd name="connsiteY6" fmla="*/ 1354658 h 1354658"/>
              <a:gd name="connsiteX7" fmla="*/ 0 w 4522315"/>
              <a:gd name="connsiteY7" fmla="*/ 1128877 h 1354658"/>
              <a:gd name="connsiteX8" fmla="*/ 0 w 4522315"/>
              <a:gd name="connsiteY8" fmla="*/ 225781 h 13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2315" h="1354658" fill="none" extrusionOk="0">
                <a:moveTo>
                  <a:pt x="0" y="225781"/>
                </a:moveTo>
                <a:cubicBezTo>
                  <a:pt x="-3335" y="99691"/>
                  <a:pt x="102074" y="1125"/>
                  <a:pt x="225781" y="0"/>
                </a:cubicBezTo>
                <a:cubicBezTo>
                  <a:pt x="1102591" y="-61902"/>
                  <a:pt x="3198046" y="-101778"/>
                  <a:pt x="4296534" y="0"/>
                </a:cubicBezTo>
                <a:cubicBezTo>
                  <a:pt x="4399140" y="-6926"/>
                  <a:pt x="4527744" y="93851"/>
                  <a:pt x="4522315" y="225781"/>
                </a:cubicBezTo>
                <a:cubicBezTo>
                  <a:pt x="4541091" y="548215"/>
                  <a:pt x="4490428" y="829353"/>
                  <a:pt x="4522315" y="1128877"/>
                </a:cubicBezTo>
                <a:cubicBezTo>
                  <a:pt x="4517329" y="1251131"/>
                  <a:pt x="4416834" y="1334344"/>
                  <a:pt x="4296534" y="1354658"/>
                </a:cubicBezTo>
                <a:cubicBezTo>
                  <a:pt x="2636678" y="1212266"/>
                  <a:pt x="2256228" y="1465759"/>
                  <a:pt x="225781" y="1354658"/>
                </a:cubicBezTo>
                <a:cubicBezTo>
                  <a:pt x="85038" y="1362687"/>
                  <a:pt x="-4394" y="1273606"/>
                  <a:pt x="0" y="1128877"/>
                </a:cubicBezTo>
                <a:cubicBezTo>
                  <a:pt x="65896" y="786496"/>
                  <a:pt x="47107" y="369320"/>
                  <a:pt x="0" y="225781"/>
                </a:cubicBezTo>
                <a:close/>
              </a:path>
              <a:path w="4522315" h="1354658" stroke="0" extrusionOk="0">
                <a:moveTo>
                  <a:pt x="0" y="225781"/>
                </a:moveTo>
                <a:cubicBezTo>
                  <a:pt x="-4284" y="95424"/>
                  <a:pt x="90456" y="-17781"/>
                  <a:pt x="225781" y="0"/>
                </a:cubicBezTo>
                <a:cubicBezTo>
                  <a:pt x="1944049" y="-164947"/>
                  <a:pt x="2428170" y="-52288"/>
                  <a:pt x="4296534" y="0"/>
                </a:cubicBezTo>
                <a:cubicBezTo>
                  <a:pt x="4420745" y="-7575"/>
                  <a:pt x="4509836" y="103084"/>
                  <a:pt x="4522315" y="225781"/>
                </a:cubicBezTo>
                <a:cubicBezTo>
                  <a:pt x="4527179" y="408185"/>
                  <a:pt x="4597108" y="829505"/>
                  <a:pt x="4522315" y="1128877"/>
                </a:cubicBezTo>
                <a:cubicBezTo>
                  <a:pt x="4533142" y="1267551"/>
                  <a:pt x="4415634" y="1344477"/>
                  <a:pt x="4296534" y="1354658"/>
                </a:cubicBezTo>
                <a:cubicBezTo>
                  <a:pt x="2372886" y="1513199"/>
                  <a:pt x="2162387" y="1212822"/>
                  <a:pt x="225781" y="1354658"/>
                </a:cubicBezTo>
                <a:cubicBezTo>
                  <a:pt x="100168" y="1370789"/>
                  <a:pt x="14062" y="1248683"/>
                  <a:pt x="0" y="1128877"/>
                </a:cubicBezTo>
                <a:cubicBezTo>
                  <a:pt x="-26273" y="807002"/>
                  <a:pt x="18901" y="593757"/>
                  <a:pt x="0" y="225781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tam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AD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5428035" y="4354905"/>
            <a:ext cx="6282894" cy="1354658"/>
          </a:xfrm>
          <a:custGeom>
            <a:avLst/>
            <a:gdLst>
              <a:gd name="connsiteX0" fmla="*/ 0 w 6282894"/>
              <a:gd name="connsiteY0" fmla="*/ 225781 h 1354658"/>
              <a:gd name="connsiteX1" fmla="*/ 225781 w 6282894"/>
              <a:gd name="connsiteY1" fmla="*/ 0 h 1354658"/>
              <a:gd name="connsiteX2" fmla="*/ 6057113 w 6282894"/>
              <a:gd name="connsiteY2" fmla="*/ 0 h 1354658"/>
              <a:gd name="connsiteX3" fmla="*/ 6282894 w 6282894"/>
              <a:gd name="connsiteY3" fmla="*/ 225781 h 1354658"/>
              <a:gd name="connsiteX4" fmla="*/ 6282894 w 6282894"/>
              <a:gd name="connsiteY4" fmla="*/ 1128877 h 1354658"/>
              <a:gd name="connsiteX5" fmla="*/ 6057113 w 6282894"/>
              <a:gd name="connsiteY5" fmla="*/ 1354658 h 1354658"/>
              <a:gd name="connsiteX6" fmla="*/ 225781 w 6282894"/>
              <a:gd name="connsiteY6" fmla="*/ 1354658 h 1354658"/>
              <a:gd name="connsiteX7" fmla="*/ 0 w 6282894"/>
              <a:gd name="connsiteY7" fmla="*/ 1128877 h 1354658"/>
              <a:gd name="connsiteX8" fmla="*/ 0 w 6282894"/>
              <a:gd name="connsiteY8" fmla="*/ 225781 h 13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2894" h="1354658" fill="none" extrusionOk="0">
                <a:moveTo>
                  <a:pt x="0" y="225781"/>
                </a:moveTo>
                <a:cubicBezTo>
                  <a:pt x="-3335" y="99691"/>
                  <a:pt x="102074" y="1125"/>
                  <a:pt x="225781" y="0"/>
                </a:cubicBezTo>
                <a:cubicBezTo>
                  <a:pt x="2485756" y="-61902"/>
                  <a:pt x="5207028" y="-101778"/>
                  <a:pt x="6057113" y="0"/>
                </a:cubicBezTo>
                <a:cubicBezTo>
                  <a:pt x="6159719" y="-6926"/>
                  <a:pt x="6288323" y="93851"/>
                  <a:pt x="6282894" y="225781"/>
                </a:cubicBezTo>
                <a:cubicBezTo>
                  <a:pt x="6301670" y="548215"/>
                  <a:pt x="6251007" y="829353"/>
                  <a:pt x="6282894" y="1128877"/>
                </a:cubicBezTo>
                <a:cubicBezTo>
                  <a:pt x="6277908" y="1251131"/>
                  <a:pt x="6177413" y="1334344"/>
                  <a:pt x="6057113" y="1354658"/>
                </a:cubicBezTo>
                <a:cubicBezTo>
                  <a:pt x="3848920" y="1212266"/>
                  <a:pt x="2935536" y="1465759"/>
                  <a:pt x="225781" y="1354658"/>
                </a:cubicBezTo>
                <a:cubicBezTo>
                  <a:pt x="85038" y="1362687"/>
                  <a:pt x="-4394" y="1273606"/>
                  <a:pt x="0" y="1128877"/>
                </a:cubicBezTo>
                <a:cubicBezTo>
                  <a:pt x="65896" y="786496"/>
                  <a:pt x="47107" y="369320"/>
                  <a:pt x="0" y="225781"/>
                </a:cubicBezTo>
                <a:close/>
              </a:path>
              <a:path w="6282894" h="1354658" stroke="0" extrusionOk="0">
                <a:moveTo>
                  <a:pt x="0" y="225781"/>
                </a:moveTo>
                <a:cubicBezTo>
                  <a:pt x="-4284" y="95424"/>
                  <a:pt x="90456" y="-17781"/>
                  <a:pt x="225781" y="0"/>
                </a:cubicBezTo>
                <a:cubicBezTo>
                  <a:pt x="2716146" y="-164947"/>
                  <a:pt x="5424794" y="-52288"/>
                  <a:pt x="6057113" y="0"/>
                </a:cubicBezTo>
                <a:cubicBezTo>
                  <a:pt x="6181324" y="-7575"/>
                  <a:pt x="6270415" y="103084"/>
                  <a:pt x="6282894" y="225781"/>
                </a:cubicBezTo>
                <a:cubicBezTo>
                  <a:pt x="6287758" y="408185"/>
                  <a:pt x="6357687" y="829505"/>
                  <a:pt x="6282894" y="1128877"/>
                </a:cubicBezTo>
                <a:cubicBezTo>
                  <a:pt x="6293721" y="1267551"/>
                  <a:pt x="6176213" y="1344477"/>
                  <a:pt x="6057113" y="1354658"/>
                </a:cubicBezTo>
                <a:cubicBezTo>
                  <a:pt x="4158856" y="1513199"/>
                  <a:pt x="1839304" y="1212822"/>
                  <a:pt x="225781" y="1354658"/>
                </a:cubicBezTo>
                <a:cubicBezTo>
                  <a:pt x="100168" y="1370789"/>
                  <a:pt x="14062" y="1248683"/>
                  <a:pt x="0" y="1128877"/>
                </a:cubicBezTo>
                <a:cubicBezTo>
                  <a:pt x="-26273" y="807002"/>
                  <a:pt x="18901" y="593757"/>
                  <a:pt x="0" y="225781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D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93" y="1127466"/>
            <a:ext cx="3677056" cy="3076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916" y="1271283"/>
            <a:ext cx="6692630" cy="26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0" y="892098"/>
            <a:ext cx="10518202" cy="34283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696830" y="4320484"/>
            <a:ext cx="5350212" cy="1316399"/>
          </a:xfrm>
          <a:custGeom>
            <a:avLst/>
            <a:gdLst>
              <a:gd name="connsiteX0" fmla="*/ 0 w 5350212"/>
              <a:gd name="connsiteY0" fmla="*/ 219404 h 1316399"/>
              <a:gd name="connsiteX1" fmla="*/ 219404 w 5350212"/>
              <a:gd name="connsiteY1" fmla="*/ 0 h 1316399"/>
              <a:gd name="connsiteX2" fmla="*/ 5130808 w 5350212"/>
              <a:gd name="connsiteY2" fmla="*/ 0 h 1316399"/>
              <a:gd name="connsiteX3" fmla="*/ 5350212 w 5350212"/>
              <a:gd name="connsiteY3" fmla="*/ 219404 h 1316399"/>
              <a:gd name="connsiteX4" fmla="*/ 5350212 w 5350212"/>
              <a:gd name="connsiteY4" fmla="*/ 1096995 h 1316399"/>
              <a:gd name="connsiteX5" fmla="*/ 5130808 w 5350212"/>
              <a:gd name="connsiteY5" fmla="*/ 1316399 h 1316399"/>
              <a:gd name="connsiteX6" fmla="*/ 219404 w 5350212"/>
              <a:gd name="connsiteY6" fmla="*/ 1316399 h 1316399"/>
              <a:gd name="connsiteX7" fmla="*/ 0 w 5350212"/>
              <a:gd name="connsiteY7" fmla="*/ 1096995 h 1316399"/>
              <a:gd name="connsiteX8" fmla="*/ 0 w 5350212"/>
              <a:gd name="connsiteY8" fmla="*/ 219404 h 131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0212" h="1316399" fill="none" extrusionOk="0">
                <a:moveTo>
                  <a:pt x="0" y="219404"/>
                </a:moveTo>
                <a:cubicBezTo>
                  <a:pt x="-10229" y="93953"/>
                  <a:pt x="113251" y="17097"/>
                  <a:pt x="219404" y="0"/>
                </a:cubicBezTo>
                <a:cubicBezTo>
                  <a:pt x="1019083" y="-61902"/>
                  <a:pt x="4424429" y="-101778"/>
                  <a:pt x="5130808" y="0"/>
                </a:cubicBezTo>
                <a:cubicBezTo>
                  <a:pt x="5245550" y="-2017"/>
                  <a:pt x="5363489" y="80538"/>
                  <a:pt x="5350212" y="219404"/>
                </a:cubicBezTo>
                <a:cubicBezTo>
                  <a:pt x="5424282" y="499457"/>
                  <a:pt x="5364563" y="992361"/>
                  <a:pt x="5350212" y="1096995"/>
                </a:cubicBezTo>
                <a:cubicBezTo>
                  <a:pt x="5342614" y="1214448"/>
                  <a:pt x="5251396" y="1313697"/>
                  <a:pt x="5130808" y="1316399"/>
                </a:cubicBezTo>
                <a:cubicBezTo>
                  <a:pt x="4590229" y="1174007"/>
                  <a:pt x="1035146" y="1427500"/>
                  <a:pt x="219404" y="1316399"/>
                </a:cubicBezTo>
                <a:cubicBezTo>
                  <a:pt x="96455" y="1317288"/>
                  <a:pt x="-2453" y="1229353"/>
                  <a:pt x="0" y="1096995"/>
                </a:cubicBezTo>
                <a:cubicBezTo>
                  <a:pt x="39127" y="811262"/>
                  <a:pt x="31205" y="656693"/>
                  <a:pt x="0" y="219404"/>
                </a:cubicBezTo>
                <a:close/>
              </a:path>
              <a:path w="5350212" h="1316399" stroke="0" extrusionOk="0">
                <a:moveTo>
                  <a:pt x="0" y="219404"/>
                </a:moveTo>
                <a:cubicBezTo>
                  <a:pt x="-4837" y="91839"/>
                  <a:pt x="86717" y="-19258"/>
                  <a:pt x="219404" y="0"/>
                </a:cubicBezTo>
                <a:cubicBezTo>
                  <a:pt x="2496539" y="-164947"/>
                  <a:pt x="3700825" y="-52288"/>
                  <a:pt x="5130808" y="0"/>
                </a:cubicBezTo>
                <a:cubicBezTo>
                  <a:pt x="5251519" y="-7239"/>
                  <a:pt x="5331395" y="101243"/>
                  <a:pt x="5350212" y="219404"/>
                </a:cubicBezTo>
                <a:cubicBezTo>
                  <a:pt x="5422382" y="586542"/>
                  <a:pt x="5304992" y="911340"/>
                  <a:pt x="5350212" y="1096995"/>
                </a:cubicBezTo>
                <a:cubicBezTo>
                  <a:pt x="5354237" y="1223365"/>
                  <a:pt x="5248186" y="1309494"/>
                  <a:pt x="5130808" y="1316399"/>
                </a:cubicBezTo>
                <a:cubicBezTo>
                  <a:pt x="4247624" y="1474940"/>
                  <a:pt x="913707" y="1174563"/>
                  <a:pt x="219404" y="1316399"/>
                </a:cubicBezTo>
                <a:cubicBezTo>
                  <a:pt x="97837" y="1323321"/>
                  <a:pt x="4432" y="1216627"/>
                  <a:pt x="0" y="1096995"/>
                </a:cubicBezTo>
                <a:cubicBezTo>
                  <a:pt x="32635" y="756081"/>
                  <a:pt x="59603" y="365688"/>
                  <a:pt x="0" y="219404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AC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6789909" y="4320484"/>
            <a:ext cx="4516234" cy="721725"/>
          </a:xfrm>
          <a:custGeom>
            <a:avLst/>
            <a:gdLst>
              <a:gd name="connsiteX0" fmla="*/ 0 w 4516234"/>
              <a:gd name="connsiteY0" fmla="*/ 120290 h 721725"/>
              <a:gd name="connsiteX1" fmla="*/ 120290 w 4516234"/>
              <a:gd name="connsiteY1" fmla="*/ 0 h 721725"/>
              <a:gd name="connsiteX2" fmla="*/ 4395944 w 4516234"/>
              <a:gd name="connsiteY2" fmla="*/ 0 h 721725"/>
              <a:gd name="connsiteX3" fmla="*/ 4516234 w 4516234"/>
              <a:gd name="connsiteY3" fmla="*/ 120290 h 721725"/>
              <a:gd name="connsiteX4" fmla="*/ 4516234 w 4516234"/>
              <a:gd name="connsiteY4" fmla="*/ 601435 h 721725"/>
              <a:gd name="connsiteX5" fmla="*/ 4395944 w 4516234"/>
              <a:gd name="connsiteY5" fmla="*/ 721725 h 721725"/>
              <a:gd name="connsiteX6" fmla="*/ 120290 w 4516234"/>
              <a:gd name="connsiteY6" fmla="*/ 721725 h 721725"/>
              <a:gd name="connsiteX7" fmla="*/ 0 w 4516234"/>
              <a:gd name="connsiteY7" fmla="*/ 601435 h 721725"/>
              <a:gd name="connsiteX8" fmla="*/ 0 w 4516234"/>
              <a:gd name="connsiteY8" fmla="*/ 120290 h 72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6234" h="721725" fill="none" extrusionOk="0">
                <a:moveTo>
                  <a:pt x="0" y="120290"/>
                </a:moveTo>
                <a:cubicBezTo>
                  <a:pt x="-1237" y="53339"/>
                  <a:pt x="56419" y="2918"/>
                  <a:pt x="120290" y="0"/>
                </a:cubicBezTo>
                <a:cubicBezTo>
                  <a:pt x="914819" y="-61902"/>
                  <a:pt x="2514227" y="-101778"/>
                  <a:pt x="4395944" y="0"/>
                </a:cubicBezTo>
                <a:cubicBezTo>
                  <a:pt x="4451850" y="-3301"/>
                  <a:pt x="4516777" y="53133"/>
                  <a:pt x="4516234" y="120290"/>
                </a:cubicBezTo>
                <a:cubicBezTo>
                  <a:pt x="4507400" y="338932"/>
                  <a:pt x="4508800" y="461689"/>
                  <a:pt x="4516234" y="601435"/>
                </a:cubicBezTo>
                <a:cubicBezTo>
                  <a:pt x="4509060" y="664357"/>
                  <a:pt x="4460870" y="714755"/>
                  <a:pt x="4395944" y="721725"/>
                </a:cubicBezTo>
                <a:cubicBezTo>
                  <a:pt x="2724167" y="579333"/>
                  <a:pt x="1983826" y="832826"/>
                  <a:pt x="120290" y="721725"/>
                </a:cubicBezTo>
                <a:cubicBezTo>
                  <a:pt x="47361" y="724975"/>
                  <a:pt x="-1863" y="676361"/>
                  <a:pt x="0" y="601435"/>
                </a:cubicBezTo>
                <a:cubicBezTo>
                  <a:pt x="-14498" y="369105"/>
                  <a:pt x="-25613" y="335871"/>
                  <a:pt x="0" y="120290"/>
                </a:cubicBezTo>
                <a:close/>
              </a:path>
              <a:path w="4516234" h="721725" stroke="0" extrusionOk="0">
                <a:moveTo>
                  <a:pt x="0" y="120290"/>
                </a:moveTo>
                <a:cubicBezTo>
                  <a:pt x="-5777" y="46221"/>
                  <a:pt x="47490" y="-10648"/>
                  <a:pt x="120290" y="0"/>
                </a:cubicBezTo>
                <a:cubicBezTo>
                  <a:pt x="816376" y="-164947"/>
                  <a:pt x="3595054" y="-52288"/>
                  <a:pt x="4395944" y="0"/>
                </a:cubicBezTo>
                <a:cubicBezTo>
                  <a:pt x="4462306" y="-1127"/>
                  <a:pt x="4504063" y="55804"/>
                  <a:pt x="4516234" y="120290"/>
                </a:cubicBezTo>
                <a:cubicBezTo>
                  <a:pt x="4476984" y="280685"/>
                  <a:pt x="4523495" y="489891"/>
                  <a:pt x="4516234" y="601435"/>
                </a:cubicBezTo>
                <a:cubicBezTo>
                  <a:pt x="4522460" y="675907"/>
                  <a:pt x="4459698" y="716849"/>
                  <a:pt x="4395944" y="721725"/>
                </a:cubicBezTo>
                <a:cubicBezTo>
                  <a:pt x="2717829" y="880266"/>
                  <a:pt x="1475231" y="579889"/>
                  <a:pt x="120290" y="721725"/>
                </a:cubicBezTo>
                <a:cubicBezTo>
                  <a:pt x="53405" y="729641"/>
                  <a:pt x="3669" y="666593"/>
                  <a:pt x="0" y="601435"/>
                </a:cubicBezTo>
                <a:cubicBezTo>
                  <a:pt x="34207" y="514825"/>
                  <a:pt x="-26438" y="346355"/>
                  <a:pt x="0" y="120290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234421" y="347312"/>
            <a:ext cx="8728651" cy="686143"/>
            <a:chOff x="435093" y="492918"/>
            <a:chExt cx="11411687" cy="1046163"/>
          </a:xfrm>
        </p:grpSpPr>
        <p:sp>
          <p:nvSpPr>
            <p:cNvPr id="10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768620" y="492918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thẻ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93" y="508844"/>
              <a:ext cx="883356" cy="88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84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924127" y="4247822"/>
            <a:ext cx="5301575" cy="1014843"/>
          </a:xfrm>
          <a:custGeom>
            <a:avLst/>
            <a:gdLst>
              <a:gd name="connsiteX0" fmla="*/ 0 w 5301575"/>
              <a:gd name="connsiteY0" fmla="*/ 169144 h 1014843"/>
              <a:gd name="connsiteX1" fmla="*/ 169144 w 5301575"/>
              <a:gd name="connsiteY1" fmla="*/ 0 h 1014843"/>
              <a:gd name="connsiteX2" fmla="*/ 5132431 w 5301575"/>
              <a:gd name="connsiteY2" fmla="*/ 0 h 1014843"/>
              <a:gd name="connsiteX3" fmla="*/ 5301575 w 5301575"/>
              <a:gd name="connsiteY3" fmla="*/ 169144 h 1014843"/>
              <a:gd name="connsiteX4" fmla="*/ 5301575 w 5301575"/>
              <a:gd name="connsiteY4" fmla="*/ 845699 h 1014843"/>
              <a:gd name="connsiteX5" fmla="*/ 5132431 w 5301575"/>
              <a:gd name="connsiteY5" fmla="*/ 1014843 h 1014843"/>
              <a:gd name="connsiteX6" fmla="*/ 169144 w 5301575"/>
              <a:gd name="connsiteY6" fmla="*/ 1014843 h 1014843"/>
              <a:gd name="connsiteX7" fmla="*/ 0 w 5301575"/>
              <a:gd name="connsiteY7" fmla="*/ 845699 h 1014843"/>
              <a:gd name="connsiteX8" fmla="*/ 0 w 5301575"/>
              <a:gd name="connsiteY8" fmla="*/ 169144 h 101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1575" h="1014843" fill="none" extrusionOk="0">
                <a:moveTo>
                  <a:pt x="0" y="169144"/>
                </a:moveTo>
                <a:cubicBezTo>
                  <a:pt x="-4858" y="73696"/>
                  <a:pt x="80327" y="5235"/>
                  <a:pt x="169144" y="0"/>
                </a:cubicBezTo>
                <a:cubicBezTo>
                  <a:pt x="1948749" y="-61902"/>
                  <a:pt x="4108240" y="-101778"/>
                  <a:pt x="5132431" y="0"/>
                </a:cubicBezTo>
                <a:cubicBezTo>
                  <a:pt x="5210475" y="-4820"/>
                  <a:pt x="5312095" y="61709"/>
                  <a:pt x="5301575" y="169144"/>
                </a:cubicBezTo>
                <a:cubicBezTo>
                  <a:pt x="5278027" y="455681"/>
                  <a:pt x="5318482" y="613338"/>
                  <a:pt x="5301575" y="845699"/>
                </a:cubicBezTo>
                <a:cubicBezTo>
                  <a:pt x="5300525" y="938601"/>
                  <a:pt x="5223099" y="1002141"/>
                  <a:pt x="5132431" y="1014843"/>
                </a:cubicBezTo>
                <a:cubicBezTo>
                  <a:pt x="2941717" y="872451"/>
                  <a:pt x="1330001" y="1125944"/>
                  <a:pt x="169144" y="1014843"/>
                </a:cubicBezTo>
                <a:cubicBezTo>
                  <a:pt x="66644" y="1019388"/>
                  <a:pt x="-3602" y="955537"/>
                  <a:pt x="0" y="845699"/>
                </a:cubicBezTo>
                <a:cubicBezTo>
                  <a:pt x="52046" y="673735"/>
                  <a:pt x="-42002" y="321788"/>
                  <a:pt x="0" y="169144"/>
                </a:cubicBezTo>
                <a:close/>
              </a:path>
              <a:path w="5301575" h="1014843" stroke="0" extrusionOk="0">
                <a:moveTo>
                  <a:pt x="0" y="169144"/>
                </a:moveTo>
                <a:cubicBezTo>
                  <a:pt x="-5850" y="67996"/>
                  <a:pt x="68808" y="-11575"/>
                  <a:pt x="169144" y="0"/>
                </a:cubicBezTo>
                <a:cubicBezTo>
                  <a:pt x="700765" y="-164947"/>
                  <a:pt x="3807575" y="-52288"/>
                  <a:pt x="5132431" y="0"/>
                </a:cubicBezTo>
                <a:cubicBezTo>
                  <a:pt x="5225109" y="-11557"/>
                  <a:pt x="5292206" y="77228"/>
                  <a:pt x="5301575" y="169144"/>
                </a:cubicBezTo>
                <a:cubicBezTo>
                  <a:pt x="5306969" y="257281"/>
                  <a:pt x="5354034" y="539918"/>
                  <a:pt x="5301575" y="845699"/>
                </a:cubicBezTo>
                <a:cubicBezTo>
                  <a:pt x="5303234" y="941257"/>
                  <a:pt x="5224631" y="1012630"/>
                  <a:pt x="5132431" y="1014843"/>
                </a:cubicBezTo>
                <a:cubicBezTo>
                  <a:pt x="4155159" y="1173384"/>
                  <a:pt x="807039" y="873007"/>
                  <a:pt x="169144" y="1014843"/>
                </a:cubicBezTo>
                <a:cubicBezTo>
                  <a:pt x="74835" y="1030523"/>
                  <a:pt x="10878" y="935332"/>
                  <a:pt x="0" y="845699"/>
                </a:cubicBezTo>
                <a:cubicBezTo>
                  <a:pt x="-25078" y="582661"/>
                  <a:pt x="25573" y="389890"/>
                  <a:pt x="0" y="169144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Luồn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6556360" y="4208912"/>
            <a:ext cx="5068194" cy="1053754"/>
          </a:xfrm>
          <a:custGeom>
            <a:avLst/>
            <a:gdLst>
              <a:gd name="connsiteX0" fmla="*/ 0 w 5068194"/>
              <a:gd name="connsiteY0" fmla="*/ 175629 h 1053754"/>
              <a:gd name="connsiteX1" fmla="*/ 175629 w 5068194"/>
              <a:gd name="connsiteY1" fmla="*/ 0 h 1053754"/>
              <a:gd name="connsiteX2" fmla="*/ 4892565 w 5068194"/>
              <a:gd name="connsiteY2" fmla="*/ 0 h 1053754"/>
              <a:gd name="connsiteX3" fmla="*/ 5068194 w 5068194"/>
              <a:gd name="connsiteY3" fmla="*/ 175629 h 1053754"/>
              <a:gd name="connsiteX4" fmla="*/ 5068194 w 5068194"/>
              <a:gd name="connsiteY4" fmla="*/ 878125 h 1053754"/>
              <a:gd name="connsiteX5" fmla="*/ 4892565 w 5068194"/>
              <a:gd name="connsiteY5" fmla="*/ 1053754 h 1053754"/>
              <a:gd name="connsiteX6" fmla="*/ 175629 w 5068194"/>
              <a:gd name="connsiteY6" fmla="*/ 1053754 h 1053754"/>
              <a:gd name="connsiteX7" fmla="*/ 0 w 5068194"/>
              <a:gd name="connsiteY7" fmla="*/ 878125 h 1053754"/>
              <a:gd name="connsiteX8" fmla="*/ 0 w 5068194"/>
              <a:gd name="connsiteY8" fmla="*/ 175629 h 105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8194" h="1053754" fill="none" extrusionOk="0">
                <a:moveTo>
                  <a:pt x="0" y="175629"/>
                </a:moveTo>
                <a:cubicBezTo>
                  <a:pt x="-4802" y="76624"/>
                  <a:pt x="86301" y="8730"/>
                  <a:pt x="175629" y="0"/>
                </a:cubicBezTo>
                <a:cubicBezTo>
                  <a:pt x="2011054" y="-61902"/>
                  <a:pt x="3474171" y="-101778"/>
                  <a:pt x="4892565" y="0"/>
                </a:cubicBezTo>
                <a:cubicBezTo>
                  <a:pt x="4984866" y="-1472"/>
                  <a:pt x="5074910" y="69682"/>
                  <a:pt x="5068194" y="175629"/>
                </a:cubicBezTo>
                <a:cubicBezTo>
                  <a:pt x="5097389" y="419233"/>
                  <a:pt x="5026363" y="703891"/>
                  <a:pt x="5068194" y="878125"/>
                </a:cubicBezTo>
                <a:cubicBezTo>
                  <a:pt x="5063597" y="972871"/>
                  <a:pt x="4988852" y="1050471"/>
                  <a:pt x="4892565" y="1053754"/>
                </a:cubicBezTo>
                <a:cubicBezTo>
                  <a:pt x="3217863" y="911362"/>
                  <a:pt x="1072373" y="1164855"/>
                  <a:pt x="175629" y="1053754"/>
                </a:cubicBezTo>
                <a:cubicBezTo>
                  <a:pt x="67114" y="1059517"/>
                  <a:pt x="-2946" y="988556"/>
                  <a:pt x="0" y="878125"/>
                </a:cubicBezTo>
                <a:cubicBezTo>
                  <a:pt x="-24538" y="750480"/>
                  <a:pt x="51229" y="345763"/>
                  <a:pt x="0" y="175629"/>
                </a:cubicBezTo>
                <a:close/>
              </a:path>
              <a:path w="5068194" h="1053754" stroke="0" extrusionOk="0">
                <a:moveTo>
                  <a:pt x="0" y="175629"/>
                </a:moveTo>
                <a:cubicBezTo>
                  <a:pt x="-9788" y="65696"/>
                  <a:pt x="70050" y="-14355"/>
                  <a:pt x="175629" y="0"/>
                </a:cubicBezTo>
                <a:cubicBezTo>
                  <a:pt x="708053" y="-164947"/>
                  <a:pt x="2539866" y="-52288"/>
                  <a:pt x="4892565" y="0"/>
                </a:cubicBezTo>
                <a:cubicBezTo>
                  <a:pt x="4988439" y="-17590"/>
                  <a:pt x="5051486" y="81307"/>
                  <a:pt x="5068194" y="175629"/>
                </a:cubicBezTo>
                <a:cubicBezTo>
                  <a:pt x="5011870" y="425988"/>
                  <a:pt x="5014963" y="591813"/>
                  <a:pt x="5068194" y="878125"/>
                </a:cubicBezTo>
                <a:cubicBezTo>
                  <a:pt x="5074383" y="983113"/>
                  <a:pt x="4988472" y="1051770"/>
                  <a:pt x="4892565" y="1053754"/>
                </a:cubicBezTo>
                <a:cubicBezTo>
                  <a:pt x="3955562" y="1212295"/>
                  <a:pt x="2032982" y="911918"/>
                  <a:pt x="175629" y="1053754"/>
                </a:cubicBezTo>
                <a:cubicBezTo>
                  <a:pt x="78295" y="1059681"/>
                  <a:pt x="11329" y="971183"/>
                  <a:pt x="0" y="878125"/>
                </a:cubicBezTo>
                <a:cubicBezTo>
                  <a:pt x="-62579" y="663303"/>
                  <a:pt x="-2146" y="357190"/>
                  <a:pt x="0" y="175629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6" y="775049"/>
            <a:ext cx="10321045" cy="34727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234421" y="347312"/>
            <a:ext cx="8728651" cy="686143"/>
            <a:chOff x="435093" y="492918"/>
            <a:chExt cx="11411687" cy="1046163"/>
          </a:xfrm>
        </p:grpSpPr>
        <p:sp>
          <p:nvSpPr>
            <p:cNvPr id="10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768620" y="492918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thẻ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93" y="508844"/>
              <a:ext cx="883356" cy="88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53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6" descr="5 MẸO HƯỚNG DẪN KHẮC PHỤC VẤN ĐỀ CÂNG NẶNG Ở TRẺ EM">
            <a:extLst>
              <a:ext uri="{FF2B5EF4-FFF2-40B4-BE49-F238E27FC236}">
                <a16:creationId xmlns:a16="http://schemas.microsoft.com/office/drawing/2014/main" id="{13AEEF2C-F344-28EF-6771-D565306C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647" y="1496776"/>
            <a:ext cx="6292664" cy="43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23FC4-FE20-A21A-B70F-F93EFD64C515}"/>
              </a:ext>
            </a:extLst>
          </p:cNvPr>
          <p:cNvSpPr txBox="1"/>
          <p:nvPr/>
        </p:nvSpPr>
        <p:spPr>
          <a:xfrm>
            <a:off x="-144935" y="1449830"/>
            <a:ext cx="4720456" cy="3046982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ctr" defTabSz="456927">
              <a:defRPr/>
            </a:pPr>
            <a:r>
              <a:rPr lang="en-US" sz="9600" b="1" dirty="0" err="1">
                <a:ln w="38100">
                  <a:solidFill>
                    <a:srgbClr val="FFFFFF"/>
                  </a:solidFill>
                </a:ln>
                <a:solidFill>
                  <a:srgbClr val="00CC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ln w="38100">
                  <a:solidFill>
                    <a:srgbClr val="FFFFFF"/>
                  </a:solidFill>
                </a:ln>
                <a:solidFill>
                  <a:srgbClr val="00CC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456927">
              <a:defRPr/>
            </a:pPr>
            <a:r>
              <a:rPr lang="en-US" sz="9600" b="1" dirty="0" err="1">
                <a:ln w="38100">
                  <a:solidFill>
                    <a:srgbClr val="FFFFFF"/>
                  </a:solidFill>
                </a:ln>
                <a:solidFill>
                  <a:srgbClr val="00CC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ln w="38100">
                <a:solidFill>
                  <a:srgbClr val="FFFFFF"/>
                </a:solidFill>
              </a:ln>
              <a:solidFill>
                <a:srgbClr val="00CC00"/>
              </a:solidFill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0667D07-A56F-B9F9-A067-398A5A0D0AFA}"/>
                  </a:ext>
                </a:extLst>
              </p14:cNvPr>
              <p14:cNvContentPartPr/>
              <p14:nvPr/>
            </p14:nvContentPartPr>
            <p14:xfrm>
              <a:off x="10916953" y="-318037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0667D07-A56F-B9F9-A067-398A5A0D0A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62953" y="-426037"/>
                <a:ext cx="10836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C6C5FE8-22FD-26C5-F272-B3EE67AD6309}"/>
                  </a:ext>
                </a:extLst>
              </p14:cNvPr>
              <p14:cNvContentPartPr/>
              <p14:nvPr/>
            </p14:nvContentPartPr>
            <p14:xfrm>
              <a:off x="11552713" y="-63627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2C6C5FE8-22FD-26C5-F272-B3EE67AD63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98713" y="-744277"/>
                <a:ext cx="10836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5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2913027" y="4422920"/>
            <a:ext cx="5301575" cy="1014843"/>
          </a:xfrm>
          <a:custGeom>
            <a:avLst/>
            <a:gdLst>
              <a:gd name="connsiteX0" fmla="*/ 0 w 5301575"/>
              <a:gd name="connsiteY0" fmla="*/ 169144 h 1014843"/>
              <a:gd name="connsiteX1" fmla="*/ 169144 w 5301575"/>
              <a:gd name="connsiteY1" fmla="*/ 0 h 1014843"/>
              <a:gd name="connsiteX2" fmla="*/ 5132431 w 5301575"/>
              <a:gd name="connsiteY2" fmla="*/ 0 h 1014843"/>
              <a:gd name="connsiteX3" fmla="*/ 5301575 w 5301575"/>
              <a:gd name="connsiteY3" fmla="*/ 169144 h 1014843"/>
              <a:gd name="connsiteX4" fmla="*/ 5301575 w 5301575"/>
              <a:gd name="connsiteY4" fmla="*/ 845699 h 1014843"/>
              <a:gd name="connsiteX5" fmla="*/ 5132431 w 5301575"/>
              <a:gd name="connsiteY5" fmla="*/ 1014843 h 1014843"/>
              <a:gd name="connsiteX6" fmla="*/ 169144 w 5301575"/>
              <a:gd name="connsiteY6" fmla="*/ 1014843 h 1014843"/>
              <a:gd name="connsiteX7" fmla="*/ 0 w 5301575"/>
              <a:gd name="connsiteY7" fmla="*/ 845699 h 1014843"/>
              <a:gd name="connsiteX8" fmla="*/ 0 w 5301575"/>
              <a:gd name="connsiteY8" fmla="*/ 169144 h 101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1575" h="1014843" fill="none" extrusionOk="0">
                <a:moveTo>
                  <a:pt x="0" y="169144"/>
                </a:moveTo>
                <a:cubicBezTo>
                  <a:pt x="-4858" y="73696"/>
                  <a:pt x="80327" y="5235"/>
                  <a:pt x="169144" y="0"/>
                </a:cubicBezTo>
                <a:cubicBezTo>
                  <a:pt x="1948749" y="-61902"/>
                  <a:pt x="4108240" y="-101778"/>
                  <a:pt x="5132431" y="0"/>
                </a:cubicBezTo>
                <a:cubicBezTo>
                  <a:pt x="5210475" y="-4820"/>
                  <a:pt x="5312095" y="61709"/>
                  <a:pt x="5301575" y="169144"/>
                </a:cubicBezTo>
                <a:cubicBezTo>
                  <a:pt x="5278027" y="455681"/>
                  <a:pt x="5318482" y="613338"/>
                  <a:pt x="5301575" y="845699"/>
                </a:cubicBezTo>
                <a:cubicBezTo>
                  <a:pt x="5300525" y="938601"/>
                  <a:pt x="5223099" y="1002141"/>
                  <a:pt x="5132431" y="1014843"/>
                </a:cubicBezTo>
                <a:cubicBezTo>
                  <a:pt x="2941717" y="872451"/>
                  <a:pt x="1330001" y="1125944"/>
                  <a:pt x="169144" y="1014843"/>
                </a:cubicBezTo>
                <a:cubicBezTo>
                  <a:pt x="66644" y="1019388"/>
                  <a:pt x="-3602" y="955537"/>
                  <a:pt x="0" y="845699"/>
                </a:cubicBezTo>
                <a:cubicBezTo>
                  <a:pt x="52046" y="673735"/>
                  <a:pt x="-42002" y="321788"/>
                  <a:pt x="0" y="169144"/>
                </a:cubicBezTo>
                <a:close/>
              </a:path>
              <a:path w="5301575" h="1014843" stroke="0" extrusionOk="0">
                <a:moveTo>
                  <a:pt x="0" y="169144"/>
                </a:moveTo>
                <a:cubicBezTo>
                  <a:pt x="-5850" y="67996"/>
                  <a:pt x="68808" y="-11575"/>
                  <a:pt x="169144" y="0"/>
                </a:cubicBezTo>
                <a:cubicBezTo>
                  <a:pt x="700765" y="-164947"/>
                  <a:pt x="3807575" y="-52288"/>
                  <a:pt x="5132431" y="0"/>
                </a:cubicBezTo>
                <a:cubicBezTo>
                  <a:pt x="5225109" y="-11557"/>
                  <a:pt x="5292206" y="77228"/>
                  <a:pt x="5301575" y="169144"/>
                </a:cubicBezTo>
                <a:cubicBezTo>
                  <a:pt x="5306969" y="257281"/>
                  <a:pt x="5354034" y="539918"/>
                  <a:pt x="5301575" y="845699"/>
                </a:cubicBezTo>
                <a:cubicBezTo>
                  <a:pt x="5303234" y="941257"/>
                  <a:pt x="5224631" y="1012630"/>
                  <a:pt x="5132431" y="1014843"/>
                </a:cubicBezTo>
                <a:cubicBezTo>
                  <a:pt x="4155159" y="1173384"/>
                  <a:pt x="807039" y="873007"/>
                  <a:pt x="169144" y="1014843"/>
                </a:cubicBezTo>
                <a:cubicBezTo>
                  <a:pt x="74835" y="1030523"/>
                  <a:pt x="10878" y="935332"/>
                  <a:pt x="0" y="845699"/>
                </a:cubicBezTo>
                <a:cubicBezTo>
                  <a:pt x="-25078" y="582661"/>
                  <a:pt x="25573" y="389890"/>
                  <a:pt x="0" y="169144"/>
                </a:cubicBezTo>
                <a:close/>
              </a:path>
            </a:pathLst>
          </a:custGeom>
          <a:solidFill>
            <a:srgbClr val="FDEFE3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39" y="354046"/>
            <a:ext cx="8157049" cy="406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99EDB-6232-4C30-BBE6-64DF61AC9D19}"/>
              </a:ext>
            </a:extLst>
          </p:cNvPr>
          <p:cNvSpPr txBox="1"/>
          <p:nvPr/>
        </p:nvSpPr>
        <p:spPr bwMode="auto">
          <a:xfrm>
            <a:off x="1276350" y="5719976"/>
            <a:ext cx="10391775" cy="692149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Sau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9022">
            <a:off x="8983277" y="1828992"/>
            <a:ext cx="3101427" cy="4931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382" y="1521340"/>
            <a:ext cx="3389636" cy="53912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55" y="-295562"/>
            <a:ext cx="7549773" cy="68742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 rot="20901916">
            <a:off x="3295292" y="2211885"/>
            <a:ext cx="4085377" cy="2118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89" b="1" dirty="0" err="1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389" b="1" dirty="0">
                <a:ln>
                  <a:solidFill>
                    <a:srgbClr val="86000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20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86989" y="911098"/>
            <a:ext cx="6737685" cy="438061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39" y="1263445"/>
            <a:ext cx="1837960" cy="1837960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403188" y="2345756"/>
            <a:ext cx="6441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Báo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cáo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và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đánh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</a:t>
            </a:r>
            <a:r>
              <a:rPr lang="en-GB" sz="6600" dirty="0" err="1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giá</a:t>
            </a:r>
            <a:r>
              <a:rPr lang="en-GB" sz="6600" dirty="0">
                <a:ln w="19050">
                  <a:solidFill>
                    <a:srgbClr val="FF0000"/>
                  </a:solidFill>
                </a:ln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.</a:t>
            </a:r>
            <a:endParaRPr lang="en-US" sz="6600" dirty="0">
              <a:ln w="19050">
                <a:solidFill>
                  <a:srgbClr val="FF0000"/>
                </a:solidFill>
              </a:ln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5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94" y="3887477"/>
            <a:ext cx="6844649" cy="249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59" y="1093803"/>
            <a:ext cx="7219950" cy="2809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133" y="389106"/>
            <a:ext cx="9970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429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g nghệ lớp 3 Bài 7: Làm đồ dùng học tập trang 38, 39, 40, 41, 42, 43, 44, 45, 46 | Cánh diều (ảnh 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13" y="879955"/>
            <a:ext cx="5876925" cy="36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7022" y="418290"/>
            <a:ext cx="799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60673" y="4518099"/>
          <a:ext cx="8968901" cy="1905000"/>
        </p:xfrm>
        <a:graphic>
          <a:graphicData uri="http://schemas.openxmlformats.org/drawingml/2006/table">
            <a:tbl>
              <a:tblPr/>
              <a:tblGrid>
                <a:gridCol w="481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35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Đánh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⭐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⭐⭐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⭐⭐⭐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Gài được vào góc trang sách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gấp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cân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đối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nếp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gấp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thẳng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phẳng</a:t>
                      </a:r>
                      <a:endParaRPr lang="en-US" sz="20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D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trí đẹp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94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6739" r="2781" b="16309"/>
          <a:stretch/>
        </p:blipFill>
        <p:spPr>
          <a:xfrm>
            <a:off x="1828930" y="1409494"/>
            <a:ext cx="8393099" cy="48393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26509" y="4034803"/>
            <a:ext cx="6434611" cy="118493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khen “những đôi tay khéo léo” của </a:t>
            </a:r>
            <a:r>
              <a:rPr lang="en-GB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22449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66D597-6B22-CC6B-60FE-CAAC523DE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2" b="89564" l="2637" r="98633">
                        <a14:foregroundMark x1="3418" y1="34250" x2="17773" y2="51233"/>
                        <a14:foregroundMark x1="2832" y1="54269" x2="14258" y2="64516"/>
                        <a14:foregroundMark x1="31641" y1="84250" x2="38965" y2="83681"/>
                        <a14:foregroundMark x1="65527" y1="6641" x2="68750" y2="14611"/>
                        <a14:foregroundMark x1="89355" y1="17647" x2="95703" y2="35294"/>
                        <a14:foregroundMark x1="95703" y1="35294" x2="94922" y2="42884"/>
                        <a14:foregroundMark x1="94922" y1="42884" x2="91309" y2="47154"/>
                        <a14:foregroundMark x1="98633" y1="25901" x2="96387" y2="31120"/>
                        <a14:foregroundMark x1="93262" y1="54554" x2="97363" y2="60342"/>
                        <a14:foregroundMark x1="97266" y1="29317" x2="91211" y2="42125"/>
                        <a14:foregroundMark x1="97461" y1="32827" x2="94043" y2="43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908" y="868474"/>
            <a:ext cx="5378774" cy="5536355"/>
          </a:xfrm>
          <a:prstGeom prst="rect">
            <a:avLst/>
          </a:prstGeom>
        </p:spPr>
      </p:pic>
      <p:pic>
        <p:nvPicPr>
          <p:cNvPr id="11" name="图片 3096" descr="18">
            <a:extLst>
              <a:ext uri="{FF2B5EF4-FFF2-40B4-BE49-F238E27FC236}">
                <a16:creationId xmlns:a16="http://schemas.microsoft.com/office/drawing/2014/main" id="{860EB556-59E7-A5A3-3F1D-AEF46C6C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87" y="948176"/>
            <a:ext cx="47672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715" y="2050332"/>
            <a:ext cx="337747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6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9580" y="25818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图片 99">
            <a:extLst>
              <a:ext uri="{FF2B5EF4-FFF2-40B4-BE49-F238E27FC236}">
                <a16:creationId xmlns:a16="http://schemas.microsoft.com/office/drawing/2014/main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7" y="895916"/>
            <a:ext cx="4419837" cy="1473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6F30B-4221-4EB2-922D-4869440AC14F}"/>
              </a:ext>
            </a:extLst>
          </p:cNvPr>
          <p:cNvSpPr txBox="1"/>
          <p:nvPr/>
        </p:nvSpPr>
        <p:spPr>
          <a:xfrm>
            <a:off x="675861" y="2474842"/>
            <a:ext cx="10954163" cy="394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trò chơi “Ai nhanh-Ai đúng”.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lớp thành 2 đội (hoặc 4 đội chơi, tuỳ vào thực tế), nối tên đồ dùng học tập và tác dụng tương ứng của chúng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chơi: 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Thời gian: 2-4 phút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đội xếp thành 1 hàng, chơi nối tiếp.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Khi có hiệu lệnh của GV các đội lên nối tên đồ dùng học tập và tác dụng tương ứng của chúng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Hết thời gian, đội nào nối nhanh và đúng thì đội đó dành chiến thắng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ttps://o.remove.bg/downloads/88ada9a7-b835-4547-af64-8b7fd3047bf3/images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354">
            <a:off x="120380" y="842297"/>
            <a:ext cx="5632314" cy="1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1322" y="175244"/>
            <a:ext cx="847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iCiel Cadena" panose="02000503000000020004" pitchFamily="2" charset="0"/>
              </a:rPr>
              <a:t>Trò</a:t>
            </a:r>
            <a:r>
              <a:rPr lang="en-GB" sz="4800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GB" sz="4800" dirty="0" err="1">
                <a:solidFill>
                  <a:srgbClr val="0070C0"/>
                </a:solidFill>
                <a:latin typeface="iCiel Cadena" panose="02000503000000020004" pitchFamily="2" charset="0"/>
              </a:rPr>
              <a:t>chơi</a:t>
            </a:r>
            <a:r>
              <a:rPr lang="en-GB" sz="4800" dirty="0">
                <a:solidFill>
                  <a:srgbClr val="0070C0"/>
                </a:solidFill>
                <a:latin typeface="iCiel Cadena" panose="02000503000000020004" pitchFamily="2" charset="0"/>
              </a:rPr>
              <a:t>: </a:t>
            </a:r>
            <a:r>
              <a:rPr lang="nl-NL" sz="4800" dirty="0">
                <a:solidFill>
                  <a:srgbClr val="0070C0"/>
                </a:solidFill>
                <a:latin typeface="iCiel Cadena" panose="02000503000000020004" pitchFamily="2" charset="0"/>
              </a:rPr>
              <a:t>“Ai nhanh, ai đúng” </a:t>
            </a:r>
            <a:endParaRPr lang="en-US" sz="4800" dirty="0">
              <a:solidFill>
                <a:srgbClr val="0070C0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85538" y="56422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73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03240" y="321714"/>
            <a:ext cx="6737685" cy="2779691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59" y="216324"/>
            <a:ext cx="1837960" cy="1837960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0" y="1560235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19439" y="427104"/>
            <a:ext cx="5816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Bài </a:t>
            </a:r>
            <a:r>
              <a:rPr lang="en-US" altLang="zh-CN" sz="48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tập</a:t>
            </a:r>
            <a:r>
              <a:rPr lang="en-US" altLang="zh-CN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altLang="zh-CN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Lobster" panose="02040603050506020204" pitchFamily="18" charset="0"/>
                <a:cs typeface="Calibri" panose="020F0502020204030204" pitchFamily="34" charset="0"/>
                <a:sym typeface="+mn-ea"/>
              </a:rPr>
              <a:t>nhà</a:t>
            </a:r>
            <a:endParaRPr lang="en-US" altLang="zh-CN" sz="48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SVN-Lobster" panose="02040603050506020204" pitchFamily="18" charset="0"/>
              <a:cs typeface="Calibri" panose="020F0502020204030204" pitchFamily="34" charset="0"/>
              <a:sym typeface="+mn-ea"/>
            </a:endParaRPr>
          </a:p>
          <a:p>
            <a:pPr lvl="0"/>
            <a:r>
              <a:rPr lang="en-US" altLang="zh-C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sản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phẩm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thủ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công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bất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kì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đánh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dấu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X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để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đánh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giá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kết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quả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thực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hành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theo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tiêu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chí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430458-0D39-4CC0-9D52-45238830D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75236"/>
              </p:ext>
            </p:extLst>
          </p:nvPr>
        </p:nvGraphicFramePr>
        <p:xfrm>
          <a:off x="3581074" y="3206795"/>
          <a:ext cx="7972745" cy="302414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830107">
                  <a:extLst>
                    <a:ext uri="{9D8B030D-6E8A-4147-A177-3AD203B41FA5}">
                      <a16:colId xmlns:a16="http://schemas.microsoft.com/office/drawing/2014/main" val="1722006515"/>
                    </a:ext>
                  </a:extLst>
                </a:gridCol>
                <a:gridCol w="964702">
                  <a:extLst>
                    <a:ext uri="{9D8B030D-6E8A-4147-A177-3AD203B41FA5}">
                      <a16:colId xmlns:a16="http://schemas.microsoft.com/office/drawing/2014/main" val="4018564706"/>
                    </a:ext>
                  </a:extLst>
                </a:gridCol>
                <a:gridCol w="1616872">
                  <a:extLst>
                    <a:ext uri="{9D8B030D-6E8A-4147-A177-3AD203B41FA5}">
                      <a16:colId xmlns:a16="http://schemas.microsoft.com/office/drawing/2014/main" val="4182539039"/>
                    </a:ext>
                  </a:extLst>
                </a:gridCol>
                <a:gridCol w="1561064">
                  <a:extLst>
                    <a:ext uri="{9D8B030D-6E8A-4147-A177-3AD203B41FA5}">
                      <a16:colId xmlns:a16="http://schemas.microsoft.com/office/drawing/2014/main" val="2618464205"/>
                    </a:ext>
                  </a:extLst>
                </a:gridCol>
              </a:tblGrid>
              <a:tr h="414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Tốt 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 thường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 tốt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865792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Chọn vật liệu phù hợp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43643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Hình thức sản phẩm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303853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Sử dụng dụng cụ an toàn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210165"/>
                  </a:ext>
                </a:extLst>
              </a:tr>
              <a:tr h="8499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Vệ sinh, gọn gàng sau khi thực hành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13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687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096" descr="18">
            <a:extLst>
              <a:ext uri="{FF2B5EF4-FFF2-40B4-BE49-F238E27FC236}">
                <a16:creationId xmlns:a16="http://schemas.microsoft.com/office/drawing/2014/main" id="{DEA2CE4C-E22C-5FD0-6FFB-B5151E93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39" y="898188"/>
            <a:ext cx="5703835" cy="260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34">
            <a:extLst>
              <a:ext uri="{FF2B5EF4-FFF2-40B4-BE49-F238E27FC236}">
                <a16:creationId xmlns:a16="http://schemas.microsoft.com/office/drawing/2014/main" id="{6D69BD73-494E-7993-8827-02AC9368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844" y="1233300"/>
            <a:ext cx="51540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E6D4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宋体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E6D47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宋体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B81B5-31E9-3C29-ABA0-798ADAE20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6" b="90036" l="2125" r="99000">
                        <a14:foregroundMark x1="10813" y1="44973" x2="14625" y2="74417"/>
                        <a14:foregroundMark x1="28625" y1="42370" x2="31938" y2="74686"/>
                        <a14:foregroundMark x1="41000" y1="46140" x2="42375" y2="74417"/>
                        <a14:foregroundMark x1="55313" y1="48025" x2="57750" y2="73878"/>
                        <a14:foregroundMark x1="69813" y1="44704" x2="73125" y2="74686"/>
                        <a14:foregroundMark x1="86625" y1="30700" x2="86813" y2="45691"/>
                        <a14:foregroundMark x1="77563" y1="26930" x2="79375" y2="39587"/>
                        <a14:foregroundMark x1="50938" y1="48294" x2="54563" y2="47666"/>
                        <a14:foregroundMark x1="60750" y1="52244" x2="57813" y2="59066"/>
                        <a14:foregroundMark x1="63063" y1="52244" x2="68188" y2="53232"/>
                        <a14:foregroundMark x1="68188" y1="69210" x2="68250" y2="76122"/>
                        <a14:foregroundMark x1="49625" y1="63375" x2="52688" y2="59964"/>
                        <a14:foregroundMark x1="53688" y1="67235" x2="51188" y2="74686"/>
                        <a14:foregroundMark x1="49125" y1="62747" x2="52000" y2="61670"/>
                        <a14:foregroundMark x1="42250" y1="58079" x2="47188" y2="62747"/>
                        <a14:foregroundMark x1="39438" y1="66068" x2="37813" y2="75045"/>
                        <a14:foregroundMark x1="46063" y1="63196" x2="47875" y2="63016"/>
                        <a14:foregroundMark x1="26375" y1="67504" x2="23500" y2="75045"/>
                        <a14:foregroundMark x1="8813" y1="67056" x2="10375" y2="70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39" y="329184"/>
            <a:ext cx="10324997" cy="717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flipH="1">
            <a:off x="-2392824" y="4075481"/>
            <a:ext cx="2088693" cy="1150596"/>
            <a:chOff x="9445780" y="4114581"/>
            <a:chExt cx="1277374" cy="862947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flipH="1">
            <a:off x="-1262924" y="5388437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2410577" y="4074600"/>
            <a:ext cx="1703165" cy="1107941"/>
            <a:chOff x="9445780" y="4149750"/>
            <a:chExt cx="1277374" cy="830956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12594373" y="5533000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54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0"/>
            <a:ext cx="11429999" cy="65151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sz="4400" dirty="0">
              <a:solidFill>
                <a:srgbClr val="FF8600"/>
              </a:solidFill>
              <a:latin typeface="Calibri" panose="020F0502020204030204"/>
              <a:ea typeface="思源黑体 CN Bold" panose="020B0800000000000000" pitchFamily="34" charset="-122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421111" y="-4145158"/>
            <a:ext cx="1644119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63A537">
                  <a:lumMod val="75000"/>
                </a:srgbClr>
              </a:solidFill>
              <a:highlight>
                <a:srgbClr val="FFFF00"/>
              </a:highlight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34803" y="259764"/>
            <a:ext cx="9653939" cy="121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i="1" dirty="0">
                <a:solidFill>
                  <a:srgbClr val="000000"/>
                </a:solidFill>
              </a:rPr>
              <a:t>Đi học lóc cóc theo cùng</a:t>
            </a:r>
            <a:br>
              <a:rPr lang="vi-VN" sz="3200" dirty="0">
                <a:solidFill>
                  <a:srgbClr val="000000"/>
                </a:solidFill>
              </a:rPr>
            </a:br>
            <a:r>
              <a:rPr lang="vi-VN" sz="3200" i="1" dirty="0">
                <a:solidFill>
                  <a:srgbClr val="000000"/>
                </a:solidFill>
              </a:rPr>
              <a:t>Khi về lại bắt khom lưng cõng về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2E0E3A-EA65-4A3A-B16B-171EB80970BC}"/>
              </a:ext>
            </a:extLst>
          </p:cNvPr>
          <p:cNvSpPr/>
          <p:nvPr/>
        </p:nvSpPr>
        <p:spPr>
          <a:xfrm>
            <a:off x="6778577" y="2791790"/>
            <a:ext cx="4283675" cy="1452219"/>
          </a:xfrm>
          <a:custGeom>
            <a:avLst/>
            <a:gdLst>
              <a:gd name="connsiteX0" fmla="*/ 0 w 4283675"/>
              <a:gd name="connsiteY0" fmla="*/ 242041 h 1452219"/>
              <a:gd name="connsiteX1" fmla="*/ 242041 w 4283675"/>
              <a:gd name="connsiteY1" fmla="*/ 0 h 1452219"/>
              <a:gd name="connsiteX2" fmla="*/ 837311 w 4283675"/>
              <a:gd name="connsiteY2" fmla="*/ 0 h 1452219"/>
              <a:gd name="connsiteX3" fmla="*/ 1432580 w 4283675"/>
              <a:gd name="connsiteY3" fmla="*/ 0 h 1452219"/>
              <a:gd name="connsiteX4" fmla="*/ 2141838 w 4283675"/>
              <a:gd name="connsiteY4" fmla="*/ 0 h 1452219"/>
              <a:gd name="connsiteX5" fmla="*/ 2813099 w 4283675"/>
              <a:gd name="connsiteY5" fmla="*/ 0 h 1452219"/>
              <a:gd name="connsiteX6" fmla="*/ 3332377 w 4283675"/>
              <a:gd name="connsiteY6" fmla="*/ 0 h 1452219"/>
              <a:gd name="connsiteX7" fmla="*/ 4041634 w 4283675"/>
              <a:gd name="connsiteY7" fmla="*/ 0 h 1452219"/>
              <a:gd name="connsiteX8" fmla="*/ 4283675 w 4283675"/>
              <a:gd name="connsiteY8" fmla="*/ 242041 h 1452219"/>
              <a:gd name="connsiteX9" fmla="*/ 4283675 w 4283675"/>
              <a:gd name="connsiteY9" fmla="*/ 745472 h 1452219"/>
              <a:gd name="connsiteX10" fmla="*/ 4283675 w 4283675"/>
              <a:gd name="connsiteY10" fmla="*/ 1210178 h 1452219"/>
              <a:gd name="connsiteX11" fmla="*/ 4041634 w 4283675"/>
              <a:gd name="connsiteY11" fmla="*/ 1452219 h 1452219"/>
              <a:gd name="connsiteX12" fmla="*/ 3446364 w 4283675"/>
              <a:gd name="connsiteY12" fmla="*/ 1452219 h 1452219"/>
              <a:gd name="connsiteX13" fmla="*/ 2851095 w 4283675"/>
              <a:gd name="connsiteY13" fmla="*/ 1452219 h 1452219"/>
              <a:gd name="connsiteX14" fmla="*/ 2217829 w 4283675"/>
              <a:gd name="connsiteY14" fmla="*/ 1452219 h 1452219"/>
              <a:gd name="connsiteX15" fmla="*/ 1546568 w 4283675"/>
              <a:gd name="connsiteY15" fmla="*/ 1452219 h 1452219"/>
              <a:gd name="connsiteX16" fmla="*/ 1027290 w 4283675"/>
              <a:gd name="connsiteY16" fmla="*/ 1452219 h 1452219"/>
              <a:gd name="connsiteX17" fmla="*/ 242041 w 4283675"/>
              <a:gd name="connsiteY17" fmla="*/ 1452219 h 1452219"/>
              <a:gd name="connsiteX18" fmla="*/ 0 w 4283675"/>
              <a:gd name="connsiteY18" fmla="*/ 1210178 h 1452219"/>
              <a:gd name="connsiteX19" fmla="*/ 0 w 4283675"/>
              <a:gd name="connsiteY19" fmla="*/ 755154 h 1452219"/>
              <a:gd name="connsiteX20" fmla="*/ 0 w 4283675"/>
              <a:gd name="connsiteY20" fmla="*/ 242041 h 14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83675" h="1452219" fill="none" extrusionOk="0">
                <a:moveTo>
                  <a:pt x="0" y="242041"/>
                </a:moveTo>
                <a:cubicBezTo>
                  <a:pt x="-12803" y="101982"/>
                  <a:pt x="129599" y="-4697"/>
                  <a:pt x="242041" y="0"/>
                </a:cubicBezTo>
                <a:cubicBezTo>
                  <a:pt x="455845" y="-20640"/>
                  <a:pt x="714565" y="26110"/>
                  <a:pt x="837311" y="0"/>
                </a:cubicBezTo>
                <a:cubicBezTo>
                  <a:pt x="960057" y="-26110"/>
                  <a:pt x="1240493" y="14974"/>
                  <a:pt x="1432580" y="0"/>
                </a:cubicBezTo>
                <a:cubicBezTo>
                  <a:pt x="1624667" y="-14974"/>
                  <a:pt x="1857251" y="-26401"/>
                  <a:pt x="2141838" y="0"/>
                </a:cubicBezTo>
                <a:cubicBezTo>
                  <a:pt x="2426425" y="26401"/>
                  <a:pt x="2495669" y="-22243"/>
                  <a:pt x="2813099" y="0"/>
                </a:cubicBezTo>
                <a:cubicBezTo>
                  <a:pt x="3130529" y="22243"/>
                  <a:pt x="3134944" y="-22488"/>
                  <a:pt x="3332377" y="0"/>
                </a:cubicBezTo>
                <a:cubicBezTo>
                  <a:pt x="3529810" y="22488"/>
                  <a:pt x="3720632" y="-13865"/>
                  <a:pt x="4041634" y="0"/>
                </a:cubicBezTo>
                <a:cubicBezTo>
                  <a:pt x="4174303" y="-3206"/>
                  <a:pt x="4307829" y="123806"/>
                  <a:pt x="4283675" y="242041"/>
                </a:cubicBezTo>
                <a:cubicBezTo>
                  <a:pt x="4305373" y="470722"/>
                  <a:pt x="4283040" y="525542"/>
                  <a:pt x="4283675" y="745472"/>
                </a:cubicBezTo>
                <a:cubicBezTo>
                  <a:pt x="4284310" y="965402"/>
                  <a:pt x="4285161" y="1070823"/>
                  <a:pt x="4283675" y="1210178"/>
                </a:cubicBezTo>
                <a:cubicBezTo>
                  <a:pt x="4284965" y="1314248"/>
                  <a:pt x="4174647" y="1460996"/>
                  <a:pt x="4041634" y="1452219"/>
                </a:cubicBezTo>
                <a:cubicBezTo>
                  <a:pt x="3895001" y="1473193"/>
                  <a:pt x="3713813" y="1434604"/>
                  <a:pt x="3446364" y="1452219"/>
                </a:cubicBezTo>
                <a:cubicBezTo>
                  <a:pt x="3178915" y="1469835"/>
                  <a:pt x="3001984" y="1466613"/>
                  <a:pt x="2851095" y="1452219"/>
                </a:cubicBezTo>
                <a:cubicBezTo>
                  <a:pt x="2700206" y="1437825"/>
                  <a:pt x="2404769" y="1467615"/>
                  <a:pt x="2217829" y="1452219"/>
                </a:cubicBezTo>
                <a:cubicBezTo>
                  <a:pt x="2030889" y="1436823"/>
                  <a:pt x="1689548" y="1472608"/>
                  <a:pt x="1546568" y="1452219"/>
                </a:cubicBezTo>
                <a:cubicBezTo>
                  <a:pt x="1403588" y="1431830"/>
                  <a:pt x="1157808" y="1470887"/>
                  <a:pt x="1027290" y="1452219"/>
                </a:cubicBezTo>
                <a:cubicBezTo>
                  <a:pt x="896772" y="1433551"/>
                  <a:pt x="414686" y="1470091"/>
                  <a:pt x="242041" y="1452219"/>
                </a:cubicBezTo>
                <a:cubicBezTo>
                  <a:pt x="98121" y="1458076"/>
                  <a:pt x="-26957" y="1345156"/>
                  <a:pt x="0" y="1210178"/>
                </a:cubicBezTo>
                <a:cubicBezTo>
                  <a:pt x="-5553" y="1033925"/>
                  <a:pt x="-12176" y="914870"/>
                  <a:pt x="0" y="755154"/>
                </a:cubicBezTo>
                <a:cubicBezTo>
                  <a:pt x="12176" y="595438"/>
                  <a:pt x="15762" y="371365"/>
                  <a:pt x="0" y="242041"/>
                </a:cubicBezTo>
                <a:close/>
              </a:path>
              <a:path w="4283675" h="1452219" stroke="0" extrusionOk="0">
                <a:moveTo>
                  <a:pt x="0" y="242041"/>
                </a:moveTo>
                <a:cubicBezTo>
                  <a:pt x="1360" y="104465"/>
                  <a:pt x="89521" y="-24723"/>
                  <a:pt x="242041" y="0"/>
                </a:cubicBezTo>
                <a:cubicBezTo>
                  <a:pt x="409695" y="-29091"/>
                  <a:pt x="715379" y="7422"/>
                  <a:pt x="913302" y="0"/>
                </a:cubicBezTo>
                <a:cubicBezTo>
                  <a:pt x="1111225" y="-7422"/>
                  <a:pt x="1250641" y="11624"/>
                  <a:pt x="1546568" y="0"/>
                </a:cubicBezTo>
                <a:cubicBezTo>
                  <a:pt x="1842495" y="-11624"/>
                  <a:pt x="2083715" y="-11589"/>
                  <a:pt x="2255825" y="0"/>
                </a:cubicBezTo>
                <a:cubicBezTo>
                  <a:pt x="2427935" y="11589"/>
                  <a:pt x="2682731" y="26900"/>
                  <a:pt x="2965083" y="0"/>
                </a:cubicBezTo>
                <a:cubicBezTo>
                  <a:pt x="3247435" y="-26900"/>
                  <a:pt x="3523718" y="17457"/>
                  <a:pt x="4041634" y="0"/>
                </a:cubicBezTo>
                <a:cubicBezTo>
                  <a:pt x="4186834" y="-27187"/>
                  <a:pt x="4297126" y="124448"/>
                  <a:pt x="4283675" y="242041"/>
                </a:cubicBezTo>
                <a:cubicBezTo>
                  <a:pt x="4278440" y="369496"/>
                  <a:pt x="4296073" y="632328"/>
                  <a:pt x="4283675" y="745472"/>
                </a:cubicBezTo>
                <a:cubicBezTo>
                  <a:pt x="4271277" y="858616"/>
                  <a:pt x="4292055" y="997173"/>
                  <a:pt x="4283675" y="1210178"/>
                </a:cubicBezTo>
                <a:cubicBezTo>
                  <a:pt x="4291769" y="1345263"/>
                  <a:pt x="4176263" y="1465637"/>
                  <a:pt x="4041634" y="1452219"/>
                </a:cubicBezTo>
                <a:cubicBezTo>
                  <a:pt x="3768891" y="1449738"/>
                  <a:pt x="3520776" y="1436628"/>
                  <a:pt x="3332377" y="1452219"/>
                </a:cubicBezTo>
                <a:cubicBezTo>
                  <a:pt x="3143978" y="1467810"/>
                  <a:pt x="2877894" y="1436715"/>
                  <a:pt x="2661115" y="1452219"/>
                </a:cubicBezTo>
                <a:cubicBezTo>
                  <a:pt x="2444336" y="1467723"/>
                  <a:pt x="2143274" y="1482735"/>
                  <a:pt x="1951858" y="1452219"/>
                </a:cubicBezTo>
                <a:cubicBezTo>
                  <a:pt x="1760442" y="1421703"/>
                  <a:pt x="1572635" y="1462628"/>
                  <a:pt x="1280596" y="1452219"/>
                </a:cubicBezTo>
                <a:cubicBezTo>
                  <a:pt x="988557" y="1441810"/>
                  <a:pt x="562275" y="1436855"/>
                  <a:pt x="242041" y="1452219"/>
                </a:cubicBezTo>
                <a:cubicBezTo>
                  <a:pt x="100768" y="1479050"/>
                  <a:pt x="-597" y="1324928"/>
                  <a:pt x="0" y="1210178"/>
                </a:cubicBezTo>
                <a:cubicBezTo>
                  <a:pt x="16987" y="1063927"/>
                  <a:pt x="12086" y="899187"/>
                  <a:pt x="0" y="716428"/>
                </a:cubicBezTo>
                <a:cubicBezTo>
                  <a:pt x="-12086" y="533669"/>
                  <a:pt x="-18751" y="389249"/>
                  <a:pt x="0" y="24204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CC0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9CF69-3071-47B8-B8ED-3BABE8B7686D}"/>
              </a:ext>
            </a:extLst>
          </p:cNvPr>
          <p:cNvSpPr txBox="1"/>
          <p:nvPr/>
        </p:nvSpPr>
        <p:spPr>
          <a:xfrm>
            <a:off x="7091559" y="3028515"/>
            <a:ext cx="3541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Cặp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sách</a:t>
            </a:r>
            <a:endParaRPr lang="vi-VN" sz="4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ặp học sinh cấp 1 C-12-006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61" y="2293313"/>
            <a:ext cx="4320857" cy="33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7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16;p2"/>
          <p:cNvGrpSpPr/>
          <p:nvPr/>
        </p:nvGrpSpPr>
        <p:grpSpPr>
          <a:xfrm>
            <a:off x="2967948" y="3743331"/>
            <a:ext cx="1703165" cy="1107941"/>
            <a:chOff x="9445780" y="4149750"/>
            <a:chExt cx="1277374" cy="830956"/>
          </a:xfrm>
        </p:grpSpPr>
        <p:pic>
          <p:nvPicPr>
            <p:cNvPr id="20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2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267883" y="-79513"/>
            <a:ext cx="11429999" cy="65151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sz="4400" dirty="0">
              <a:solidFill>
                <a:srgbClr val="FF8600"/>
              </a:solidFill>
              <a:latin typeface="Calibri" panose="020F0502020204030204"/>
              <a:ea typeface="思源黑体 CN Bold" panose="020B0800000000000000" pitchFamily="34" charset="-122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835649" y="-2357198"/>
            <a:ext cx="3076262" cy="7829925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63A537">
                  <a:lumMod val="75000"/>
                </a:srgbClr>
              </a:solidFill>
              <a:highlight>
                <a:srgbClr val="FFFF00"/>
              </a:highlight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2431637" y="462412"/>
            <a:ext cx="9653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algn="ctr" defTabSz="457200">
              <a:defRPr/>
            </a:pPr>
            <a:r>
              <a:rPr lang="vi-VN" sz="3200" b="1" i="1" dirty="0">
                <a:solidFill>
                  <a:srgbClr val="000000"/>
                </a:solidFill>
              </a:rPr>
              <a:t>Vạt ruộng vuông vức</a:t>
            </a:r>
            <a:br>
              <a:rPr lang="vi-VN" sz="3200" b="1" dirty="0">
                <a:solidFill>
                  <a:srgbClr val="000000"/>
                </a:solidFill>
              </a:rPr>
            </a:br>
            <a:r>
              <a:rPr lang="vi-VN" sz="3200" b="1" i="1" dirty="0">
                <a:solidFill>
                  <a:srgbClr val="000000"/>
                </a:solidFill>
              </a:rPr>
              <a:t>Cây lúa xanh đen</a:t>
            </a:r>
            <a:br>
              <a:rPr lang="vi-VN" sz="3200" b="1" dirty="0">
                <a:solidFill>
                  <a:srgbClr val="000000"/>
                </a:solidFill>
              </a:rPr>
            </a:br>
            <a:r>
              <a:rPr lang="vi-VN" sz="3200" b="1" i="1" dirty="0">
                <a:solidFill>
                  <a:srgbClr val="000000"/>
                </a:solidFill>
              </a:rPr>
              <a:t>Ai thấy cũng khen</a:t>
            </a:r>
            <a:br>
              <a:rPr lang="vi-VN" sz="3200" b="1" dirty="0">
                <a:solidFill>
                  <a:srgbClr val="000000"/>
                </a:solidFill>
              </a:rPr>
            </a:br>
            <a:r>
              <a:rPr lang="vi-VN" sz="3200" b="1" i="1" dirty="0">
                <a:solidFill>
                  <a:srgbClr val="000000"/>
                </a:solidFill>
              </a:rPr>
              <a:t>Khen người khéo cấy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88427" y="3368300"/>
            <a:ext cx="4283765" cy="1441174"/>
            <a:chOff x="6778487" y="2802835"/>
            <a:chExt cx="4283765" cy="144117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82E0E3A-EA65-4A3A-B16B-171EB80970BC}"/>
                </a:ext>
              </a:extLst>
            </p:cNvPr>
            <p:cNvSpPr/>
            <p:nvPr/>
          </p:nvSpPr>
          <p:spPr>
            <a:xfrm>
              <a:off x="6778487" y="2802835"/>
              <a:ext cx="4283765" cy="1441174"/>
            </a:xfrm>
            <a:custGeom>
              <a:avLst/>
              <a:gdLst>
                <a:gd name="connsiteX0" fmla="*/ 0 w 4283765"/>
                <a:gd name="connsiteY0" fmla="*/ 240200 h 1441174"/>
                <a:gd name="connsiteX1" fmla="*/ 240200 w 4283765"/>
                <a:gd name="connsiteY1" fmla="*/ 0 h 1441174"/>
                <a:gd name="connsiteX2" fmla="*/ 836061 w 4283765"/>
                <a:gd name="connsiteY2" fmla="*/ 0 h 1441174"/>
                <a:gd name="connsiteX3" fmla="*/ 1431921 w 4283765"/>
                <a:gd name="connsiteY3" fmla="*/ 0 h 1441174"/>
                <a:gd name="connsiteX4" fmla="*/ 2141883 w 4283765"/>
                <a:gd name="connsiteY4" fmla="*/ 0 h 1441174"/>
                <a:gd name="connsiteX5" fmla="*/ 2813810 w 4283765"/>
                <a:gd name="connsiteY5" fmla="*/ 0 h 1441174"/>
                <a:gd name="connsiteX6" fmla="*/ 3333604 w 4283765"/>
                <a:gd name="connsiteY6" fmla="*/ 0 h 1441174"/>
                <a:gd name="connsiteX7" fmla="*/ 4043565 w 4283765"/>
                <a:gd name="connsiteY7" fmla="*/ 0 h 1441174"/>
                <a:gd name="connsiteX8" fmla="*/ 4283765 w 4283765"/>
                <a:gd name="connsiteY8" fmla="*/ 240200 h 1441174"/>
                <a:gd name="connsiteX9" fmla="*/ 4283765 w 4283765"/>
                <a:gd name="connsiteY9" fmla="*/ 739802 h 1441174"/>
                <a:gd name="connsiteX10" fmla="*/ 4283765 w 4283765"/>
                <a:gd name="connsiteY10" fmla="*/ 1200974 h 1441174"/>
                <a:gd name="connsiteX11" fmla="*/ 4043565 w 4283765"/>
                <a:gd name="connsiteY11" fmla="*/ 1441174 h 1441174"/>
                <a:gd name="connsiteX12" fmla="*/ 3447704 w 4283765"/>
                <a:gd name="connsiteY12" fmla="*/ 1441174 h 1441174"/>
                <a:gd name="connsiteX13" fmla="*/ 2851844 w 4283765"/>
                <a:gd name="connsiteY13" fmla="*/ 1441174 h 1441174"/>
                <a:gd name="connsiteX14" fmla="*/ 2217950 w 4283765"/>
                <a:gd name="connsiteY14" fmla="*/ 1441174 h 1441174"/>
                <a:gd name="connsiteX15" fmla="*/ 1546022 w 4283765"/>
                <a:gd name="connsiteY15" fmla="*/ 1441174 h 1441174"/>
                <a:gd name="connsiteX16" fmla="*/ 1026229 w 4283765"/>
                <a:gd name="connsiteY16" fmla="*/ 1441174 h 1441174"/>
                <a:gd name="connsiteX17" fmla="*/ 240200 w 4283765"/>
                <a:gd name="connsiteY17" fmla="*/ 1441174 h 1441174"/>
                <a:gd name="connsiteX18" fmla="*/ 0 w 4283765"/>
                <a:gd name="connsiteY18" fmla="*/ 1200974 h 1441174"/>
                <a:gd name="connsiteX19" fmla="*/ 0 w 4283765"/>
                <a:gd name="connsiteY19" fmla="*/ 749410 h 1441174"/>
                <a:gd name="connsiteX20" fmla="*/ 0 w 4283765"/>
                <a:gd name="connsiteY20" fmla="*/ 240200 h 144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83765" h="1441174" fill="none" extrusionOk="0">
                  <a:moveTo>
                    <a:pt x="0" y="240200"/>
                  </a:moveTo>
                  <a:cubicBezTo>
                    <a:pt x="-29212" y="92977"/>
                    <a:pt x="114695" y="-1583"/>
                    <a:pt x="240200" y="0"/>
                  </a:cubicBezTo>
                  <a:cubicBezTo>
                    <a:pt x="374323" y="-10112"/>
                    <a:pt x="712174" y="29066"/>
                    <a:pt x="836061" y="0"/>
                  </a:cubicBezTo>
                  <a:cubicBezTo>
                    <a:pt x="959948" y="-29066"/>
                    <a:pt x="1156421" y="-12868"/>
                    <a:pt x="1431921" y="0"/>
                  </a:cubicBezTo>
                  <a:cubicBezTo>
                    <a:pt x="1707421" y="12868"/>
                    <a:pt x="1971047" y="17501"/>
                    <a:pt x="2141883" y="0"/>
                  </a:cubicBezTo>
                  <a:cubicBezTo>
                    <a:pt x="2312719" y="-17501"/>
                    <a:pt x="2678293" y="14327"/>
                    <a:pt x="2813810" y="0"/>
                  </a:cubicBezTo>
                  <a:cubicBezTo>
                    <a:pt x="2949327" y="-14327"/>
                    <a:pt x="3133305" y="-8723"/>
                    <a:pt x="3333604" y="0"/>
                  </a:cubicBezTo>
                  <a:cubicBezTo>
                    <a:pt x="3533903" y="8723"/>
                    <a:pt x="3869470" y="13444"/>
                    <a:pt x="4043565" y="0"/>
                  </a:cubicBezTo>
                  <a:cubicBezTo>
                    <a:pt x="4170418" y="-18483"/>
                    <a:pt x="4290989" y="112159"/>
                    <a:pt x="4283765" y="240200"/>
                  </a:cubicBezTo>
                  <a:cubicBezTo>
                    <a:pt x="4279790" y="482849"/>
                    <a:pt x="4295732" y="630287"/>
                    <a:pt x="4283765" y="739802"/>
                  </a:cubicBezTo>
                  <a:cubicBezTo>
                    <a:pt x="4271798" y="849317"/>
                    <a:pt x="4273513" y="1071164"/>
                    <a:pt x="4283765" y="1200974"/>
                  </a:cubicBezTo>
                  <a:cubicBezTo>
                    <a:pt x="4284537" y="1315914"/>
                    <a:pt x="4175714" y="1447934"/>
                    <a:pt x="4043565" y="1441174"/>
                  </a:cubicBezTo>
                  <a:cubicBezTo>
                    <a:pt x="3903906" y="1460688"/>
                    <a:pt x="3602372" y="1420159"/>
                    <a:pt x="3447704" y="1441174"/>
                  </a:cubicBezTo>
                  <a:cubicBezTo>
                    <a:pt x="3293036" y="1462189"/>
                    <a:pt x="3077731" y="1457016"/>
                    <a:pt x="2851844" y="1441174"/>
                  </a:cubicBezTo>
                  <a:cubicBezTo>
                    <a:pt x="2625957" y="1425332"/>
                    <a:pt x="2426116" y="1438002"/>
                    <a:pt x="2217950" y="1441174"/>
                  </a:cubicBezTo>
                  <a:cubicBezTo>
                    <a:pt x="2009784" y="1444346"/>
                    <a:pt x="1820336" y="1442507"/>
                    <a:pt x="1546022" y="1441174"/>
                  </a:cubicBezTo>
                  <a:cubicBezTo>
                    <a:pt x="1271708" y="1439841"/>
                    <a:pt x="1196140" y="1437093"/>
                    <a:pt x="1026229" y="1441174"/>
                  </a:cubicBezTo>
                  <a:cubicBezTo>
                    <a:pt x="856318" y="1445255"/>
                    <a:pt x="478240" y="1452445"/>
                    <a:pt x="240200" y="1441174"/>
                  </a:cubicBezTo>
                  <a:cubicBezTo>
                    <a:pt x="101035" y="1444894"/>
                    <a:pt x="-6887" y="1333966"/>
                    <a:pt x="0" y="1200974"/>
                  </a:cubicBezTo>
                  <a:cubicBezTo>
                    <a:pt x="16660" y="1072541"/>
                    <a:pt x="-4591" y="941560"/>
                    <a:pt x="0" y="749410"/>
                  </a:cubicBezTo>
                  <a:cubicBezTo>
                    <a:pt x="4591" y="557260"/>
                    <a:pt x="22571" y="428076"/>
                    <a:pt x="0" y="240200"/>
                  </a:cubicBezTo>
                  <a:close/>
                </a:path>
                <a:path w="4283765" h="1441174" stroke="0" extrusionOk="0">
                  <a:moveTo>
                    <a:pt x="0" y="240200"/>
                  </a:moveTo>
                  <a:cubicBezTo>
                    <a:pt x="9654" y="79850"/>
                    <a:pt x="102354" y="-6806"/>
                    <a:pt x="240200" y="0"/>
                  </a:cubicBezTo>
                  <a:cubicBezTo>
                    <a:pt x="377244" y="-4725"/>
                    <a:pt x="671351" y="24326"/>
                    <a:pt x="912128" y="0"/>
                  </a:cubicBezTo>
                  <a:cubicBezTo>
                    <a:pt x="1152905" y="-24326"/>
                    <a:pt x="1243284" y="-16030"/>
                    <a:pt x="1546022" y="0"/>
                  </a:cubicBezTo>
                  <a:cubicBezTo>
                    <a:pt x="1848760" y="16030"/>
                    <a:pt x="1913804" y="35459"/>
                    <a:pt x="2255983" y="0"/>
                  </a:cubicBezTo>
                  <a:cubicBezTo>
                    <a:pt x="2598162" y="-35459"/>
                    <a:pt x="2804025" y="-17679"/>
                    <a:pt x="2965945" y="0"/>
                  </a:cubicBezTo>
                  <a:cubicBezTo>
                    <a:pt x="3127865" y="17679"/>
                    <a:pt x="3645163" y="31796"/>
                    <a:pt x="4043565" y="0"/>
                  </a:cubicBezTo>
                  <a:cubicBezTo>
                    <a:pt x="4186431" y="-24080"/>
                    <a:pt x="4292782" y="118323"/>
                    <a:pt x="4283765" y="240200"/>
                  </a:cubicBezTo>
                  <a:cubicBezTo>
                    <a:pt x="4302346" y="440067"/>
                    <a:pt x="4260051" y="571150"/>
                    <a:pt x="4283765" y="739802"/>
                  </a:cubicBezTo>
                  <a:cubicBezTo>
                    <a:pt x="4307479" y="908454"/>
                    <a:pt x="4283228" y="985226"/>
                    <a:pt x="4283765" y="1200974"/>
                  </a:cubicBezTo>
                  <a:cubicBezTo>
                    <a:pt x="4291345" y="1334952"/>
                    <a:pt x="4177108" y="1453624"/>
                    <a:pt x="4043565" y="1441174"/>
                  </a:cubicBezTo>
                  <a:cubicBezTo>
                    <a:pt x="3863979" y="1446618"/>
                    <a:pt x="3668863" y="1425546"/>
                    <a:pt x="3333604" y="1441174"/>
                  </a:cubicBezTo>
                  <a:cubicBezTo>
                    <a:pt x="2998345" y="1456802"/>
                    <a:pt x="2885407" y="1415011"/>
                    <a:pt x="2661676" y="1441174"/>
                  </a:cubicBezTo>
                  <a:cubicBezTo>
                    <a:pt x="2437945" y="1467337"/>
                    <a:pt x="2174343" y="1459130"/>
                    <a:pt x="1951714" y="1441174"/>
                  </a:cubicBezTo>
                  <a:cubicBezTo>
                    <a:pt x="1729085" y="1423218"/>
                    <a:pt x="1489036" y="1470960"/>
                    <a:pt x="1279786" y="1441174"/>
                  </a:cubicBezTo>
                  <a:cubicBezTo>
                    <a:pt x="1070536" y="1411388"/>
                    <a:pt x="640339" y="1438389"/>
                    <a:pt x="240200" y="1441174"/>
                  </a:cubicBezTo>
                  <a:cubicBezTo>
                    <a:pt x="100138" y="1467323"/>
                    <a:pt x="-736" y="1310297"/>
                    <a:pt x="0" y="1200974"/>
                  </a:cubicBezTo>
                  <a:cubicBezTo>
                    <a:pt x="21660" y="1054243"/>
                    <a:pt x="-3322" y="875197"/>
                    <a:pt x="0" y="710979"/>
                  </a:cubicBezTo>
                  <a:cubicBezTo>
                    <a:pt x="3322" y="546761"/>
                    <a:pt x="-11362" y="342299"/>
                    <a:pt x="0" y="24020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CC00"/>
              </a:solidFill>
              <a:extLst>
                <a:ext uri="{C807C97D-BFC1-408E-A445-0C87EB9F89A2}">
                  <ask:lineSketchStyleProps xmlns:ask="http://schemas.microsoft.com/office/drawing/2018/sketchyshapes" sd="38787637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9CF69-3071-47B8-B8ED-3BABE8B7686D}"/>
                </a:ext>
              </a:extLst>
            </p:cNvPr>
            <p:cNvSpPr txBox="1"/>
            <p:nvPr/>
          </p:nvSpPr>
          <p:spPr>
            <a:xfrm>
              <a:off x="7149509" y="3055506"/>
              <a:ext cx="35418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 dirty="0" err="1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Quyển</a:t>
              </a:r>
              <a:r>
                <a:rPr lang="en-US" sz="4400" b="1" dirty="0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endPara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AutoShape 4" descr="Vở nào cũng có lề nhưng lịch sử ra đời của chúng sẽ khiến bạn &quot;cười ra nước  mắ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76" y="2852413"/>
            <a:ext cx="4394719" cy="340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6675595" y="47516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6400" b="1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10;p2"/>
          <p:cNvGrpSpPr/>
          <p:nvPr/>
        </p:nvGrpSpPr>
        <p:grpSpPr>
          <a:xfrm flipH="1">
            <a:off x="1013804" y="3992499"/>
            <a:ext cx="4490584" cy="1346043"/>
            <a:chOff x="9807091" y="3936005"/>
            <a:chExt cx="2746289" cy="1009532"/>
          </a:xfrm>
        </p:grpSpPr>
        <p:pic>
          <p:nvPicPr>
            <p:cNvPr id="17" name="Google Shape;111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276006" y="3936005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16;p2"/>
          <p:cNvGrpSpPr/>
          <p:nvPr/>
        </p:nvGrpSpPr>
        <p:grpSpPr>
          <a:xfrm>
            <a:off x="4447372" y="4944426"/>
            <a:ext cx="1703165" cy="1107941"/>
            <a:chOff x="9445780" y="4149750"/>
            <a:chExt cx="1277374" cy="830956"/>
          </a:xfrm>
        </p:grpSpPr>
        <p:pic>
          <p:nvPicPr>
            <p:cNvPr id="20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4453 -0.2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267883" y="-79513"/>
            <a:ext cx="11429999" cy="65151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sz="4400" dirty="0">
              <a:solidFill>
                <a:srgbClr val="FF8600"/>
              </a:solidFill>
              <a:latin typeface="Calibri" panose="020F0502020204030204"/>
              <a:ea typeface="思源黑体 CN Bold" panose="020B0800000000000000" pitchFamily="34" charset="-122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421111" y="-4145158"/>
            <a:ext cx="1644119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63A537">
                  <a:lumMod val="75000"/>
                </a:srgbClr>
              </a:solidFill>
              <a:highlight>
                <a:srgbClr val="FFFF00"/>
              </a:highlight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34803" y="259764"/>
            <a:ext cx="965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algn="ctr" defTabSz="457200">
              <a:defRPr/>
            </a:pPr>
            <a:r>
              <a:rPr lang="en-US" sz="3200" i="1" dirty="0" err="1">
                <a:solidFill>
                  <a:srgbClr val="000000"/>
                </a:solidFill>
              </a:rPr>
              <a:t>Vừa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bằng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một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đốt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ngón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tay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i="1" dirty="0">
                <a:solidFill>
                  <a:srgbClr val="000000"/>
                </a:solidFill>
              </a:rPr>
              <a:t>Day </a:t>
            </a:r>
            <a:r>
              <a:rPr lang="en-US" sz="3200" i="1" dirty="0" err="1">
                <a:solidFill>
                  <a:srgbClr val="000000"/>
                </a:solidFill>
              </a:rPr>
              <a:t>đi</a:t>
            </a:r>
            <a:r>
              <a:rPr lang="en-US" sz="3200" i="1" dirty="0">
                <a:solidFill>
                  <a:srgbClr val="000000"/>
                </a:solidFill>
              </a:rPr>
              <a:t> day </a:t>
            </a:r>
            <a:r>
              <a:rPr lang="en-US" sz="3200" i="1" dirty="0" err="1">
                <a:solidFill>
                  <a:srgbClr val="000000"/>
                </a:solidFill>
              </a:rPr>
              <a:t>lại</a:t>
            </a:r>
            <a:r>
              <a:rPr lang="en-US" sz="3200" i="1" dirty="0">
                <a:solidFill>
                  <a:srgbClr val="000000"/>
                </a:solidFill>
              </a:rPr>
              <a:t>, </a:t>
            </a:r>
            <a:r>
              <a:rPr lang="en-US" sz="3200" i="1" dirty="0" err="1">
                <a:solidFill>
                  <a:srgbClr val="000000"/>
                </a:solidFill>
              </a:rPr>
              <a:t>mất</a:t>
            </a:r>
            <a:r>
              <a:rPr lang="en-US" sz="3200" i="1" dirty="0">
                <a:solidFill>
                  <a:srgbClr val="000000"/>
                </a:solidFill>
              </a:rPr>
              <a:t> bay </a:t>
            </a:r>
            <a:r>
              <a:rPr lang="en-US" sz="3200" i="1" dirty="0" err="1">
                <a:solidFill>
                  <a:srgbClr val="000000"/>
                </a:solidFill>
              </a:rPr>
              <a:t>hình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thu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78487" y="2802835"/>
            <a:ext cx="4283765" cy="1441174"/>
            <a:chOff x="6778487" y="2802835"/>
            <a:chExt cx="4283765" cy="144117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82E0E3A-EA65-4A3A-B16B-171EB80970BC}"/>
                </a:ext>
              </a:extLst>
            </p:cNvPr>
            <p:cNvSpPr/>
            <p:nvPr/>
          </p:nvSpPr>
          <p:spPr>
            <a:xfrm>
              <a:off x="6778487" y="2802835"/>
              <a:ext cx="4283765" cy="1441174"/>
            </a:xfrm>
            <a:custGeom>
              <a:avLst/>
              <a:gdLst>
                <a:gd name="connsiteX0" fmla="*/ 0 w 4283765"/>
                <a:gd name="connsiteY0" fmla="*/ 240200 h 1441174"/>
                <a:gd name="connsiteX1" fmla="*/ 240200 w 4283765"/>
                <a:gd name="connsiteY1" fmla="*/ 0 h 1441174"/>
                <a:gd name="connsiteX2" fmla="*/ 836061 w 4283765"/>
                <a:gd name="connsiteY2" fmla="*/ 0 h 1441174"/>
                <a:gd name="connsiteX3" fmla="*/ 1431921 w 4283765"/>
                <a:gd name="connsiteY3" fmla="*/ 0 h 1441174"/>
                <a:gd name="connsiteX4" fmla="*/ 2141883 w 4283765"/>
                <a:gd name="connsiteY4" fmla="*/ 0 h 1441174"/>
                <a:gd name="connsiteX5" fmla="*/ 2813810 w 4283765"/>
                <a:gd name="connsiteY5" fmla="*/ 0 h 1441174"/>
                <a:gd name="connsiteX6" fmla="*/ 3333604 w 4283765"/>
                <a:gd name="connsiteY6" fmla="*/ 0 h 1441174"/>
                <a:gd name="connsiteX7" fmla="*/ 4043565 w 4283765"/>
                <a:gd name="connsiteY7" fmla="*/ 0 h 1441174"/>
                <a:gd name="connsiteX8" fmla="*/ 4283765 w 4283765"/>
                <a:gd name="connsiteY8" fmla="*/ 240200 h 1441174"/>
                <a:gd name="connsiteX9" fmla="*/ 4283765 w 4283765"/>
                <a:gd name="connsiteY9" fmla="*/ 739802 h 1441174"/>
                <a:gd name="connsiteX10" fmla="*/ 4283765 w 4283765"/>
                <a:gd name="connsiteY10" fmla="*/ 1200974 h 1441174"/>
                <a:gd name="connsiteX11" fmla="*/ 4043565 w 4283765"/>
                <a:gd name="connsiteY11" fmla="*/ 1441174 h 1441174"/>
                <a:gd name="connsiteX12" fmla="*/ 3447704 w 4283765"/>
                <a:gd name="connsiteY12" fmla="*/ 1441174 h 1441174"/>
                <a:gd name="connsiteX13" fmla="*/ 2851844 w 4283765"/>
                <a:gd name="connsiteY13" fmla="*/ 1441174 h 1441174"/>
                <a:gd name="connsiteX14" fmla="*/ 2217950 w 4283765"/>
                <a:gd name="connsiteY14" fmla="*/ 1441174 h 1441174"/>
                <a:gd name="connsiteX15" fmla="*/ 1546022 w 4283765"/>
                <a:gd name="connsiteY15" fmla="*/ 1441174 h 1441174"/>
                <a:gd name="connsiteX16" fmla="*/ 1026229 w 4283765"/>
                <a:gd name="connsiteY16" fmla="*/ 1441174 h 1441174"/>
                <a:gd name="connsiteX17" fmla="*/ 240200 w 4283765"/>
                <a:gd name="connsiteY17" fmla="*/ 1441174 h 1441174"/>
                <a:gd name="connsiteX18" fmla="*/ 0 w 4283765"/>
                <a:gd name="connsiteY18" fmla="*/ 1200974 h 1441174"/>
                <a:gd name="connsiteX19" fmla="*/ 0 w 4283765"/>
                <a:gd name="connsiteY19" fmla="*/ 749410 h 1441174"/>
                <a:gd name="connsiteX20" fmla="*/ 0 w 4283765"/>
                <a:gd name="connsiteY20" fmla="*/ 240200 h 144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83765" h="1441174" fill="none" extrusionOk="0">
                  <a:moveTo>
                    <a:pt x="0" y="240200"/>
                  </a:moveTo>
                  <a:cubicBezTo>
                    <a:pt x="-29212" y="92977"/>
                    <a:pt x="114695" y="-1583"/>
                    <a:pt x="240200" y="0"/>
                  </a:cubicBezTo>
                  <a:cubicBezTo>
                    <a:pt x="374323" y="-10112"/>
                    <a:pt x="712174" y="29066"/>
                    <a:pt x="836061" y="0"/>
                  </a:cubicBezTo>
                  <a:cubicBezTo>
                    <a:pt x="959948" y="-29066"/>
                    <a:pt x="1156421" y="-12868"/>
                    <a:pt x="1431921" y="0"/>
                  </a:cubicBezTo>
                  <a:cubicBezTo>
                    <a:pt x="1707421" y="12868"/>
                    <a:pt x="1971047" y="17501"/>
                    <a:pt x="2141883" y="0"/>
                  </a:cubicBezTo>
                  <a:cubicBezTo>
                    <a:pt x="2312719" y="-17501"/>
                    <a:pt x="2678293" y="14327"/>
                    <a:pt x="2813810" y="0"/>
                  </a:cubicBezTo>
                  <a:cubicBezTo>
                    <a:pt x="2949327" y="-14327"/>
                    <a:pt x="3133305" y="-8723"/>
                    <a:pt x="3333604" y="0"/>
                  </a:cubicBezTo>
                  <a:cubicBezTo>
                    <a:pt x="3533903" y="8723"/>
                    <a:pt x="3869470" y="13444"/>
                    <a:pt x="4043565" y="0"/>
                  </a:cubicBezTo>
                  <a:cubicBezTo>
                    <a:pt x="4170418" y="-18483"/>
                    <a:pt x="4290989" y="112159"/>
                    <a:pt x="4283765" y="240200"/>
                  </a:cubicBezTo>
                  <a:cubicBezTo>
                    <a:pt x="4279790" y="482849"/>
                    <a:pt x="4295732" y="630287"/>
                    <a:pt x="4283765" y="739802"/>
                  </a:cubicBezTo>
                  <a:cubicBezTo>
                    <a:pt x="4271798" y="849317"/>
                    <a:pt x="4273513" y="1071164"/>
                    <a:pt x="4283765" y="1200974"/>
                  </a:cubicBezTo>
                  <a:cubicBezTo>
                    <a:pt x="4284537" y="1315914"/>
                    <a:pt x="4175714" y="1447934"/>
                    <a:pt x="4043565" y="1441174"/>
                  </a:cubicBezTo>
                  <a:cubicBezTo>
                    <a:pt x="3903906" y="1460688"/>
                    <a:pt x="3602372" y="1420159"/>
                    <a:pt x="3447704" y="1441174"/>
                  </a:cubicBezTo>
                  <a:cubicBezTo>
                    <a:pt x="3293036" y="1462189"/>
                    <a:pt x="3077731" y="1457016"/>
                    <a:pt x="2851844" y="1441174"/>
                  </a:cubicBezTo>
                  <a:cubicBezTo>
                    <a:pt x="2625957" y="1425332"/>
                    <a:pt x="2426116" y="1438002"/>
                    <a:pt x="2217950" y="1441174"/>
                  </a:cubicBezTo>
                  <a:cubicBezTo>
                    <a:pt x="2009784" y="1444346"/>
                    <a:pt x="1820336" y="1442507"/>
                    <a:pt x="1546022" y="1441174"/>
                  </a:cubicBezTo>
                  <a:cubicBezTo>
                    <a:pt x="1271708" y="1439841"/>
                    <a:pt x="1196140" y="1437093"/>
                    <a:pt x="1026229" y="1441174"/>
                  </a:cubicBezTo>
                  <a:cubicBezTo>
                    <a:pt x="856318" y="1445255"/>
                    <a:pt x="478240" y="1452445"/>
                    <a:pt x="240200" y="1441174"/>
                  </a:cubicBezTo>
                  <a:cubicBezTo>
                    <a:pt x="101035" y="1444894"/>
                    <a:pt x="-6887" y="1333966"/>
                    <a:pt x="0" y="1200974"/>
                  </a:cubicBezTo>
                  <a:cubicBezTo>
                    <a:pt x="16660" y="1072541"/>
                    <a:pt x="-4591" y="941560"/>
                    <a:pt x="0" y="749410"/>
                  </a:cubicBezTo>
                  <a:cubicBezTo>
                    <a:pt x="4591" y="557260"/>
                    <a:pt x="22571" y="428076"/>
                    <a:pt x="0" y="240200"/>
                  </a:cubicBezTo>
                  <a:close/>
                </a:path>
                <a:path w="4283765" h="1441174" stroke="0" extrusionOk="0">
                  <a:moveTo>
                    <a:pt x="0" y="240200"/>
                  </a:moveTo>
                  <a:cubicBezTo>
                    <a:pt x="9654" y="79850"/>
                    <a:pt x="102354" y="-6806"/>
                    <a:pt x="240200" y="0"/>
                  </a:cubicBezTo>
                  <a:cubicBezTo>
                    <a:pt x="377244" y="-4725"/>
                    <a:pt x="671351" y="24326"/>
                    <a:pt x="912128" y="0"/>
                  </a:cubicBezTo>
                  <a:cubicBezTo>
                    <a:pt x="1152905" y="-24326"/>
                    <a:pt x="1243284" y="-16030"/>
                    <a:pt x="1546022" y="0"/>
                  </a:cubicBezTo>
                  <a:cubicBezTo>
                    <a:pt x="1848760" y="16030"/>
                    <a:pt x="1913804" y="35459"/>
                    <a:pt x="2255983" y="0"/>
                  </a:cubicBezTo>
                  <a:cubicBezTo>
                    <a:pt x="2598162" y="-35459"/>
                    <a:pt x="2804025" y="-17679"/>
                    <a:pt x="2965945" y="0"/>
                  </a:cubicBezTo>
                  <a:cubicBezTo>
                    <a:pt x="3127865" y="17679"/>
                    <a:pt x="3645163" y="31796"/>
                    <a:pt x="4043565" y="0"/>
                  </a:cubicBezTo>
                  <a:cubicBezTo>
                    <a:pt x="4186431" y="-24080"/>
                    <a:pt x="4292782" y="118323"/>
                    <a:pt x="4283765" y="240200"/>
                  </a:cubicBezTo>
                  <a:cubicBezTo>
                    <a:pt x="4302346" y="440067"/>
                    <a:pt x="4260051" y="571150"/>
                    <a:pt x="4283765" y="739802"/>
                  </a:cubicBezTo>
                  <a:cubicBezTo>
                    <a:pt x="4307479" y="908454"/>
                    <a:pt x="4283228" y="985226"/>
                    <a:pt x="4283765" y="1200974"/>
                  </a:cubicBezTo>
                  <a:cubicBezTo>
                    <a:pt x="4291345" y="1334952"/>
                    <a:pt x="4177108" y="1453624"/>
                    <a:pt x="4043565" y="1441174"/>
                  </a:cubicBezTo>
                  <a:cubicBezTo>
                    <a:pt x="3863979" y="1446618"/>
                    <a:pt x="3668863" y="1425546"/>
                    <a:pt x="3333604" y="1441174"/>
                  </a:cubicBezTo>
                  <a:cubicBezTo>
                    <a:pt x="2998345" y="1456802"/>
                    <a:pt x="2885407" y="1415011"/>
                    <a:pt x="2661676" y="1441174"/>
                  </a:cubicBezTo>
                  <a:cubicBezTo>
                    <a:pt x="2437945" y="1467337"/>
                    <a:pt x="2174343" y="1459130"/>
                    <a:pt x="1951714" y="1441174"/>
                  </a:cubicBezTo>
                  <a:cubicBezTo>
                    <a:pt x="1729085" y="1423218"/>
                    <a:pt x="1489036" y="1470960"/>
                    <a:pt x="1279786" y="1441174"/>
                  </a:cubicBezTo>
                  <a:cubicBezTo>
                    <a:pt x="1070536" y="1411388"/>
                    <a:pt x="640339" y="1438389"/>
                    <a:pt x="240200" y="1441174"/>
                  </a:cubicBezTo>
                  <a:cubicBezTo>
                    <a:pt x="100138" y="1467323"/>
                    <a:pt x="-736" y="1310297"/>
                    <a:pt x="0" y="1200974"/>
                  </a:cubicBezTo>
                  <a:cubicBezTo>
                    <a:pt x="21660" y="1054243"/>
                    <a:pt x="-3322" y="875197"/>
                    <a:pt x="0" y="710979"/>
                  </a:cubicBezTo>
                  <a:cubicBezTo>
                    <a:pt x="3322" y="546761"/>
                    <a:pt x="-11362" y="342299"/>
                    <a:pt x="0" y="24020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CC00"/>
              </a:solidFill>
              <a:extLst>
                <a:ext uri="{C807C97D-BFC1-408E-A445-0C87EB9F89A2}">
                  <ask:lineSketchStyleProps xmlns:ask="http://schemas.microsoft.com/office/drawing/2018/sketchyshapes" sd="38787637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9CF69-3071-47B8-B8ED-3BABE8B7686D}"/>
                </a:ext>
              </a:extLst>
            </p:cNvPr>
            <p:cNvSpPr txBox="1"/>
            <p:nvPr/>
          </p:nvSpPr>
          <p:spPr>
            <a:xfrm>
              <a:off x="7149509" y="3055506"/>
              <a:ext cx="35418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 dirty="0" err="1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4400" b="1" dirty="0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44C1A3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tẩy</a:t>
              </a:r>
              <a:endPara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85" y="25146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2334115" y="4410100"/>
            <a:ext cx="4490584" cy="1346043"/>
            <a:chOff x="9807091" y="3936005"/>
            <a:chExt cx="2746289" cy="1009532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76006" y="3936005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5756709" y="5415693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16;p2"/>
          <p:cNvGrpSpPr/>
          <p:nvPr/>
        </p:nvGrpSpPr>
        <p:grpSpPr>
          <a:xfrm>
            <a:off x="10508012" y="4719374"/>
            <a:ext cx="1703165" cy="1107941"/>
            <a:chOff x="9445780" y="4149750"/>
            <a:chExt cx="1277374" cy="830956"/>
          </a:xfrm>
        </p:grpSpPr>
        <p:pic>
          <p:nvPicPr>
            <p:cNvPr id="20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64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3 -0.03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0.03055 L -0.3112 -0.3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138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30A63"/>
      </a:accent1>
      <a:accent2>
        <a:srgbClr val="FF5D34"/>
      </a:accent2>
      <a:accent3>
        <a:srgbClr val="FA0864"/>
      </a:accent3>
      <a:accent4>
        <a:srgbClr val="FF6A41"/>
      </a:accent4>
      <a:accent5>
        <a:srgbClr val="FB0865"/>
      </a:accent5>
      <a:accent6>
        <a:srgbClr val="FF683F"/>
      </a:accent6>
      <a:hlink>
        <a:srgbClr val="0563C1"/>
      </a:hlink>
      <a:folHlink>
        <a:srgbClr val="954D72"/>
      </a:folHlink>
    </a:clrScheme>
    <a:fontScheme name="qjqmm0gt">
      <a:majorFont>
        <a:latin typeface="字魂70号-灵悦黑体" panose="020F0302020204030204"/>
        <a:ea typeface="字魂70号-灵悦黑体"/>
        <a:cs typeface=""/>
      </a:majorFont>
      <a:minorFont>
        <a:latin typeface="字魂70号-灵悦黑体" panose="020F0502020204030204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686</Words>
  <Application>Microsoft Office PowerPoint</Application>
  <PresentationFormat>Widescreen</PresentationFormat>
  <Paragraphs>115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Coiny</vt:lpstr>
      <vt:lpstr>Arial</vt:lpstr>
      <vt:lpstr>等线</vt:lpstr>
      <vt:lpstr>Arial-Rounded</vt:lpstr>
      <vt:lpstr>Times New Roman</vt:lpstr>
      <vt:lpstr>Tahoma</vt:lpstr>
      <vt:lpstr>iCiel Cadena</vt:lpstr>
      <vt:lpstr>SVN-Salty Script</vt:lpstr>
      <vt:lpstr>Calibri</vt:lpstr>
      <vt:lpstr>字魂70号-灵悦黑体</vt:lpstr>
      <vt:lpstr>Algerian</vt:lpstr>
      <vt:lpstr>华康海报体W12(P)</vt:lpstr>
      <vt:lpstr>字魂27号-布丁体</vt:lpstr>
      <vt:lpstr>SVN-Lobster</vt:lpstr>
      <vt:lpstr>1_Office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HỒNG</dc:creator>
  <cp:lastModifiedBy>Hà Nguyễn Thị Thu</cp:lastModifiedBy>
  <cp:revision>183</cp:revision>
  <dcterms:created xsi:type="dcterms:W3CDTF">2022-08-03T06:59:27Z</dcterms:created>
  <dcterms:modified xsi:type="dcterms:W3CDTF">2023-02-16T05:27:50Z</dcterms:modified>
</cp:coreProperties>
</file>