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4"/>
  </p:notesMasterIdLst>
  <p:sldIdLst>
    <p:sldId id="314" r:id="rId5"/>
    <p:sldId id="257" r:id="rId6"/>
    <p:sldId id="259" r:id="rId7"/>
    <p:sldId id="310" r:id="rId8"/>
    <p:sldId id="2670" r:id="rId9"/>
    <p:sldId id="2671" r:id="rId10"/>
    <p:sldId id="2672" r:id="rId11"/>
    <p:sldId id="2673" r:id="rId12"/>
    <p:sldId id="2674" r:id="rId13"/>
    <p:sldId id="2675" r:id="rId14"/>
    <p:sldId id="2686" r:id="rId15"/>
    <p:sldId id="2684" r:id="rId16"/>
    <p:sldId id="2685" r:id="rId17"/>
    <p:sldId id="2687" r:id="rId18"/>
    <p:sldId id="2676" r:id="rId19"/>
    <p:sldId id="2679" r:id="rId20"/>
    <p:sldId id="2663" r:id="rId21"/>
    <p:sldId id="2664" r:id="rId22"/>
    <p:sldId id="26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5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400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B881E-1E8E-48B7-AA94-27CBA56CCD3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AD19F-320C-4688-B428-248C3F7FA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5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85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2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98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2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7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9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9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0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65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9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51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7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03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3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20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1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6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23675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50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8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35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8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70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33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98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5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9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8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638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81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477656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3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53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3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56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58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38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44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6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0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0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55" indent="0">
              <a:buNone/>
              <a:defRPr sz="3700"/>
            </a:lvl2pPr>
            <a:lvl3pPr marL="1218360" indent="0">
              <a:buNone/>
              <a:defRPr sz="3200"/>
            </a:lvl3pPr>
            <a:lvl4pPr marL="1827530" indent="0">
              <a:buNone/>
              <a:defRPr sz="2700"/>
            </a:lvl4pPr>
            <a:lvl5pPr marL="2436718" indent="0">
              <a:buNone/>
              <a:defRPr sz="2700"/>
            </a:lvl5pPr>
            <a:lvl6pPr marL="3045872" indent="0">
              <a:buNone/>
              <a:defRPr sz="2700"/>
            </a:lvl6pPr>
            <a:lvl7pPr marL="3655027" indent="0">
              <a:buNone/>
              <a:defRPr sz="2700"/>
            </a:lvl7pPr>
            <a:lvl8pPr marL="4264213" indent="0">
              <a:buNone/>
              <a:defRPr sz="2700"/>
            </a:lvl8pPr>
            <a:lvl9pPr marL="487338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47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4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6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4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09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68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12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BE8E5478-5D22-40FE-8720-9228555778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21836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67" indent="-456867" algn="l" defTabSz="12183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26" indent="-380738" algn="l" defTabSz="121836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9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07" indent="-304576" algn="l" defTabSz="12183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4" indent="-304576" algn="l" defTabSz="12183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44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0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979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5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6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8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72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27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13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38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6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4.jpg"/><Relationship Id="rId9" Type="http://schemas.openxmlformats.org/officeDocument/2006/relationships/image" Target="../media/image47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7.wdp"/><Relationship Id="rId12" Type="http://schemas.openxmlformats.org/officeDocument/2006/relationships/image" Target="../media/image48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4.jpg"/><Relationship Id="rId15" Type="http://schemas.microsoft.com/office/2007/relationships/hdphoto" Target="../media/hdphoto8.wdp"/><Relationship Id="rId10" Type="http://schemas.openxmlformats.org/officeDocument/2006/relationships/image" Target="../media/image52.png"/><Relationship Id="rId19" Type="http://schemas.openxmlformats.org/officeDocument/2006/relationships/image" Target="../media/image58.gif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7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5.gif"/><Relationship Id="rId7" Type="http://schemas.openxmlformats.org/officeDocument/2006/relationships/slide" Target="slide9.xml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4.gif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microsoft.com/office/2007/relationships/hdphoto" Target="../media/hdphoto1.wdp"/><Relationship Id="rId19" Type="http://schemas.openxmlformats.org/officeDocument/2006/relationships/image" Target="../media/image33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slide" Target="slide8.xml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1 879, 6 500, 43 001, 96 075, 47 293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87C4A-6B73-FE4F-7DB3-92DCB160D692}"/>
              </a:ext>
            </a:extLst>
          </p:cNvPr>
          <p:cNvSpPr txBox="1"/>
          <p:nvPr/>
        </p:nvSpPr>
        <p:spPr>
          <a:xfrm>
            <a:off x="819150" y="15049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1 879: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501AD-7DAA-8C79-A910-7A0E6D73F433}"/>
              </a:ext>
            </a:extLst>
          </p:cNvPr>
          <p:cNvSpPr txBox="1"/>
          <p:nvPr/>
        </p:nvSpPr>
        <p:spPr>
          <a:xfrm>
            <a:off x="781050" y="22955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6 500: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B9BBA-B092-143F-7417-3572636BB476}"/>
              </a:ext>
            </a:extLst>
          </p:cNvPr>
          <p:cNvSpPr txBox="1"/>
          <p:nvPr/>
        </p:nvSpPr>
        <p:spPr>
          <a:xfrm>
            <a:off x="771525" y="30575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43 001: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2C246-C640-C70F-1CF0-C413A48BBFE4}"/>
              </a:ext>
            </a:extLst>
          </p:cNvPr>
          <p:cNvSpPr txBox="1"/>
          <p:nvPr/>
        </p:nvSpPr>
        <p:spPr>
          <a:xfrm>
            <a:off x="771525" y="38671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96 075: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1A869-5168-C45B-128F-0B2CD333236E}"/>
              </a:ext>
            </a:extLst>
          </p:cNvPr>
          <p:cNvSpPr txBox="1"/>
          <p:nvPr/>
        </p:nvSpPr>
        <p:spPr>
          <a:xfrm>
            <a:off x="771525" y="464820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47 293: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A30CB-C4AF-2DF6-1CC1-2B59C89D65E9}"/>
              </a:ext>
            </a:extLst>
          </p:cNvPr>
          <p:cNvSpPr txBox="1"/>
          <p:nvPr/>
        </p:nvSpPr>
        <p:spPr>
          <a:xfrm>
            <a:off x="2143125" y="150495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nghìn tám trăm bảy mươi chín.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984AD3-281B-2877-2513-A7D9EC7491A4}"/>
              </a:ext>
            </a:extLst>
          </p:cNvPr>
          <p:cNvSpPr txBox="1"/>
          <p:nvPr/>
        </p:nvSpPr>
        <p:spPr>
          <a:xfrm>
            <a:off x="2124075" y="2238375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 nghìn năm trăm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96BFA-3FA2-D544-EDF7-71BA5431F63C}"/>
              </a:ext>
            </a:extLst>
          </p:cNvPr>
          <p:cNvSpPr txBox="1"/>
          <p:nvPr/>
        </p:nvSpPr>
        <p:spPr>
          <a:xfrm>
            <a:off x="2266950" y="306705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 mươi ba nghìn không trăm linh một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C244A-B404-B296-4851-7E0E6CD2C111}"/>
              </a:ext>
            </a:extLst>
          </p:cNvPr>
          <p:cNvSpPr txBox="1"/>
          <p:nvPr/>
        </p:nvSpPr>
        <p:spPr>
          <a:xfrm>
            <a:off x="2257424" y="3867150"/>
            <a:ext cx="926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Chín mươi sáu nghìn không trăm bảy mươi lăm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EEA49-598C-DA81-2B47-E4A941D145EC}"/>
              </a:ext>
            </a:extLst>
          </p:cNvPr>
          <p:cNvSpPr txBox="1"/>
          <p:nvPr/>
        </p:nvSpPr>
        <p:spPr>
          <a:xfrm>
            <a:off x="2314574" y="4667250"/>
            <a:ext cx="926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 mươi bảy nghìn hai trăm chín mươi ba</a:t>
            </a:r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D384B3-3DD4-6D91-94DA-9A5358F05197}"/>
              </a:ext>
            </a:extLst>
          </p:cNvPr>
          <p:cNvGrpSpPr/>
          <p:nvPr/>
        </p:nvGrpSpPr>
        <p:grpSpPr>
          <a:xfrm>
            <a:off x="2219325" y="209550"/>
            <a:ext cx="9553575" cy="3583985"/>
            <a:chOff x="2314575" y="-209550"/>
            <a:chExt cx="9553575" cy="35839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E0F2EB-D3C2-5F7A-2BB2-6D0B504D7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575" y="-209550"/>
              <a:ext cx="9553575" cy="35839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8B1FE8-6433-3FA5-F4B2-FBF7457BA1B3}"/>
                </a:ext>
              </a:extLst>
            </p:cNvPr>
            <p:cNvSpPr txBox="1"/>
            <p:nvPr/>
          </p:nvSpPr>
          <p:spPr>
            <a:xfrm>
              <a:off x="4438649" y="791004"/>
              <a:ext cx="66008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ách đọc các số trong phạm vi 100 000</a:t>
              </a:r>
              <a:r>
                <a:rPr lang="en-US" sz="28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ọc số dựa vào cấu tạo số và đọc lần lượt từng hàng từ trái qua phải, từ hàng cao đến hàng thấp.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387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120EB-6C4F-F373-BE76-3F79C582B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1404937"/>
            <a:ext cx="10429875" cy="40290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8FF053-BC6E-6FFB-1D05-8F853CBD2EF8}"/>
              </a:ext>
            </a:extLst>
          </p:cNvPr>
          <p:cNvSpPr/>
          <p:nvPr/>
        </p:nvSpPr>
        <p:spPr>
          <a:xfrm>
            <a:off x="9467850" y="2352675"/>
            <a:ext cx="16097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2 765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25A30F-29A2-853F-782C-079A27D2955C}"/>
              </a:ext>
            </a:extLst>
          </p:cNvPr>
          <p:cNvSpPr/>
          <p:nvPr/>
        </p:nvSpPr>
        <p:spPr>
          <a:xfrm>
            <a:off x="9391651" y="3133725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76 248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011A66-4C82-AF16-B41B-4CB81E883349}"/>
              </a:ext>
            </a:extLst>
          </p:cNvPr>
          <p:cNvSpPr/>
          <p:nvPr/>
        </p:nvSpPr>
        <p:spPr>
          <a:xfrm>
            <a:off x="9401176" y="3905250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99 000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C022BB-709D-A23A-D956-3BD21470A192}"/>
              </a:ext>
            </a:extLst>
          </p:cNvPr>
          <p:cNvSpPr/>
          <p:nvPr/>
        </p:nvSpPr>
        <p:spPr>
          <a:xfrm>
            <a:off x="9382126" y="4600575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36 044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c) Viết các số ở câu b thành tổng của chục nghìn, nghìn, trăm, chục, đơn vị (theo mẫu):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421BB-7E4F-D9D8-2FD4-08473B7F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75" y="1814512"/>
            <a:ext cx="5486400" cy="885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8E37A-2A6D-E2B8-4FCF-5044495845DC}"/>
              </a:ext>
            </a:extLst>
          </p:cNvPr>
          <p:cNvSpPr txBox="1"/>
          <p:nvPr/>
        </p:nvSpPr>
        <p:spPr>
          <a:xfrm>
            <a:off x="904875" y="29527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2 765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E4A6D-FC38-9215-4E9D-5B948E662586}"/>
              </a:ext>
            </a:extLst>
          </p:cNvPr>
          <p:cNvSpPr txBox="1"/>
          <p:nvPr/>
        </p:nvSpPr>
        <p:spPr>
          <a:xfrm>
            <a:off x="904875" y="36004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76 248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31D14-C542-D4CE-52ED-EB1AA9B7852D}"/>
              </a:ext>
            </a:extLst>
          </p:cNvPr>
          <p:cNvSpPr txBox="1"/>
          <p:nvPr/>
        </p:nvSpPr>
        <p:spPr>
          <a:xfrm>
            <a:off x="904875" y="42386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99 000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DF704-DBEB-438F-7A16-F71526F16F42}"/>
              </a:ext>
            </a:extLst>
          </p:cNvPr>
          <p:cNvSpPr txBox="1"/>
          <p:nvPr/>
        </p:nvSpPr>
        <p:spPr>
          <a:xfrm>
            <a:off x="904875" y="494347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36 044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23B4E-EB6F-6D59-AC7C-B4E1B638D18C}"/>
              </a:ext>
            </a:extLst>
          </p:cNvPr>
          <p:cNvSpPr txBox="1"/>
          <p:nvPr/>
        </p:nvSpPr>
        <p:spPr>
          <a:xfrm>
            <a:off x="2447925" y="2952750"/>
            <a:ext cx="46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2 000 + 700 + 60 + 5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41DF5-EFB1-DA13-71E5-F95ACE33C98F}"/>
              </a:ext>
            </a:extLst>
          </p:cNvPr>
          <p:cNvSpPr txBox="1"/>
          <p:nvPr/>
        </p:nvSpPr>
        <p:spPr>
          <a:xfrm>
            <a:off x="2657475" y="35718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70 000 + 6 000 + 200 + 40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176D7-5376-276D-99DD-8C386957195A}"/>
              </a:ext>
            </a:extLst>
          </p:cNvPr>
          <p:cNvSpPr txBox="1"/>
          <p:nvPr/>
        </p:nvSpPr>
        <p:spPr>
          <a:xfrm>
            <a:off x="2676525" y="42576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FF0000"/>
                </a:solidFill>
              </a:rPr>
              <a:t>90 000 + 9 000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F82DA-1DCA-2196-CB6A-ABB2683695DC}"/>
              </a:ext>
            </a:extLst>
          </p:cNvPr>
          <p:cNvSpPr txBox="1"/>
          <p:nvPr/>
        </p:nvSpPr>
        <p:spPr>
          <a:xfrm>
            <a:off x="2657475" y="49434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30 000 + 6 000 + 40 + 4</a:t>
            </a:r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D384B3-3DD4-6D91-94DA-9A5358F05197}"/>
              </a:ext>
            </a:extLst>
          </p:cNvPr>
          <p:cNvGrpSpPr/>
          <p:nvPr/>
        </p:nvGrpSpPr>
        <p:grpSpPr>
          <a:xfrm>
            <a:off x="1524001" y="209550"/>
            <a:ext cx="10248900" cy="3583985"/>
            <a:chOff x="1619251" y="-209550"/>
            <a:chExt cx="10248900" cy="35839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E0F2EB-D3C2-5F7A-2BB2-6D0B504D7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1" y="-209550"/>
              <a:ext cx="10248900" cy="35839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8B1FE8-6433-3FA5-F4B2-FBF7457BA1B3}"/>
                </a:ext>
              </a:extLst>
            </p:cNvPr>
            <p:cNvSpPr txBox="1"/>
            <p:nvPr/>
          </p:nvSpPr>
          <p:spPr>
            <a:xfrm>
              <a:off x="3695701" y="495729"/>
              <a:ext cx="691515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 số trong phạm vi 100 000 đều có thể viết thành tổng các chục nghìn, nghìn, trăm, chục, đơn vị, mỗi giá trị ở 1 hàng là một số hạng. Nếu tổng có số hạng bằng 0 thì khi viết có thể bỏ số hạng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638300" y="548817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7B95A-8C6D-6226-69E9-AE82D394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522717"/>
            <a:ext cx="11049000" cy="123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ED2C7-CCDF-F765-CEDC-51C9A42B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55" y="3876675"/>
            <a:ext cx="11025570" cy="1278228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049586CD-431C-EC1F-2FA5-F39C53434990}"/>
              </a:ext>
            </a:extLst>
          </p:cNvPr>
          <p:cNvSpPr/>
          <p:nvPr/>
        </p:nvSpPr>
        <p:spPr>
          <a:xfrm rot="16200000">
            <a:off x="1593057" y="1993106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A232E-226D-8344-236E-36FE8B3C746E}"/>
              </a:ext>
            </a:extLst>
          </p:cNvPr>
          <p:cNvSpPr txBox="1"/>
          <p:nvPr/>
        </p:nvSpPr>
        <p:spPr>
          <a:xfrm>
            <a:off x="1419225" y="2667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7ADB0CC7-7D76-FF45-5BB7-7C09C53A01DD}"/>
              </a:ext>
            </a:extLst>
          </p:cNvPr>
          <p:cNvSpPr/>
          <p:nvPr/>
        </p:nvSpPr>
        <p:spPr>
          <a:xfrm rot="16200000">
            <a:off x="2736057" y="2021681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E27A0-C9AD-E694-E6F7-269ADED8FE43}"/>
              </a:ext>
            </a:extLst>
          </p:cNvPr>
          <p:cNvSpPr txBox="1"/>
          <p:nvPr/>
        </p:nvSpPr>
        <p:spPr>
          <a:xfrm>
            <a:off x="2562225" y="269557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1365D-8E35-00F4-B0D1-FB41DBA44B00}"/>
              </a:ext>
            </a:extLst>
          </p:cNvPr>
          <p:cNvGrpSpPr/>
          <p:nvPr/>
        </p:nvGrpSpPr>
        <p:grpSpPr>
          <a:xfrm>
            <a:off x="3781425" y="2009775"/>
            <a:ext cx="866775" cy="619125"/>
            <a:chOff x="3781425" y="2009775"/>
            <a:chExt cx="866775" cy="61912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E759D2-8452-8EAF-E02A-5A0CE265FB77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01F640-3684-AD5B-FD5A-2328A8FF73FA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3 150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AD8E7-1046-AAC8-F006-D696DB566670}"/>
              </a:ext>
            </a:extLst>
          </p:cNvPr>
          <p:cNvGrpSpPr/>
          <p:nvPr/>
        </p:nvGrpSpPr>
        <p:grpSpPr>
          <a:xfrm>
            <a:off x="4791075" y="2000250"/>
            <a:ext cx="866775" cy="619125"/>
            <a:chOff x="3781425" y="2009775"/>
            <a:chExt cx="866775" cy="6191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0F41E4-0883-51E4-9552-36E790C052E5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721991-634D-A621-0548-900A9BBDFF07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3 200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599CD-B461-6287-DA01-4203B33EC02B}"/>
              </a:ext>
            </a:extLst>
          </p:cNvPr>
          <p:cNvGrpSpPr/>
          <p:nvPr/>
        </p:nvGrpSpPr>
        <p:grpSpPr>
          <a:xfrm>
            <a:off x="8810625" y="2009775"/>
            <a:ext cx="866775" cy="619125"/>
            <a:chOff x="3781425" y="2009775"/>
            <a:chExt cx="866775" cy="61912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B239DD7-F435-1EC6-FAFB-BE2416D452A9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2153EA-246C-D4C6-FF48-03820ABAD20E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3 400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17A51B-50F6-F6D6-80C4-BFA3D74CFC09}"/>
              </a:ext>
            </a:extLst>
          </p:cNvPr>
          <p:cNvGrpSpPr/>
          <p:nvPr/>
        </p:nvGrpSpPr>
        <p:grpSpPr>
          <a:xfrm>
            <a:off x="9734550" y="2019300"/>
            <a:ext cx="866775" cy="619125"/>
            <a:chOff x="3781425" y="2009775"/>
            <a:chExt cx="866775" cy="6191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47F200E-8B7C-2666-2251-82129DFF4B4C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CBE0E9-64E8-20C7-7CC5-354BF99CA979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3 450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956124-CFB1-9A58-6AA5-8C655A4F9EDA}"/>
              </a:ext>
            </a:extLst>
          </p:cNvPr>
          <p:cNvGrpSpPr/>
          <p:nvPr/>
        </p:nvGrpSpPr>
        <p:grpSpPr>
          <a:xfrm>
            <a:off x="10772775" y="2000250"/>
            <a:ext cx="866775" cy="619125"/>
            <a:chOff x="3781425" y="2009775"/>
            <a:chExt cx="866775" cy="61912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BE2D17A-6C3A-B86D-907C-12E066668E46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EFDD85-E638-CC4C-C43E-1EF14AB1ACBB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3 500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4C6942B8-863A-C9DA-433C-66D91E9AD594}"/>
              </a:ext>
            </a:extLst>
          </p:cNvPr>
          <p:cNvSpPr/>
          <p:nvPr/>
        </p:nvSpPr>
        <p:spPr>
          <a:xfrm rot="16200000">
            <a:off x="1545432" y="4355306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D44EC4-D297-E24D-91F7-28EFD425DEFD}"/>
              </a:ext>
            </a:extLst>
          </p:cNvPr>
          <p:cNvSpPr txBox="1"/>
          <p:nvPr/>
        </p:nvSpPr>
        <p:spPr>
          <a:xfrm>
            <a:off x="1371600" y="5029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0270D3-868F-6A31-E477-95C95A460359}"/>
              </a:ext>
            </a:extLst>
          </p:cNvPr>
          <p:cNvGrpSpPr/>
          <p:nvPr/>
        </p:nvGrpSpPr>
        <p:grpSpPr>
          <a:xfrm>
            <a:off x="2752725" y="4343400"/>
            <a:ext cx="1019175" cy="628650"/>
            <a:chOff x="3743325" y="2009775"/>
            <a:chExt cx="1019175" cy="61912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8D50F5-D1A1-6653-1BD8-E038E8CF4E52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D8FFEB-35BB-1477-2793-77431B0E5597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26 300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2CA62-E341-CE7E-9355-148EC46A1B56}"/>
              </a:ext>
            </a:extLst>
          </p:cNvPr>
          <p:cNvGrpSpPr/>
          <p:nvPr/>
        </p:nvGrpSpPr>
        <p:grpSpPr>
          <a:xfrm>
            <a:off x="6667500" y="4362450"/>
            <a:ext cx="1019175" cy="628650"/>
            <a:chOff x="3743325" y="2009775"/>
            <a:chExt cx="1019175" cy="61912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B1C459-E48A-7938-0F8D-CB5541BDDFF5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F5C6AA-8E86-C87C-628F-FB4A4F1FC3ED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26 700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7B4CA0-530A-1046-AE5E-06AA9658138C}"/>
              </a:ext>
            </a:extLst>
          </p:cNvPr>
          <p:cNvGrpSpPr/>
          <p:nvPr/>
        </p:nvGrpSpPr>
        <p:grpSpPr>
          <a:xfrm>
            <a:off x="10639425" y="4371975"/>
            <a:ext cx="1019175" cy="628650"/>
            <a:chOff x="3743325" y="2009775"/>
            <a:chExt cx="1019175" cy="6191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BF5A2B9-F589-EE8B-DD40-659481D92158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4DE4CD-595A-5E55-E396-FC8D33B7AC6D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27 100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4" grpId="0"/>
      <p:bldP spid="33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60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61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46" y="3048007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5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9" y="1423916"/>
            <a:ext cx="2281568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4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29" y="9"/>
            <a:ext cx="3060719" cy="2049995"/>
            <a:chOff x="1127753" y="3146678"/>
            <a:chExt cx="3215649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753" y="3146678"/>
              <a:ext cx="3215649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428812" y="3891815"/>
              <a:ext cx="1772645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4000 + 9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607003" y="5181140"/>
              <a:ext cx="1181428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4 009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06365" y="5184481"/>
              <a:ext cx="1021977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4 090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60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581910" y="5184481"/>
              <a:ext cx="1054249" cy="68956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4 900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61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573386" y="5184481"/>
              <a:ext cx="1071888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4 909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03688" y="840740"/>
            <a:ext cx="3038512" cy="2049995"/>
            <a:chOff x="1151083" y="3146678"/>
            <a:chExt cx="3192318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83" y="3146678"/>
              <a:ext cx="3192318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414769" y="3620594"/>
              <a:ext cx="1956618" cy="953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nghìn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chín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tră</a:t>
              </a:r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392525" y="39753"/>
            <a:ext cx="3067257" cy="2049995"/>
            <a:chOff x="1689278" y="2898009"/>
            <a:chExt cx="3222519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278" y="2898009"/>
              <a:ext cx="3222519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2001032" y="3663991"/>
              <a:ext cx="1751676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4000 + 90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061061" y="612475"/>
            <a:ext cx="3790315" cy="2389899"/>
            <a:chOff x="1387325" y="3146678"/>
            <a:chExt cx="3641256" cy="2494473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325" y="3146678"/>
              <a:ext cx="3641256" cy="249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546547" y="3803560"/>
              <a:ext cx="2354300" cy="953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nghìn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chín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trăm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linh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chín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93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7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926 C 0.01237 -0.00093 0.01185 0.00763 0.01107 0.01597 C 0.00938 0.03518 0.01094 0.00972 0.00977 0.02824 C 0.00872 0.04375 0.01042 0.02384 0.00885 0.03981 C 0.00846 0.04861 0.00846 0.05625 0.00768 0.06388 C 0.00729 0.07523 0.00664 0.08634 0.00638 0.09722 C 0.00625 0.10208 0.00625 0.10648 0.00612 0.11134 C 0.00612 0.11481 0.00586 0.11782 0.00586 0.12152 C 0.00482 0.23078 0.0056 0.34097 0.0056 0.45208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977 0.00625 0.02018 0.01019 0.02982 0.01621 C 0.03906 0.02199 0.05143 0.03357 0.06146 0.03727 C 0.09727 0.0507 0.13164 0.07084 0.16667 0.08635 C 0.17604 0.09885 0.1875 0.1088 0.2 0.11435 C 0.21445 0.12778 0.228 0.14306 0.24219 0.15648 C 0.24675 0.16528 0.25247 0.17222 0.25794 0.17986 C 0.26263 0.19861 0.26914 0.2169 0.27383 0.23588 C 0.28034 0.2625 0.27383 0.29213 0.27383 0.31991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C 0.00299 0.01783 0.00156 0.0345 -0.00612 0.04769 C -0.00834 0.0595 -0.01355 0.07038 -0.01862 0.0794 C -0.02149 0.08496 -0.02357 0.0926 -0.02774 0.09514 C -0.03555 0.1 -0.04388 0.10649 -0.05118 0.11366 C -0.06042 0.12246 -0.07644 0.13635 -0.08685 0.14005 C -0.08842 0.1419 -0.08972 0.14399 -0.09154 0.14538 C -0.09467 0.14769 -0.10092 0.15093 -0.10092 0.15116 C -0.10664 0.15811 -0.11133 0.16297 -0.11784 0.16667 C -0.12461 0.17894 -0.11628 0.16505 -0.12722 0.17732 C -0.14011 0.1919 -0.12982 0.18496 -0.13972 0.19051 C -0.14649 0.20255 -0.1556 0.2044 -0.16302 0.21713 C -0.17084 0.23056 -0.17539 0.24885 -0.18334 0.26227 C -0.18998 0.28565 -0.19206 0.31065 -0.19883 0.3338 C -0.20248 0.36366 -0.20274 0.39838 -0.19258 0.42408 C -0.19063 0.43982 -0.19102 0.43264 -0.19102 0.44514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224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C8D6C-49FC-D3ED-48CF-2C4951D728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6392" y="1926252"/>
            <a:ext cx="594411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lvl="0" algn="ctr">
              <a:defRPr/>
            </a:pP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lang="en-US" sz="405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lvl="0" algn="ctr">
              <a:defRPr/>
            </a:pP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405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lang="en-US" sz="405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644</Words>
  <Application>Microsoft Office PowerPoint</Application>
  <PresentationFormat>Widescreen</PresentationFormat>
  <Paragraphs>101</Paragraphs>
  <Slides>19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SVN-Ludicrous</vt:lpstr>
      <vt:lpstr>Times New Roman</vt:lpstr>
      <vt:lpstr>字魂59号-创粗黑</vt:lpstr>
      <vt:lpstr>Office 主题​​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25</cp:revision>
  <dcterms:created xsi:type="dcterms:W3CDTF">2023-01-28T01:25:40Z</dcterms:created>
  <dcterms:modified xsi:type="dcterms:W3CDTF">2023-02-13T05:23:05Z</dcterms:modified>
</cp:coreProperties>
</file>