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4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5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37" r:id="rId2"/>
    <p:sldMasterId id="2147483743" r:id="rId3"/>
  </p:sldMasterIdLst>
  <p:notesMasterIdLst>
    <p:notesMasterId r:id="rId31"/>
  </p:notesMasterIdLst>
  <p:sldIdLst>
    <p:sldId id="314" r:id="rId4"/>
    <p:sldId id="267" r:id="rId5"/>
    <p:sldId id="281" r:id="rId6"/>
    <p:sldId id="282" r:id="rId7"/>
    <p:sldId id="283" r:id="rId8"/>
    <p:sldId id="284" r:id="rId9"/>
    <p:sldId id="294" r:id="rId10"/>
    <p:sldId id="332" r:id="rId11"/>
    <p:sldId id="341" r:id="rId12"/>
    <p:sldId id="343" r:id="rId13"/>
    <p:sldId id="387" r:id="rId14"/>
    <p:sldId id="344" r:id="rId15"/>
    <p:sldId id="359" r:id="rId16"/>
    <p:sldId id="364" r:id="rId17"/>
    <p:sldId id="360" r:id="rId18"/>
    <p:sldId id="388" r:id="rId19"/>
    <p:sldId id="389" r:id="rId20"/>
    <p:sldId id="394" r:id="rId21"/>
    <p:sldId id="365" r:id="rId22"/>
    <p:sldId id="384" r:id="rId23"/>
    <p:sldId id="391" r:id="rId24"/>
    <p:sldId id="390" r:id="rId25"/>
    <p:sldId id="392" r:id="rId26"/>
    <p:sldId id="393" r:id="rId27"/>
    <p:sldId id="395" r:id="rId28"/>
    <p:sldId id="378" r:id="rId29"/>
    <p:sldId id="379" r:id="rId3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4660"/>
  </p:normalViewPr>
  <p:slideViewPr>
    <p:cSldViewPr snapToGrid="0">
      <p:cViewPr varScale="1">
        <p:scale>
          <a:sx n="57" d="100"/>
          <a:sy n="57" d="100"/>
        </p:scale>
        <p:origin x="260" y="3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tableStyles" Target="tableStyles.xml"/><Relationship Id="rId8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43B6972-04FE-4A9F-9527-CB141D755D6A}" type="datetimeFigureOut">
              <a:rPr lang="en-US" smtClean="0"/>
              <a:t>2/13/2023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6A60924-C9C8-4DCF-AAE4-6AC338CAC6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22616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7" name="Google Shape;4237;g10922682ce6_1_3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8" name="Google Shape;4238;g10922682ce6_1_3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351903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385649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729936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630042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798127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968465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7" name="Google Shape;4237;g10922682ce6_1_3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8" name="Google Shape;4238;g10922682ce6_1_3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226375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7" name="Google Shape;4237;g10922682ce6_1_3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8" name="Google Shape;4238;g10922682ce6_1_3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5475497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>
            <a:off x="1297777" y="550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8542584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75301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903086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2926783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9290273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8504128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60688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2958589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6" name="Google Shape;2256;p20"/>
          <p:cNvSpPr txBox="1">
            <a:spLocks noGrp="1"/>
          </p:cNvSpPr>
          <p:nvPr>
            <p:ph type="title"/>
          </p:nvPr>
        </p:nvSpPr>
        <p:spPr>
          <a:xfrm>
            <a:off x="9601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57" name="Google Shape;2257;p20"/>
          <p:cNvSpPr txBox="1">
            <a:spLocks noGrp="1"/>
          </p:cNvSpPr>
          <p:nvPr>
            <p:ph type="title" idx="2"/>
          </p:nvPr>
        </p:nvSpPr>
        <p:spPr>
          <a:xfrm>
            <a:off x="1250267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58" name="Google Shape;2258;p20"/>
          <p:cNvSpPr txBox="1">
            <a:spLocks noGrp="1"/>
          </p:cNvSpPr>
          <p:nvPr>
            <p:ph type="subTitle" idx="1"/>
          </p:nvPr>
        </p:nvSpPr>
        <p:spPr>
          <a:xfrm>
            <a:off x="1250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9" name="Google Shape;2259;p20"/>
          <p:cNvSpPr txBox="1">
            <a:spLocks noGrp="1"/>
          </p:cNvSpPr>
          <p:nvPr>
            <p:ph type="title" idx="3"/>
          </p:nvPr>
        </p:nvSpPr>
        <p:spPr>
          <a:xfrm>
            <a:off x="4645896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0" name="Google Shape;2260;p20"/>
          <p:cNvSpPr txBox="1">
            <a:spLocks noGrp="1"/>
          </p:cNvSpPr>
          <p:nvPr>
            <p:ph type="subTitle" idx="4"/>
          </p:nvPr>
        </p:nvSpPr>
        <p:spPr>
          <a:xfrm>
            <a:off x="4645896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1" name="Google Shape;2261;p20"/>
          <p:cNvSpPr txBox="1">
            <a:spLocks noGrp="1"/>
          </p:cNvSpPr>
          <p:nvPr>
            <p:ph type="title" idx="5"/>
          </p:nvPr>
        </p:nvSpPr>
        <p:spPr>
          <a:xfrm>
            <a:off x="8041533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2" name="Google Shape;2262;p20"/>
          <p:cNvSpPr txBox="1">
            <a:spLocks noGrp="1"/>
          </p:cNvSpPr>
          <p:nvPr>
            <p:ph type="subTitle" idx="6"/>
          </p:nvPr>
        </p:nvSpPr>
        <p:spPr>
          <a:xfrm>
            <a:off x="8041533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3" name="Google Shape;2263;p20"/>
          <p:cNvSpPr/>
          <p:nvPr/>
        </p:nvSpPr>
        <p:spPr>
          <a:xfrm>
            <a:off x="-216767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4" name="Google Shape;2264;p20"/>
          <p:cNvSpPr/>
          <p:nvPr/>
        </p:nvSpPr>
        <p:spPr>
          <a:xfrm>
            <a:off x="-398107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5" name="Google Shape;2265;p20"/>
          <p:cNvSpPr/>
          <p:nvPr/>
        </p:nvSpPr>
        <p:spPr>
          <a:xfrm rot="-1658019">
            <a:off x="-1639604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6" name="Google Shape;2266;p20"/>
          <p:cNvSpPr/>
          <p:nvPr/>
        </p:nvSpPr>
        <p:spPr>
          <a:xfrm rot="-1932531">
            <a:off x="-441842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7" name="Google Shape;2267;p20"/>
          <p:cNvSpPr/>
          <p:nvPr/>
        </p:nvSpPr>
        <p:spPr>
          <a:xfrm>
            <a:off x="-1399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8" name="Google Shape;2268;p20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9" name="Google Shape;2269;p20"/>
          <p:cNvSpPr/>
          <p:nvPr/>
        </p:nvSpPr>
        <p:spPr>
          <a:xfrm flipH="1">
            <a:off x="4106287" y="52137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0" name="Google Shape;2270;p20"/>
          <p:cNvSpPr/>
          <p:nvPr/>
        </p:nvSpPr>
        <p:spPr>
          <a:xfrm flipH="1">
            <a:off x="8612654" y="49867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1" name="Google Shape;2271;p20"/>
          <p:cNvSpPr/>
          <p:nvPr/>
        </p:nvSpPr>
        <p:spPr>
          <a:xfrm>
            <a:off x="1446421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2" name="Google Shape;2272;p20"/>
          <p:cNvSpPr/>
          <p:nvPr/>
        </p:nvSpPr>
        <p:spPr>
          <a:xfrm flipH="1">
            <a:off x="52498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3" name="Google Shape;2273;p20"/>
          <p:cNvSpPr/>
          <p:nvPr/>
        </p:nvSpPr>
        <p:spPr>
          <a:xfrm flipH="1"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4" name="Google Shape;2274;p20"/>
          <p:cNvSpPr/>
          <p:nvPr/>
        </p:nvSpPr>
        <p:spPr>
          <a:xfrm>
            <a:off x="10726321" y="4973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5" name="Google Shape;2275;p20"/>
          <p:cNvSpPr/>
          <p:nvPr/>
        </p:nvSpPr>
        <p:spPr>
          <a:xfrm flipH="1">
            <a:off x="11241017" y="34083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6" name="Google Shape;2276;p20"/>
          <p:cNvSpPr/>
          <p:nvPr/>
        </p:nvSpPr>
        <p:spPr>
          <a:xfrm>
            <a:off x="12427509" y="2093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7" name="Google Shape;2277;p20"/>
          <p:cNvSpPr/>
          <p:nvPr/>
        </p:nvSpPr>
        <p:spPr>
          <a:xfrm flipH="1">
            <a:off x="11717667" y="3395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8" name="Google Shape;2278;p20"/>
          <p:cNvSpPr/>
          <p:nvPr/>
        </p:nvSpPr>
        <p:spPr>
          <a:xfrm flipH="1">
            <a:off x="11135439" y="467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9" name="Google Shape;2279;p20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0" name="Google Shape;2280;p20"/>
          <p:cNvSpPr/>
          <p:nvPr/>
        </p:nvSpPr>
        <p:spPr>
          <a:xfrm>
            <a:off x="760345" y="62406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1" name="Google Shape;2281;p20"/>
          <p:cNvSpPr/>
          <p:nvPr/>
        </p:nvSpPr>
        <p:spPr>
          <a:xfrm rot="2297280" flipH="1">
            <a:off x="10938138" y="62395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2" name="Google Shape;2282;p20"/>
          <p:cNvSpPr/>
          <p:nvPr/>
        </p:nvSpPr>
        <p:spPr>
          <a:xfrm rot="591948" flipH="1">
            <a:off x="9863065" y="61225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3" name="Google Shape;2283;p20"/>
          <p:cNvSpPr/>
          <p:nvPr/>
        </p:nvSpPr>
        <p:spPr>
          <a:xfrm rot="5400000" flipH="1">
            <a:off x="8989788" y="60013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84" name="Google Shape;2284;p20"/>
          <p:cNvGrpSpPr/>
          <p:nvPr/>
        </p:nvGrpSpPr>
        <p:grpSpPr>
          <a:xfrm flipH="1">
            <a:off x="-958500" y="4567084"/>
            <a:ext cx="3615733" cy="4102667"/>
            <a:chOff x="4675" y="5263075"/>
            <a:chExt cx="2711800" cy="3077000"/>
          </a:xfrm>
        </p:grpSpPr>
        <p:sp>
          <p:nvSpPr>
            <p:cNvPr id="2285" name="Google Shape;2285;p20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0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0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88" name="Google Shape;2288;p20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89" name="Google Shape;2289;p20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0" name="Google Shape;2290;p20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1" name="Google Shape;2291;p20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2" name="Google Shape;2292;p20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3" name="Google Shape;2293;p20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4" name="Google Shape;2294;p20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5" name="Google Shape;2295;p20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6" name="Google Shape;2296;p20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7" name="Google Shape;2297;p20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8" name="Google Shape;2298;p20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9" name="Google Shape;2299;p20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0" name="Google Shape;2300;p20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1" name="Google Shape;2301;p20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2" name="Google Shape;2302;p20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3" name="Google Shape;2303;p20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20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5" name="Google Shape;2305;p20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6" name="Google Shape;2306;p20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" name="Google Shape;2307;p20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" name="Google Shape;2308;p20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" name="Google Shape;2309;p20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" name="Google Shape;2310;p20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" name="Google Shape;2311;p20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" name="Google Shape;2312;p20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" name="Google Shape;2313;p20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" name="Google Shape;2314;p20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" name="Google Shape;2315;p20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20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317" name="Google Shape;2317;p20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318" name="Google Shape;2318;p20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20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20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20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20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20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4" name="Google Shape;2324;p20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" name="Google Shape;2325;p20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20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20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20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20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330" name="Google Shape;2330;p20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31" name="Google Shape;2331;p20"/>
          <p:cNvGrpSpPr/>
          <p:nvPr/>
        </p:nvGrpSpPr>
        <p:grpSpPr>
          <a:xfrm>
            <a:off x="1643701" y="5665200"/>
            <a:ext cx="2339633" cy="1780400"/>
            <a:chOff x="0" y="3611325"/>
            <a:chExt cx="1754725" cy="1335300"/>
          </a:xfrm>
        </p:grpSpPr>
        <p:sp>
          <p:nvSpPr>
            <p:cNvPr id="2332" name="Google Shape;2332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4" name="Google Shape;2334;p20"/>
          <p:cNvSpPr/>
          <p:nvPr/>
        </p:nvSpPr>
        <p:spPr>
          <a:xfrm>
            <a:off x="3060467" y="5665200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35" name="Google Shape;2335;p20"/>
          <p:cNvGrpSpPr/>
          <p:nvPr/>
        </p:nvGrpSpPr>
        <p:grpSpPr>
          <a:xfrm rot="-716825">
            <a:off x="3730502" y="5618970"/>
            <a:ext cx="2339540" cy="1780329"/>
            <a:chOff x="0" y="3611325"/>
            <a:chExt cx="1754725" cy="1335300"/>
          </a:xfrm>
        </p:grpSpPr>
        <p:sp>
          <p:nvSpPr>
            <p:cNvPr id="2336" name="Google Shape;2336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8" name="Google Shape;2338;p20"/>
          <p:cNvSpPr/>
          <p:nvPr/>
        </p:nvSpPr>
        <p:spPr>
          <a:xfrm rot="591793" flipH="1">
            <a:off x="7618211" y="5518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9" name="Google Shape;2339;p20"/>
          <p:cNvSpPr/>
          <p:nvPr/>
        </p:nvSpPr>
        <p:spPr>
          <a:xfrm rot="5400000" flipH="1">
            <a:off x="9800440" y="5447344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0" name="Google Shape;2340;p20"/>
          <p:cNvSpPr/>
          <p:nvPr/>
        </p:nvSpPr>
        <p:spPr>
          <a:xfrm>
            <a:off x="4615347" y="5151745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1" name="Google Shape;2341;p20"/>
          <p:cNvSpPr/>
          <p:nvPr/>
        </p:nvSpPr>
        <p:spPr>
          <a:xfrm>
            <a:off x="5001347" y="5249538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2" name="Google Shape;2342;p20"/>
          <p:cNvSpPr/>
          <p:nvPr/>
        </p:nvSpPr>
        <p:spPr>
          <a:xfrm>
            <a:off x="8692818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3" name="Google Shape;2343;p20"/>
          <p:cNvSpPr/>
          <p:nvPr/>
        </p:nvSpPr>
        <p:spPr>
          <a:xfrm>
            <a:off x="10468568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4" name="Google Shape;2344;p20"/>
          <p:cNvSpPr/>
          <p:nvPr/>
        </p:nvSpPr>
        <p:spPr>
          <a:xfrm>
            <a:off x="8999653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5" name="Google Shape;2345;p20"/>
          <p:cNvSpPr/>
          <p:nvPr/>
        </p:nvSpPr>
        <p:spPr>
          <a:xfrm flipH="1">
            <a:off x="9036239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84608214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780535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020057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9562707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5072166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78191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35084861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1989535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81494914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4577629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8777498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9845050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3743944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7111144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87891441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2719389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473795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2/13/2023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2649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2/13/2023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5041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2/13/2023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3841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2/13/2023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334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2/13/2023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6892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37B1344-61FD-782C-7DCD-49E53571F3F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9053485-9C52-17B1-A7D4-DE76CB10353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EB4FF90-EC55-294B-5D5B-79751035BE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0AD05A-D4C5-41A7-9D0A-B061BF5A5537}" type="datetimeFigureOut">
              <a:rPr lang="en-US" smtClean="0"/>
              <a:t>2/13/2023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FC72443-6D39-D5B5-5D7F-91565CC9AD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773E0B6-5D67-4864-5E0A-864BA5FF39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A23D81-F170-4E9D-B661-963BC23C413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7415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A0451F6-22B1-9F7A-8188-19B90F8150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8624C1B-A7D0-54E5-C58D-426B647674E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16C471D-F7F8-BD68-3FFA-99D3073004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0AD05A-D4C5-41A7-9D0A-B061BF5A5537}" type="datetimeFigureOut">
              <a:rPr lang="en-US" smtClean="0"/>
              <a:t>2/13/2023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C989C42-9EC9-3E9B-DABF-851034F12C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612691-57B4-75B9-CC77-6E23033073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A23D81-F170-4E9D-B661-963BC23C413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2651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184776-BC33-B963-795D-245B137C99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E37A43A-AB20-FD81-7CE1-BB29EA0115F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99D1F7E-22F5-ABE1-7CCD-0532951EF2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0AD05A-D4C5-41A7-9D0A-B061BF5A5537}" type="datetimeFigureOut">
              <a:rPr lang="en-US" smtClean="0"/>
              <a:t>2/13/2023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C3594BD-5AF6-2A5F-C566-11D88435BF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ED4859-7EE3-A46A-4BF1-C082D40013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A23D81-F170-4E9D-B661-963BC23C413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755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326432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4EFD487-355C-B894-59DC-49506FF396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94895C7-8DA2-CED9-7708-6CE98833596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C7A2A53-DAD9-B676-AA7A-1196D4ADC14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C006BDC-E1FF-A3B7-327C-818366639B5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0AD05A-D4C5-41A7-9D0A-B061BF5A5537}" type="datetimeFigureOut">
              <a:rPr lang="en-US" smtClean="0"/>
              <a:t>2/13/2023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7840C79-049B-2985-C44A-83778F0E58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69B4655-5839-399F-A3D3-1B46483319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A23D81-F170-4E9D-B661-963BC23C413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999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EA648C8-A609-67E5-6DBD-2EA96BF5B6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6CAD7F7-6423-34E9-A123-F8391B37F1D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07FDAF4-0935-044D-35A4-0C1BE47A718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0503B7E-0683-49AF-B9CB-E23938BC786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09AC5F7-FFF6-70E1-D918-4014B0CA472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1299283-CC1B-01E7-7BBB-A1AA3ED360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0AD05A-D4C5-41A7-9D0A-B061BF5A5537}" type="datetimeFigureOut">
              <a:rPr lang="en-US" smtClean="0"/>
              <a:t>2/13/2023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99C23BA-2713-3567-6A3E-0618047238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F45BABE-5946-6C60-D8F2-A3284CE5B6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A23D81-F170-4E9D-B661-963BC23C413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6062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B5C02F-71F8-C1D5-6F11-B97FA98CEE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999C224-0C0B-B790-2231-F27CAC1BFF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0AD05A-D4C5-41A7-9D0A-B061BF5A5537}" type="datetimeFigureOut">
              <a:rPr lang="en-US" smtClean="0"/>
              <a:t>2/13/2023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522132E-DDDC-4F65-43CF-90C374B250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636EFE2-AF2C-0723-C09A-4C45E728E2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A23D81-F170-4E9D-B661-963BC23C413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72850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8EC6A9C-7C6E-4D24-48F6-4D3B3F44FCB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0AD05A-D4C5-41A7-9D0A-B061BF5A5537}" type="datetimeFigureOut">
              <a:rPr lang="en-US" smtClean="0"/>
              <a:t>2/13/2023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9D0E8D6-7807-75EE-A984-B9B15C6D85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D3500CB-84FB-308F-75D6-387A53D9A9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A23D81-F170-4E9D-B661-963BC23C413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7108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A80864-5FAE-0830-5D43-D3F1DF3600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3E1431E-608E-597D-9294-36D04B296A9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2D42DBF-0C65-5010-3759-1DEDA87D4E1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3101E5C-E618-5FA5-C8E9-F5820A2578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0AD05A-D4C5-41A7-9D0A-B061BF5A5537}" type="datetimeFigureOut">
              <a:rPr lang="en-US" smtClean="0"/>
              <a:t>2/13/2023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6756F7A-8BEC-091F-E6C8-ECFF6FDB46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2D645DD-AC13-960D-8555-688C0566F3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A23D81-F170-4E9D-B661-963BC23C413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55949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77D31C-083D-A7ED-0C66-30F5C2393C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D247CBE-27C7-09AB-D7BF-F4C9536BCF5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A00CA10-1CFF-AA58-346F-ABFFA972D2C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539DC2B-80D5-EDE5-9366-DDEF23E389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0AD05A-D4C5-41A7-9D0A-B061BF5A5537}" type="datetimeFigureOut">
              <a:rPr lang="en-US" smtClean="0"/>
              <a:t>2/13/2023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21B2BF3-9853-2117-99CA-04D07885F3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52797E3-8D04-6B88-CA65-99049A3225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A23D81-F170-4E9D-B661-963BC23C413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3914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67FDD7-E43E-9995-8E3B-904D1AD4DA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409749E-C212-D5CD-9DA0-869031ACEE1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AEEF637-CCBF-F511-ACB7-FF27131B53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0AD05A-D4C5-41A7-9D0A-B061BF5A5537}" type="datetimeFigureOut">
              <a:rPr lang="en-US" smtClean="0"/>
              <a:t>2/13/2023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7C4DCEC-B376-EC52-E12A-6C424BC8D8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3E0DF54-E5DA-8477-270C-1024AAB0FC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A23D81-F170-4E9D-B661-963BC23C413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6960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7A40590F-3E8D-6A83-2C49-52ABA0C3CAF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1E830E1-3F67-C0CB-D30A-73FB7BC9DF4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4B85BB-D67C-B66D-3251-C294A19CBDA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0AD05A-D4C5-41A7-9D0A-B061BF5A5537}" type="datetimeFigureOut">
              <a:rPr lang="en-US" smtClean="0"/>
              <a:t>2/13/2023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DE8A1E2-A918-428E-40EC-3D8934D12C7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28D0D3-6D64-0655-8235-7B473BF92E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A23D81-F170-4E9D-B661-963BC23C413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7216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2659910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33970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074758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330053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7970415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34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5.xml"/><Relationship Id="rId9" Type="http://schemas.openxmlformats.org/officeDocument/2006/relationships/tags" Target="../tags/tag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367842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51203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946CA1E-3F34-43A0-5980-B7E5E3949A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09F7747-3336-A6A3-99BB-A9FC09A5A8B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717C5F0-7BA0-7ECE-0293-CC5D6C98D3E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0AD05A-D4C5-41A7-9D0A-B061BF5A5537}" type="datetimeFigureOut">
              <a:rPr lang="en-US" smtClean="0"/>
              <a:t>2/13/2023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2573B92-5FE6-C5D1-0A4C-C7F75541545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F309416-A228-FEBE-03B2-958241574D1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3A23D81-F170-4E9D-B661-963BC23C413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50244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4" r:id="rId1"/>
    <p:sldLayoutId id="2147483745" r:id="rId2"/>
    <p:sldLayoutId id="2147483746" r:id="rId3"/>
    <p:sldLayoutId id="2147483747" r:id="rId4"/>
    <p:sldLayoutId id="2147483748" r:id="rId5"/>
    <p:sldLayoutId id="2147483749" r:id="rId6"/>
    <p:sldLayoutId id="2147483750" r:id="rId7"/>
    <p:sldLayoutId id="2147483751" r:id="rId8"/>
    <p:sldLayoutId id="2147483752" r:id="rId9"/>
    <p:sldLayoutId id="2147483753" r:id="rId10"/>
    <p:sldLayoutId id="2147483754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3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3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slideLayout" Target="../slideLayouts/slideLayout32.xml"/><Relationship Id="rId1" Type="http://schemas.openxmlformats.org/officeDocument/2006/relationships/tags" Target="../tags/tag4.xml"/><Relationship Id="rId5" Type="http://schemas.microsoft.com/office/2007/relationships/hdphoto" Target="../media/hdphoto3.wdp"/><Relationship Id="rId4" Type="http://schemas.openxmlformats.org/officeDocument/2006/relationships/image" Target="../media/image2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2.xml"/><Relationship Id="rId5" Type="http://schemas.openxmlformats.org/officeDocument/2006/relationships/image" Target="../media/image25.png"/><Relationship Id="rId4" Type="http://schemas.openxmlformats.org/officeDocument/2006/relationships/image" Target="../media/image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32.xml"/><Relationship Id="rId5" Type="http://schemas.openxmlformats.org/officeDocument/2006/relationships/image" Target="../media/image28.png"/><Relationship Id="rId4" Type="http://schemas.openxmlformats.org/officeDocument/2006/relationships/image" Target="../media/image4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20.jpg"/><Relationship Id="rId7" Type="http://schemas.openxmlformats.org/officeDocument/2006/relationships/image" Target="../media/image27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10" Type="http://schemas.openxmlformats.org/officeDocument/2006/relationships/audio" Target="../media/audio2.wav"/><Relationship Id="rId4" Type="http://schemas.openxmlformats.org/officeDocument/2006/relationships/image" Target="../media/image29.png"/><Relationship Id="rId9" Type="http://schemas.openxmlformats.org/officeDocument/2006/relationships/image" Target="../media/image32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0.jpg"/><Relationship Id="rId7" Type="http://schemas.openxmlformats.org/officeDocument/2006/relationships/image" Target="../media/image28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image" Target="../media/image33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0.jpg"/><Relationship Id="rId7" Type="http://schemas.openxmlformats.org/officeDocument/2006/relationships/image" Target="../media/image28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32.png"/><Relationship Id="rId5" Type="http://schemas.openxmlformats.org/officeDocument/2006/relationships/image" Target="../media/image34.png"/><Relationship Id="rId4" Type="http://schemas.openxmlformats.org/officeDocument/2006/relationships/image" Target="../media/image31.png"/><Relationship Id="rId9" Type="http://schemas.openxmlformats.org/officeDocument/2006/relationships/audio" Target="../media/audio2.wav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4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5.gif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3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slideLayout" Target="../slideLayouts/slideLayout32.xml"/><Relationship Id="rId1" Type="http://schemas.openxmlformats.org/officeDocument/2006/relationships/tags" Target="../tags/tag5.xml"/><Relationship Id="rId5" Type="http://schemas.microsoft.com/office/2007/relationships/hdphoto" Target="../media/hdphoto3.wdp"/><Relationship Id="rId4" Type="http://schemas.openxmlformats.org/officeDocument/2006/relationships/image" Target="../media/image24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3" Type="http://schemas.openxmlformats.org/officeDocument/2006/relationships/image" Target="../media/image20.jpg"/><Relationship Id="rId7" Type="http://schemas.openxmlformats.org/officeDocument/2006/relationships/image" Target="../media/image38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31.png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3" Type="http://schemas.openxmlformats.org/officeDocument/2006/relationships/image" Target="../media/image20.jpg"/><Relationship Id="rId7" Type="http://schemas.openxmlformats.org/officeDocument/2006/relationships/image" Target="../media/image38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39.png"/><Relationship Id="rId5" Type="http://schemas.openxmlformats.org/officeDocument/2006/relationships/image" Target="../media/image31.png"/><Relationship Id="rId4" Type="http://schemas.openxmlformats.org/officeDocument/2006/relationships/image" Target="../media/image36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3" Type="http://schemas.openxmlformats.org/officeDocument/2006/relationships/image" Target="../media/image20.jpg"/><Relationship Id="rId7" Type="http://schemas.openxmlformats.org/officeDocument/2006/relationships/image" Target="../media/image38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40.png"/><Relationship Id="rId5" Type="http://schemas.openxmlformats.org/officeDocument/2006/relationships/image" Target="../media/image31.png"/><Relationship Id="rId4" Type="http://schemas.openxmlformats.org/officeDocument/2006/relationships/image" Target="../media/image36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4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2.svg"/><Relationship Id="rId5" Type="http://schemas.openxmlformats.org/officeDocument/2006/relationships/image" Target="../media/image41.png"/><Relationship Id="rId4" Type="http://schemas.openxmlformats.org/officeDocument/2006/relationships/image" Target="../media/image5.gi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43.png"/><Relationship Id="rId4" Type="http://schemas.openxmlformats.org/officeDocument/2006/relationships/image" Target="../media/image5.gif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3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9.png"/><Relationship Id="rId7" Type="http://schemas.openxmlformats.org/officeDocument/2006/relationships/image" Target="../media/image1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microsoft.com/office/2007/relationships/hdphoto" Target="../media/hdphoto2.wdp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9.png"/><Relationship Id="rId7" Type="http://schemas.openxmlformats.org/officeDocument/2006/relationships/image" Target="../media/image1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14.png"/><Relationship Id="rId5" Type="http://schemas.openxmlformats.org/officeDocument/2006/relationships/image" Target="../media/image10.png"/><Relationship Id="rId4" Type="http://schemas.microsoft.com/office/2007/relationships/hdphoto" Target="../media/hdphoto2.wdp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9.png"/><Relationship Id="rId7" Type="http://schemas.openxmlformats.org/officeDocument/2006/relationships/image" Target="../media/image1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14.png"/><Relationship Id="rId5" Type="http://schemas.openxmlformats.org/officeDocument/2006/relationships/image" Target="../media/image10.png"/><Relationship Id="rId4" Type="http://schemas.microsoft.com/office/2007/relationships/hdphoto" Target="../media/hdphoto2.wdp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2.xml"/><Relationship Id="rId5" Type="http://schemas.openxmlformats.org/officeDocument/2006/relationships/image" Target="../media/image19.png"/><Relationship Id="rId4" Type="http://schemas.openxmlformats.org/officeDocument/2006/relationships/image" Target="../media/image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3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screenshot of a video game&#10;&#10;Description automatically generated with low confidence">
            <a:extLst>
              <a:ext uri="{FF2B5EF4-FFF2-40B4-BE49-F238E27FC236}">
                <a16:creationId xmlns:a16="http://schemas.microsoft.com/office/drawing/2014/main" id="{40E3A9F1-4B85-1518-8581-A479D2F012E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54" y="4474"/>
            <a:ext cx="12176094" cy="684905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6F87CAA1-2A30-15DE-46EF-BC77529C4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791" y="1277007"/>
            <a:ext cx="8194421" cy="456041"/>
          </a:xfrm>
          <a:prstGeom prst="rect">
            <a:avLst/>
          </a:prstGeom>
          <a:noFill/>
          <a:ln>
            <a:noFill/>
          </a:ln>
          <a:effectLst/>
        </p:spPr>
        <p:txBody>
          <a:bodyPr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394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ỦY BAN NHÂN DÂN QUẬN LONG BIÊN</a:t>
            </a: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394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 TIỂU HỌC ĐÔ THỊ VIỆT HƯNG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C042B2C-75C6-02A5-EC11-D148A90624DC}"/>
              </a:ext>
            </a:extLst>
          </p:cNvPr>
          <p:cNvSpPr/>
          <p:nvPr/>
        </p:nvSpPr>
        <p:spPr>
          <a:xfrm>
            <a:off x="1820873" y="3936358"/>
            <a:ext cx="8550262" cy="2822771"/>
          </a:xfrm>
          <a:prstGeom prst="rect">
            <a:avLst/>
          </a:prstGeom>
          <a:noFill/>
        </p:spPr>
        <p:txBody>
          <a:bodyPr spcFirstLastPara="1" wrap="none">
            <a:prstTxWarp prst="textArchUp">
              <a:avLst>
                <a:gd name="adj" fmla="val 10750156"/>
              </a:avLst>
            </a:prstTxWarp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5388" b="1" dirty="0">
                <a:ln w="24500" cmpd="dbl">
                  <a:solidFill>
                    <a:srgbClr val="FF0000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BÀI GIẢNG ĐIỆN TỬ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en-US" sz="5388" b="1">
                <a:ln w="24500" cmpd="dbl">
                  <a:solidFill>
                    <a:srgbClr val="FF0000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KHỐI </a:t>
            </a:r>
            <a:r>
              <a:rPr lang="en-US" sz="5388" b="1" dirty="0">
                <a:ln w="24500" cmpd="dbl">
                  <a:solidFill>
                    <a:srgbClr val="FF0000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3</a:t>
            </a:r>
          </a:p>
        </p:txBody>
      </p:sp>
      <p:pic>
        <p:nvPicPr>
          <p:cNvPr id="6" name="Hình ảnh 3">
            <a:extLst>
              <a:ext uri="{FF2B5EF4-FFF2-40B4-BE49-F238E27FC236}">
                <a16:creationId xmlns:a16="http://schemas.microsoft.com/office/drawing/2014/main" id="{1D06DA11-F90D-FF11-5748-7BDE94480B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1271" y="820061"/>
            <a:ext cx="1306897" cy="13406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Hình chữ nhật 1">
            <a:extLst>
              <a:ext uri="{FF2B5EF4-FFF2-40B4-BE49-F238E27FC236}">
                <a16:creationId xmlns:a16="http://schemas.microsoft.com/office/drawing/2014/main" id="{2ED74E39-3004-EA47-095A-D77D1F42A02C}"/>
              </a:ext>
            </a:extLst>
          </p:cNvPr>
          <p:cNvSpPr/>
          <p:nvPr/>
        </p:nvSpPr>
        <p:spPr>
          <a:xfrm>
            <a:off x="3487976" y="4900336"/>
            <a:ext cx="5045273" cy="1105137"/>
          </a:xfrm>
          <a:prstGeom prst="rect">
            <a:avLst/>
          </a:prstGeom>
          <a:noFill/>
        </p:spPr>
        <p:txBody>
          <a:bodyPr wrap="none" lIns="91208" tIns="45606" rIns="91208" bIns="45606">
            <a:spAutoFit/>
          </a:bodyPr>
          <a:lstStyle/>
          <a:p>
            <a:pPr algn="ctr">
              <a:defRPr/>
            </a:pPr>
            <a:r>
              <a:rPr lang="en-US" sz="6583" b="1">
                <a:ln w="10160">
                  <a:solidFill>
                    <a:schemeClr val="accent6">
                      <a:lumMod val="50000"/>
                    </a:schemeClr>
                  </a:solidFill>
                  <a:prstDash val="solid"/>
                </a:ln>
                <a:solidFill>
                  <a:srgbClr val="FFC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MÔN: TOÁN</a:t>
            </a:r>
            <a:endParaRPr lang="vi-VN" sz="6583" b="1">
              <a:ln w="10160">
                <a:solidFill>
                  <a:schemeClr val="accent6">
                    <a:lumMod val="50000"/>
                  </a:schemeClr>
                </a:solidFill>
                <a:prstDash val="solid"/>
              </a:ln>
              <a:solidFill>
                <a:srgbClr val="FFC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06342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88844" y="188599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119C8F8-E7E1-DF32-652B-19F8A84F483B}"/>
              </a:ext>
            </a:extLst>
          </p:cNvPr>
          <p:cNvSpPr/>
          <p:nvPr/>
        </p:nvSpPr>
        <p:spPr>
          <a:xfrm>
            <a:off x="685800" y="599907"/>
            <a:ext cx="10903226" cy="679088"/>
          </a:xfrm>
          <a:custGeom>
            <a:avLst/>
            <a:gdLst>
              <a:gd name="connsiteX0" fmla="*/ 0 w 10903226"/>
              <a:gd name="connsiteY0" fmla="*/ 113184 h 679088"/>
              <a:gd name="connsiteX1" fmla="*/ 113184 w 10903226"/>
              <a:gd name="connsiteY1" fmla="*/ 0 h 679088"/>
              <a:gd name="connsiteX2" fmla="*/ 566950 w 10903226"/>
              <a:gd name="connsiteY2" fmla="*/ 0 h 679088"/>
              <a:gd name="connsiteX3" fmla="*/ 1020717 w 10903226"/>
              <a:gd name="connsiteY3" fmla="*/ 0 h 679088"/>
              <a:gd name="connsiteX4" fmla="*/ 1688021 w 10903226"/>
              <a:gd name="connsiteY4" fmla="*/ 0 h 679088"/>
              <a:gd name="connsiteX5" fmla="*/ 2141787 w 10903226"/>
              <a:gd name="connsiteY5" fmla="*/ 0 h 679088"/>
              <a:gd name="connsiteX6" fmla="*/ 3022628 w 10903226"/>
              <a:gd name="connsiteY6" fmla="*/ 0 h 679088"/>
              <a:gd name="connsiteX7" fmla="*/ 3476394 w 10903226"/>
              <a:gd name="connsiteY7" fmla="*/ 0 h 679088"/>
              <a:gd name="connsiteX8" fmla="*/ 4143698 w 10903226"/>
              <a:gd name="connsiteY8" fmla="*/ 0 h 679088"/>
              <a:gd name="connsiteX9" fmla="*/ 4917770 w 10903226"/>
              <a:gd name="connsiteY9" fmla="*/ 0 h 679088"/>
              <a:gd name="connsiteX10" fmla="*/ 5798611 w 10903226"/>
              <a:gd name="connsiteY10" fmla="*/ 0 h 679088"/>
              <a:gd name="connsiteX11" fmla="*/ 6252377 w 10903226"/>
              <a:gd name="connsiteY11" fmla="*/ 0 h 679088"/>
              <a:gd name="connsiteX12" fmla="*/ 7026450 w 10903226"/>
              <a:gd name="connsiteY12" fmla="*/ 0 h 679088"/>
              <a:gd name="connsiteX13" fmla="*/ 7586985 w 10903226"/>
              <a:gd name="connsiteY13" fmla="*/ 0 h 679088"/>
              <a:gd name="connsiteX14" fmla="*/ 8361057 w 10903226"/>
              <a:gd name="connsiteY14" fmla="*/ 0 h 679088"/>
              <a:gd name="connsiteX15" fmla="*/ 9028360 w 10903226"/>
              <a:gd name="connsiteY15" fmla="*/ 0 h 679088"/>
              <a:gd name="connsiteX16" fmla="*/ 9375358 w 10903226"/>
              <a:gd name="connsiteY16" fmla="*/ 0 h 679088"/>
              <a:gd name="connsiteX17" fmla="*/ 9829125 w 10903226"/>
              <a:gd name="connsiteY17" fmla="*/ 0 h 679088"/>
              <a:gd name="connsiteX18" fmla="*/ 10790042 w 10903226"/>
              <a:gd name="connsiteY18" fmla="*/ 0 h 679088"/>
              <a:gd name="connsiteX19" fmla="*/ 10903226 w 10903226"/>
              <a:gd name="connsiteY19" fmla="*/ 113184 h 679088"/>
              <a:gd name="connsiteX20" fmla="*/ 10903226 w 10903226"/>
              <a:gd name="connsiteY20" fmla="*/ 565904 h 679088"/>
              <a:gd name="connsiteX21" fmla="*/ 10790042 w 10903226"/>
              <a:gd name="connsiteY21" fmla="*/ 679088 h 679088"/>
              <a:gd name="connsiteX22" fmla="*/ 10229507 w 10903226"/>
              <a:gd name="connsiteY22" fmla="*/ 679088 h 679088"/>
              <a:gd name="connsiteX23" fmla="*/ 9348666 w 10903226"/>
              <a:gd name="connsiteY23" fmla="*/ 679088 h 679088"/>
              <a:gd name="connsiteX24" fmla="*/ 8467825 w 10903226"/>
              <a:gd name="connsiteY24" fmla="*/ 679088 h 679088"/>
              <a:gd name="connsiteX25" fmla="*/ 8014059 w 10903226"/>
              <a:gd name="connsiteY25" fmla="*/ 679088 h 679088"/>
              <a:gd name="connsiteX26" fmla="*/ 7239987 w 10903226"/>
              <a:gd name="connsiteY26" fmla="*/ 679088 h 679088"/>
              <a:gd name="connsiteX27" fmla="*/ 6465915 w 10903226"/>
              <a:gd name="connsiteY27" fmla="*/ 679088 h 679088"/>
              <a:gd name="connsiteX28" fmla="*/ 5585074 w 10903226"/>
              <a:gd name="connsiteY28" fmla="*/ 679088 h 679088"/>
              <a:gd name="connsiteX29" fmla="*/ 5024539 w 10903226"/>
              <a:gd name="connsiteY29" fmla="*/ 679088 h 679088"/>
              <a:gd name="connsiteX30" fmla="*/ 4464004 w 10903226"/>
              <a:gd name="connsiteY30" fmla="*/ 679088 h 679088"/>
              <a:gd name="connsiteX31" fmla="*/ 3903469 w 10903226"/>
              <a:gd name="connsiteY31" fmla="*/ 679088 h 679088"/>
              <a:gd name="connsiteX32" fmla="*/ 3236165 w 10903226"/>
              <a:gd name="connsiteY32" fmla="*/ 679088 h 679088"/>
              <a:gd name="connsiteX33" fmla="*/ 2782399 w 10903226"/>
              <a:gd name="connsiteY33" fmla="*/ 679088 h 679088"/>
              <a:gd name="connsiteX34" fmla="*/ 2008326 w 10903226"/>
              <a:gd name="connsiteY34" fmla="*/ 679088 h 679088"/>
              <a:gd name="connsiteX35" fmla="*/ 1127486 w 10903226"/>
              <a:gd name="connsiteY35" fmla="*/ 679088 h 679088"/>
              <a:gd name="connsiteX36" fmla="*/ 113184 w 10903226"/>
              <a:gd name="connsiteY36" fmla="*/ 679088 h 679088"/>
              <a:gd name="connsiteX37" fmla="*/ 0 w 10903226"/>
              <a:gd name="connsiteY37" fmla="*/ 565904 h 679088"/>
              <a:gd name="connsiteX38" fmla="*/ 0 w 10903226"/>
              <a:gd name="connsiteY38" fmla="*/ 113184 h 67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903226" h="679088" fill="none" extrusionOk="0">
                <a:moveTo>
                  <a:pt x="0" y="113184"/>
                </a:moveTo>
                <a:cubicBezTo>
                  <a:pt x="-7584" y="42773"/>
                  <a:pt x="41763" y="-1272"/>
                  <a:pt x="113184" y="0"/>
                </a:cubicBezTo>
                <a:cubicBezTo>
                  <a:pt x="279275" y="13842"/>
                  <a:pt x="342419" y="13559"/>
                  <a:pt x="566950" y="0"/>
                </a:cubicBezTo>
                <a:cubicBezTo>
                  <a:pt x="791481" y="-13559"/>
                  <a:pt x="928106" y="19377"/>
                  <a:pt x="1020717" y="0"/>
                </a:cubicBezTo>
                <a:cubicBezTo>
                  <a:pt x="1113328" y="-19377"/>
                  <a:pt x="1391303" y="-27583"/>
                  <a:pt x="1688021" y="0"/>
                </a:cubicBezTo>
                <a:cubicBezTo>
                  <a:pt x="1984739" y="27583"/>
                  <a:pt x="2025515" y="10174"/>
                  <a:pt x="2141787" y="0"/>
                </a:cubicBezTo>
                <a:cubicBezTo>
                  <a:pt x="2258059" y="-10174"/>
                  <a:pt x="2605797" y="-37449"/>
                  <a:pt x="3022628" y="0"/>
                </a:cubicBezTo>
                <a:cubicBezTo>
                  <a:pt x="3439459" y="37449"/>
                  <a:pt x="3290235" y="-3553"/>
                  <a:pt x="3476394" y="0"/>
                </a:cubicBezTo>
                <a:cubicBezTo>
                  <a:pt x="3662553" y="3553"/>
                  <a:pt x="3925402" y="-32776"/>
                  <a:pt x="4143698" y="0"/>
                </a:cubicBezTo>
                <a:cubicBezTo>
                  <a:pt x="4361994" y="32776"/>
                  <a:pt x="4634086" y="-22727"/>
                  <a:pt x="4917770" y="0"/>
                </a:cubicBezTo>
                <a:cubicBezTo>
                  <a:pt x="5201454" y="22727"/>
                  <a:pt x="5581407" y="2176"/>
                  <a:pt x="5798611" y="0"/>
                </a:cubicBezTo>
                <a:cubicBezTo>
                  <a:pt x="6015815" y="-2176"/>
                  <a:pt x="6060125" y="-12981"/>
                  <a:pt x="6252377" y="0"/>
                </a:cubicBezTo>
                <a:cubicBezTo>
                  <a:pt x="6444629" y="12981"/>
                  <a:pt x="6776418" y="-30379"/>
                  <a:pt x="7026450" y="0"/>
                </a:cubicBezTo>
                <a:cubicBezTo>
                  <a:pt x="7276482" y="30379"/>
                  <a:pt x="7369930" y="-26052"/>
                  <a:pt x="7586985" y="0"/>
                </a:cubicBezTo>
                <a:cubicBezTo>
                  <a:pt x="7804041" y="26052"/>
                  <a:pt x="8098138" y="28829"/>
                  <a:pt x="8361057" y="0"/>
                </a:cubicBezTo>
                <a:cubicBezTo>
                  <a:pt x="8623976" y="-28829"/>
                  <a:pt x="8708258" y="-3302"/>
                  <a:pt x="9028360" y="0"/>
                </a:cubicBezTo>
                <a:cubicBezTo>
                  <a:pt x="9348462" y="3302"/>
                  <a:pt x="9222440" y="-10167"/>
                  <a:pt x="9375358" y="0"/>
                </a:cubicBezTo>
                <a:cubicBezTo>
                  <a:pt x="9528276" y="10167"/>
                  <a:pt x="9676557" y="16300"/>
                  <a:pt x="9829125" y="0"/>
                </a:cubicBezTo>
                <a:cubicBezTo>
                  <a:pt x="9981693" y="-16300"/>
                  <a:pt x="10317924" y="-27257"/>
                  <a:pt x="10790042" y="0"/>
                </a:cubicBezTo>
                <a:cubicBezTo>
                  <a:pt x="10851173" y="3844"/>
                  <a:pt x="10894921" y="61164"/>
                  <a:pt x="10903226" y="113184"/>
                </a:cubicBezTo>
                <a:cubicBezTo>
                  <a:pt x="10901437" y="321816"/>
                  <a:pt x="10904131" y="362113"/>
                  <a:pt x="10903226" y="565904"/>
                </a:cubicBezTo>
                <a:cubicBezTo>
                  <a:pt x="10894743" y="631889"/>
                  <a:pt x="10855390" y="677598"/>
                  <a:pt x="10790042" y="679088"/>
                </a:cubicBezTo>
                <a:cubicBezTo>
                  <a:pt x="10614638" y="670575"/>
                  <a:pt x="10461162" y="704204"/>
                  <a:pt x="10229507" y="679088"/>
                </a:cubicBezTo>
                <a:cubicBezTo>
                  <a:pt x="9997853" y="653972"/>
                  <a:pt x="9570391" y="711354"/>
                  <a:pt x="9348666" y="679088"/>
                </a:cubicBezTo>
                <a:cubicBezTo>
                  <a:pt x="9126941" y="646822"/>
                  <a:pt x="8683577" y="681777"/>
                  <a:pt x="8467825" y="679088"/>
                </a:cubicBezTo>
                <a:cubicBezTo>
                  <a:pt x="8252073" y="676399"/>
                  <a:pt x="8178417" y="667461"/>
                  <a:pt x="8014059" y="679088"/>
                </a:cubicBezTo>
                <a:cubicBezTo>
                  <a:pt x="7849701" y="690715"/>
                  <a:pt x="7497081" y="675038"/>
                  <a:pt x="7239987" y="679088"/>
                </a:cubicBezTo>
                <a:cubicBezTo>
                  <a:pt x="6982893" y="683138"/>
                  <a:pt x="6774187" y="654516"/>
                  <a:pt x="6465915" y="679088"/>
                </a:cubicBezTo>
                <a:cubicBezTo>
                  <a:pt x="6157643" y="703660"/>
                  <a:pt x="5967692" y="651118"/>
                  <a:pt x="5585074" y="679088"/>
                </a:cubicBezTo>
                <a:cubicBezTo>
                  <a:pt x="5202456" y="707058"/>
                  <a:pt x="5238213" y="667619"/>
                  <a:pt x="5024539" y="679088"/>
                </a:cubicBezTo>
                <a:cubicBezTo>
                  <a:pt x="4810866" y="690557"/>
                  <a:pt x="4622504" y="692113"/>
                  <a:pt x="4464004" y="679088"/>
                </a:cubicBezTo>
                <a:cubicBezTo>
                  <a:pt x="4305505" y="666063"/>
                  <a:pt x="4174765" y="679466"/>
                  <a:pt x="3903469" y="679088"/>
                </a:cubicBezTo>
                <a:cubicBezTo>
                  <a:pt x="3632174" y="678710"/>
                  <a:pt x="3526807" y="663571"/>
                  <a:pt x="3236165" y="679088"/>
                </a:cubicBezTo>
                <a:cubicBezTo>
                  <a:pt x="2945523" y="694605"/>
                  <a:pt x="2971008" y="698564"/>
                  <a:pt x="2782399" y="679088"/>
                </a:cubicBezTo>
                <a:cubicBezTo>
                  <a:pt x="2593790" y="659612"/>
                  <a:pt x="2221145" y="654604"/>
                  <a:pt x="2008326" y="679088"/>
                </a:cubicBezTo>
                <a:cubicBezTo>
                  <a:pt x="1795507" y="703572"/>
                  <a:pt x="1555842" y="689757"/>
                  <a:pt x="1127486" y="679088"/>
                </a:cubicBezTo>
                <a:cubicBezTo>
                  <a:pt x="699130" y="668419"/>
                  <a:pt x="527244" y="666757"/>
                  <a:pt x="113184" y="679088"/>
                </a:cubicBezTo>
                <a:cubicBezTo>
                  <a:pt x="41646" y="672645"/>
                  <a:pt x="-9616" y="628619"/>
                  <a:pt x="0" y="565904"/>
                </a:cubicBezTo>
                <a:cubicBezTo>
                  <a:pt x="22356" y="407627"/>
                  <a:pt x="-3836" y="309440"/>
                  <a:pt x="0" y="113184"/>
                </a:cubicBezTo>
                <a:close/>
              </a:path>
              <a:path w="10903226" h="679088" stroke="0" extrusionOk="0">
                <a:moveTo>
                  <a:pt x="0" y="113184"/>
                </a:moveTo>
                <a:cubicBezTo>
                  <a:pt x="-1114" y="39217"/>
                  <a:pt x="48441" y="-2768"/>
                  <a:pt x="113184" y="0"/>
                </a:cubicBezTo>
                <a:cubicBezTo>
                  <a:pt x="285616" y="-14123"/>
                  <a:pt x="591556" y="-28668"/>
                  <a:pt x="780488" y="0"/>
                </a:cubicBezTo>
                <a:cubicBezTo>
                  <a:pt x="969420" y="28668"/>
                  <a:pt x="1094037" y="1383"/>
                  <a:pt x="1234254" y="0"/>
                </a:cubicBezTo>
                <a:cubicBezTo>
                  <a:pt x="1374471" y="-1383"/>
                  <a:pt x="1648361" y="-7224"/>
                  <a:pt x="1794789" y="0"/>
                </a:cubicBezTo>
                <a:cubicBezTo>
                  <a:pt x="1941218" y="7224"/>
                  <a:pt x="2335950" y="-23944"/>
                  <a:pt x="2568861" y="0"/>
                </a:cubicBezTo>
                <a:cubicBezTo>
                  <a:pt x="2801772" y="23944"/>
                  <a:pt x="3041186" y="5898"/>
                  <a:pt x="3236165" y="0"/>
                </a:cubicBezTo>
                <a:cubicBezTo>
                  <a:pt x="3431144" y="-5898"/>
                  <a:pt x="3571515" y="-17094"/>
                  <a:pt x="3689931" y="0"/>
                </a:cubicBezTo>
                <a:cubicBezTo>
                  <a:pt x="3808347" y="17094"/>
                  <a:pt x="3866052" y="-4473"/>
                  <a:pt x="4036929" y="0"/>
                </a:cubicBezTo>
                <a:cubicBezTo>
                  <a:pt x="4207806" y="4473"/>
                  <a:pt x="4518050" y="-30744"/>
                  <a:pt x="4917770" y="0"/>
                </a:cubicBezTo>
                <a:cubicBezTo>
                  <a:pt x="5317490" y="30744"/>
                  <a:pt x="5311640" y="-16452"/>
                  <a:pt x="5691842" y="0"/>
                </a:cubicBezTo>
                <a:cubicBezTo>
                  <a:pt x="6072044" y="16452"/>
                  <a:pt x="6074652" y="-18156"/>
                  <a:pt x="6252377" y="0"/>
                </a:cubicBezTo>
                <a:cubicBezTo>
                  <a:pt x="6430102" y="18156"/>
                  <a:pt x="6559321" y="21412"/>
                  <a:pt x="6706144" y="0"/>
                </a:cubicBezTo>
                <a:cubicBezTo>
                  <a:pt x="6852967" y="-21412"/>
                  <a:pt x="7209723" y="17144"/>
                  <a:pt x="7373447" y="0"/>
                </a:cubicBezTo>
                <a:cubicBezTo>
                  <a:pt x="7537171" y="-17144"/>
                  <a:pt x="7886007" y="-33049"/>
                  <a:pt x="8040751" y="0"/>
                </a:cubicBezTo>
                <a:cubicBezTo>
                  <a:pt x="8195495" y="33049"/>
                  <a:pt x="8526883" y="-7045"/>
                  <a:pt x="8814823" y="0"/>
                </a:cubicBezTo>
                <a:cubicBezTo>
                  <a:pt x="9102763" y="7045"/>
                  <a:pt x="9426505" y="31815"/>
                  <a:pt x="9588895" y="0"/>
                </a:cubicBezTo>
                <a:cubicBezTo>
                  <a:pt x="9751285" y="-31815"/>
                  <a:pt x="10259471" y="23219"/>
                  <a:pt x="10790042" y="0"/>
                </a:cubicBezTo>
                <a:cubicBezTo>
                  <a:pt x="10847150" y="-14460"/>
                  <a:pt x="10892839" y="52142"/>
                  <a:pt x="10903226" y="113184"/>
                </a:cubicBezTo>
                <a:cubicBezTo>
                  <a:pt x="10899483" y="255857"/>
                  <a:pt x="10908898" y="356868"/>
                  <a:pt x="10903226" y="565904"/>
                </a:cubicBezTo>
                <a:cubicBezTo>
                  <a:pt x="10909032" y="631814"/>
                  <a:pt x="10859530" y="688902"/>
                  <a:pt x="10790042" y="679088"/>
                </a:cubicBezTo>
                <a:cubicBezTo>
                  <a:pt x="10604142" y="649834"/>
                  <a:pt x="10314554" y="687006"/>
                  <a:pt x="9909201" y="679088"/>
                </a:cubicBezTo>
                <a:cubicBezTo>
                  <a:pt x="9503848" y="671170"/>
                  <a:pt x="9514459" y="660238"/>
                  <a:pt x="9348666" y="679088"/>
                </a:cubicBezTo>
                <a:cubicBezTo>
                  <a:pt x="9182873" y="697938"/>
                  <a:pt x="8998848" y="705367"/>
                  <a:pt x="8681363" y="679088"/>
                </a:cubicBezTo>
                <a:cubicBezTo>
                  <a:pt x="8363878" y="652809"/>
                  <a:pt x="8163035" y="719292"/>
                  <a:pt x="7800522" y="679088"/>
                </a:cubicBezTo>
                <a:cubicBezTo>
                  <a:pt x="7438009" y="638884"/>
                  <a:pt x="7325727" y="676302"/>
                  <a:pt x="7133218" y="679088"/>
                </a:cubicBezTo>
                <a:cubicBezTo>
                  <a:pt x="6940709" y="681874"/>
                  <a:pt x="6853817" y="670558"/>
                  <a:pt x="6679452" y="679088"/>
                </a:cubicBezTo>
                <a:cubicBezTo>
                  <a:pt x="6505087" y="687618"/>
                  <a:pt x="6249309" y="644758"/>
                  <a:pt x="5905379" y="679088"/>
                </a:cubicBezTo>
                <a:cubicBezTo>
                  <a:pt x="5561449" y="713418"/>
                  <a:pt x="5558247" y="664092"/>
                  <a:pt x="5238076" y="679088"/>
                </a:cubicBezTo>
                <a:cubicBezTo>
                  <a:pt x="4917905" y="694084"/>
                  <a:pt x="4925045" y="663745"/>
                  <a:pt x="4677541" y="679088"/>
                </a:cubicBezTo>
                <a:cubicBezTo>
                  <a:pt x="4430038" y="694431"/>
                  <a:pt x="4086839" y="657826"/>
                  <a:pt x="3796700" y="679088"/>
                </a:cubicBezTo>
                <a:cubicBezTo>
                  <a:pt x="3506561" y="700350"/>
                  <a:pt x="3376477" y="678529"/>
                  <a:pt x="3236165" y="679088"/>
                </a:cubicBezTo>
                <a:cubicBezTo>
                  <a:pt x="3095853" y="679647"/>
                  <a:pt x="2782076" y="695185"/>
                  <a:pt x="2568861" y="679088"/>
                </a:cubicBezTo>
                <a:cubicBezTo>
                  <a:pt x="2355646" y="662991"/>
                  <a:pt x="2329082" y="699861"/>
                  <a:pt x="2115095" y="679088"/>
                </a:cubicBezTo>
                <a:cubicBezTo>
                  <a:pt x="1901108" y="658315"/>
                  <a:pt x="1926919" y="681287"/>
                  <a:pt x="1768097" y="679088"/>
                </a:cubicBezTo>
                <a:cubicBezTo>
                  <a:pt x="1609275" y="676889"/>
                  <a:pt x="1302645" y="647574"/>
                  <a:pt x="1100793" y="679088"/>
                </a:cubicBezTo>
                <a:cubicBezTo>
                  <a:pt x="898941" y="710602"/>
                  <a:pt x="356018" y="667086"/>
                  <a:pt x="113184" y="679088"/>
                </a:cubicBezTo>
                <a:cubicBezTo>
                  <a:pt x="62022" y="673790"/>
                  <a:pt x="-10291" y="621962"/>
                  <a:pt x="0" y="565904"/>
                </a:cubicBezTo>
                <a:cubicBezTo>
                  <a:pt x="-3686" y="468496"/>
                  <a:pt x="-11810" y="302936"/>
                  <a:pt x="0" y="113184"/>
                </a:cubicBezTo>
                <a:close/>
              </a:path>
            </a:pathLst>
          </a:custGeom>
          <a:solidFill>
            <a:srgbClr val="00FFCC"/>
          </a:solidFill>
          <a:ln w="38100">
            <a:solidFill>
              <a:srgbClr val="D1781B"/>
            </a:solidFill>
            <a:extLst>
              <a:ext uri="{C807C97D-BFC1-408E-A445-0C87EB9F89A2}">
                <ask:lineSketchStyleProps xmlns:ask="http://schemas.microsoft.com/office/drawing/2018/sketchyshapes" sd="32534351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600" b="1" dirty="0" err="1">
                <a:solidFill>
                  <a:srgbClr val="C00000"/>
                </a:solidFill>
              </a:rPr>
              <a:t>Ví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dụ</a:t>
            </a:r>
            <a:r>
              <a:rPr lang="en-US" sz="3600" b="1" dirty="0">
                <a:solidFill>
                  <a:srgbClr val="C00000"/>
                </a:solidFill>
              </a:rPr>
              <a:t> 1: </a:t>
            </a:r>
            <a:r>
              <a:rPr lang="en-US" sz="3600" b="1" dirty="0" err="1">
                <a:solidFill>
                  <a:srgbClr val="C00000"/>
                </a:solidFill>
              </a:rPr>
              <a:t>Làm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tròn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các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số</a:t>
            </a:r>
            <a:r>
              <a:rPr lang="en-US" sz="3600" b="1" dirty="0">
                <a:solidFill>
                  <a:srgbClr val="C00000"/>
                </a:solidFill>
              </a:rPr>
              <a:t>  8100 </a:t>
            </a:r>
            <a:r>
              <a:rPr lang="en-US" sz="3600" b="1" dirty="0" err="1">
                <a:solidFill>
                  <a:srgbClr val="C00000"/>
                </a:solidFill>
              </a:rPr>
              <a:t>và</a:t>
            </a:r>
            <a:r>
              <a:rPr lang="en-US" sz="3600" b="1" dirty="0">
                <a:solidFill>
                  <a:srgbClr val="C00000"/>
                </a:solidFill>
              </a:rPr>
              <a:t> 8700 </a:t>
            </a:r>
            <a:r>
              <a:rPr lang="en-US" sz="3600" b="1" dirty="0" err="1">
                <a:solidFill>
                  <a:srgbClr val="C00000"/>
                </a:solidFill>
              </a:rPr>
              <a:t>đến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hàng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nghìn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498F94C9-E63D-5921-F456-2D6D7CA30C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29434" y="1643063"/>
            <a:ext cx="8516592" cy="1309087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2AF96AB5-ABB7-1A4E-9FC1-32BCC5B1A086}"/>
              </a:ext>
            </a:extLst>
          </p:cNvPr>
          <p:cNvSpPr txBox="1"/>
          <p:nvPr/>
        </p:nvSpPr>
        <p:spPr>
          <a:xfrm>
            <a:off x="834887" y="3220279"/>
            <a:ext cx="10038522" cy="8617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</a:pP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Ta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thấy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8 100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gần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8 000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hơn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9 000.</a:t>
            </a:r>
          </a:p>
          <a:p>
            <a:pPr algn="l"/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Vậy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Khi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tròn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8 100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đến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ta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8 000.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A8E6B0B-C2CB-77A0-40EE-07BC117FAC71}"/>
              </a:ext>
            </a:extLst>
          </p:cNvPr>
          <p:cNvSpPr txBox="1"/>
          <p:nvPr/>
        </p:nvSpPr>
        <p:spPr>
          <a:xfrm>
            <a:off x="874644" y="4263887"/>
            <a:ext cx="10038522" cy="8617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</a:pP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Ta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thấy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8 700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gần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9 000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hơn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8 000.</a:t>
            </a:r>
          </a:p>
          <a:p>
            <a:pPr algn="l"/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Vậy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Khi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tròn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8 700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đến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ta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9 000.</a:t>
            </a:r>
          </a:p>
        </p:txBody>
      </p:sp>
    </p:spTree>
    <p:extLst>
      <p:ext uri="{BB962C8B-B14F-4D97-AF65-F5344CB8AC3E}">
        <p14:creationId xmlns:p14="http://schemas.microsoft.com/office/powerpoint/2010/main" val="321598617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2" grpId="0" build="p"/>
      <p:bldP spid="14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88844" y="188599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119C8F8-E7E1-DF32-652B-19F8A84F483B}"/>
              </a:ext>
            </a:extLst>
          </p:cNvPr>
          <p:cNvSpPr/>
          <p:nvPr/>
        </p:nvSpPr>
        <p:spPr>
          <a:xfrm>
            <a:off x="685800" y="599907"/>
            <a:ext cx="10903226" cy="679088"/>
          </a:xfrm>
          <a:custGeom>
            <a:avLst/>
            <a:gdLst>
              <a:gd name="connsiteX0" fmla="*/ 0 w 10903226"/>
              <a:gd name="connsiteY0" fmla="*/ 113184 h 679088"/>
              <a:gd name="connsiteX1" fmla="*/ 113184 w 10903226"/>
              <a:gd name="connsiteY1" fmla="*/ 0 h 679088"/>
              <a:gd name="connsiteX2" fmla="*/ 566950 w 10903226"/>
              <a:gd name="connsiteY2" fmla="*/ 0 h 679088"/>
              <a:gd name="connsiteX3" fmla="*/ 1020717 w 10903226"/>
              <a:gd name="connsiteY3" fmla="*/ 0 h 679088"/>
              <a:gd name="connsiteX4" fmla="*/ 1688021 w 10903226"/>
              <a:gd name="connsiteY4" fmla="*/ 0 h 679088"/>
              <a:gd name="connsiteX5" fmla="*/ 2141787 w 10903226"/>
              <a:gd name="connsiteY5" fmla="*/ 0 h 679088"/>
              <a:gd name="connsiteX6" fmla="*/ 3022628 w 10903226"/>
              <a:gd name="connsiteY6" fmla="*/ 0 h 679088"/>
              <a:gd name="connsiteX7" fmla="*/ 3476394 w 10903226"/>
              <a:gd name="connsiteY7" fmla="*/ 0 h 679088"/>
              <a:gd name="connsiteX8" fmla="*/ 4143698 w 10903226"/>
              <a:gd name="connsiteY8" fmla="*/ 0 h 679088"/>
              <a:gd name="connsiteX9" fmla="*/ 4917770 w 10903226"/>
              <a:gd name="connsiteY9" fmla="*/ 0 h 679088"/>
              <a:gd name="connsiteX10" fmla="*/ 5798611 w 10903226"/>
              <a:gd name="connsiteY10" fmla="*/ 0 h 679088"/>
              <a:gd name="connsiteX11" fmla="*/ 6252377 w 10903226"/>
              <a:gd name="connsiteY11" fmla="*/ 0 h 679088"/>
              <a:gd name="connsiteX12" fmla="*/ 7026450 w 10903226"/>
              <a:gd name="connsiteY12" fmla="*/ 0 h 679088"/>
              <a:gd name="connsiteX13" fmla="*/ 7586985 w 10903226"/>
              <a:gd name="connsiteY13" fmla="*/ 0 h 679088"/>
              <a:gd name="connsiteX14" fmla="*/ 8361057 w 10903226"/>
              <a:gd name="connsiteY14" fmla="*/ 0 h 679088"/>
              <a:gd name="connsiteX15" fmla="*/ 9028360 w 10903226"/>
              <a:gd name="connsiteY15" fmla="*/ 0 h 679088"/>
              <a:gd name="connsiteX16" fmla="*/ 9375358 w 10903226"/>
              <a:gd name="connsiteY16" fmla="*/ 0 h 679088"/>
              <a:gd name="connsiteX17" fmla="*/ 9829125 w 10903226"/>
              <a:gd name="connsiteY17" fmla="*/ 0 h 679088"/>
              <a:gd name="connsiteX18" fmla="*/ 10790042 w 10903226"/>
              <a:gd name="connsiteY18" fmla="*/ 0 h 679088"/>
              <a:gd name="connsiteX19" fmla="*/ 10903226 w 10903226"/>
              <a:gd name="connsiteY19" fmla="*/ 113184 h 679088"/>
              <a:gd name="connsiteX20" fmla="*/ 10903226 w 10903226"/>
              <a:gd name="connsiteY20" fmla="*/ 565904 h 679088"/>
              <a:gd name="connsiteX21" fmla="*/ 10790042 w 10903226"/>
              <a:gd name="connsiteY21" fmla="*/ 679088 h 679088"/>
              <a:gd name="connsiteX22" fmla="*/ 10229507 w 10903226"/>
              <a:gd name="connsiteY22" fmla="*/ 679088 h 679088"/>
              <a:gd name="connsiteX23" fmla="*/ 9348666 w 10903226"/>
              <a:gd name="connsiteY23" fmla="*/ 679088 h 679088"/>
              <a:gd name="connsiteX24" fmla="*/ 8467825 w 10903226"/>
              <a:gd name="connsiteY24" fmla="*/ 679088 h 679088"/>
              <a:gd name="connsiteX25" fmla="*/ 8014059 w 10903226"/>
              <a:gd name="connsiteY25" fmla="*/ 679088 h 679088"/>
              <a:gd name="connsiteX26" fmla="*/ 7239987 w 10903226"/>
              <a:gd name="connsiteY26" fmla="*/ 679088 h 679088"/>
              <a:gd name="connsiteX27" fmla="*/ 6465915 w 10903226"/>
              <a:gd name="connsiteY27" fmla="*/ 679088 h 679088"/>
              <a:gd name="connsiteX28" fmla="*/ 5585074 w 10903226"/>
              <a:gd name="connsiteY28" fmla="*/ 679088 h 679088"/>
              <a:gd name="connsiteX29" fmla="*/ 5024539 w 10903226"/>
              <a:gd name="connsiteY29" fmla="*/ 679088 h 679088"/>
              <a:gd name="connsiteX30" fmla="*/ 4464004 w 10903226"/>
              <a:gd name="connsiteY30" fmla="*/ 679088 h 679088"/>
              <a:gd name="connsiteX31" fmla="*/ 3903469 w 10903226"/>
              <a:gd name="connsiteY31" fmla="*/ 679088 h 679088"/>
              <a:gd name="connsiteX32" fmla="*/ 3236165 w 10903226"/>
              <a:gd name="connsiteY32" fmla="*/ 679088 h 679088"/>
              <a:gd name="connsiteX33" fmla="*/ 2782399 w 10903226"/>
              <a:gd name="connsiteY33" fmla="*/ 679088 h 679088"/>
              <a:gd name="connsiteX34" fmla="*/ 2008326 w 10903226"/>
              <a:gd name="connsiteY34" fmla="*/ 679088 h 679088"/>
              <a:gd name="connsiteX35" fmla="*/ 1127486 w 10903226"/>
              <a:gd name="connsiteY35" fmla="*/ 679088 h 679088"/>
              <a:gd name="connsiteX36" fmla="*/ 113184 w 10903226"/>
              <a:gd name="connsiteY36" fmla="*/ 679088 h 679088"/>
              <a:gd name="connsiteX37" fmla="*/ 0 w 10903226"/>
              <a:gd name="connsiteY37" fmla="*/ 565904 h 679088"/>
              <a:gd name="connsiteX38" fmla="*/ 0 w 10903226"/>
              <a:gd name="connsiteY38" fmla="*/ 113184 h 67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903226" h="679088" fill="none" extrusionOk="0">
                <a:moveTo>
                  <a:pt x="0" y="113184"/>
                </a:moveTo>
                <a:cubicBezTo>
                  <a:pt x="-7584" y="42773"/>
                  <a:pt x="41763" y="-1272"/>
                  <a:pt x="113184" y="0"/>
                </a:cubicBezTo>
                <a:cubicBezTo>
                  <a:pt x="279275" y="13842"/>
                  <a:pt x="342419" y="13559"/>
                  <a:pt x="566950" y="0"/>
                </a:cubicBezTo>
                <a:cubicBezTo>
                  <a:pt x="791481" y="-13559"/>
                  <a:pt x="928106" y="19377"/>
                  <a:pt x="1020717" y="0"/>
                </a:cubicBezTo>
                <a:cubicBezTo>
                  <a:pt x="1113328" y="-19377"/>
                  <a:pt x="1391303" y="-27583"/>
                  <a:pt x="1688021" y="0"/>
                </a:cubicBezTo>
                <a:cubicBezTo>
                  <a:pt x="1984739" y="27583"/>
                  <a:pt x="2025515" y="10174"/>
                  <a:pt x="2141787" y="0"/>
                </a:cubicBezTo>
                <a:cubicBezTo>
                  <a:pt x="2258059" y="-10174"/>
                  <a:pt x="2605797" y="-37449"/>
                  <a:pt x="3022628" y="0"/>
                </a:cubicBezTo>
                <a:cubicBezTo>
                  <a:pt x="3439459" y="37449"/>
                  <a:pt x="3290235" y="-3553"/>
                  <a:pt x="3476394" y="0"/>
                </a:cubicBezTo>
                <a:cubicBezTo>
                  <a:pt x="3662553" y="3553"/>
                  <a:pt x="3925402" y="-32776"/>
                  <a:pt x="4143698" y="0"/>
                </a:cubicBezTo>
                <a:cubicBezTo>
                  <a:pt x="4361994" y="32776"/>
                  <a:pt x="4634086" y="-22727"/>
                  <a:pt x="4917770" y="0"/>
                </a:cubicBezTo>
                <a:cubicBezTo>
                  <a:pt x="5201454" y="22727"/>
                  <a:pt x="5581407" y="2176"/>
                  <a:pt x="5798611" y="0"/>
                </a:cubicBezTo>
                <a:cubicBezTo>
                  <a:pt x="6015815" y="-2176"/>
                  <a:pt x="6060125" y="-12981"/>
                  <a:pt x="6252377" y="0"/>
                </a:cubicBezTo>
                <a:cubicBezTo>
                  <a:pt x="6444629" y="12981"/>
                  <a:pt x="6776418" y="-30379"/>
                  <a:pt x="7026450" y="0"/>
                </a:cubicBezTo>
                <a:cubicBezTo>
                  <a:pt x="7276482" y="30379"/>
                  <a:pt x="7369930" y="-26052"/>
                  <a:pt x="7586985" y="0"/>
                </a:cubicBezTo>
                <a:cubicBezTo>
                  <a:pt x="7804041" y="26052"/>
                  <a:pt x="8098138" y="28829"/>
                  <a:pt x="8361057" y="0"/>
                </a:cubicBezTo>
                <a:cubicBezTo>
                  <a:pt x="8623976" y="-28829"/>
                  <a:pt x="8708258" y="-3302"/>
                  <a:pt x="9028360" y="0"/>
                </a:cubicBezTo>
                <a:cubicBezTo>
                  <a:pt x="9348462" y="3302"/>
                  <a:pt x="9222440" y="-10167"/>
                  <a:pt x="9375358" y="0"/>
                </a:cubicBezTo>
                <a:cubicBezTo>
                  <a:pt x="9528276" y="10167"/>
                  <a:pt x="9676557" y="16300"/>
                  <a:pt x="9829125" y="0"/>
                </a:cubicBezTo>
                <a:cubicBezTo>
                  <a:pt x="9981693" y="-16300"/>
                  <a:pt x="10317924" y="-27257"/>
                  <a:pt x="10790042" y="0"/>
                </a:cubicBezTo>
                <a:cubicBezTo>
                  <a:pt x="10851173" y="3844"/>
                  <a:pt x="10894921" y="61164"/>
                  <a:pt x="10903226" y="113184"/>
                </a:cubicBezTo>
                <a:cubicBezTo>
                  <a:pt x="10901437" y="321816"/>
                  <a:pt x="10904131" y="362113"/>
                  <a:pt x="10903226" y="565904"/>
                </a:cubicBezTo>
                <a:cubicBezTo>
                  <a:pt x="10894743" y="631889"/>
                  <a:pt x="10855390" y="677598"/>
                  <a:pt x="10790042" y="679088"/>
                </a:cubicBezTo>
                <a:cubicBezTo>
                  <a:pt x="10614638" y="670575"/>
                  <a:pt x="10461162" y="704204"/>
                  <a:pt x="10229507" y="679088"/>
                </a:cubicBezTo>
                <a:cubicBezTo>
                  <a:pt x="9997853" y="653972"/>
                  <a:pt x="9570391" y="711354"/>
                  <a:pt x="9348666" y="679088"/>
                </a:cubicBezTo>
                <a:cubicBezTo>
                  <a:pt x="9126941" y="646822"/>
                  <a:pt x="8683577" y="681777"/>
                  <a:pt x="8467825" y="679088"/>
                </a:cubicBezTo>
                <a:cubicBezTo>
                  <a:pt x="8252073" y="676399"/>
                  <a:pt x="8178417" y="667461"/>
                  <a:pt x="8014059" y="679088"/>
                </a:cubicBezTo>
                <a:cubicBezTo>
                  <a:pt x="7849701" y="690715"/>
                  <a:pt x="7497081" y="675038"/>
                  <a:pt x="7239987" y="679088"/>
                </a:cubicBezTo>
                <a:cubicBezTo>
                  <a:pt x="6982893" y="683138"/>
                  <a:pt x="6774187" y="654516"/>
                  <a:pt x="6465915" y="679088"/>
                </a:cubicBezTo>
                <a:cubicBezTo>
                  <a:pt x="6157643" y="703660"/>
                  <a:pt x="5967692" y="651118"/>
                  <a:pt x="5585074" y="679088"/>
                </a:cubicBezTo>
                <a:cubicBezTo>
                  <a:pt x="5202456" y="707058"/>
                  <a:pt x="5238213" y="667619"/>
                  <a:pt x="5024539" y="679088"/>
                </a:cubicBezTo>
                <a:cubicBezTo>
                  <a:pt x="4810866" y="690557"/>
                  <a:pt x="4622504" y="692113"/>
                  <a:pt x="4464004" y="679088"/>
                </a:cubicBezTo>
                <a:cubicBezTo>
                  <a:pt x="4305505" y="666063"/>
                  <a:pt x="4174765" y="679466"/>
                  <a:pt x="3903469" y="679088"/>
                </a:cubicBezTo>
                <a:cubicBezTo>
                  <a:pt x="3632174" y="678710"/>
                  <a:pt x="3526807" y="663571"/>
                  <a:pt x="3236165" y="679088"/>
                </a:cubicBezTo>
                <a:cubicBezTo>
                  <a:pt x="2945523" y="694605"/>
                  <a:pt x="2971008" y="698564"/>
                  <a:pt x="2782399" y="679088"/>
                </a:cubicBezTo>
                <a:cubicBezTo>
                  <a:pt x="2593790" y="659612"/>
                  <a:pt x="2221145" y="654604"/>
                  <a:pt x="2008326" y="679088"/>
                </a:cubicBezTo>
                <a:cubicBezTo>
                  <a:pt x="1795507" y="703572"/>
                  <a:pt x="1555842" y="689757"/>
                  <a:pt x="1127486" y="679088"/>
                </a:cubicBezTo>
                <a:cubicBezTo>
                  <a:pt x="699130" y="668419"/>
                  <a:pt x="527244" y="666757"/>
                  <a:pt x="113184" y="679088"/>
                </a:cubicBezTo>
                <a:cubicBezTo>
                  <a:pt x="41646" y="672645"/>
                  <a:pt x="-9616" y="628619"/>
                  <a:pt x="0" y="565904"/>
                </a:cubicBezTo>
                <a:cubicBezTo>
                  <a:pt x="22356" y="407627"/>
                  <a:pt x="-3836" y="309440"/>
                  <a:pt x="0" y="113184"/>
                </a:cubicBezTo>
                <a:close/>
              </a:path>
              <a:path w="10903226" h="679088" stroke="0" extrusionOk="0">
                <a:moveTo>
                  <a:pt x="0" y="113184"/>
                </a:moveTo>
                <a:cubicBezTo>
                  <a:pt x="-1114" y="39217"/>
                  <a:pt x="48441" y="-2768"/>
                  <a:pt x="113184" y="0"/>
                </a:cubicBezTo>
                <a:cubicBezTo>
                  <a:pt x="285616" y="-14123"/>
                  <a:pt x="591556" y="-28668"/>
                  <a:pt x="780488" y="0"/>
                </a:cubicBezTo>
                <a:cubicBezTo>
                  <a:pt x="969420" y="28668"/>
                  <a:pt x="1094037" y="1383"/>
                  <a:pt x="1234254" y="0"/>
                </a:cubicBezTo>
                <a:cubicBezTo>
                  <a:pt x="1374471" y="-1383"/>
                  <a:pt x="1648361" y="-7224"/>
                  <a:pt x="1794789" y="0"/>
                </a:cubicBezTo>
                <a:cubicBezTo>
                  <a:pt x="1941218" y="7224"/>
                  <a:pt x="2335950" y="-23944"/>
                  <a:pt x="2568861" y="0"/>
                </a:cubicBezTo>
                <a:cubicBezTo>
                  <a:pt x="2801772" y="23944"/>
                  <a:pt x="3041186" y="5898"/>
                  <a:pt x="3236165" y="0"/>
                </a:cubicBezTo>
                <a:cubicBezTo>
                  <a:pt x="3431144" y="-5898"/>
                  <a:pt x="3571515" y="-17094"/>
                  <a:pt x="3689931" y="0"/>
                </a:cubicBezTo>
                <a:cubicBezTo>
                  <a:pt x="3808347" y="17094"/>
                  <a:pt x="3866052" y="-4473"/>
                  <a:pt x="4036929" y="0"/>
                </a:cubicBezTo>
                <a:cubicBezTo>
                  <a:pt x="4207806" y="4473"/>
                  <a:pt x="4518050" y="-30744"/>
                  <a:pt x="4917770" y="0"/>
                </a:cubicBezTo>
                <a:cubicBezTo>
                  <a:pt x="5317490" y="30744"/>
                  <a:pt x="5311640" y="-16452"/>
                  <a:pt x="5691842" y="0"/>
                </a:cubicBezTo>
                <a:cubicBezTo>
                  <a:pt x="6072044" y="16452"/>
                  <a:pt x="6074652" y="-18156"/>
                  <a:pt x="6252377" y="0"/>
                </a:cubicBezTo>
                <a:cubicBezTo>
                  <a:pt x="6430102" y="18156"/>
                  <a:pt x="6559321" y="21412"/>
                  <a:pt x="6706144" y="0"/>
                </a:cubicBezTo>
                <a:cubicBezTo>
                  <a:pt x="6852967" y="-21412"/>
                  <a:pt x="7209723" y="17144"/>
                  <a:pt x="7373447" y="0"/>
                </a:cubicBezTo>
                <a:cubicBezTo>
                  <a:pt x="7537171" y="-17144"/>
                  <a:pt x="7886007" y="-33049"/>
                  <a:pt x="8040751" y="0"/>
                </a:cubicBezTo>
                <a:cubicBezTo>
                  <a:pt x="8195495" y="33049"/>
                  <a:pt x="8526883" y="-7045"/>
                  <a:pt x="8814823" y="0"/>
                </a:cubicBezTo>
                <a:cubicBezTo>
                  <a:pt x="9102763" y="7045"/>
                  <a:pt x="9426505" y="31815"/>
                  <a:pt x="9588895" y="0"/>
                </a:cubicBezTo>
                <a:cubicBezTo>
                  <a:pt x="9751285" y="-31815"/>
                  <a:pt x="10259471" y="23219"/>
                  <a:pt x="10790042" y="0"/>
                </a:cubicBezTo>
                <a:cubicBezTo>
                  <a:pt x="10847150" y="-14460"/>
                  <a:pt x="10892839" y="52142"/>
                  <a:pt x="10903226" y="113184"/>
                </a:cubicBezTo>
                <a:cubicBezTo>
                  <a:pt x="10899483" y="255857"/>
                  <a:pt x="10908898" y="356868"/>
                  <a:pt x="10903226" y="565904"/>
                </a:cubicBezTo>
                <a:cubicBezTo>
                  <a:pt x="10909032" y="631814"/>
                  <a:pt x="10859530" y="688902"/>
                  <a:pt x="10790042" y="679088"/>
                </a:cubicBezTo>
                <a:cubicBezTo>
                  <a:pt x="10604142" y="649834"/>
                  <a:pt x="10314554" y="687006"/>
                  <a:pt x="9909201" y="679088"/>
                </a:cubicBezTo>
                <a:cubicBezTo>
                  <a:pt x="9503848" y="671170"/>
                  <a:pt x="9514459" y="660238"/>
                  <a:pt x="9348666" y="679088"/>
                </a:cubicBezTo>
                <a:cubicBezTo>
                  <a:pt x="9182873" y="697938"/>
                  <a:pt x="8998848" y="705367"/>
                  <a:pt x="8681363" y="679088"/>
                </a:cubicBezTo>
                <a:cubicBezTo>
                  <a:pt x="8363878" y="652809"/>
                  <a:pt x="8163035" y="719292"/>
                  <a:pt x="7800522" y="679088"/>
                </a:cubicBezTo>
                <a:cubicBezTo>
                  <a:pt x="7438009" y="638884"/>
                  <a:pt x="7325727" y="676302"/>
                  <a:pt x="7133218" y="679088"/>
                </a:cubicBezTo>
                <a:cubicBezTo>
                  <a:pt x="6940709" y="681874"/>
                  <a:pt x="6853817" y="670558"/>
                  <a:pt x="6679452" y="679088"/>
                </a:cubicBezTo>
                <a:cubicBezTo>
                  <a:pt x="6505087" y="687618"/>
                  <a:pt x="6249309" y="644758"/>
                  <a:pt x="5905379" y="679088"/>
                </a:cubicBezTo>
                <a:cubicBezTo>
                  <a:pt x="5561449" y="713418"/>
                  <a:pt x="5558247" y="664092"/>
                  <a:pt x="5238076" y="679088"/>
                </a:cubicBezTo>
                <a:cubicBezTo>
                  <a:pt x="4917905" y="694084"/>
                  <a:pt x="4925045" y="663745"/>
                  <a:pt x="4677541" y="679088"/>
                </a:cubicBezTo>
                <a:cubicBezTo>
                  <a:pt x="4430038" y="694431"/>
                  <a:pt x="4086839" y="657826"/>
                  <a:pt x="3796700" y="679088"/>
                </a:cubicBezTo>
                <a:cubicBezTo>
                  <a:pt x="3506561" y="700350"/>
                  <a:pt x="3376477" y="678529"/>
                  <a:pt x="3236165" y="679088"/>
                </a:cubicBezTo>
                <a:cubicBezTo>
                  <a:pt x="3095853" y="679647"/>
                  <a:pt x="2782076" y="695185"/>
                  <a:pt x="2568861" y="679088"/>
                </a:cubicBezTo>
                <a:cubicBezTo>
                  <a:pt x="2355646" y="662991"/>
                  <a:pt x="2329082" y="699861"/>
                  <a:pt x="2115095" y="679088"/>
                </a:cubicBezTo>
                <a:cubicBezTo>
                  <a:pt x="1901108" y="658315"/>
                  <a:pt x="1926919" y="681287"/>
                  <a:pt x="1768097" y="679088"/>
                </a:cubicBezTo>
                <a:cubicBezTo>
                  <a:pt x="1609275" y="676889"/>
                  <a:pt x="1302645" y="647574"/>
                  <a:pt x="1100793" y="679088"/>
                </a:cubicBezTo>
                <a:cubicBezTo>
                  <a:pt x="898941" y="710602"/>
                  <a:pt x="356018" y="667086"/>
                  <a:pt x="113184" y="679088"/>
                </a:cubicBezTo>
                <a:cubicBezTo>
                  <a:pt x="62022" y="673790"/>
                  <a:pt x="-10291" y="621962"/>
                  <a:pt x="0" y="565904"/>
                </a:cubicBezTo>
                <a:cubicBezTo>
                  <a:pt x="-3686" y="468496"/>
                  <a:pt x="-11810" y="302936"/>
                  <a:pt x="0" y="113184"/>
                </a:cubicBezTo>
                <a:close/>
              </a:path>
            </a:pathLst>
          </a:custGeom>
          <a:solidFill>
            <a:srgbClr val="00FFCC"/>
          </a:solidFill>
          <a:ln w="38100">
            <a:solidFill>
              <a:srgbClr val="D1781B"/>
            </a:solidFill>
            <a:extLst>
              <a:ext uri="{C807C97D-BFC1-408E-A445-0C87EB9F89A2}">
                <ask:lineSketchStyleProps xmlns:ask="http://schemas.microsoft.com/office/drawing/2018/sketchyshapes" sd="32534351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600" b="1">
                <a:solidFill>
                  <a:srgbClr val="C00000"/>
                </a:solidFill>
              </a:rPr>
              <a:t>Ví dụ 2: Làm tròn số 2500 đến hàng nghìn.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AF96AB5-ABB7-1A4E-9FC1-32BCC5B1A086}"/>
              </a:ext>
            </a:extLst>
          </p:cNvPr>
          <p:cNvSpPr txBox="1"/>
          <p:nvPr/>
        </p:nvSpPr>
        <p:spPr>
          <a:xfrm>
            <a:off x="834887" y="3220279"/>
            <a:ext cx="10038522" cy="14773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Ta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thấy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2 500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cách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đều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hai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2 000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3 000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lvl="0" algn="just"/>
            <a:r>
              <a:rPr lang="en-US" sz="32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Quy</a:t>
            </a:r>
            <a:r>
              <a:rPr lang="en-US" sz="32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ước</a:t>
            </a:r>
            <a:r>
              <a:rPr lang="en-US" sz="32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K</a:t>
            </a:r>
            <a:r>
              <a:rPr lang="vi-VN" sz="32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hi làm tròn số 2500 đến hàng nghìn ta được số 3000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F738D11-3D67-AB03-2FC8-1E4627391D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51809" y="1554646"/>
            <a:ext cx="8251953" cy="12780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638223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228600" y="516590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E12495BE-0BE7-44D2-9B51-1D60528B919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250" b="100000" l="1781" r="97844">
                        <a14:foregroundMark x1="53608" y1="78750" x2="68978" y2="60000"/>
                        <a14:foregroundMark x1="86785" y1="31625" x2="86785" y2="2987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43871" y="2954624"/>
            <a:ext cx="5206127" cy="3903376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EE25D1CD-AC9C-4856-BA36-DBAB87D6161D}"/>
              </a:ext>
            </a:extLst>
          </p:cNvPr>
          <p:cNvGrpSpPr/>
          <p:nvPr/>
        </p:nvGrpSpPr>
        <p:grpSpPr>
          <a:xfrm>
            <a:off x="3025974" y="646043"/>
            <a:ext cx="8205243" cy="3159531"/>
            <a:chOff x="7493918" y="2295871"/>
            <a:chExt cx="3939693" cy="1989197"/>
          </a:xfrm>
        </p:grpSpPr>
        <p:sp>
          <p:nvSpPr>
            <p:cNvPr id="36" name="PA_库_任意多边形 42">
              <a:extLst>
                <a:ext uri="{FF2B5EF4-FFF2-40B4-BE49-F238E27FC236}">
                  <a16:creationId xmlns:a16="http://schemas.microsoft.com/office/drawing/2014/main" id="{C7D453E5-7456-453D-B037-C8AF278FB611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 rot="16200000" flipV="1">
              <a:off x="8469166" y="1320623"/>
              <a:ext cx="1989197" cy="3939693"/>
            </a:xfrm>
            <a:custGeom>
              <a:avLst/>
              <a:gdLst>
                <a:gd name="connsiteX0" fmla="*/ 268941 w 1785392"/>
                <a:gd name="connsiteY0" fmla="*/ 475427 h 1041295"/>
                <a:gd name="connsiteX1" fmla="*/ 0 w 1785392"/>
                <a:gd name="connsiteY1" fmla="*/ 658307 h 1041295"/>
                <a:gd name="connsiteX2" fmla="*/ 301214 w 1785392"/>
                <a:gd name="connsiteY2" fmla="*/ 690580 h 1041295"/>
                <a:gd name="connsiteX3" fmla="*/ 473336 w 1785392"/>
                <a:gd name="connsiteY3" fmla="*/ 1013309 h 1041295"/>
                <a:gd name="connsiteX4" fmla="*/ 1215614 w 1785392"/>
                <a:gd name="connsiteY4" fmla="*/ 1002551 h 1041295"/>
                <a:gd name="connsiteX5" fmla="*/ 1721223 w 1785392"/>
                <a:gd name="connsiteY5" fmla="*/ 819671 h 1041295"/>
                <a:gd name="connsiteX6" fmla="*/ 1624405 w 1785392"/>
                <a:gd name="connsiteY6" fmla="*/ 77394 h 1041295"/>
                <a:gd name="connsiteX7" fmla="*/ 333487 w 1785392"/>
                <a:gd name="connsiteY7" fmla="*/ 66636 h 1041295"/>
                <a:gd name="connsiteX8" fmla="*/ 268941 w 1785392"/>
                <a:gd name="connsiteY8" fmla="*/ 475427 h 1041295"/>
                <a:gd name="connsiteX0-1" fmla="*/ 189606 w 1785392"/>
                <a:gd name="connsiteY0-2" fmla="*/ 476029 h 1041897"/>
                <a:gd name="connsiteX1-3" fmla="*/ 0 w 1785392"/>
                <a:gd name="connsiteY1-4" fmla="*/ 658909 h 1041897"/>
                <a:gd name="connsiteX2-5" fmla="*/ 301214 w 1785392"/>
                <a:gd name="connsiteY2-6" fmla="*/ 691182 h 1041897"/>
                <a:gd name="connsiteX3-7" fmla="*/ 473336 w 1785392"/>
                <a:gd name="connsiteY3-8" fmla="*/ 1013911 h 1041897"/>
                <a:gd name="connsiteX4-9" fmla="*/ 1215614 w 1785392"/>
                <a:gd name="connsiteY4-10" fmla="*/ 1003153 h 1041897"/>
                <a:gd name="connsiteX5-11" fmla="*/ 1721223 w 1785392"/>
                <a:gd name="connsiteY5-12" fmla="*/ 820273 h 1041897"/>
                <a:gd name="connsiteX6-13" fmla="*/ 1624405 w 1785392"/>
                <a:gd name="connsiteY6-14" fmla="*/ 77996 h 1041897"/>
                <a:gd name="connsiteX7-15" fmla="*/ 333487 w 1785392"/>
                <a:gd name="connsiteY7-16" fmla="*/ 67238 h 1041897"/>
                <a:gd name="connsiteX8-17" fmla="*/ 189606 w 1785392"/>
                <a:gd name="connsiteY8-18" fmla="*/ 476029 h 1041897"/>
                <a:gd name="connsiteX0-19" fmla="*/ 189606 w 1785392"/>
                <a:gd name="connsiteY0-20" fmla="*/ 476029 h 1041897"/>
                <a:gd name="connsiteX1-21" fmla="*/ 0 w 1785392"/>
                <a:gd name="connsiteY1-22" fmla="*/ 658909 h 1041897"/>
                <a:gd name="connsiteX2-23" fmla="*/ 301214 w 1785392"/>
                <a:gd name="connsiteY2-24" fmla="*/ 691182 h 1041897"/>
                <a:gd name="connsiteX3-25" fmla="*/ 473336 w 1785392"/>
                <a:gd name="connsiteY3-26" fmla="*/ 1013911 h 1041897"/>
                <a:gd name="connsiteX4-27" fmla="*/ 1215614 w 1785392"/>
                <a:gd name="connsiteY4-28" fmla="*/ 1003153 h 1041897"/>
                <a:gd name="connsiteX5-29" fmla="*/ 1721223 w 1785392"/>
                <a:gd name="connsiteY5-30" fmla="*/ 820273 h 1041897"/>
                <a:gd name="connsiteX6-31" fmla="*/ 1624405 w 1785392"/>
                <a:gd name="connsiteY6-32" fmla="*/ 77996 h 1041897"/>
                <a:gd name="connsiteX7-33" fmla="*/ 333487 w 1785392"/>
                <a:gd name="connsiteY7-34" fmla="*/ 67238 h 1041897"/>
                <a:gd name="connsiteX8-35" fmla="*/ 189606 w 1785392"/>
                <a:gd name="connsiteY8-36" fmla="*/ 476029 h 1041897"/>
                <a:gd name="connsiteX0-37" fmla="*/ 154346 w 1785392"/>
                <a:gd name="connsiteY0-38" fmla="*/ 486089 h 1042432"/>
                <a:gd name="connsiteX1-39" fmla="*/ 0 w 1785392"/>
                <a:gd name="connsiteY1-40" fmla="*/ 659444 h 1042432"/>
                <a:gd name="connsiteX2-41" fmla="*/ 301214 w 1785392"/>
                <a:gd name="connsiteY2-42" fmla="*/ 691717 h 1042432"/>
                <a:gd name="connsiteX3-43" fmla="*/ 473336 w 1785392"/>
                <a:gd name="connsiteY3-44" fmla="*/ 1014446 h 1042432"/>
                <a:gd name="connsiteX4-45" fmla="*/ 1215614 w 1785392"/>
                <a:gd name="connsiteY4-46" fmla="*/ 1003688 h 1042432"/>
                <a:gd name="connsiteX5-47" fmla="*/ 1721223 w 1785392"/>
                <a:gd name="connsiteY5-48" fmla="*/ 820808 h 1042432"/>
                <a:gd name="connsiteX6-49" fmla="*/ 1624405 w 1785392"/>
                <a:gd name="connsiteY6-50" fmla="*/ 78531 h 1042432"/>
                <a:gd name="connsiteX7-51" fmla="*/ 333487 w 1785392"/>
                <a:gd name="connsiteY7-52" fmla="*/ 67773 h 1042432"/>
                <a:gd name="connsiteX8-53" fmla="*/ 154346 w 1785392"/>
                <a:gd name="connsiteY8-54" fmla="*/ 486089 h 1042432"/>
                <a:gd name="connsiteX0-55" fmla="*/ 154346 w 1785392"/>
                <a:gd name="connsiteY0-56" fmla="*/ 486089 h 1042432"/>
                <a:gd name="connsiteX1-57" fmla="*/ 0 w 1785392"/>
                <a:gd name="connsiteY1-58" fmla="*/ 659444 h 1042432"/>
                <a:gd name="connsiteX2-59" fmla="*/ 301214 w 1785392"/>
                <a:gd name="connsiteY2-60" fmla="*/ 691717 h 1042432"/>
                <a:gd name="connsiteX3-61" fmla="*/ 473336 w 1785392"/>
                <a:gd name="connsiteY3-62" fmla="*/ 1014446 h 1042432"/>
                <a:gd name="connsiteX4-63" fmla="*/ 1215614 w 1785392"/>
                <a:gd name="connsiteY4-64" fmla="*/ 1003688 h 1042432"/>
                <a:gd name="connsiteX5-65" fmla="*/ 1721223 w 1785392"/>
                <a:gd name="connsiteY5-66" fmla="*/ 820808 h 1042432"/>
                <a:gd name="connsiteX6-67" fmla="*/ 1624405 w 1785392"/>
                <a:gd name="connsiteY6-68" fmla="*/ 78531 h 1042432"/>
                <a:gd name="connsiteX7-69" fmla="*/ 333487 w 1785392"/>
                <a:gd name="connsiteY7-70" fmla="*/ 67773 h 1042432"/>
                <a:gd name="connsiteX8-71" fmla="*/ 154346 w 1785392"/>
                <a:gd name="connsiteY8-72" fmla="*/ 486089 h 1042432"/>
                <a:gd name="connsiteX0-73" fmla="*/ 154346 w 1785392"/>
                <a:gd name="connsiteY0-74" fmla="*/ 486089 h 1041051"/>
                <a:gd name="connsiteX1-75" fmla="*/ 0 w 1785392"/>
                <a:gd name="connsiteY1-76" fmla="*/ 659444 h 1041051"/>
                <a:gd name="connsiteX2-77" fmla="*/ 213064 w 1785392"/>
                <a:gd name="connsiteY2-78" fmla="*/ 710767 h 1041051"/>
                <a:gd name="connsiteX3-79" fmla="*/ 473336 w 1785392"/>
                <a:gd name="connsiteY3-80" fmla="*/ 1014446 h 1041051"/>
                <a:gd name="connsiteX4-81" fmla="*/ 1215614 w 1785392"/>
                <a:gd name="connsiteY4-82" fmla="*/ 1003688 h 1041051"/>
                <a:gd name="connsiteX5-83" fmla="*/ 1721223 w 1785392"/>
                <a:gd name="connsiteY5-84" fmla="*/ 820808 h 1041051"/>
                <a:gd name="connsiteX6-85" fmla="*/ 1624405 w 1785392"/>
                <a:gd name="connsiteY6-86" fmla="*/ 78531 h 1041051"/>
                <a:gd name="connsiteX7-87" fmla="*/ 333487 w 1785392"/>
                <a:gd name="connsiteY7-88" fmla="*/ 67773 h 1041051"/>
                <a:gd name="connsiteX8-89" fmla="*/ 154346 w 1785392"/>
                <a:gd name="connsiteY8-90" fmla="*/ 486089 h 1041051"/>
                <a:gd name="connsiteX0-91" fmla="*/ 154346 w 1785392"/>
                <a:gd name="connsiteY0-92" fmla="*/ 486089 h 1034605"/>
                <a:gd name="connsiteX1-93" fmla="*/ 0 w 1785392"/>
                <a:gd name="connsiteY1-94" fmla="*/ 659444 h 1034605"/>
                <a:gd name="connsiteX2-95" fmla="*/ 213064 w 1785392"/>
                <a:gd name="connsiteY2-96" fmla="*/ 710767 h 1034605"/>
                <a:gd name="connsiteX3-97" fmla="*/ 363148 w 1785392"/>
                <a:gd name="connsiteY3-98" fmla="*/ 1004921 h 1034605"/>
                <a:gd name="connsiteX4-99" fmla="*/ 1215614 w 1785392"/>
                <a:gd name="connsiteY4-100" fmla="*/ 1003688 h 1034605"/>
                <a:gd name="connsiteX5-101" fmla="*/ 1721223 w 1785392"/>
                <a:gd name="connsiteY5-102" fmla="*/ 820808 h 1034605"/>
                <a:gd name="connsiteX6-103" fmla="*/ 1624405 w 1785392"/>
                <a:gd name="connsiteY6-104" fmla="*/ 78531 h 1034605"/>
                <a:gd name="connsiteX7-105" fmla="*/ 333487 w 1785392"/>
                <a:gd name="connsiteY7-106" fmla="*/ 67773 h 1034605"/>
                <a:gd name="connsiteX8-107" fmla="*/ 154346 w 1785392"/>
                <a:gd name="connsiteY8-108" fmla="*/ 486089 h 1034605"/>
                <a:gd name="connsiteX0-109" fmla="*/ 154346 w 1785392"/>
                <a:gd name="connsiteY0-110" fmla="*/ 486089 h 1027938"/>
                <a:gd name="connsiteX1-111" fmla="*/ 0 w 1785392"/>
                <a:gd name="connsiteY1-112" fmla="*/ 659444 h 1027938"/>
                <a:gd name="connsiteX2-113" fmla="*/ 224967 w 1785392"/>
                <a:gd name="connsiteY2-114" fmla="*/ 810042 h 1027938"/>
                <a:gd name="connsiteX3-115" fmla="*/ 363148 w 1785392"/>
                <a:gd name="connsiteY3-116" fmla="*/ 1004921 h 1027938"/>
                <a:gd name="connsiteX4-117" fmla="*/ 1215614 w 1785392"/>
                <a:gd name="connsiteY4-118" fmla="*/ 1003688 h 1027938"/>
                <a:gd name="connsiteX5-119" fmla="*/ 1721223 w 1785392"/>
                <a:gd name="connsiteY5-120" fmla="*/ 820808 h 1027938"/>
                <a:gd name="connsiteX6-121" fmla="*/ 1624405 w 1785392"/>
                <a:gd name="connsiteY6-122" fmla="*/ 78531 h 1027938"/>
                <a:gd name="connsiteX7-123" fmla="*/ 333487 w 1785392"/>
                <a:gd name="connsiteY7-124" fmla="*/ 67773 h 1027938"/>
                <a:gd name="connsiteX8-125" fmla="*/ 154346 w 1785392"/>
                <a:gd name="connsiteY8-126" fmla="*/ 486089 h 1027938"/>
                <a:gd name="connsiteX0-127" fmla="*/ 309088 w 1940134"/>
                <a:gd name="connsiteY0-128" fmla="*/ 486089 h 1027938"/>
                <a:gd name="connsiteX1-129" fmla="*/ 0 w 1940134"/>
                <a:gd name="connsiteY1-130" fmla="*/ 805744 h 1027938"/>
                <a:gd name="connsiteX2-131" fmla="*/ 379709 w 1940134"/>
                <a:gd name="connsiteY2-132" fmla="*/ 810042 h 1027938"/>
                <a:gd name="connsiteX3-133" fmla="*/ 517890 w 1940134"/>
                <a:gd name="connsiteY3-134" fmla="*/ 1004921 h 1027938"/>
                <a:gd name="connsiteX4-135" fmla="*/ 1370356 w 1940134"/>
                <a:gd name="connsiteY4-136" fmla="*/ 1003688 h 1027938"/>
                <a:gd name="connsiteX5-137" fmla="*/ 1875965 w 1940134"/>
                <a:gd name="connsiteY5-138" fmla="*/ 820808 h 1027938"/>
                <a:gd name="connsiteX6-139" fmla="*/ 1779147 w 1940134"/>
                <a:gd name="connsiteY6-140" fmla="*/ 78531 h 1027938"/>
                <a:gd name="connsiteX7-141" fmla="*/ 488229 w 1940134"/>
                <a:gd name="connsiteY7-142" fmla="*/ 67773 h 1027938"/>
                <a:gd name="connsiteX8-143" fmla="*/ 309088 w 1940134"/>
                <a:gd name="connsiteY8-144" fmla="*/ 486089 h 1027938"/>
                <a:gd name="connsiteX0-145" fmla="*/ 285282 w 1916328"/>
                <a:gd name="connsiteY0-146" fmla="*/ 486089 h 1027938"/>
                <a:gd name="connsiteX1-147" fmla="*/ 0 w 1916328"/>
                <a:gd name="connsiteY1-148" fmla="*/ 863219 h 1027938"/>
                <a:gd name="connsiteX2-149" fmla="*/ 355903 w 1916328"/>
                <a:gd name="connsiteY2-150" fmla="*/ 810042 h 1027938"/>
                <a:gd name="connsiteX3-151" fmla="*/ 494084 w 1916328"/>
                <a:gd name="connsiteY3-152" fmla="*/ 1004921 h 1027938"/>
                <a:gd name="connsiteX4-153" fmla="*/ 1346550 w 1916328"/>
                <a:gd name="connsiteY4-154" fmla="*/ 1003688 h 1027938"/>
                <a:gd name="connsiteX5-155" fmla="*/ 1852159 w 1916328"/>
                <a:gd name="connsiteY5-156" fmla="*/ 820808 h 1027938"/>
                <a:gd name="connsiteX6-157" fmla="*/ 1755341 w 1916328"/>
                <a:gd name="connsiteY6-158" fmla="*/ 78531 h 1027938"/>
                <a:gd name="connsiteX7-159" fmla="*/ 464423 w 1916328"/>
                <a:gd name="connsiteY7-160" fmla="*/ 67773 h 1027938"/>
                <a:gd name="connsiteX8-161" fmla="*/ 285282 w 1916328"/>
                <a:gd name="connsiteY8-162" fmla="*/ 486089 h 1027938"/>
                <a:gd name="connsiteX0-163" fmla="*/ 285282 w 1916328"/>
                <a:gd name="connsiteY0-164" fmla="*/ 490809 h 1032658"/>
                <a:gd name="connsiteX1-165" fmla="*/ 0 w 1916328"/>
                <a:gd name="connsiteY1-166" fmla="*/ 867939 h 1032658"/>
                <a:gd name="connsiteX2-167" fmla="*/ 355903 w 1916328"/>
                <a:gd name="connsiteY2-168" fmla="*/ 814762 h 1032658"/>
                <a:gd name="connsiteX3-169" fmla="*/ 494084 w 1916328"/>
                <a:gd name="connsiteY3-170" fmla="*/ 1009641 h 1032658"/>
                <a:gd name="connsiteX4-171" fmla="*/ 1346550 w 1916328"/>
                <a:gd name="connsiteY4-172" fmla="*/ 1008408 h 1032658"/>
                <a:gd name="connsiteX5-173" fmla="*/ 1852159 w 1916328"/>
                <a:gd name="connsiteY5-174" fmla="*/ 825528 h 1032658"/>
                <a:gd name="connsiteX6-175" fmla="*/ 1755341 w 1916328"/>
                <a:gd name="connsiteY6-176" fmla="*/ 83251 h 1032658"/>
                <a:gd name="connsiteX7-177" fmla="*/ 547745 w 1916328"/>
                <a:gd name="connsiteY7-178" fmla="*/ 62043 h 1032658"/>
                <a:gd name="connsiteX8-179" fmla="*/ 285282 w 1916328"/>
                <a:gd name="connsiteY8-180" fmla="*/ 490809 h 1032658"/>
                <a:gd name="connsiteX0-181" fmla="*/ 285282 w 1916328"/>
                <a:gd name="connsiteY0-182" fmla="*/ 490809 h 1037553"/>
                <a:gd name="connsiteX1-183" fmla="*/ 0 w 1916328"/>
                <a:gd name="connsiteY1-184" fmla="*/ 867939 h 1037553"/>
                <a:gd name="connsiteX2-185" fmla="*/ 371758 w 1916328"/>
                <a:gd name="connsiteY2-186" fmla="*/ 741255 h 1037553"/>
                <a:gd name="connsiteX3-187" fmla="*/ 494084 w 1916328"/>
                <a:gd name="connsiteY3-188" fmla="*/ 1009641 h 1037553"/>
                <a:gd name="connsiteX4-189" fmla="*/ 1346550 w 1916328"/>
                <a:gd name="connsiteY4-190" fmla="*/ 1008408 h 1037553"/>
                <a:gd name="connsiteX5-191" fmla="*/ 1852159 w 1916328"/>
                <a:gd name="connsiteY5-192" fmla="*/ 825528 h 1037553"/>
                <a:gd name="connsiteX6-193" fmla="*/ 1755341 w 1916328"/>
                <a:gd name="connsiteY6-194" fmla="*/ 83251 h 1037553"/>
                <a:gd name="connsiteX7-195" fmla="*/ 547745 w 1916328"/>
                <a:gd name="connsiteY7-196" fmla="*/ 62043 h 1037553"/>
                <a:gd name="connsiteX8-197" fmla="*/ 285282 w 1916328"/>
                <a:gd name="connsiteY8-198" fmla="*/ 490809 h 1037553"/>
                <a:gd name="connsiteX0-199" fmla="*/ 285282 w 1916328"/>
                <a:gd name="connsiteY0-200" fmla="*/ 490809 h 1036354"/>
                <a:gd name="connsiteX1-201" fmla="*/ 0 w 1916328"/>
                <a:gd name="connsiteY1-202" fmla="*/ 867939 h 1036354"/>
                <a:gd name="connsiteX2-203" fmla="*/ 355903 w 1916328"/>
                <a:gd name="connsiteY2-204" fmla="*/ 758897 h 1036354"/>
                <a:gd name="connsiteX3-205" fmla="*/ 494084 w 1916328"/>
                <a:gd name="connsiteY3-206" fmla="*/ 1009641 h 1036354"/>
                <a:gd name="connsiteX4-207" fmla="*/ 1346550 w 1916328"/>
                <a:gd name="connsiteY4-208" fmla="*/ 1008408 h 1036354"/>
                <a:gd name="connsiteX5-209" fmla="*/ 1852159 w 1916328"/>
                <a:gd name="connsiteY5-210" fmla="*/ 825528 h 1036354"/>
                <a:gd name="connsiteX6-211" fmla="*/ 1755341 w 1916328"/>
                <a:gd name="connsiteY6-212" fmla="*/ 83251 h 1036354"/>
                <a:gd name="connsiteX7-213" fmla="*/ 547745 w 1916328"/>
                <a:gd name="connsiteY7-214" fmla="*/ 62043 h 1036354"/>
                <a:gd name="connsiteX8-215" fmla="*/ 285282 w 1916328"/>
                <a:gd name="connsiteY8-216" fmla="*/ 490809 h 1036354"/>
                <a:gd name="connsiteX0-217" fmla="*/ 301138 w 1932184"/>
                <a:gd name="connsiteY0-218" fmla="*/ 490809 h 1036354"/>
                <a:gd name="connsiteX1-219" fmla="*/ 1 w 1932184"/>
                <a:gd name="connsiteY1-220" fmla="*/ 779729 h 1036354"/>
                <a:gd name="connsiteX2-221" fmla="*/ 371759 w 1932184"/>
                <a:gd name="connsiteY2-222" fmla="*/ 758897 h 1036354"/>
                <a:gd name="connsiteX3-223" fmla="*/ 509940 w 1932184"/>
                <a:gd name="connsiteY3-224" fmla="*/ 1009641 h 1036354"/>
                <a:gd name="connsiteX4-225" fmla="*/ 1362406 w 1932184"/>
                <a:gd name="connsiteY4-226" fmla="*/ 1008408 h 1036354"/>
                <a:gd name="connsiteX5-227" fmla="*/ 1868015 w 1932184"/>
                <a:gd name="connsiteY5-228" fmla="*/ 825528 h 1036354"/>
                <a:gd name="connsiteX6-229" fmla="*/ 1771197 w 1932184"/>
                <a:gd name="connsiteY6-230" fmla="*/ 83251 h 1036354"/>
                <a:gd name="connsiteX7-231" fmla="*/ 563601 w 1932184"/>
                <a:gd name="connsiteY7-232" fmla="*/ 62043 h 1036354"/>
                <a:gd name="connsiteX8-233" fmla="*/ 301138 w 1932184"/>
                <a:gd name="connsiteY8-234" fmla="*/ 490809 h 1036354"/>
                <a:gd name="connsiteX0-235" fmla="*/ 309066 w 1940112"/>
                <a:gd name="connsiteY0-236" fmla="*/ 490809 h 1036354"/>
                <a:gd name="connsiteX1-237" fmla="*/ -1 w 1940112"/>
                <a:gd name="connsiteY1-238" fmla="*/ 800310 h 1036354"/>
                <a:gd name="connsiteX2-239" fmla="*/ 379687 w 1940112"/>
                <a:gd name="connsiteY2-240" fmla="*/ 758897 h 1036354"/>
                <a:gd name="connsiteX3-241" fmla="*/ 517868 w 1940112"/>
                <a:gd name="connsiteY3-242" fmla="*/ 1009641 h 1036354"/>
                <a:gd name="connsiteX4-243" fmla="*/ 1370334 w 1940112"/>
                <a:gd name="connsiteY4-244" fmla="*/ 1008408 h 1036354"/>
                <a:gd name="connsiteX5-245" fmla="*/ 1875943 w 1940112"/>
                <a:gd name="connsiteY5-246" fmla="*/ 825528 h 1036354"/>
                <a:gd name="connsiteX6-247" fmla="*/ 1779125 w 1940112"/>
                <a:gd name="connsiteY6-248" fmla="*/ 83251 h 1036354"/>
                <a:gd name="connsiteX7-249" fmla="*/ 571529 w 1940112"/>
                <a:gd name="connsiteY7-250" fmla="*/ 62043 h 1036354"/>
                <a:gd name="connsiteX8-251" fmla="*/ 309066 w 1940112"/>
                <a:gd name="connsiteY8-252" fmla="*/ 490809 h 1036354"/>
                <a:gd name="connsiteX0-253" fmla="*/ 332847 w 1940112"/>
                <a:gd name="connsiteY0-254" fmla="*/ 478345 h 1035652"/>
                <a:gd name="connsiteX1-255" fmla="*/ -1 w 1940112"/>
                <a:gd name="connsiteY1-256" fmla="*/ 799608 h 1035652"/>
                <a:gd name="connsiteX2-257" fmla="*/ 379687 w 1940112"/>
                <a:gd name="connsiteY2-258" fmla="*/ 758195 h 1035652"/>
                <a:gd name="connsiteX3-259" fmla="*/ 517868 w 1940112"/>
                <a:gd name="connsiteY3-260" fmla="*/ 1008939 h 1035652"/>
                <a:gd name="connsiteX4-261" fmla="*/ 1370334 w 1940112"/>
                <a:gd name="connsiteY4-262" fmla="*/ 1007706 h 1035652"/>
                <a:gd name="connsiteX5-263" fmla="*/ 1875943 w 1940112"/>
                <a:gd name="connsiteY5-264" fmla="*/ 824826 h 1035652"/>
                <a:gd name="connsiteX6-265" fmla="*/ 1779125 w 1940112"/>
                <a:gd name="connsiteY6-266" fmla="*/ 82549 h 1035652"/>
                <a:gd name="connsiteX7-267" fmla="*/ 571529 w 1940112"/>
                <a:gd name="connsiteY7-268" fmla="*/ 61341 h 1035652"/>
                <a:gd name="connsiteX8-269" fmla="*/ 332847 w 1940112"/>
                <a:gd name="connsiteY8-270" fmla="*/ 478345 h 1035652"/>
                <a:gd name="connsiteX0-271" fmla="*/ 332847 w 1940112"/>
                <a:gd name="connsiteY0-272" fmla="*/ 478345 h 1035652"/>
                <a:gd name="connsiteX1-273" fmla="*/ -1 w 1940112"/>
                <a:gd name="connsiteY1-274" fmla="*/ 799608 h 1035652"/>
                <a:gd name="connsiteX2-275" fmla="*/ 379687 w 1940112"/>
                <a:gd name="connsiteY2-276" fmla="*/ 758195 h 1035652"/>
                <a:gd name="connsiteX3-277" fmla="*/ 517868 w 1940112"/>
                <a:gd name="connsiteY3-278" fmla="*/ 1008939 h 1035652"/>
                <a:gd name="connsiteX4-279" fmla="*/ 1370334 w 1940112"/>
                <a:gd name="connsiteY4-280" fmla="*/ 1007706 h 1035652"/>
                <a:gd name="connsiteX5-281" fmla="*/ 1875943 w 1940112"/>
                <a:gd name="connsiteY5-282" fmla="*/ 824826 h 1035652"/>
                <a:gd name="connsiteX6-283" fmla="*/ 1779125 w 1940112"/>
                <a:gd name="connsiteY6-284" fmla="*/ 82549 h 1035652"/>
                <a:gd name="connsiteX7-285" fmla="*/ 571529 w 1940112"/>
                <a:gd name="connsiteY7-286" fmla="*/ 61341 h 1035652"/>
                <a:gd name="connsiteX8-287" fmla="*/ 332847 w 1940112"/>
                <a:gd name="connsiteY8-288" fmla="*/ 478345 h 1035652"/>
                <a:gd name="connsiteX0-289" fmla="*/ 332847 w 1940112"/>
                <a:gd name="connsiteY0-290" fmla="*/ 478345 h 1035652"/>
                <a:gd name="connsiteX1-291" fmla="*/ -1 w 1940112"/>
                <a:gd name="connsiteY1-292" fmla="*/ 799608 h 1035652"/>
                <a:gd name="connsiteX2-293" fmla="*/ 379687 w 1940112"/>
                <a:gd name="connsiteY2-294" fmla="*/ 758195 h 1035652"/>
                <a:gd name="connsiteX3-295" fmla="*/ 517868 w 1940112"/>
                <a:gd name="connsiteY3-296" fmla="*/ 1008939 h 1035652"/>
                <a:gd name="connsiteX4-297" fmla="*/ 1370334 w 1940112"/>
                <a:gd name="connsiteY4-298" fmla="*/ 1007706 h 1035652"/>
                <a:gd name="connsiteX5-299" fmla="*/ 1875943 w 1940112"/>
                <a:gd name="connsiteY5-300" fmla="*/ 824826 h 1035652"/>
                <a:gd name="connsiteX6-301" fmla="*/ 1779125 w 1940112"/>
                <a:gd name="connsiteY6-302" fmla="*/ 82549 h 1035652"/>
                <a:gd name="connsiteX7-303" fmla="*/ 571529 w 1940112"/>
                <a:gd name="connsiteY7-304" fmla="*/ 61341 h 1035652"/>
                <a:gd name="connsiteX8-305" fmla="*/ 332847 w 1940112"/>
                <a:gd name="connsiteY8-306" fmla="*/ 478345 h 10356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1940112" h="1035652">
                  <a:moveTo>
                    <a:pt x="332847" y="478345"/>
                  </a:moveTo>
                  <a:lnTo>
                    <a:pt x="-1" y="799608"/>
                  </a:lnTo>
                  <a:cubicBezTo>
                    <a:pt x="213712" y="781433"/>
                    <a:pt x="308666" y="741087"/>
                    <a:pt x="379687" y="758195"/>
                  </a:cubicBezTo>
                  <a:cubicBezTo>
                    <a:pt x="437061" y="865771"/>
                    <a:pt x="352760" y="967354"/>
                    <a:pt x="517868" y="1008939"/>
                  </a:cubicBezTo>
                  <a:cubicBezTo>
                    <a:pt x="682976" y="1050524"/>
                    <a:pt x="1143988" y="1038392"/>
                    <a:pt x="1370334" y="1007706"/>
                  </a:cubicBezTo>
                  <a:cubicBezTo>
                    <a:pt x="1596680" y="977021"/>
                    <a:pt x="1807811" y="979019"/>
                    <a:pt x="1875943" y="824826"/>
                  </a:cubicBezTo>
                  <a:cubicBezTo>
                    <a:pt x="1944075" y="670633"/>
                    <a:pt x="2010414" y="208055"/>
                    <a:pt x="1779125" y="82549"/>
                  </a:cubicBezTo>
                  <a:cubicBezTo>
                    <a:pt x="1547836" y="-42957"/>
                    <a:pt x="812575" y="-4625"/>
                    <a:pt x="571529" y="61341"/>
                  </a:cubicBezTo>
                  <a:cubicBezTo>
                    <a:pt x="330483" y="127307"/>
                    <a:pt x="354177" y="261210"/>
                    <a:pt x="332847" y="478345"/>
                  </a:cubicBezTo>
                  <a:close/>
                </a:path>
              </a:pathLst>
            </a:custGeom>
            <a:solidFill>
              <a:schemeClr val="bg1"/>
            </a:solidFill>
            <a:ln w="38100" cap="rnd" cmpd="sng" algn="ctr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FD0507CD-0270-4A23-B26F-829C050F7354}"/>
                </a:ext>
              </a:extLst>
            </p:cNvPr>
            <p:cNvSpPr/>
            <p:nvPr/>
          </p:nvSpPr>
          <p:spPr>
            <a:xfrm>
              <a:off x="7657899" y="2353795"/>
              <a:ext cx="3607506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+mn-ea"/>
                <a:cs typeface="+mn-cs"/>
              </a:endParaRP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FDCFD750-0DD7-4101-B066-EEEF8AEDBB3C}"/>
              </a:ext>
            </a:extLst>
          </p:cNvPr>
          <p:cNvSpPr txBox="1"/>
          <p:nvPr/>
        </p:nvSpPr>
        <p:spPr>
          <a:xfrm>
            <a:off x="3578087" y="1111587"/>
            <a:ext cx="73152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Khi làm tròn số đến hàng nghìn, ta so sánh chữ số hàng trăm với 5. Nếu chữ số hàng trăm bé hơn 5 thì làm tròn xuống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(lùi), còn lại thì làm tròn lên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(tiến).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7542542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4" descr="038b4ff17003114c478d29a567a6daaf.png">
            <a:extLst>
              <a:ext uri="{FF2B5EF4-FFF2-40B4-BE49-F238E27FC236}">
                <a16:creationId xmlns:a16="http://schemas.microsoft.com/office/drawing/2014/main" id="{F3DCF34E-A599-45CF-97EA-E7D90C5751F3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flipH="1">
            <a:off x="66278" y="-1"/>
            <a:ext cx="3743722" cy="600320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1AE56FFA-E291-7367-E80A-6678B9463F9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28316" y="1581752"/>
            <a:ext cx="6255038" cy="36944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44037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53CCCCE9-DF4F-43B3-94C7-A47A00CCA49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7000" y="304800"/>
            <a:ext cx="6858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EA3DABE-906C-4F62-857E-9BAE56D22463}"/>
              </a:ext>
            </a:extLst>
          </p:cNvPr>
          <p:cNvSpPr txBox="1"/>
          <p:nvPr/>
        </p:nvSpPr>
        <p:spPr>
          <a:xfrm>
            <a:off x="2667000" y="4971245"/>
            <a:ext cx="71628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Hãy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giúp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khỉ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hái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những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quả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đào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tiên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nhé</a:t>
            </a:r>
            <a:endParaRPr kumimoji="0" lang="en-US" sz="4800" b="1" i="0" u="none" strike="noStrike" kern="1200" cap="none" spc="0" normalizeH="0" baseline="0" noProof="0" dirty="0">
              <a:ln w="12700">
                <a:solidFill>
                  <a:srgbClr val="FFFFFF"/>
                </a:solidFill>
                <a:prstDash val="solid"/>
              </a:ln>
              <a:solidFill>
                <a:srgbClr val="FF0066"/>
              </a:solidFill>
              <a:effectLst>
                <a:outerShdw blurRad="12700" dist="38100" dir="2400000" algn="tl" rotWithShape="0">
                  <a:srgbClr val="9FC532">
                    <a:alpha val="90000"/>
                  </a:srgbClr>
                </a:outerShdw>
              </a:effectLst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800" b="1" i="0" u="none" strike="noStrike" kern="1200" cap="none" spc="0" normalizeH="0" baseline="0" noProof="0" dirty="0">
              <a:ln w="12700">
                <a:solidFill>
                  <a:srgbClr val="FFFFFF"/>
                </a:solidFill>
                <a:prstDash val="solid"/>
              </a:ln>
              <a:solidFill>
                <a:srgbClr val="FF0066"/>
              </a:solidFill>
              <a:effectLst>
                <a:outerShdw blurRad="12700" dist="38100" dir="2400000" algn="tl" rotWithShape="0">
                  <a:srgbClr val="9FC532">
                    <a:alpha val="90000"/>
                  </a:srgbClr>
                </a:outerShdw>
              </a:effectLst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4" name="Picture 3" descr="038b4ff17003114c478d29a567a6daaf.png">
            <a:extLst>
              <a:ext uri="{FF2B5EF4-FFF2-40B4-BE49-F238E27FC236}">
                <a16:creationId xmlns:a16="http://schemas.microsoft.com/office/drawing/2014/main" id="{9C9961EA-41B7-4CF1-8469-A0005B1E068C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flipH="1">
            <a:off x="66278" y="-1"/>
            <a:ext cx="3743722" cy="600320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B3EAF69-39D1-4BE0-83A0-B702FCE4F8AE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5029200" y="1066800"/>
            <a:ext cx="1219200" cy="1387342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AA8B07AE-1C07-4264-880D-628E6B6EF79E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6072414" y="1066800"/>
            <a:ext cx="1219200" cy="1387342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BA677938-FFC4-411B-9089-274D06D6C97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6596743" y="2065272"/>
            <a:ext cx="1219200" cy="138734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D72677A7-0271-4000-B381-79B22320ACB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3985986" y="2356832"/>
            <a:ext cx="1219200" cy="1387342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9FB789FD-100A-428E-A01B-3260365ED0EA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5029200" y="2356832"/>
            <a:ext cx="1219200" cy="138734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B5068B7D-30CA-4432-A4C1-01D8BCEB972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5890986" y="3118832"/>
            <a:ext cx="1219200" cy="1387342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0F5D9FCB-6F6B-4517-8CD6-89FF84D0683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7240815" y="3292343"/>
            <a:ext cx="1219200" cy="1387342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17CB5F64-047E-45C8-A3E7-7763976F0F11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4425042" y="3583903"/>
            <a:ext cx="1219200" cy="13873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6482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0CFFBFF-99F0-43A5-9ECE-28F9142E09F3}"/>
              </a:ext>
            </a:extLst>
          </p:cNvPr>
          <p:cNvSpPr txBox="1"/>
          <p:nvPr/>
        </p:nvSpPr>
        <p:spPr>
          <a:xfrm>
            <a:off x="1253230" y="610416"/>
            <a:ext cx="98785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các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số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sau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đến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hàng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nghìn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7" y="593090"/>
            <a:ext cx="678151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1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4B40DC3-C468-9B13-E544-61479ABF75B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4534" y="1733136"/>
            <a:ext cx="9248775" cy="2000250"/>
          </a:xfrm>
          <a:prstGeom prst="rect">
            <a:avLst/>
          </a:prstGeom>
        </p:spPr>
      </p:pic>
      <p:sp>
        <p:nvSpPr>
          <p:cNvPr id="10" name="Oval 9">
            <a:extLst>
              <a:ext uri="{FF2B5EF4-FFF2-40B4-BE49-F238E27FC236}">
                <a16:creationId xmlns:a16="http://schemas.microsoft.com/office/drawing/2014/main" id="{C3C71EAC-E0FF-BFD3-8226-7531E8D83570}"/>
              </a:ext>
            </a:extLst>
          </p:cNvPr>
          <p:cNvSpPr/>
          <p:nvPr/>
        </p:nvSpPr>
        <p:spPr>
          <a:xfrm>
            <a:off x="1441174" y="2653748"/>
            <a:ext cx="576469" cy="636104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F9C9536-61CC-7490-B66D-E2FDCB9FF87E}"/>
              </a:ext>
            </a:extLst>
          </p:cNvPr>
          <p:cNvGrpSpPr/>
          <p:nvPr/>
        </p:nvGrpSpPr>
        <p:grpSpPr>
          <a:xfrm>
            <a:off x="740572" y="3693547"/>
            <a:ext cx="8184768" cy="1359929"/>
            <a:chOff x="5266879" y="1674341"/>
            <a:chExt cx="8184768" cy="1359929"/>
          </a:xfrm>
        </p:grpSpPr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id="{586000CD-8281-A9A7-EE20-EE34F3D58ED1}"/>
                </a:ext>
              </a:extLst>
            </p:cNvPr>
            <p:cNvSpPr/>
            <p:nvPr/>
          </p:nvSpPr>
          <p:spPr>
            <a:xfrm>
              <a:off x="5581709" y="2221139"/>
              <a:ext cx="7869938" cy="813131"/>
            </a:xfrm>
            <a:custGeom>
              <a:avLst/>
              <a:gdLst>
                <a:gd name="connsiteX0" fmla="*/ 0 w 7869938"/>
                <a:gd name="connsiteY0" fmla="*/ 135525 h 813131"/>
                <a:gd name="connsiteX1" fmla="*/ 135525 w 7869938"/>
                <a:gd name="connsiteY1" fmla="*/ 0 h 813131"/>
                <a:gd name="connsiteX2" fmla="*/ 7734413 w 7869938"/>
                <a:gd name="connsiteY2" fmla="*/ 0 h 813131"/>
                <a:gd name="connsiteX3" fmla="*/ 7869938 w 7869938"/>
                <a:gd name="connsiteY3" fmla="*/ 135525 h 813131"/>
                <a:gd name="connsiteX4" fmla="*/ 7869938 w 7869938"/>
                <a:gd name="connsiteY4" fmla="*/ 677606 h 813131"/>
                <a:gd name="connsiteX5" fmla="*/ 7734413 w 7869938"/>
                <a:gd name="connsiteY5" fmla="*/ 813131 h 813131"/>
                <a:gd name="connsiteX6" fmla="*/ 135525 w 7869938"/>
                <a:gd name="connsiteY6" fmla="*/ 813131 h 813131"/>
                <a:gd name="connsiteX7" fmla="*/ 0 w 7869938"/>
                <a:gd name="connsiteY7" fmla="*/ 677606 h 813131"/>
                <a:gd name="connsiteX8" fmla="*/ 0 w 7869938"/>
                <a:gd name="connsiteY8" fmla="*/ 135525 h 81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9938" h="813131" fill="none" extrusionOk="0">
                  <a:moveTo>
                    <a:pt x="0" y="135525"/>
                  </a:moveTo>
                  <a:cubicBezTo>
                    <a:pt x="-7846" y="57396"/>
                    <a:pt x="68521" y="8929"/>
                    <a:pt x="135525" y="0"/>
                  </a:cubicBezTo>
                  <a:cubicBezTo>
                    <a:pt x="1551348" y="-61902"/>
                    <a:pt x="5782910" y="-101778"/>
                    <a:pt x="7734413" y="0"/>
                  </a:cubicBezTo>
                  <a:cubicBezTo>
                    <a:pt x="7803256" y="-1883"/>
                    <a:pt x="7871438" y="58678"/>
                    <a:pt x="7869938" y="135525"/>
                  </a:cubicBezTo>
                  <a:cubicBezTo>
                    <a:pt x="7899490" y="288393"/>
                    <a:pt x="7904117" y="474620"/>
                    <a:pt x="7869938" y="677606"/>
                  </a:cubicBezTo>
                  <a:cubicBezTo>
                    <a:pt x="7862049" y="748592"/>
                    <a:pt x="7808387" y="809090"/>
                    <a:pt x="7734413" y="813131"/>
                  </a:cubicBezTo>
                  <a:cubicBezTo>
                    <a:pt x="5791374" y="670739"/>
                    <a:pt x="3109443" y="924232"/>
                    <a:pt x="135525" y="813131"/>
                  </a:cubicBezTo>
                  <a:cubicBezTo>
                    <a:pt x="58174" y="814383"/>
                    <a:pt x="-2354" y="763187"/>
                    <a:pt x="0" y="677606"/>
                  </a:cubicBezTo>
                  <a:cubicBezTo>
                    <a:pt x="-30954" y="419886"/>
                    <a:pt x="-13391" y="192077"/>
                    <a:pt x="0" y="135525"/>
                  </a:cubicBezTo>
                  <a:close/>
                </a:path>
                <a:path w="7869938" h="813131" stroke="0" extrusionOk="0">
                  <a:moveTo>
                    <a:pt x="0" y="135525"/>
                  </a:moveTo>
                  <a:cubicBezTo>
                    <a:pt x="-8982" y="48807"/>
                    <a:pt x="59885" y="-1324"/>
                    <a:pt x="135525" y="0"/>
                  </a:cubicBezTo>
                  <a:cubicBezTo>
                    <a:pt x="3697739" y="-164947"/>
                    <a:pt x="5169594" y="-52288"/>
                    <a:pt x="7734413" y="0"/>
                  </a:cubicBezTo>
                  <a:cubicBezTo>
                    <a:pt x="7808637" y="-9772"/>
                    <a:pt x="7859644" y="62325"/>
                    <a:pt x="7869938" y="135525"/>
                  </a:cubicBezTo>
                  <a:cubicBezTo>
                    <a:pt x="7905624" y="285715"/>
                    <a:pt x="7903733" y="501700"/>
                    <a:pt x="7869938" y="677606"/>
                  </a:cubicBezTo>
                  <a:cubicBezTo>
                    <a:pt x="7875514" y="759653"/>
                    <a:pt x="7802148" y="800188"/>
                    <a:pt x="7734413" y="813131"/>
                  </a:cubicBezTo>
                  <a:cubicBezTo>
                    <a:pt x="3988854" y="971672"/>
                    <a:pt x="2457557" y="671295"/>
                    <a:pt x="135525" y="813131"/>
                  </a:cubicBezTo>
                  <a:cubicBezTo>
                    <a:pt x="60382" y="818306"/>
                    <a:pt x="11731" y="748375"/>
                    <a:pt x="0" y="677606"/>
                  </a:cubicBezTo>
                  <a:cubicBezTo>
                    <a:pt x="31373" y="563344"/>
                    <a:pt x="-23442" y="359543"/>
                    <a:pt x="0" y="135525"/>
                  </a:cubicBezTo>
                  <a:close/>
                </a:path>
              </a:pathLst>
            </a:custGeom>
            <a:solidFill>
              <a:srgbClr val="CCFF99"/>
            </a:solidFill>
            <a:ln w="5715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r>
                <a:rPr lang="en-US" sz="3600" dirty="0">
                  <a:solidFill>
                    <a:srgbClr val="002060"/>
                  </a:solidFill>
                </a:rPr>
                <a:t>    </a:t>
              </a:r>
              <a:r>
                <a:rPr lang="vi-VN" sz="3600" dirty="0">
                  <a:solidFill>
                    <a:srgbClr val="002060"/>
                  </a:solidFill>
                </a:rPr>
                <a:t>S</a:t>
              </a:r>
              <a:r>
                <a:rPr lang="en-US" sz="3600" dirty="0">
                  <a:solidFill>
                    <a:srgbClr val="002060"/>
                  </a:solidFill>
                </a:rPr>
                <a:t>ố</a:t>
              </a:r>
              <a:r>
                <a:rPr lang="vi-VN" sz="3600" dirty="0">
                  <a:solidFill>
                    <a:srgbClr val="002060"/>
                  </a:solidFill>
                </a:rPr>
                <a:t> 3400 ở gần số tròn nghìn nào hơn?</a:t>
              </a:r>
              <a:endParaRPr lang="en-US" sz="3800" dirty="0">
                <a:solidFill>
                  <a:srgbClr val="002060"/>
                </a:solidFill>
              </a:endParaRPr>
            </a:p>
          </p:txBody>
        </p:sp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2046BD58-B510-E477-5E32-1D93E4BA2E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66879" y="1674341"/>
              <a:ext cx="1093595" cy="1093595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632F872-34D4-F34F-A774-374322A4C9A5}"/>
              </a:ext>
            </a:extLst>
          </p:cNvPr>
          <p:cNvGrpSpPr/>
          <p:nvPr/>
        </p:nvGrpSpPr>
        <p:grpSpPr>
          <a:xfrm>
            <a:off x="810144" y="3435131"/>
            <a:ext cx="8184768" cy="1643766"/>
            <a:chOff x="5266879" y="1674341"/>
            <a:chExt cx="8184768" cy="1643766"/>
          </a:xfrm>
        </p:grpSpPr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1EB0D715-9345-7CBC-21E9-8ADF633B9249}"/>
                </a:ext>
              </a:extLst>
            </p:cNvPr>
            <p:cNvSpPr/>
            <p:nvPr/>
          </p:nvSpPr>
          <p:spPr>
            <a:xfrm>
              <a:off x="5581709" y="2221139"/>
              <a:ext cx="7869938" cy="1096968"/>
            </a:xfrm>
            <a:custGeom>
              <a:avLst/>
              <a:gdLst>
                <a:gd name="connsiteX0" fmla="*/ 0 w 7869938"/>
                <a:gd name="connsiteY0" fmla="*/ 182832 h 1096968"/>
                <a:gd name="connsiteX1" fmla="*/ 182832 w 7869938"/>
                <a:gd name="connsiteY1" fmla="*/ 0 h 1096968"/>
                <a:gd name="connsiteX2" fmla="*/ 7687106 w 7869938"/>
                <a:gd name="connsiteY2" fmla="*/ 0 h 1096968"/>
                <a:gd name="connsiteX3" fmla="*/ 7869938 w 7869938"/>
                <a:gd name="connsiteY3" fmla="*/ 182832 h 1096968"/>
                <a:gd name="connsiteX4" fmla="*/ 7869938 w 7869938"/>
                <a:gd name="connsiteY4" fmla="*/ 914136 h 1096968"/>
                <a:gd name="connsiteX5" fmla="*/ 7687106 w 7869938"/>
                <a:gd name="connsiteY5" fmla="*/ 1096968 h 1096968"/>
                <a:gd name="connsiteX6" fmla="*/ 182832 w 7869938"/>
                <a:gd name="connsiteY6" fmla="*/ 1096968 h 1096968"/>
                <a:gd name="connsiteX7" fmla="*/ 0 w 7869938"/>
                <a:gd name="connsiteY7" fmla="*/ 914136 h 1096968"/>
                <a:gd name="connsiteX8" fmla="*/ 0 w 7869938"/>
                <a:gd name="connsiteY8" fmla="*/ 182832 h 109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9938" h="1096968" fill="none" extrusionOk="0">
                  <a:moveTo>
                    <a:pt x="0" y="182832"/>
                  </a:moveTo>
                  <a:cubicBezTo>
                    <a:pt x="-6066" y="79320"/>
                    <a:pt x="91874" y="11402"/>
                    <a:pt x="182832" y="0"/>
                  </a:cubicBezTo>
                  <a:cubicBezTo>
                    <a:pt x="3485715" y="-61902"/>
                    <a:pt x="6221724" y="-101778"/>
                    <a:pt x="7687106" y="0"/>
                  </a:cubicBezTo>
                  <a:cubicBezTo>
                    <a:pt x="7778125" y="-3122"/>
                    <a:pt x="7871089" y="80323"/>
                    <a:pt x="7869938" y="182832"/>
                  </a:cubicBezTo>
                  <a:cubicBezTo>
                    <a:pt x="7911641" y="511088"/>
                    <a:pt x="7879795" y="797124"/>
                    <a:pt x="7869938" y="914136"/>
                  </a:cubicBezTo>
                  <a:cubicBezTo>
                    <a:pt x="7865350" y="1012865"/>
                    <a:pt x="7785828" y="1086553"/>
                    <a:pt x="7687106" y="1096968"/>
                  </a:cubicBezTo>
                  <a:cubicBezTo>
                    <a:pt x="5932152" y="954576"/>
                    <a:pt x="2320230" y="1208069"/>
                    <a:pt x="182832" y="1096968"/>
                  </a:cubicBezTo>
                  <a:cubicBezTo>
                    <a:pt x="74463" y="1100667"/>
                    <a:pt x="-726" y="1018420"/>
                    <a:pt x="0" y="914136"/>
                  </a:cubicBezTo>
                  <a:cubicBezTo>
                    <a:pt x="-835" y="822504"/>
                    <a:pt x="60105" y="428458"/>
                    <a:pt x="0" y="182832"/>
                  </a:cubicBezTo>
                  <a:close/>
                </a:path>
                <a:path w="7869938" h="1096968" stroke="0" extrusionOk="0">
                  <a:moveTo>
                    <a:pt x="0" y="182832"/>
                  </a:moveTo>
                  <a:cubicBezTo>
                    <a:pt x="-757" y="80856"/>
                    <a:pt x="79449" y="-4027"/>
                    <a:pt x="182832" y="0"/>
                  </a:cubicBezTo>
                  <a:cubicBezTo>
                    <a:pt x="1154418" y="-164947"/>
                    <a:pt x="4705660" y="-52288"/>
                    <a:pt x="7687106" y="0"/>
                  </a:cubicBezTo>
                  <a:cubicBezTo>
                    <a:pt x="7787717" y="-5697"/>
                    <a:pt x="7861022" y="83284"/>
                    <a:pt x="7869938" y="182832"/>
                  </a:cubicBezTo>
                  <a:cubicBezTo>
                    <a:pt x="7869346" y="453829"/>
                    <a:pt x="7892412" y="714202"/>
                    <a:pt x="7869938" y="914136"/>
                  </a:cubicBezTo>
                  <a:cubicBezTo>
                    <a:pt x="7871119" y="1016636"/>
                    <a:pt x="7779737" y="1081784"/>
                    <a:pt x="7687106" y="1096968"/>
                  </a:cubicBezTo>
                  <a:cubicBezTo>
                    <a:pt x="4346917" y="1255509"/>
                    <a:pt x="2503069" y="955132"/>
                    <a:pt x="182832" y="1096968"/>
                  </a:cubicBezTo>
                  <a:cubicBezTo>
                    <a:pt x="80788" y="1115751"/>
                    <a:pt x="6321" y="1012913"/>
                    <a:pt x="0" y="914136"/>
                  </a:cubicBezTo>
                  <a:cubicBezTo>
                    <a:pt x="-17421" y="834751"/>
                    <a:pt x="-58159" y="367576"/>
                    <a:pt x="0" y="182832"/>
                  </a:cubicBezTo>
                  <a:close/>
                </a:path>
              </a:pathLst>
            </a:custGeom>
            <a:solidFill>
              <a:srgbClr val="CCFF99"/>
            </a:solidFill>
            <a:ln w="5715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dirty="0">
                  <a:solidFill>
                    <a:srgbClr val="002060"/>
                  </a:solidFill>
                </a:rPr>
                <a:t>  </a:t>
              </a:r>
              <a:r>
                <a:rPr lang="vi-VN" sz="3600" dirty="0">
                  <a:solidFill>
                    <a:srgbClr val="002060"/>
                  </a:solidFill>
                </a:rPr>
                <a:t>Vậy làm tròn đến hàng nghìn số 3400 ta được số nào?</a:t>
              </a:r>
              <a:endParaRPr lang="en-US" sz="3800" dirty="0">
                <a:solidFill>
                  <a:srgbClr val="002060"/>
                </a:solidFill>
              </a:endParaRP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9809B7E4-AADF-BBCB-4867-161A5CF2D4F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66879" y="1674341"/>
              <a:ext cx="1093595" cy="1093595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49B4596-9DC5-419E-CBF5-B043FD409456}"/>
              </a:ext>
            </a:extLst>
          </p:cNvPr>
          <p:cNvGrpSpPr/>
          <p:nvPr/>
        </p:nvGrpSpPr>
        <p:grpSpPr>
          <a:xfrm>
            <a:off x="2653387" y="5031500"/>
            <a:ext cx="5278039" cy="1299727"/>
            <a:chOff x="4763095" y="4390215"/>
            <a:chExt cx="5278039" cy="1299727"/>
          </a:xfrm>
        </p:grpSpPr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D55366E6-8F59-07FA-663C-FF4AE65C41DC}"/>
                </a:ext>
              </a:extLst>
            </p:cNvPr>
            <p:cNvSpPr/>
            <p:nvPr/>
          </p:nvSpPr>
          <p:spPr>
            <a:xfrm>
              <a:off x="5444837" y="4965858"/>
              <a:ext cx="4596297" cy="724084"/>
            </a:xfrm>
            <a:custGeom>
              <a:avLst/>
              <a:gdLst>
                <a:gd name="connsiteX0" fmla="*/ 0 w 4596297"/>
                <a:gd name="connsiteY0" fmla="*/ 120683 h 724084"/>
                <a:gd name="connsiteX1" fmla="*/ 120683 w 4596297"/>
                <a:gd name="connsiteY1" fmla="*/ 0 h 724084"/>
                <a:gd name="connsiteX2" fmla="*/ 4475614 w 4596297"/>
                <a:gd name="connsiteY2" fmla="*/ 0 h 724084"/>
                <a:gd name="connsiteX3" fmla="*/ 4596297 w 4596297"/>
                <a:gd name="connsiteY3" fmla="*/ 120683 h 724084"/>
                <a:gd name="connsiteX4" fmla="*/ 4596297 w 4596297"/>
                <a:gd name="connsiteY4" fmla="*/ 603401 h 724084"/>
                <a:gd name="connsiteX5" fmla="*/ 4475614 w 4596297"/>
                <a:gd name="connsiteY5" fmla="*/ 724084 h 724084"/>
                <a:gd name="connsiteX6" fmla="*/ 120683 w 4596297"/>
                <a:gd name="connsiteY6" fmla="*/ 724084 h 724084"/>
                <a:gd name="connsiteX7" fmla="*/ 0 w 4596297"/>
                <a:gd name="connsiteY7" fmla="*/ 603401 h 724084"/>
                <a:gd name="connsiteX8" fmla="*/ 0 w 4596297"/>
                <a:gd name="connsiteY8" fmla="*/ 120683 h 72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6297" h="724084" fill="none" extrusionOk="0">
                  <a:moveTo>
                    <a:pt x="0" y="120683"/>
                  </a:moveTo>
                  <a:cubicBezTo>
                    <a:pt x="-8455" y="50496"/>
                    <a:pt x="60573" y="7446"/>
                    <a:pt x="120683" y="0"/>
                  </a:cubicBezTo>
                  <a:cubicBezTo>
                    <a:pt x="887090" y="-61902"/>
                    <a:pt x="3744228" y="-101778"/>
                    <a:pt x="4475614" y="0"/>
                  </a:cubicBezTo>
                  <a:cubicBezTo>
                    <a:pt x="4529694" y="-3942"/>
                    <a:pt x="4604203" y="43496"/>
                    <a:pt x="4596297" y="120683"/>
                  </a:cubicBezTo>
                  <a:cubicBezTo>
                    <a:pt x="4620447" y="242433"/>
                    <a:pt x="4570874" y="422486"/>
                    <a:pt x="4596297" y="603401"/>
                  </a:cubicBezTo>
                  <a:cubicBezTo>
                    <a:pt x="4586764" y="665385"/>
                    <a:pt x="4540191" y="714500"/>
                    <a:pt x="4475614" y="724084"/>
                  </a:cubicBezTo>
                  <a:cubicBezTo>
                    <a:pt x="3383865" y="581692"/>
                    <a:pt x="876103" y="835185"/>
                    <a:pt x="120683" y="724084"/>
                  </a:cubicBezTo>
                  <a:cubicBezTo>
                    <a:pt x="42788" y="729710"/>
                    <a:pt x="-2172" y="679954"/>
                    <a:pt x="0" y="603401"/>
                  </a:cubicBezTo>
                  <a:cubicBezTo>
                    <a:pt x="21305" y="474577"/>
                    <a:pt x="-27029" y="312587"/>
                    <a:pt x="0" y="120683"/>
                  </a:cubicBezTo>
                  <a:close/>
                </a:path>
                <a:path w="4596297" h="724084" stroke="0" extrusionOk="0">
                  <a:moveTo>
                    <a:pt x="0" y="120683"/>
                  </a:moveTo>
                  <a:cubicBezTo>
                    <a:pt x="-3327" y="49635"/>
                    <a:pt x="49133" y="-8194"/>
                    <a:pt x="120683" y="0"/>
                  </a:cubicBezTo>
                  <a:cubicBezTo>
                    <a:pt x="1203008" y="-164947"/>
                    <a:pt x="3867566" y="-52288"/>
                    <a:pt x="4475614" y="0"/>
                  </a:cubicBezTo>
                  <a:cubicBezTo>
                    <a:pt x="4542074" y="-2988"/>
                    <a:pt x="4594352" y="54343"/>
                    <a:pt x="4596297" y="120683"/>
                  </a:cubicBezTo>
                  <a:cubicBezTo>
                    <a:pt x="4622023" y="179668"/>
                    <a:pt x="4618961" y="470269"/>
                    <a:pt x="4596297" y="603401"/>
                  </a:cubicBezTo>
                  <a:cubicBezTo>
                    <a:pt x="4600762" y="675817"/>
                    <a:pt x="4539680" y="719381"/>
                    <a:pt x="4475614" y="724084"/>
                  </a:cubicBezTo>
                  <a:cubicBezTo>
                    <a:pt x="2626973" y="882625"/>
                    <a:pt x="1394879" y="582248"/>
                    <a:pt x="120683" y="724084"/>
                  </a:cubicBezTo>
                  <a:cubicBezTo>
                    <a:pt x="53744" y="729140"/>
                    <a:pt x="11315" y="666118"/>
                    <a:pt x="0" y="603401"/>
                  </a:cubicBezTo>
                  <a:cubicBezTo>
                    <a:pt x="-931" y="363352"/>
                    <a:pt x="-17553" y="339028"/>
                    <a:pt x="0" y="120683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Ta được số 3000</a:t>
              </a:r>
              <a:endParaRPr lang="en-GB" sz="36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40B0B4B9-DCFF-417C-1639-E8B1B8FD1E2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763095" y="4390215"/>
              <a:ext cx="1140543" cy="1140543"/>
            </a:xfrm>
            <a:prstGeom prst="rect">
              <a:avLst/>
            </a:prstGeom>
          </p:spPr>
        </p:pic>
      </p:grpSp>
      <p:pic>
        <p:nvPicPr>
          <p:cNvPr id="26" name="Picture 25">
            <a:extLst>
              <a:ext uri="{FF2B5EF4-FFF2-40B4-BE49-F238E27FC236}">
                <a16:creationId xmlns:a16="http://schemas.microsoft.com/office/drawing/2014/main" id="{53752632-F6BE-5C5C-EDE1-A6F823164B9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4547" y="3140765"/>
            <a:ext cx="3571461" cy="3515139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80F4462B-99C3-105C-EBE0-4378D1FD0000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827995" y="3531336"/>
            <a:ext cx="634926" cy="711097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7979A1B0-1395-6E7D-E1AC-AEBA47D98CBB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1101051" y="4043113"/>
            <a:ext cx="634926" cy="711097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CD9B83CD-D534-8247-3D21-603ED6E7756C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9741439" y="4192555"/>
            <a:ext cx="634926" cy="711097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C6A55713-89B1-5D83-35DB-0421C6D1B466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284717" y="4192555"/>
            <a:ext cx="634926" cy="711097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30A6FAC8-EDBC-D82A-870C-D729F061DA8F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733512" y="4583126"/>
            <a:ext cx="634926" cy="711097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B38C3F41-1D05-18C9-562E-E516BBE3D2E0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1436466" y="4672061"/>
            <a:ext cx="634926" cy="711097"/>
          </a:xfrm>
          <a:prstGeom prst="rect">
            <a:avLst/>
          </a:pr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E2A8894E-DBC8-8E63-810B-BAC894A48306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9970088" y="4821503"/>
            <a:ext cx="634926" cy="711097"/>
          </a:xfrm>
          <a:prstGeom prst="rect">
            <a:avLst/>
          </a:prstGeom>
        </p:spPr>
      </p:pic>
      <p:pic>
        <p:nvPicPr>
          <p:cNvPr id="39" name="Picture 38" descr="A picture containing dishware, tableware, bowl, porcelain&#10;&#10;Description automatically generated">
            <a:extLst>
              <a:ext uri="{FF2B5EF4-FFF2-40B4-BE49-F238E27FC236}">
                <a16:creationId xmlns:a16="http://schemas.microsoft.com/office/drawing/2014/main" id="{5438395C-BAB4-3A1E-D5E7-26DA8896307A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087" y="5578337"/>
            <a:ext cx="2011016" cy="1508262"/>
          </a:xfrm>
          <a:prstGeom prst="rect">
            <a:avLst/>
          </a:prstGeom>
        </p:spPr>
      </p:pic>
      <p:pic>
        <p:nvPicPr>
          <p:cNvPr id="40" name="Picture 39">
            <a:extLst>
              <a:ext uri="{FF2B5EF4-FFF2-40B4-BE49-F238E27FC236}">
                <a16:creationId xmlns:a16="http://schemas.microsoft.com/office/drawing/2014/main" id="{C718B6BD-9565-B1FF-E69A-071B4E0DD546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284717" y="3531336"/>
            <a:ext cx="634926" cy="7110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8573460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5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10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3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065 0.05509 L -0.00065 0.05509 C -0.0056 0.05301 -0.01055 0.05139 -0.01536 0.0493 C -0.02252 0.04606 -0.02943 0.04166 -0.03659 0.03912 C -0.04492 0.03588 -0.05338 0.03426 -0.06185 0.03194 C -0.11588 0.03564 -0.17005 0.03657 -0.22409 0.04352 C -0.24948 0.04652 -0.32526 0.06713 -0.35612 0.07963 C -0.42122 0.10602 -0.42148 0.11111 -0.4793 0.14051 C -0.4914 0.14676 -0.50377 0.15139 -0.51588 0.15787 C -0.55351 0.17801 -0.58997 0.20578 -0.62838 0.22014 C -0.6401 0.22453 -0.65182 0.22824 -0.66354 0.23333 C -0.7431 0.26713 -0.68659 0.24768 -0.73528 0.26365 C -0.74778 0.27222 -0.75208 0.2743 -0.76289 0.28402 C -0.79805 0.31504 -0.76771 0.28865 -0.78737 0.30717 C -0.7901 0.30972 -0.79284 0.31203 -0.79557 0.31435 C -0.80312 0.32777 -0.79948 0.32731 -0.80364 0.32731 " pathEditMode="relative" ptsTypes="AAAAAAAAAAAAAAAA">
                                          <p:cBhvr>
                                            <p:cTn id="40" dur="2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10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3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065 0.05509 L -0.00065 0.05509 C -0.0056 0.05301 -0.01055 0.05139 -0.01536 0.0493 C -0.02252 0.04606 -0.02943 0.04166 -0.03659 0.03912 C -0.04492 0.03588 -0.05338 0.03426 -0.06185 0.03194 C -0.11588 0.03564 -0.17005 0.03657 -0.22409 0.04352 C -0.24948 0.04652 -0.32526 0.06713 -0.35612 0.07963 C -0.42122 0.10602 -0.42148 0.11111 -0.4793 0.14051 C -0.4914 0.14676 -0.50377 0.15139 -0.51588 0.15787 C -0.55351 0.17801 -0.58997 0.20578 -0.62838 0.22014 C -0.6401 0.22453 -0.65182 0.22824 -0.66354 0.23333 C -0.7431 0.26713 -0.68659 0.24768 -0.73528 0.26365 C -0.74778 0.27222 -0.75208 0.2743 -0.76289 0.28402 C -0.79805 0.31504 -0.76771 0.28865 -0.78737 0.30717 C -0.7901 0.30972 -0.79284 0.31203 -0.79557 0.31435 C -0.80312 0.32777 -0.79948 0.32731 -0.80364 0.32731 " pathEditMode="relative" ptsTypes="AAAAAAAAAAAAAAAA">
                                          <p:cBhvr>
                                            <p:cTn id="40" dur="2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0CFFBFF-99F0-43A5-9ECE-28F9142E09F3}"/>
              </a:ext>
            </a:extLst>
          </p:cNvPr>
          <p:cNvSpPr txBox="1"/>
          <p:nvPr/>
        </p:nvSpPr>
        <p:spPr>
          <a:xfrm>
            <a:off x="1253230" y="610416"/>
            <a:ext cx="98785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các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sau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đến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nghìn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7" y="593090"/>
            <a:ext cx="678151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1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31C71C1-7340-31CB-DB91-368DF3ACF2E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59955" y="1477823"/>
            <a:ext cx="9258300" cy="1914525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2D433299-58AF-587D-859E-E273660FD70D}"/>
              </a:ext>
            </a:extLst>
          </p:cNvPr>
          <p:cNvGrpSpPr/>
          <p:nvPr/>
        </p:nvGrpSpPr>
        <p:grpSpPr>
          <a:xfrm>
            <a:off x="1947709" y="3828865"/>
            <a:ext cx="6659579" cy="1756925"/>
            <a:chOff x="4763095" y="4390215"/>
            <a:chExt cx="6659579" cy="1756925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7D9C348F-29B2-1C9A-EBA6-049E3428420B}"/>
                </a:ext>
              </a:extLst>
            </p:cNvPr>
            <p:cNvSpPr/>
            <p:nvPr/>
          </p:nvSpPr>
          <p:spPr>
            <a:xfrm>
              <a:off x="5444838" y="4965857"/>
              <a:ext cx="5977836" cy="1181283"/>
            </a:xfrm>
            <a:custGeom>
              <a:avLst/>
              <a:gdLst>
                <a:gd name="connsiteX0" fmla="*/ 0 w 5977836"/>
                <a:gd name="connsiteY0" fmla="*/ 196884 h 1181283"/>
                <a:gd name="connsiteX1" fmla="*/ 196884 w 5977836"/>
                <a:gd name="connsiteY1" fmla="*/ 0 h 1181283"/>
                <a:gd name="connsiteX2" fmla="*/ 5780952 w 5977836"/>
                <a:gd name="connsiteY2" fmla="*/ 0 h 1181283"/>
                <a:gd name="connsiteX3" fmla="*/ 5977836 w 5977836"/>
                <a:gd name="connsiteY3" fmla="*/ 196884 h 1181283"/>
                <a:gd name="connsiteX4" fmla="*/ 5977836 w 5977836"/>
                <a:gd name="connsiteY4" fmla="*/ 984399 h 1181283"/>
                <a:gd name="connsiteX5" fmla="*/ 5780952 w 5977836"/>
                <a:gd name="connsiteY5" fmla="*/ 1181283 h 1181283"/>
                <a:gd name="connsiteX6" fmla="*/ 196884 w 5977836"/>
                <a:gd name="connsiteY6" fmla="*/ 1181283 h 1181283"/>
                <a:gd name="connsiteX7" fmla="*/ 0 w 5977836"/>
                <a:gd name="connsiteY7" fmla="*/ 984399 h 1181283"/>
                <a:gd name="connsiteX8" fmla="*/ 0 w 5977836"/>
                <a:gd name="connsiteY8" fmla="*/ 196884 h 118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77836" h="1181283" fill="none" extrusionOk="0">
                  <a:moveTo>
                    <a:pt x="0" y="196884"/>
                  </a:moveTo>
                  <a:cubicBezTo>
                    <a:pt x="-9619" y="84125"/>
                    <a:pt x="90217" y="2355"/>
                    <a:pt x="196884" y="0"/>
                  </a:cubicBezTo>
                  <a:cubicBezTo>
                    <a:pt x="939995" y="-61902"/>
                    <a:pt x="4468654" y="-101778"/>
                    <a:pt x="5780952" y="0"/>
                  </a:cubicBezTo>
                  <a:cubicBezTo>
                    <a:pt x="5869039" y="-6474"/>
                    <a:pt x="5981005" y="83925"/>
                    <a:pt x="5977836" y="196884"/>
                  </a:cubicBezTo>
                  <a:cubicBezTo>
                    <a:pt x="6011913" y="516392"/>
                    <a:pt x="6017892" y="718462"/>
                    <a:pt x="5977836" y="984399"/>
                  </a:cubicBezTo>
                  <a:cubicBezTo>
                    <a:pt x="5965101" y="1086900"/>
                    <a:pt x="5889302" y="1179500"/>
                    <a:pt x="5780952" y="1181283"/>
                  </a:cubicBezTo>
                  <a:cubicBezTo>
                    <a:pt x="5007585" y="1038891"/>
                    <a:pt x="2824691" y="1292384"/>
                    <a:pt x="196884" y="1181283"/>
                  </a:cubicBezTo>
                  <a:cubicBezTo>
                    <a:pt x="72439" y="1189143"/>
                    <a:pt x="-2765" y="1105744"/>
                    <a:pt x="0" y="984399"/>
                  </a:cubicBezTo>
                  <a:cubicBezTo>
                    <a:pt x="51684" y="739621"/>
                    <a:pt x="61369" y="332779"/>
                    <a:pt x="0" y="196884"/>
                  </a:cubicBezTo>
                  <a:close/>
                </a:path>
                <a:path w="5977836" h="1181283" stroke="0" extrusionOk="0">
                  <a:moveTo>
                    <a:pt x="0" y="196884"/>
                  </a:moveTo>
                  <a:cubicBezTo>
                    <a:pt x="-4220" y="82571"/>
                    <a:pt x="84522" y="-6066"/>
                    <a:pt x="196884" y="0"/>
                  </a:cubicBezTo>
                  <a:cubicBezTo>
                    <a:pt x="2925989" y="-164947"/>
                    <a:pt x="4332481" y="-52288"/>
                    <a:pt x="5780952" y="0"/>
                  </a:cubicBezTo>
                  <a:cubicBezTo>
                    <a:pt x="5888351" y="-20949"/>
                    <a:pt x="5968633" y="89621"/>
                    <a:pt x="5977836" y="196884"/>
                  </a:cubicBezTo>
                  <a:cubicBezTo>
                    <a:pt x="5989815" y="540221"/>
                    <a:pt x="5924604" y="901971"/>
                    <a:pt x="5977836" y="984399"/>
                  </a:cubicBezTo>
                  <a:cubicBezTo>
                    <a:pt x="5987057" y="1105041"/>
                    <a:pt x="5882184" y="1167628"/>
                    <a:pt x="5780952" y="1181283"/>
                  </a:cubicBezTo>
                  <a:cubicBezTo>
                    <a:pt x="4418937" y="1339824"/>
                    <a:pt x="1753034" y="1039447"/>
                    <a:pt x="196884" y="1181283"/>
                  </a:cubicBezTo>
                  <a:cubicBezTo>
                    <a:pt x="87702" y="1189120"/>
                    <a:pt x="18019" y="1086870"/>
                    <a:pt x="0" y="984399"/>
                  </a:cubicBezTo>
                  <a:cubicBezTo>
                    <a:pt x="9655" y="793684"/>
                    <a:pt x="-51787" y="582118"/>
                    <a:pt x="0" y="196884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Làm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tròn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số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8 900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đến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nghìn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ta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được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số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9 000</a:t>
              </a:r>
              <a:endParaRPr lang="en-GB" sz="36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AC9D456A-2653-9A00-2575-2F722D3D3C4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763095" y="4390215"/>
              <a:ext cx="1140543" cy="1140543"/>
            </a:xfrm>
            <a:prstGeom prst="rect">
              <a:avLst/>
            </a:prstGeom>
          </p:spPr>
        </p:pic>
      </p:grpSp>
      <p:pic>
        <p:nvPicPr>
          <p:cNvPr id="9" name="Picture 8" descr="A picture containing dishware, tableware, bowl, porcelain&#10;&#10;Description automatically generated">
            <a:extLst>
              <a:ext uri="{FF2B5EF4-FFF2-40B4-BE49-F238E27FC236}">
                <a16:creationId xmlns:a16="http://schemas.microsoft.com/office/drawing/2014/main" id="{B9B18DCC-6D83-3EBD-49C6-915F4EEFA35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783" y="5349738"/>
            <a:ext cx="2011016" cy="150826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C9CE96FB-1BE0-8CD1-783A-1A53B778402E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405221" y="5519162"/>
            <a:ext cx="634926" cy="71109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59884B2-A650-373B-8E64-95AFC975CDD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4547" y="3140765"/>
            <a:ext cx="3571461" cy="3515139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C2812647-634B-FF7F-5CA7-0873F54C2B3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827995" y="3531336"/>
            <a:ext cx="634926" cy="711097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1D95EB5-876A-C72B-53FF-74837FB39E2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1101051" y="4043113"/>
            <a:ext cx="634926" cy="711097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0EE3C1C7-54E4-5968-C366-387392D2D910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9741439" y="4192555"/>
            <a:ext cx="634926" cy="711097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67D712EC-F4ED-B6C8-31FF-D445552BC4A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284717" y="4192555"/>
            <a:ext cx="634926" cy="711097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C9551989-82FB-8B41-81F8-6D32D68E9F1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733512" y="4583126"/>
            <a:ext cx="634926" cy="711097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19AAE0DC-3226-E389-DD38-6C22F7306C4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1436466" y="4672061"/>
            <a:ext cx="634926" cy="711097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E8EBBCCC-4F99-C31A-DD92-A80C4B4325B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9970088" y="4821503"/>
            <a:ext cx="634926" cy="711097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51511922-E97B-08B4-3789-888DE9FE3483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284717" y="3531336"/>
            <a:ext cx="634926" cy="7110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997819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706 -0.04166 L -0.01706 -0.04166 L -0.04974 -0.08935 C -0.05508 -0.09722 -0.05977 -0.1074 -0.06602 -0.1125 C -0.08932 -0.13125 -0.11406 -0.15416 -0.13945 -0.16319 C -0.16849 -0.17361 -0.22747 -0.18634 -0.22747 -0.18634 L -0.40599 -0.18356 C -0.44349 -0.18055 -0.44167 -0.16203 -0.47448 -0.13425 C -0.48867 -0.12222 -0.50417 -0.11527 -0.51849 -0.10393 C -0.52721 -0.09699 -0.53516 -0.08703 -0.54375 -0.07916 C -0.55964 -0.06504 -0.57682 -0.05416 -0.59193 -0.03726 C -0.66901 0.04908 -0.54987 -0.07037 -0.65378 0.04977 C -0.67487 0.07408 -0.66445 0.06297 -0.68477 0.08311 C -0.68724 0.09144 -0.68906 0.097 -0.69049 0.10625 C -0.69219 0.11644 -0.68984 0.11713 -0.69544 0.12662 C -0.69909 0.13264 -0.70404 0.13612 -0.70768 0.14237 C -0.7112 0.14885 -0.71341 0.15718 -0.71667 0.16412 C -0.71784 0.1669 -0.71927 0.16899 -0.7207 0.17153 C -0.72187 0.19213 -0.72148 0.18102 -0.72148 0.20487 " pathEditMode="relative" ptsTypes="AAAAAAAAAAAAAAAAAAA">
                                      <p:cBhvr>
                                        <p:cTn id="11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0CFFBFF-99F0-43A5-9ECE-28F9142E09F3}"/>
              </a:ext>
            </a:extLst>
          </p:cNvPr>
          <p:cNvSpPr txBox="1"/>
          <p:nvPr/>
        </p:nvSpPr>
        <p:spPr>
          <a:xfrm>
            <a:off x="1253230" y="610416"/>
            <a:ext cx="98785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các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sau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đến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nghìn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7" y="593090"/>
            <a:ext cx="678151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1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D433299-58AF-587D-859E-E273660FD70D}"/>
              </a:ext>
            </a:extLst>
          </p:cNvPr>
          <p:cNvGrpSpPr/>
          <p:nvPr/>
        </p:nvGrpSpPr>
        <p:grpSpPr>
          <a:xfrm>
            <a:off x="2762718" y="3799048"/>
            <a:ext cx="6291831" cy="1756925"/>
            <a:chOff x="4763095" y="4390215"/>
            <a:chExt cx="6291831" cy="1756925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7D9C348F-29B2-1C9A-EBA6-049E3428420B}"/>
                </a:ext>
              </a:extLst>
            </p:cNvPr>
            <p:cNvSpPr/>
            <p:nvPr/>
          </p:nvSpPr>
          <p:spPr>
            <a:xfrm>
              <a:off x="5444838" y="4965857"/>
              <a:ext cx="5610088" cy="1181283"/>
            </a:xfrm>
            <a:custGeom>
              <a:avLst/>
              <a:gdLst>
                <a:gd name="connsiteX0" fmla="*/ 0 w 5610088"/>
                <a:gd name="connsiteY0" fmla="*/ 196884 h 1181283"/>
                <a:gd name="connsiteX1" fmla="*/ 196884 w 5610088"/>
                <a:gd name="connsiteY1" fmla="*/ 0 h 1181283"/>
                <a:gd name="connsiteX2" fmla="*/ 5413204 w 5610088"/>
                <a:gd name="connsiteY2" fmla="*/ 0 h 1181283"/>
                <a:gd name="connsiteX3" fmla="*/ 5610088 w 5610088"/>
                <a:gd name="connsiteY3" fmla="*/ 196884 h 1181283"/>
                <a:gd name="connsiteX4" fmla="*/ 5610088 w 5610088"/>
                <a:gd name="connsiteY4" fmla="*/ 984399 h 1181283"/>
                <a:gd name="connsiteX5" fmla="*/ 5413204 w 5610088"/>
                <a:gd name="connsiteY5" fmla="*/ 1181283 h 1181283"/>
                <a:gd name="connsiteX6" fmla="*/ 196884 w 5610088"/>
                <a:gd name="connsiteY6" fmla="*/ 1181283 h 1181283"/>
                <a:gd name="connsiteX7" fmla="*/ 0 w 5610088"/>
                <a:gd name="connsiteY7" fmla="*/ 984399 h 1181283"/>
                <a:gd name="connsiteX8" fmla="*/ 0 w 5610088"/>
                <a:gd name="connsiteY8" fmla="*/ 196884 h 118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0088" h="1181283" fill="none" extrusionOk="0">
                  <a:moveTo>
                    <a:pt x="0" y="196884"/>
                  </a:moveTo>
                  <a:cubicBezTo>
                    <a:pt x="-9619" y="84125"/>
                    <a:pt x="90217" y="2355"/>
                    <a:pt x="196884" y="0"/>
                  </a:cubicBezTo>
                  <a:cubicBezTo>
                    <a:pt x="1899797" y="-61902"/>
                    <a:pt x="3560126" y="-101778"/>
                    <a:pt x="5413204" y="0"/>
                  </a:cubicBezTo>
                  <a:cubicBezTo>
                    <a:pt x="5501291" y="-6474"/>
                    <a:pt x="5613257" y="83925"/>
                    <a:pt x="5610088" y="196884"/>
                  </a:cubicBezTo>
                  <a:cubicBezTo>
                    <a:pt x="5644165" y="516392"/>
                    <a:pt x="5650144" y="718462"/>
                    <a:pt x="5610088" y="984399"/>
                  </a:cubicBezTo>
                  <a:cubicBezTo>
                    <a:pt x="5597353" y="1086900"/>
                    <a:pt x="5521554" y="1179500"/>
                    <a:pt x="5413204" y="1181283"/>
                  </a:cubicBezTo>
                  <a:cubicBezTo>
                    <a:pt x="3183379" y="1038891"/>
                    <a:pt x="2404165" y="1292384"/>
                    <a:pt x="196884" y="1181283"/>
                  </a:cubicBezTo>
                  <a:cubicBezTo>
                    <a:pt x="72439" y="1189143"/>
                    <a:pt x="-2765" y="1105744"/>
                    <a:pt x="0" y="984399"/>
                  </a:cubicBezTo>
                  <a:cubicBezTo>
                    <a:pt x="51684" y="739621"/>
                    <a:pt x="61369" y="332779"/>
                    <a:pt x="0" y="196884"/>
                  </a:cubicBezTo>
                  <a:close/>
                </a:path>
                <a:path w="5610088" h="1181283" stroke="0" extrusionOk="0">
                  <a:moveTo>
                    <a:pt x="0" y="196884"/>
                  </a:moveTo>
                  <a:cubicBezTo>
                    <a:pt x="-4220" y="82571"/>
                    <a:pt x="84522" y="-6066"/>
                    <a:pt x="196884" y="0"/>
                  </a:cubicBezTo>
                  <a:cubicBezTo>
                    <a:pt x="2349121" y="-164947"/>
                    <a:pt x="4685434" y="-52288"/>
                    <a:pt x="5413204" y="0"/>
                  </a:cubicBezTo>
                  <a:cubicBezTo>
                    <a:pt x="5520603" y="-20949"/>
                    <a:pt x="5600885" y="89621"/>
                    <a:pt x="5610088" y="196884"/>
                  </a:cubicBezTo>
                  <a:cubicBezTo>
                    <a:pt x="5622067" y="540221"/>
                    <a:pt x="5556856" y="901971"/>
                    <a:pt x="5610088" y="984399"/>
                  </a:cubicBezTo>
                  <a:cubicBezTo>
                    <a:pt x="5619309" y="1105041"/>
                    <a:pt x="5514436" y="1167628"/>
                    <a:pt x="5413204" y="1181283"/>
                  </a:cubicBezTo>
                  <a:cubicBezTo>
                    <a:pt x="4575410" y="1339824"/>
                    <a:pt x="1242400" y="1039447"/>
                    <a:pt x="196884" y="1181283"/>
                  </a:cubicBezTo>
                  <a:cubicBezTo>
                    <a:pt x="87702" y="1189120"/>
                    <a:pt x="18019" y="1086870"/>
                    <a:pt x="0" y="984399"/>
                  </a:cubicBezTo>
                  <a:cubicBezTo>
                    <a:pt x="9655" y="793684"/>
                    <a:pt x="-51787" y="582118"/>
                    <a:pt x="0" y="196884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Làm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tròn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3 500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đến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hàng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nghìn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ta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được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4 000</a:t>
              </a:r>
              <a:endParaRPr kumimoji="0" lang="en-GB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AC9D456A-2653-9A00-2575-2F722D3D3C4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763095" y="4390215"/>
              <a:ext cx="1140543" cy="1140543"/>
            </a:xfrm>
            <a:prstGeom prst="rect">
              <a:avLst/>
            </a:prstGeom>
          </p:spPr>
        </p:pic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633DE123-BF69-E009-7D65-4D7AEF50A4F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99178" y="1262889"/>
            <a:ext cx="8972550" cy="2085975"/>
          </a:xfrm>
          <a:prstGeom prst="rect">
            <a:avLst/>
          </a:prstGeom>
        </p:spPr>
      </p:pic>
      <p:pic>
        <p:nvPicPr>
          <p:cNvPr id="9" name="Picture 8" descr="A picture containing dishware, tableware, bowl, porcelain&#10;&#10;Description automatically generated">
            <a:extLst>
              <a:ext uri="{FF2B5EF4-FFF2-40B4-BE49-F238E27FC236}">
                <a16:creationId xmlns:a16="http://schemas.microsoft.com/office/drawing/2014/main" id="{5115EF86-D693-51A7-679D-06293329155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783" y="5349738"/>
            <a:ext cx="2011016" cy="1508262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0323B98-486D-D0BE-3C5B-AD4265E2C50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405221" y="5519162"/>
            <a:ext cx="634926" cy="71109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CC964E9-89E5-D881-3DAF-96182FC6B673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961812" y="5419771"/>
            <a:ext cx="634926" cy="71109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AA327266-2E90-80A7-E67E-348792322F2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4547" y="3140765"/>
            <a:ext cx="3571461" cy="3515139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F824316D-87D0-E471-FE2A-6D99504AF9E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827995" y="3531336"/>
            <a:ext cx="634926" cy="71109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9A8312B3-1828-2626-587F-89CD5482E3F4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1101051" y="4043113"/>
            <a:ext cx="634926" cy="71109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57960977-9065-0DDF-36B4-2EE0F6D1A36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9741439" y="4192555"/>
            <a:ext cx="634926" cy="711097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19DB9E2-77A2-72A6-FC08-125BD1AD9BF9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284717" y="4192555"/>
            <a:ext cx="634926" cy="711097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A22FCCA9-C23F-8F50-83D5-42E7BD4CBE0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733512" y="4583126"/>
            <a:ext cx="634926" cy="711097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69534159-3366-8D08-825E-AA6EC881C39E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1436466" y="4672061"/>
            <a:ext cx="634926" cy="711097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2AD0D049-DF04-F26B-6749-7BA2BDCF02A4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9970088" y="4821503"/>
            <a:ext cx="634926" cy="711097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15425CC2-B3B8-80D1-FD60-484351ED34F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284717" y="3531336"/>
            <a:ext cx="634926" cy="7110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9201485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1432 -1.85185E-6 L -0.01432 -1.85185E-6 C -0.0457 -0.01805 -0.10638 -0.0544 -0.12929 -0.05787 L -0.20195 -0.06944 C -0.30755 -0.06273 -0.41341 -0.06065 -0.51901 -0.0493 C -0.53164 -0.04791 -0.57513 -0.03379 -0.59648 -0.02037 C -0.61692 -0.00717 -0.63685 0.00857 -0.65755 0.02037 C -0.67031 0.02755 -0.68307 0.03542 -0.69596 0.04213 C -0.71315 0.05093 -0.73099 0.05695 -0.74804 0.06667 C -0.77409 0.08171 -0.76315 0.07639 -0.78073 0.08403 C -0.7832 0.0875 -0.78541 0.09144 -0.78802 0.09421 C -0.79062 0.09699 -0.79349 0.09792 -0.79622 0.1 C -0.79817 0.10162 -0.79987 0.10417 -0.80195 0.10579 C -0.81732 0.11968 -0.79765 0.1 -0.81328 0.11597 C -0.81549 0.12176 -0.81406 0.11945 -0.81732 0.12338 " pathEditMode="relative" ptsTypes="AAAAAAAAAAAAAAA">
                                          <p:cBhvr>
                                            <p:cTn id="17" dur="2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1432 -1.85185E-6 L -0.01432 -1.85185E-6 C -0.0457 -0.01805 -0.10638 -0.0544 -0.12929 -0.05787 L -0.20195 -0.06944 C -0.30755 -0.06273 -0.41341 -0.06065 -0.51901 -0.0493 C -0.53164 -0.04791 -0.57513 -0.03379 -0.59648 -0.02037 C -0.61692 -0.00717 -0.63685 0.00857 -0.65755 0.02037 C -0.67031 0.02755 -0.68307 0.03542 -0.69596 0.04213 C -0.71315 0.05093 -0.73099 0.05695 -0.74804 0.06667 C -0.77409 0.08171 -0.76315 0.07639 -0.78073 0.08403 C -0.7832 0.0875 -0.78541 0.09144 -0.78802 0.09421 C -0.79062 0.09699 -0.79349 0.09792 -0.79622 0.1 C -0.79817 0.10162 -0.79987 0.10417 -0.80195 0.10579 C -0.81732 0.11968 -0.79765 0.1 -0.81328 0.11597 C -0.81549 0.12176 -0.81406 0.11945 -0.81732 0.12338 " pathEditMode="relative" ptsTypes="AAAAAAAAAAAAAAA">
                                          <p:cBhvr>
                                            <p:cTn id="17" dur="2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4" descr="038b4ff17003114c478d29a567a6daaf.png">
            <a:extLst>
              <a:ext uri="{FF2B5EF4-FFF2-40B4-BE49-F238E27FC236}">
                <a16:creationId xmlns:a16="http://schemas.microsoft.com/office/drawing/2014/main" id="{F3DCF34E-A599-45CF-97EA-E7D90C5751F3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flipH="1">
            <a:off x="66278" y="-1"/>
            <a:ext cx="3743722" cy="600320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E1BCC7E-A19C-95E3-B276-5D75A18F653B}"/>
              </a:ext>
            </a:extLst>
          </p:cNvPr>
          <p:cNvSpPr txBox="1"/>
          <p:nvPr/>
        </p:nvSpPr>
        <p:spPr>
          <a:xfrm>
            <a:off x="4860235" y="1798983"/>
            <a:ext cx="5933661" cy="203132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Cảm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ơn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giúp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mình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hái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những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quả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đào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thơm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ngon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41602137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53CCCCE9-DF4F-43B3-94C7-A47A00CCA49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7000" y="304800"/>
            <a:ext cx="6858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EA3DABE-906C-4F62-857E-9BAE56D22463}"/>
              </a:ext>
            </a:extLst>
          </p:cNvPr>
          <p:cNvSpPr txBox="1"/>
          <p:nvPr/>
        </p:nvSpPr>
        <p:spPr>
          <a:xfrm>
            <a:off x="2667000" y="4971245"/>
            <a:ext cx="71628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Nào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giờ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hãy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xếp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đào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vào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các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đĩa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nhé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!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800" b="1" i="0" u="none" strike="noStrike" kern="1200" cap="none" spc="0" normalizeH="0" baseline="0" noProof="0" dirty="0">
              <a:ln w="12700">
                <a:solidFill>
                  <a:srgbClr val="FFFFFF"/>
                </a:solidFill>
                <a:prstDash val="solid"/>
              </a:ln>
              <a:solidFill>
                <a:srgbClr val="FF0066"/>
              </a:solidFill>
              <a:effectLst>
                <a:outerShdw blurRad="12700" dist="38100" dir="2400000" algn="tl" rotWithShape="0">
                  <a:srgbClr val="9FC532">
                    <a:alpha val="90000"/>
                  </a:srgbClr>
                </a:outerShdw>
              </a:effectLst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4" name="Picture 3" descr="038b4ff17003114c478d29a567a6daaf.png">
            <a:extLst>
              <a:ext uri="{FF2B5EF4-FFF2-40B4-BE49-F238E27FC236}">
                <a16:creationId xmlns:a16="http://schemas.microsoft.com/office/drawing/2014/main" id="{9C9961EA-41B7-4CF1-8469-A0005B1E068C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flipH="1">
            <a:off x="66278" y="-1"/>
            <a:ext cx="3743722" cy="60032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6069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0" name="Google Shape;4250;p48"/>
          <p:cNvSpPr/>
          <p:nvPr/>
        </p:nvSpPr>
        <p:spPr>
          <a:xfrm flipH="1">
            <a:off x="10148214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0C8CB00-6EB1-4814-AF07-5CDF8E2DED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48000" y="937259"/>
            <a:ext cx="5715000" cy="4182444"/>
          </a:xfrm>
          <a:prstGeom prst="rect">
            <a:avLst/>
          </a:prstGeom>
        </p:spPr>
      </p:pic>
      <p:pic>
        <p:nvPicPr>
          <p:cNvPr id="15" name="Picture 14" descr="038b4ff17003114c478d29a567a6daaf.png">
            <a:extLst>
              <a:ext uri="{FF2B5EF4-FFF2-40B4-BE49-F238E27FC236}">
                <a16:creationId xmlns:a16="http://schemas.microsoft.com/office/drawing/2014/main" id="{0EBED704-F38A-4E77-B130-103D7FB9A1AB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236346" y="1524000"/>
            <a:ext cx="2993754" cy="4800600"/>
          </a:xfrm>
          <a:prstGeom prst="rect">
            <a:avLst/>
          </a:prstGeom>
        </p:spPr>
      </p:pic>
      <p:pic>
        <p:nvPicPr>
          <p:cNvPr id="16" name="Picture 15" descr="038b4ff17003114c478d29a567a6daaf.png">
            <a:extLst>
              <a:ext uri="{FF2B5EF4-FFF2-40B4-BE49-F238E27FC236}">
                <a16:creationId xmlns:a16="http://schemas.microsoft.com/office/drawing/2014/main" id="{FFCCCC9C-946B-405C-B35F-F971F771C564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flipH="1">
            <a:off x="-19050" y="937259"/>
            <a:ext cx="2993754" cy="4800600"/>
          </a:xfrm>
          <a:prstGeom prst="rect">
            <a:avLst/>
          </a:prstGeom>
        </p:spPr>
      </p:pic>
      <p:pic>
        <p:nvPicPr>
          <p:cNvPr id="17" name="22 NK PowerSkills">
            <a:extLst>
              <a:ext uri="{FF2B5EF4-FFF2-40B4-BE49-F238E27FC236}">
                <a16:creationId xmlns:a16="http://schemas.microsoft.com/office/drawing/2014/main" id="{E9F68AC9-9483-4D84-A581-408EE22F851D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ECEBEA"/>
              </a:clrFrom>
              <a:clrTo>
                <a:srgbClr val="ECEBEA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827508" y="5119703"/>
            <a:ext cx="2905715" cy="2081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718662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7.40741E-7 L -1.875E-6 0.00023 C -0.00364 -0.00023 -0.01198 7.40741E-7 -0.0164 -0.00116 C -0.01784 -0.00162 -0.01875 -0.00232 -0.02018 -0.00255 C -0.02344 -0.00301 -0.02695 -0.00278 -0.03034 -0.00324 C -0.03502 -0.00347 -0.03489 -0.0037 -0.03919 -0.0044 C -0.04088 -0.00463 -0.04258 -0.00486 -0.04427 -0.00486 C -0.04674 -0.00532 -0.04961 -0.00556 -0.05182 -0.00625 C -0.05312 -0.00671 -0.05416 -0.00718 -0.0556 -0.00741 C -0.05755 -0.00787 -0.05989 -0.00787 -0.06198 -0.0081 C -0.06328 -0.00857 -0.06432 -0.00903 -0.06575 -0.00926 C -0.06771 -0.00972 -0.06979 -0.00972 -0.072 -0.00995 C -0.08281 -0.01111 -0.07083 -0.01019 -0.08711 -0.01111 C -0.09687 -0.01088 -0.10651 -0.01111 -0.11627 -0.01065 C -0.12643 -0.00995 -0.12083 -0.00949 -0.1276 -0.0081 C -0.12903 -0.00764 -0.13112 -0.00764 -0.13281 -0.00741 C -0.13385 -0.00695 -0.13502 -0.00648 -0.13646 -0.00625 C -0.14505 -0.00509 -0.147 -0.00532 -0.15416 -0.00625 C -0.15755 -0.00648 -0.16094 -0.00695 -0.16419 -0.00741 C -0.16588 -0.00764 -0.16758 -0.00787 -0.16927 -0.0081 L -0.17695 -0.00926 L -0.18073 -0.00995 C -0.18203 -0.01019 -0.1832 -0.01042 -0.18437 -0.01065 L -0.20716 -0.01181 C -0.20885 -0.01204 -0.21055 -0.01227 -0.21211 -0.0125 C -0.21367 -0.0125 -0.21484 -0.01296 -0.21601 -0.01296 C -0.22656 -0.01296 -0.23698 -0.01273 -0.24752 -0.0125 C -0.24883 -0.01227 -0.25026 -0.01204 -0.25156 -0.01181 C -0.25338 -0.01157 -0.25573 -0.01134 -0.25781 -0.01111 C -0.25937 -0.01088 -0.26107 -0.01088 -0.26263 -0.01065 C -0.27213 -0.00949 -0.26627 -0.01042 -0.27278 -0.00926 C -0.27838 -0.00972 -0.28607 -0.00995 -0.29166 -0.01065 C -0.29245 -0.01065 -0.29375 -0.01111 -0.29531 -0.01111 C -0.29765 -0.01134 -0.29974 -0.01157 -0.3013 -0.01181 C -0.3043 -0.01204 -0.3069 -0.01273 -0.3095 -0.01296 L -0.31693 -0.01435 C -0.31784 -0.01458 -0.31927 -0.01482 -0.3207 -0.01482 C -0.32435 -0.01528 -0.32825 -0.01574 -0.33216 -0.0162 C -0.33437 -0.01667 -0.33724 -0.0169 -0.33971 -0.01736 L -0.34739 -0.01875 L -0.35078 -0.01921 C -0.35221 -0.01945 -0.35351 -0.01968 -0.35482 -0.01991 C -0.35638 -0.02014 -0.35833 -0.02037 -0.36002 -0.0206 C -0.37344 -0.02199 -0.37252 -0.0213 -0.39414 -0.02176 C -0.40182 -0.02269 -0.39752 -0.02222 -0.40677 -0.02361 C -0.40794 -0.02384 -0.40924 -0.02407 -0.41055 -0.02431 C -0.41276 -0.02477 -0.41471 -0.02523 -0.41693 -0.02546 C -0.41979 -0.02593 -0.42278 -0.02593 -0.42578 -0.02616 C -0.42825 -0.02639 -0.43073 -0.02662 -0.4332 -0.02662 C -0.44687 -0.0294 -0.43112 -0.02662 -0.45351 -0.0287 C -0.47396 -0.03032 -0.44622 -0.02986 -0.47135 -0.02986 " pathEditMode="relative" rAng="0" ptsTypes="AAAAAAAAAAAAAAAAAAAAAAAAAAAAAAAAAAAAAAAAAAAAAAAAAAA">
                                      <p:cBhvr>
                                        <p:cTn id="1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568" y="-15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Làm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tròn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các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sau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đến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chục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nghìn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(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theo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mẫu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)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BFC8A99-15E0-4DC6-7582-7D2A0E4ED3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69165" y="1243207"/>
            <a:ext cx="8543097" cy="47252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95667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228600" y="516590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E12495BE-0BE7-44D2-9B51-1D60528B919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250" b="100000" l="1781" r="97844">
                        <a14:foregroundMark x1="53608" y1="78750" x2="68978" y2="60000"/>
                        <a14:foregroundMark x1="86785" y1="31625" x2="86785" y2="2987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43871" y="2954624"/>
            <a:ext cx="5206127" cy="3903376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EE25D1CD-AC9C-4856-BA36-DBAB87D6161D}"/>
              </a:ext>
            </a:extLst>
          </p:cNvPr>
          <p:cNvGrpSpPr/>
          <p:nvPr/>
        </p:nvGrpSpPr>
        <p:grpSpPr>
          <a:xfrm>
            <a:off x="3025974" y="646043"/>
            <a:ext cx="8205243" cy="3159531"/>
            <a:chOff x="7493918" y="2295871"/>
            <a:chExt cx="3939693" cy="1989197"/>
          </a:xfrm>
        </p:grpSpPr>
        <p:sp>
          <p:nvSpPr>
            <p:cNvPr id="36" name="PA_库_任意多边形 42">
              <a:extLst>
                <a:ext uri="{FF2B5EF4-FFF2-40B4-BE49-F238E27FC236}">
                  <a16:creationId xmlns:a16="http://schemas.microsoft.com/office/drawing/2014/main" id="{C7D453E5-7456-453D-B037-C8AF278FB611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 rot="16200000" flipV="1">
              <a:off x="8469166" y="1320623"/>
              <a:ext cx="1989197" cy="3939693"/>
            </a:xfrm>
            <a:custGeom>
              <a:avLst/>
              <a:gdLst>
                <a:gd name="connsiteX0" fmla="*/ 268941 w 1785392"/>
                <a:gd name="connsiteY0" fmla="*/ 475427 h 1041295"/>
                <a:gd name="connsiteX1" fmla="*/ 0 w 1785392"/>
                <a:gd name="connsiteY1" fmla="*/ 658307 h 1041295"/>
                <a:gd name="connsiteX2" fmla="*/ 301214 w 1785392"/>
                <a:gd name="connsiteY2" fmla="*/ 690580 h 1041295"/>
                <a:gd name="connsiteX3" fmla="*/ 473336 w 1785392"/>
                <a:gd name="connsiteY3" fmla="*/ 1013309 h 1041295"/>
                <a:gd name="connsiteX4" fmla="*/ 1215614 w 1785392"/>
                <a:gd name="connsiteY4" fmla="*/ 1002551 h 1041295"/>
                <a:gd name="connsiteX5" fmla="*/ 1721223 w 1785392"/>
                <a:gd name="connsiteY5" fmla="*/ 819671 h 1041295"/>
                <a:gd name="connsiteX6" fmla="*/ 1624405 w 1785392"/>
                <a:gd name="connsiteY6" fmla="*/ 77394 h 1041295"/>
                <a:gd name="connsiteX7" fmla="*/ 333487 w 1785392"/>
                <a:gd name="connsiteY7" fmla="*/ 66636 h 1041295"/>
                <a:gd name="connsiteX8" fmla="*/ 268941 w 1785392"/>
                <a:gd name="connsiteY8" fmla="*/ 475427 h 1041295"/>
                <a:gd name="connsiteX0-1" fmla="*/ 189606 w 1785392"/>
                <a:gd name="connsiteY0-2" fmla="*/ 476029 h 1041897"/>
                <a:gd name="connsiteX1-3" fmla="*/ 0 w 1785392"/>
                <a:gd name="connsiteY1-4" fmla="*/ 658909 h 1041897"/>
                <a:gd name="connsiteX2-5" fmla="*/ 301214 w 1785392"/>
                <a:gd name="connsiteY2-6" fmla="*/ 691182 h 1041897"/>
                <a:gd name="connsiteX3-7" fmla="*/ 473336 w 1785392"/>
                <a:gd name="connsiteY3-8" fmla="*/ 1013911 h 1041897"/>
                <a:gd name="connsiteX4-9" fmla="*/ 1215614 w 1785392"/>
                <a:gd name="connsiteY4-10" fmla="*/ 1003153 h 1041897"/>
                <a:gd name="connsiteX5-11" fmla="*/ 1721223 w 1785392"/>
                <a:gd name="connsiteY5-12" fmla="*/ 820273 h 1041897"/>
                <a:gd name="connsiteX6-13" fmla="*/ 1624405 w 1785392"/>
                <a:gd name="connsiteY6-14" fmla="*/ 77996 h 1041897"/>
                <a:gd name="connsiteX7-15" fmla="*/ 333487 w 1785392"/>
                <a:gd name="connsiteY7-16" fmla="*/ 67238 h 1041897"/>
                <a:gd name="connsiteX8-17" fmla="*/ 189606 w 1785392"/>
                <a:gd name="connsiteY8-18" fmla="*/ 476029 h 1041897"/>
                <a:gd name="connsiteX0-19" fmla="*/ 189606 w 1785392"/>
                <a:gd name="connsiteY0-20" fmla="*/ 476029 h 1041897"/>
                <a:gd name="connsiteX1-21" fmla="*/ 0 w 1785392"/>
                <a:gd name="connsiteY1-22" fmla="*/ 658909 h 1041897"/>
                <a:gd name="connsiteX2-23" fmla="*/ 301214 w 1785392"/>
                <a:gd name="connsiteY2-24" fmla="*/ 691182 h 1041897"/>
                <a:gd name="connsiteX3-25" fmla="*/ 473336 w 1785392"/>
                <a:gd name="connsiteY3-26" fmla="*/ 1013911 h 1041897"/>
                <a:gd name="connsiteX4-27" fmla="*/ 1215614 w 1785392"/>
                <a:gd name="connsiteY4-28" fmla="*/ 1003153 h 1041897"/>
                <a:gd name="connsiteX5-29" fmla="*/ 1721223 w 1785392"/>
                <a:gd name="connsiteY5-30" fmla="*/ 820273 h 1041897"/>
                <a:gd name="connsiteX6-31" fmla="*/ 1624405 w 1785392"/>
                <a:gd name="connsiteY6-32" fmla="*/ 77996 h 1041897"/>
                <a:gd name="connsiteX7-33" fmla="*/ 333487 w 1785392"/>
                <a:gd name="connsiteY7-34" fmla="*/ 67238 h 1041897"/>
                <a:gd name="connsiteX8-35" fmla="*/ 189606 w 1785392"/>
                <a:gd name="connsiteY8-36" fmla="*/ 476029 h 1041897"/>
                <a:gd name="connsiteX0-37" fmla="*/ 154346 w 1785392"/>
                <a:gd name="connsiteY0-38" fmla="*/ 486089 h 1042432"/>
                <a:gd name="connsiteX1-39" fmla="*/ 0 w 1785392"/>
                <a:gd name="connsiteY1-40" fmla="*/ 659444 h 1042432"/>
                <a:gd name="connsiteX2-41" fmla="*/ 301214 w 1785392"/>
                <a:gd name="connsiteY2-42" fmla="*/ 691717 h 1042432"/>
                <a:gd name="connsiteX3-43" fmla="*/ 473336 w 1785392"/>
                <a:gd name="connsiteY3-44" fmla="*/ 1014446 h 1042432"/>
                <a:gd name="connsiteX4-45" fmla="*/ 1215614 w 1785392"/>
                <a:gd name="connsiteY4-46" fmla="*/ 1003688 h 1042432"/>
                <a:gd name="connsiteX5-47" fmla="*/ 1721223 w 1785392"/>
                <a:gd name="connsiteY5-48" fmla="*/ 820808 h 1042432"/>
                <a:gd name="connsiteX6-49" fmla="*/ 1624405 w 1785392"/>
                <a:gd name="connsiteY6-50" fmla="*/ 78531 h 1042432"/>
                <a:gd name="connsiteX7-51" fmla="*/ 333487 w 1785392"/>
                <a:gd name="connsiteY7-52" fmla="*/ 67773 h 1042432"/>
                <a:gd name="connsiteX8-53" fmla="*/ 154346 w 1785392"/>
                <a:gd name="connsiteY8-54" fmla="*/ 486089 h 1042432"/>
                <a:gd name="connsiteX0-55" fmla="*/ 154346 w 1785392"/>
                <a:gd name="connsiteY0-56" fmla="*/ 486089 h 1042432"/>
                <a:gd name="connsiteX1-57" fmla="*/ 0 w 1785392"/>
                <a:gd name="connsiteY1-58" fmla="*/ 659444 h 1042432"/>
                <a:gd name="connsiteX2-59" fmla="*/ 301214 w 1785392"/>
                <a:gd name="connsiteY2-60" fmla="*/ 691717 h 1042432"/>
                <a:gd name="connsiteX3-61" fmla="*/ 473336 w 1785392"/>
                <a:gd name="connsiteY3-62" fmla="*/ 1014446 h 1042432"/>
                <a:gd name="connsiteX4-63" fmla="*/ 1215614 w 1785392"/>
                <a:gd name="connsiteY4-64" fmla="*/ 1003688 h 1042432"/>
                <a:gd name="connsiteX5-65" fmla="*/ 1721223 w 1785392"/>
                <a:gd name="connsiteY5-66" fmla="*/ 820808 h 1042432"/>
                <a:gd name="connsiteX6-67" fmla="*/ 1624405 w 1785392"/>
                <a:gd name="connsiteY6-68" fmla="*/ 78531 h 1042432"/>
                <a:gd name="connsiteX7-69" fmla="*/ 333487 w 1785392"/>
                <a:gd name="connsiteY7-70" fmla="*/ 67773 h 1042432"/>
                <a:gd name="connsiteX8-71" fmla="*/ 154346 w 1785392"/>
                <a:gd name="connsiteY8-72" fmla="*/ 486089 h 1042432"/>
                <a:gd name="connsiteX0-73" fmla="*/ 154346 w 1785392"/>
                <a:gd name="connsiteY0-74" fmla="*/ 486089 h 1041051"/>
                <a:gd name="connsiteX1-75" fmla="*/ 0 w 1785392"/>
                <a:gd name="connsiteY1-76" fmla="*/ 659444 h 1041051"/>
                <a:gd name="connsiteX2-77" fmla="*/ 213064 w 1785392"/>
                <a:gd name="connsiteY2-78" fmla="*/ 710767 h 1041051"/>
                <a:gd name="connsiteX3-79" fmla="*/ 473336 w 1785392"/>
                <a:gd name="connsiteY3-80" fmla="*/ 1014446 h 1041051"/>
                <a:gd name="connsiteX4-81" fmla="*/ 1215614 w 1785392"/>
                <a:gd name="connsiteY4-82" fmla="*/ 1003688 h 1041051"/>
                <a:gd name="connsiteX5-83" fmla="*/ 1721223 w 1785392"/>
                <a:gd name="connsiteY5-84" fmla="*/ 820808 h 1041051"/>
                <a:gd name="connsiteX6-85" fmla="*/ 1624405 w 1785392"/>
                <a:gd name="connsiteY6-86" fmla="*/ 78531 h 1041051"/>
                <a:gd name="connsiteX7-87" fmla="*/ 333487 w 1785392"/>
                <a:gd name="connsiteY7-88" fmla="*/ 67773 h 1041051"/>
                <a:gd name="connsiteX8-89" fmla="*/ 154346 w 1785392"/>
                <a:gd name="connsiteY8-90" fmla="*/ 486089 h 1041051"/>
                <a:gd name="connsiteX0-91" fmla="*/ 154346 w 1785392"/>
                <a:gd name="connsiteY0-92" fmla="*/ 486089 h 1034605"/>
                <a:gd name="connsiteX1-93" fmla="*/ 0 w 1785392"/>
                <a:gd name="connsiteY1-94" fmla="*/ 659444 h 1034605"/>
                <a:gd name="connsiteX2-95" fmla="*/ 213064 w 1785392"/>
                <a:gd name="connsiteY2-96" fmla="*/ 710767 h 1034605"/>
                <a:gd name="connsiteX3-97" fmla="*/ 363148 w 1785392"/>
                <a:gd name="connsiteY3-98" fmla="*/ 1004921 h 1034605"/>
                <a:gd name="connsiteX4-99" fmla="*/ 1215614 w 1785392"/>
                <a:gd name="connsiteY4-100" fmla="*/ 1003688 h 1034605"/>
                <a:gd name="connsiteX5-101" fmla="*/ 1721223 w 1785392"/>
                <a:gd name="connsiteY5-102" fmla="*/ 820808 h 1034605"/>
                <a:gd name="connsiteX6-103" fmla="*/ 1624405 w 1785392"/>
                <a:gd name="connsiteY6-104" fmla="*/ 78531 h 1034605"/>
                <a:gd name="connsiteX7-105" fmla="*/ 333487 w 1785392"/>
                <a:gd name="connsiteY7-106" fmla="*/ 67773 h 1034605"/>
                <a:gd name="connsiteX8-107" fmla="*/ 154346 w 1785392"/>
                <a:gd name="connsiteY8-108" fmla="*/ 486089 h 1034605"/>
                <a:gd name="connsiteX0-109" fmla="*/ 154346 w 1785392"/>
                <a:gd name="connsiteY0-110" fmla="*/ 486089 h 1027938"/>
                <a:gd name="connsiteX1-111" fmla="*/ 0 w 1785392"/>
                <a:gd name="connsiteY1-112" fmla="*/ 659444 h 1027938"/>
                <a:gd name="connsiteX2-113" fmla="*/ 224967 w 1785392"/>
                <a:gd name="connsiteY2-114" fmla="*/ 810042 h 1027938"/>
                <a:gd name="connsiteX3-115" fmla="*/ 363148 w 1785392"/>
                <a:gd name="connsiteY3-116" fmla="*/ 1004921 h 1027938"/>
                <a:gd name="connsiteX4-117" fmla="*/ 1215614 w 1785392"/>
                <a:gd name="connsiteY4-118" fmla="*/ 1003688 h 1027938"/>
                <a:gd name="connsiteX5-119" fmla="*/ 1721223 w 1785392"/>
                <a:gd name="connsiteY5-120" fmla="*/ 820808 h 1027938"/>
                <a:gd name="connsiteX6-121" fmla="*/ 1624405 w 1785392"/>
                <a:gd name="connsiteY6-122" fmla="*/ 78531 h 1027938"/>
                <a:gd name="connsiteX7-123" fmla="*/ 333487 w 1785392"/>
                <a:gd name="connsiteY7-124" fmla="*/ 67773 h 1027938"/>
                <a:gd name="connsiteX8-125" fmla="*/ 154346 w 1785392"/>
                <a:gd name="connsiteY8-126" fmla="*/ 486089 h 1027938"/>
                <a:gd name="connsiteX0-127" fmla="*/ 309088 w 1940134"/>
                <a:gd name="connsiteY0-128" fmla="*/ 486089 h 1027938"/>
                <a:gd name="connsiteX1-129" fmla="*/ 0 w 1940134"/>
                <a:gd name="connsiteY1-130" fmla="*/ 805744 h 1027938"/>
                <a:gd name="connsiteX2-131" fmla="*/ 379709 w 1940134"/>
                <a:gd name="connsiteY2-132" fmla="*/ 810042 h 1027938"/>
                <a:gd name="connsiteX3-133" fmla="*/ 517890 w 1940134"/>
                <a:gd name="connsiteY3-134" fmla="*/ 1004921 h 1027938"/>
                <a:gd name="connsiteX4-135" fmla="*/ 1370356 w 1940134"/>
                <a:gd name="connsiteY4-136" fmla="*/ 1003688 h 1027938"/>
                <a:gd name="connsiteX5-137" fmla="*/ 1875965 w 1940134"/>
                <a:gd name="connsiteY5-138" fmla="*/ 820808 h 1027938"/>
                <a:gd name="connsiteX6-139" fmla="*/ 1779147 w 1940134"/>
                <a:gd name="connsiteY6-140" fmla="*/ 78531 h 1027938"/>
                <a:gd name="connsiteX7-141" fmla="*/ 488229 w 1940134"/>
                <a:gd name="connsiteY7-142" fmla="*/ 67773 h 1027938"/>
                <a:gd name="connsiteX8-143" fmla="*/ 309088 w 1940134"/>
                <a:gd name="connsiteY8-144" fmla="*/ 486089 h 1027938"/>
                <a:gd name="connsiteX0-145" fmla="*/ 285282 w 1916328"/>
                <a:gd name="connsiteY0-146" fmla="*/ 486089 h 1027938"/>
                <a:gd name="connsiteX1-147" fmla="*/ 0 w 1916328"/>
                <a:gd name="connsiteY1-148" fmla="*/ 863219 h 1027938"/>
                <a:gd name="connsiteX2-149" fmla="*/ 355903 w 1916328"/>
                <a:gd name="connsiteY2-150" fmla="*/ 810042 h 1027938"/>
                <a:gd name="connsiteX3-151" fmla="*/ 494084 w 1916328"/>
                <a:gd name="connsiteY3-152" fmla="*/ 1004921 h 1027938"/>
                <a:gd name="connsiteX4-153" fmla="*/ 1346550 w 1916328"/>
                <a:gd name="connsiteY4-154" fmla="*/ 1003688 h 1027938"/>
                <a:gd name="connsiteX5-155" fmla="*/ 1852159 w 1916328"/>
                <a:gd name="connsiteY5-156" fmla="*/ 820808 h 1027938"/>
                <a:gd name="connsiteX6-157" fmla="*/ 1755341 w 1916328"/>
                <a:gd name="connsiteY6-158" fmla="*/ 78531 h 1027938"/>
                <a:gd name="connsiteX7-159" fmla="*/ 464423 w 1916328"/>
                <a:gd name="connsiteY7-160" fmla="*/ 67773 h 1027938"/>
                <a:gd name="connsiteX8-161" fmla="*/ 285282 w 1916328"/>
                <a:gd name="connsiteY8-162" fmla="*/ 486089 h 1027938"/>
                <a:gd name="connsiteX0-163" fmla="*/ 285282 w 1916328"/>
                <a:gd name="connsiteY0-164" fmla="*/ 490809 h 1032658"/>
                <a:gd name="connsiteX1-165" fmla="*/ 0 w 1916328"/>
                <a:gd name="connsiteY1-166" fmla="*/ 867939 h 1032658"/>
                <a:gd name="connsiteX2-167" fmla="*/ 355903 w 1916328"/>
                <a:gd name="connsiteY2-168" fmla="*/ 814762 h 1032658"/>
                <a:gd name="connsiteX3-169" fmla="*/ 494084 w 1916328"/>
                <a:gd name="connsiteY3-170" fmla="*/ 1009641 h 1032658"/>
                <a:gd name="connsiteX4-171" fmla="*/ 1346550 w 1916328"/>
                <a:gd name="connsiteY4-172" fmla="*/ 1008408 h 1032658"/>
                <a:gd name="connsiteX5-173" fmla="*/ 1852159 w 1916328"/>
                <a:gd name="connsiteY5-174" fmla="*/ 825528 h 1032658"/>
                <a:gd name="connsiteX6-175" fmla="*/ 1755341 w 1916328"/>
                <a:gd name="connsiteY6-176" fmla="*/ 83251 h 1032658"/>
                <a:gd name="connsiteX7-177" fmla="*/ 547745 w 1916328"/>
                <a:gd name="connsiteY7-178" fmla="*/ 62043 h 1032658"/>
                <a:gd name="connsiteX8-179" fmla="*/ 285282 w 1916328"/>
                <a:gd name="connsiteY8-180" fmla="*/ 490809 h 1032658"/>
                <a:gd name="connsiteX0-181" fmla="*/ 285282 w 1916328"/>
                <a:gd name="connsiteY0-182" fmla="*/ 490809 h 1037553"/>
                <a:gd name="connsiteX1-183" fmla="*/ 0 w 1916328"/>
                <a:gd name="connsiteY1-184" fmla="*/ 867939 h 1037553"/>
                <a:gd name="connsiteX2-185" fmla="*/ 371758 w 1916328"/>
                <a:gd name="connsiteY2-186" fmla="*/ 741255 h 1037553"/>
                <a:gd name="connsiteX3-187" fmla="*/ 494084 w 1916328"/>
                <a:gd name="connsiteY3-188" fmla="*/ 1009641 h 1037553"/>
                <a:gd name="connsiteX4-189" fmla="*/ 1346550 w 1916328"/>
                <a:gd name="connsiteY4-190" fmla="*/ 1008408 h 1037553"/>
                <a:gd name="connsiteX5-191" fmla="*/ 1852159 w 1916328"/>
                <a:gd name="connsiteY5-192" fmla="*/ 825528 h 1037553"/>
                <a:gd name="connsiteX6-193" fmla="*/ 1755341 w 1916328"/>
                <a:gd name="connsiteY6-194" fmla="*/ 83251 h 1037553"/>
                <a:gd name="connsiteX7-195" fmla="*/ 547745 w 1916328"/>
                <a:gd name="connsiteY7-196" fmla="*/ 62043 h 1037553"/>
                <a:gd name="connsiteX8-197" fmla="*/ 285282 w 1916328"/>
                <a:gd name="connsiteY8-198" fmla="*/ 490809 h 1037553"/>
                <a:gd name="connsiteX0-199" fmla="*/ 285282 w 1916328"/>
                <a:gd name="connsiteY0-200" fmla="*/ 490809 h 1036354"/>
                <a:gd name="connsiteX1-201" fmla="*/ 0 w 1916328"/>
                <a:gd name="connsiteY1-202" fmla="*/ 867939 h 1036354"/>
                <a:gd name="connsiteX2-203" fmla="*/ 355903 w 1916328"/>
                <a:gd name="connsiteY2-204" fmla="*/ 758897 h 1036354"/>
                <a:gd name="connsiteX3-205" fmla="*/ 494084 w 1916328"/>
                <a:gd name="connsiteY3-206" fmla="*/ 1009641 h 1036354"/>
                <a:gd name="connsiteX4-207" fmla="*/ 1346550 w 1916328"/>
                <a:gd name="connsiteY4-208" fmla="*/ 1008408 h 1036354"/>
                <a:gd name="connsiteX5-209" fmla="*/ 1852159 w 1916328"/>
                <a:gd name="connsiteY5-210" fmla="*/ 825528 h 1036354"/>
                <a:gd name="connsiteX6-211" fmla="*/ 1755341 w 1916328"/>
                <a:gd name="connsiteY6-212" fmla="*/ 83251 h 1036354"/>
                <a:gd name="connsiteX7-213" fmla="*/ 547745 w 1916328"/>
                <a:gd name="connsiteY7-214" fmla="*/ 62043 h 1036354"/>
                <a:gd name="connsiteX8-215" fmla="*/ 285282 w 1916328"/>
                <a:gd name="connsiteY8-216" fmla="*/ 490809 h 1036354"/>
                <a:gd name="connsiteX0-217" fmla="*/ 301138 w 1932184"/>
                <a:gd name="connsiteY0-218" fmla="*/ 490809 h 1036354"/>
                <a:gd name="connsiteX1-219" fmla="*/ 1 w 1932184"/>
                <a:gd name="connsiteY1-220" fmla="*/ 779729 h 1036354"/>
                <a:gd name="connsiteX2-221" fmla="*/ 371759 w 1932184"/>
                <a:gd name="connsiteY2-222" fmla="*/ 758897 h 1036354"/>
                <a:gd name="connsiteX3-223" fmla="*/ 509940 w 1932184"/>
                <a:gd name="connsiteY3-224" fmla="*/ 1009641 h 1036354"/>
                <a:gd name="connsiteX4-225" fmla="*/ 1362406 w 1932184"/>
                <a:gd name="connsiteY4-226" fmla="*/ 1008408 h 1036354"/>
                <a:gd name="connsiteX5-227" fmla="*/ 1868015 w 1932184"/>
                <a:gd name="connsiteY5-228" fmla="*/ 825528 h 1036354"/>
                <a:gd name="connsiteX6-229" fmla="*/ 1771197 w 1932184"/>
                <a:gd name="connsiteY6-230" fmla="*/ 83251 h 1036354"/>
                <a:gd name="connsiteX7-231" fmla="*/ 563601 w 1932184"/>
                <a:gd name="connsiteY7-232" fmla="*/ 62043 h 1036354"/>
                <a:gd name="connsiteX8-233" fmla="*/ 301138 w 1932184"/>
                <a:gd name="connsiteY8-234" fmla="*/ 490809 h 1036354"/>
                <a:gd name="connsiteX0-235" fmla="*/ 309066 w 1940112"/>
                <a:gd name="connsiteY0-236" fmla="*/ 490809 h 1036354"/>
                <a:gd name="connsiteX1-237" fmla="*/ -1 w 1940112"/>
                <a:gd name="connsiteY1-238" fmla="*/ 800310 h 1036354"/>
                <a:gd name="connsiteX2-239" fmla="*/ 379687 w 1940112"/>
                <a:gd name="connsiteY2-240" fmla="*/ 758897 h 1036354"/>
                <a:gd name="connsiteX3-241" fmla="*/ 517868 w 1940112"/>
                <a:gd name="connsiteY3-242" fmla="*/ 1009641 h 1036354"/>
                <a:gd name="connsiteX4-243" fmla="*/ 1370334 w 1940112"/>
                <a:gd name="connsiteY4-244" fmla="*/ 1008408 h 1036354"/>
                <a:gd name="connsiteX5-245" fmla="*/ 1875943 w 1940112"/>
                <a:gd name="connsiteY5-246" fmla="*/ 825528 h 1036354"/>
                <a:gd name="connsiteX6-247" fmla="*/ 1779125 w 1940112"/>
                <a:gd name="connsiteY6-248" fmla="*/ 83251 h 1036354"/>
                <a:gd name="connsiteX7-249" fmla="*/ 571529 w 1940112"/>
                <a:gd name="connsiteY7-250" fmla="*/ 62043 h 1036354"/>
                <a:gd name="connsiteX8-251" fmla="*/ 309066 w 1940112"/>
                <a:gd name="connsiteY8-252" fmla="*/ 490809 h 1036354"/>
                <a:gd name="connsiteX0-253" fmla="*/ 332847 w 1940112"/>
                <a:gd name="connsiteY0-254" fmla="*/ 478345 h 1035652"/>
                <a:gd name="connsiteX1-255" fmla="*/ -1 w 1940112"/>
                <a:gd name="connsiteY1-256" fmla="*/ 799608 h 1035652"/>
                <a:gd name="connsiteX2-257" fmla="*/ 379687 w 1940112"/>
                <a:gd name="connsiteY2-258" fmla="*/ 758195 h 1035652"/>
                <a:gd name="connsiteX3-259" fmla="*/ 517868 w 1940112"/>
                <a:gd name="connsiteY3-260" fmla="*/ 1008939 h 1035652"/>
                <a:gd name="connsiteX4-261" fmla="*/ 1370334 w 1940112"/>
                <a:gd name="connsiteY4-262" fmla="*/ 1007706 h 1035652"/>
                <a:gd name="connsiteX5-263" fmla="*/ 1875943 w 1940112"/>
                <a:gd name="connsiteY5-264" fmla="*/ 824826 h 1035652"/>
                <a:gd name="connsiteX6-265" fmla="*/ 1779125 w 1940112"/>
                <a:gd name="connsiteY6-266" fmla="*/ 82549 h 1035652"/>
                <a:gd name="connsiteX7-267" fmla="*/ 571529 w 1940112"/>
                <a:gd name="connsiteY7-268" fmla="*/ 61341 h 1035652"/>
                <a:gd name="connsiteX8-269" fmla="*/ 332847 w 1940112"/>
                <a:gd name="connsiteY8-270" fmla="*/ 478345 h 1035652"/>
                <a:gd name="connsiteX0-271" fmla="*/ 332847 w 1940112"/>
                <a:gd name="connsiteY0-272" fmla="*/ 478345 h 1035652"/>
                <a:gd name="connsiteX1-273" fmla="*/ -1 w 1940112"/>
                <a:gd name="connsiteY1-274" fmla="*/ 799608 h 1035652"/>
                <a:gd name="connsiteX2-275" fmla="*/ 379687 w 1940112"/>
                <a:gd name="connsiteY2-276" fmla="*/ 758195 h 1035652"/>
                <a:gd name="connsiteX3-277" fmla="*/ 517868 w 1940112"/>
                <a:gd name="connsiteY3-278" fmla="*/ 1008939 h 1035652"/>
                <a:gd name="connsiteX4-279" fmla="*/ 1370334 w 1940112"/>
                <a:gd name="connsiteY4-280" fmla="*/ 1007706 h 1035652"/>
                <a:gd name="connsiteX5-281" fmla="*/ 1875943 w 1940112"/>
                <a:gd name="connsiteY5-282" fmla="*/ 824826 h 1035652"/>
                <a:gd name="connsiteX6-283" fmla="*/ 1779125 w 1940112"/>
                <a:gd name="connsiteY6-284" fmla="*/ 82549 h 1035652"/>
                <a:gd name="connsiteX7-285" fmla="*/ 571529 w 1940112"/>
                <a:gd name="connsiteY7-286" fmla="*/ 61341 h 1035652"/>
                <a:gd name="connsiteX8-287" fmla="*/ 332847 w 1940112"/>
                <a:gd name="connsiteY8-288" fmla="*/ 478345 h 1035652"/>
                <a:gd name="connsiteX0-289" fmla="*/ 332847 w 1940112"/>
                <a:gd name="connsiteY0-290" fmla="*/ 478345 h 1035652"/>
                <a:gd name="connsiteX1-291" fmla="*/ -1 w 1940112"/>
                <a:gd name="connsiteY1-292" fmla="*/ 799608 h 1035652"/>
                <a:gd name="connsiteX2-293" fmla="*/ 379687 w 1940112"/>
                <a:gd name="connsiteY2-294" fmla="*/ 758195 h 1035652"/>
                <a:gd name="connsiteX3-295" fmla="*/ 517868 w 1940112"/>
                <a:gd name="connsiteY3-296" fmla="*/ 1008939 h 1035652"/>
                <a:gd name="connsiteX4-297" fmla="*/ 1370334 w 1940112"/>
                <a:gd name="connsiteY4-298" fmla="*/ 1007706 h 1035652"/>
                <a:gd name="connsiteX5-299" fmla="*/ 1875943 w 1940112"/>
                <a:gd name="connsiteY5-300" fmla="*/ 824826 h 1035652"/>
                <a:gd name="connsiteX6-301" fmla="*/ 1779125 w 1940112"/>
                <a:gd name="connsiteY6-302" fmla="*/ 82549 h 1035652"/>
                <a:gd name="connsiteX7-303" fmla="*/ 571529 w 1940112"/>
                <a:gd name="connsiteY7-304" fmla="*/ 61341 h 1035652"/>
                <a:gd name="connsiteX8-305" fmla="*/ 332847 w 1940112"/>
                <a:gd name="connsiteY8-306" fmla="*/ 478345 h 10356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1940112" h="1035652">
                  <a:moveTo>
                    <a:pt x="332847" y="478345"/>
                  </a:moveTo>
                  <a:lnTo>
                    <a:pt x="-1" y="799608"/>
                  </a:lnTo>
                  <a:cubicBezTo>
                    <a:pt x="213712" y="781433"/>
                    <a:pt x="308666" y="741087"/>
                    <a:pt x="379687" y="758195"/>
                  </a:cubicBezTo>
                  <a:cubicBezTo>
                    <a:pt x="437061" y="865771"/>
                    <a:pt x="352760" y="967354"/>
                    <a:pt x="517868" y="1008939"/>
                  </a:cubicBezTo>
                  <a:cubicBezTo>
                    <a:pt x="682976" y="1050524"/>
                    <a:pt x="1143988" y="1038392"/>
                    <a:pt x="1370334" y="1007706"/>
                  </a:cubicBezTo>
                  <a:cubicBezTo>
                    <a:pt x="1596680" y="977021"/>
                    <a:pt x="1807811" y="979019"/>
                    <a:pt x="1875943" y="824826"/>
                  </a:cubicBezTo>
                  <a:cubicBezTo>
                    <a:pt x="1944075" y="670633"/>
                    <a:pt x="2010414" y="208055"/>
                    <a:pt x="1779125" y="82549"/>
                  </a:cubicBezTo>
                  <a:cubicBezTo>
                    <a:pt x="1547836" y="-42957"/>
                    <a:pt x="812575" y="-4625"/>
                    <a:pt x="571529" y="61341"/>
                  </a:cubicBezTo>
                  <a:cubicBezTo>
                    <a:pt x="330483" y="127307"/>
                    <a:pt x="354177" y="261210"/>
                    <a:pt x="332847" y="478345"/>
                  </a:cubicBezTo>
                  <a:close/>
                </a:path>
              </a:pathLst>
            </a:custGeom>
            <a:solidFill>
              <a:schemeClr val="bg1"/>
            </a:solidFill>
            <a:ln w="38100" cap="rnd" cmpd="sng" algn="ctr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FD0507CD-0270-4A23-B26F-829C050F7354}"/>
                </a:ext>
              </a:extLst>
            </p:cNvPr>
            <p:cNvSpPr/>
            <p:nvPr/>
          </p:nvSpPr>
          <p:spPr>
            <a:xfrm>
              <a:off x="7657899" y="2353795"/>
              <a:ext cx="3607506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+mn-ea"/>
                <a:cs typeface="+mn-cs"/>
              </a:endParaRP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FDCFD750-0DD7-4101-B066-EEEF8AEDBB3C}"/>
              </a:ext>
            </a:extLst>
          </p:cNvPr>
          <p:cNvSpPr txBox="1"/>
          <p:nvPr/>
        </p:nvSpPr>
        <p:spPr>
          <a:xfrm>
            <a:off x="3578087" y="1111587"/>
            <a:ext cx="73152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Khi làm tròn số đến hàng chục nghìn, ta so sánh chữ số hàng nghìn với 5. Nếu chữ số hàng nghìn bé hơn 5 thì làm tròn xuống, còn lại thì làm tròn lên.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201486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Làm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tròn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các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sau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đến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chục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nghìn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theo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mẫu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)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9" name="Picture 8" descr="A plate of apples&#10;&#10;Description automatically generated with medium confidence">
            <a:extLst>
              <a:ext uri="{FF2B5EF4-FFF2-40B4-BE49-F238E27FC236}">
                <a16:creationId xmlns:a16="http://schemas.microsoft.com/office/drawing/2014/main" id="{7644B396-540B-2EBB-15FC-368F049ABFC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98781" y="4920100"/>
            <a:ext cx="2793219" cy="1862146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14749CDB-0792-2386-E2A9-2A09E11741A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9736" y="1668946"/>
            <a:ext cx="9591675" cy="2247900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1D48701C-FB1F-D4D4-CBB4-6FB9CD0D7A40}"/>
              </a:ext>
            </a:extLst>
          </p:cNvPr>
          <p:cNvGrpSpPr/>
          <p:nvPr/>
        </p:nvGrpSpPr>
        <p:grpSpPr>
          <a:xfrm>
            <a:off x="1430874" y="4256247"/>
            <a:ext cx="8170326" cy="2154492"/>
            <a:chOff x="4763095" y="4390215"/>
            <a:chExt cx="8170326" cy="2154492"/>
          </a:xfrm>
        </p:grpSpPr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4EDED0CA-AFDC-9177-2F63-56ECFDE04D8F}"/>
                </a:ext>
              </a:extLst>
            </p:cNvPr>
            <p:cNvSpPr/>
            <p:nvPr/>
          </p:nvSpPr>
          <p:spPr>
            <a:xfrm>
              <a:off x="5444837" y="4965857"/>
              <a:ext cx="7488584" cy="1578850"/>
            </a:xfrm>
            <a:custGeom>
              <a:avLst/>
              <a:gdLst>
                <a:gd name="connsiteX0" fmla="*/ 0 w 7488584"/>
                <a:gd name="connsiteY0" fmla="*/ 263147 h 1578850"/>
                <a:gd name="connsiteX1" fmla="*/ 263147 w 7488584"/>
                <a:gd name="connsiteY1" fmla="*/ 0 h 1578850"/>
                <a:gd name="connsiteX2" fmla="*/ 7225437 w 7488584"/>
                <a:gd name="connsiteY2" fmla="*/ 0 h 1578850"/>
                <a:gd name="connsiteX3" fmla="*/ 7488584 w 7488584"/>
                <a:gd name="connsiteY3" fmla="*/ 263147 h 1578850"/>
                <a:gd name="connsiteX4" fmla="*/ 7488584 w 7488584"/>
                <a:gd name="connsiteY4" fmla="*/ 1315703 h 1578850"/>
                <a:gd name="connsiteX5" fmla="*/ 7225437 w 7488584"/>
                <a:gd name="connsiteY5" fmla="*/ 1578850 h 1578850"/>
                <a:gd name="connsiteX6" fmla="*/ 263147 w 7488584"/>
                <a:gd name="connsiteY6" fmla="*/ 1578850 h 1578850"/>
                <a:gd name="connsiteX7" fmla="*/ 0 w 7488584"/>
                <a:gd name="connsiteY7" fmla="*/ 1315703 h 1578850"/>
                <a:gd name="connsiteX8" fmla="*/ 0 w 7488584"/>
                <a:gd name="connsiteY8" fmla="*/ 263147 h 157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8584" h="1578850" fill="none" extrusionOk="0">
                  <a:moveTo>
                    <a:pt x="0" y="263147"/>
                  </a:moveTo>
                  <a:cubicBezTo>
                    <a:pt x="-2643" y="116710"/>
                    <a:pt x="123213" y="6144"/>
                    <a:pt x="263147" y="0"/>
                  </a:cubicBezTo>
                  <a:cubicBezTo>
                    <a:pt x="1879513" y="-61902"/>
                    <a:pt x="4450964" y="-101778"/>
                    <a:pt x="7225437" y="0"/>
                  </a:cubicBezTo>
                  <a:cubicBezTo>
                    <a:pt x="7353318" y="-5472"/>
                    <a:pt x="7495776" y="108231"/>
                    <a:pt x="7488584" y="263147"/>
                  </a:cubicBezTo>
                  <a:cubicBezTo>
                    <a:pt x="7535152" y="568228"/>
                    <a:pt x="7555056" y="1057379"/>
                    <a:pt x="7488584" y="1315703"/>
                  </a:cubicBezTo>
                  <a:cubicBezTo>
                    <a:pt x="7468264" y="1451087"/>
                    <a:pt x="7368413" y="1567959"/>
                    <a:pt x="7225437" y="1578850"/>
                  </a:cubicBezTo>
                  <a:cubicBezTo>
                    <a:pt x="4369642" y="1436458"/>
                    <a:pt x="1726315" y="1689951"/>
                    <a:pt x="263147" y="1578850"/>
                  </a:cubicBezTo>
                  <a:cubicBezTo>
                    <a:pt x="101757" y="1586884"/>
                    <a:pt x="-2855" y="1474055"/>
                    <a:pt x="0" y="1315703"/>
                  </a:cubicBezTo>
                  <a:cubicBezTo>
                    <a:pt x="-26951" y="1015551"/>
                    <a:pt x="92446" y="550276"/>
                    <a:pt x="0" y="263147"/>
                  </a:cubicBezTo>
                  <a:close/>
                </a:path>
                <a:path w="7488584" h="1578850" stroke="0" extrusionOk="0">
                  <a:moveTo>
                    <a:pt x="0" y="263147"/>
                  </a:moveTo>
                  <a:cubicBezTo>
                    <a:pt x="-16846" y="95551"/>
                    <a:pt x="106565" y="-18817"/>
                    <a:pt x="263147" y="0"/>
                  </a:cubicBezTo>
                  <a:cubicBezTo>
                    <a:pt x="2449727" y="-164947"/>
                    <a:pt x="4666197" y="-52288"/>
                    <a:pt x="7225437" y="0"/>
                  </a:cubicBezTo>
                  <a:cubicBezTo>
                    <a:pt x="7369877" y="-13970"/>
                    <a:pt x="7473110" y="120292"/>
                    <a:pt x="7488584" y="263147"/>
                  </a:cubicBezTo>
                  <a:cubicBezTo>
                    <a:pt x="7517507" y="653555"/>
                    <a:pt x="7397115" y="872043"/>
                    <a:pt x="7488584" y="1315703"/>
                  </a:cubicBezTo>
                  <a:cubicBezTo>
                    <a:pt x="7492253" y="1465772"/>
                    <a:pt x="7362645" y="1564066"/>
                    <a:pt x="7225437" y="1578850"/>
                  </a:cubicBezTo>
                  <a:cubicBezTo>
                    <a:pt x="4052990" y="1737391"/>
                    <a:pt x="3227530" y="1437014"/>
                    <a:pt x="263147" y="1578850"/>
                  </a:cubicBezTo>
                  <a:cubicBezTo>
                    <a:pt x="117401" y="1586128"/>
                    <a:pt x="18985" y="1454434"/>
                    <a:pt x="0" y="1315703"/>
                  </a:cubicBezTo>
                  <a:cubicBezTo>
                    <a:pt x="-52844" y="842080"/>
                    <a:pt x="56303" y="682704"/>
                    <a:pt x="0" y="263147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l"/>
              <a:r>
                <a:rPr lang="en-US" sz="2800" b="0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   </a:t>
              </a:r>
              <a:r>
                <a:rPr lang="vi-VN" sz="2800" b="0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Số 42 000 gần với số 40 000 hơn số 50 000.</a:t>
              </a:r>
            </a:p>
            <a:p>
              <a:pPr algn="l"/>
              <a:r>
                <a:rPr lang="vi-VN" sz="2800" b="0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Vậy khi làm tròn số 42 000 đến hàng chục nghìn, ta được số </a:t>
              </a:r>
              <a:r>
                <a:rPr lang="vi-VN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40 000</a:t>
              </a:r>
              <a:r>
                <a:rPr lang="vi-VN" sz="2800" b="0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33743CCC-B18E-64B8-368D-26827CCCCA6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763095" y="4390215"/>
              <a:ext cx="1140543" cy="1140543"/>
            </a:xfrm>
            <a:prstGeom prst="rect">
              <a:avLst/>
            </a:prstGeom>
          </p:spPr>
        </p:pic>
      </p:grpSp>
      <p:pic>
        <p:nvPicPr>
          <p:cNvPr id="13" name="Picture 12" descr="A picture containing apple, indoor, fruit, dark&#10;&#10;Description automatically generated">
            <a:extLst>
              <a:ext uri="{FF2B5EF4-FFF2-40B4-BE49-F238E27FC236}">
                <a16:creationId xmlns:a16="http://schemas.microsoft.com/office/drawing/2014/main" id="{DEFB9C64-3E18-8B8E-BD95-6BD4D3730F7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44185" y="5635487"/>
            <a:ext cx="1630552" cy="1302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082538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37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25E-6 -0.11806 L 0.26601 -0.23125 C 0.32122 -0.25672 0.40391 -0.27037 0.49167 -0.27037 C 0.59088 -0.27037 0.67044 -0.25672 0.72565 -0.23125 L 0.9918 -0.11806 " pathEditMode="relative" rAng="0" ptsTypes="AAAAA">
                                          <p:cBhvr>
                                            <p:cTn id="19" dur="2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9583" y="-7616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37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25E-6 -0.11806 L 0.26601 -0.23125 C 0.32122 -0.25672 0.40391 -0.27037 0.49167 -0.27037 C 0.59088 -0.27037 0.67044 -0.25672 0.72565 -0.23125 L 0.9918 -0.11806 " pathEditMode="relative" rAng="0" ptsTypes="AAAAA">
                                          <p:cBhvr>
                                            <p:cTn id="19" dur="2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9583" y="-7616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8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Làm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tròn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các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sau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đến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chục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nghìn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theo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mẫu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)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9" name="Picture 8" descr="A plate of apples&#10;&#10;Description automatically generated with medium confidence">
            <a:extLst>
              <a:ext uri="{FF2B5EF4-FFF2-40B4-BE49-F238E27FC236}">
                <a16:creationId xmlns:a16="http://schemas.microsoft.com/office/drawing/2014/main" id="{7644B396-540B-2EBB-15FC-368F049ABFC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98781" y="4920100"/>
            <a:ext cx="2793219" cy="1862146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1D48701C-FB1F-D4D4-CBB4-6FB9CD0D7A40}"/>
              </a:ext>
            </a:extLst>
          </p:cNvPr>
          <p:cNvGrpSpPr/>
          <p:nvPr/>
        </p:nvGrpSpPr>
        <p:grpSpPr>
          <a:xfrm>
            <a:off x="1430874" y="4256247"/>
            <a:ext cx="8170326" cy="2154492"/>
            <a:chOff x="4763095" y="4390215"/>
            <a:chExt cx="8170326" cy="2154492"/>
          </a:xfrm>
        </p:grpSpPr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4EDED0CA-AFDC-9177-2F63-56ECFDE04D8F}"/>
                </a:ext>
              </a:extLst>
            </p:cNvPr>
            <p:cNvSpPr/>
            <p:nvPr/>
          </p:nvSpPr>
          <p:spPr>
            <a:xfrm>
              <a:off x="5444837" y="4965857"/>
              <a:ext cx="7488584" cy="1578850"/>
            </a:xfrm>
            <a:custGeom>
              <a:avLst/>
              <a:gdLst>
                <a:gd name="connsiteX0" fmla="*/ 0 w 7488584"/>
                <a:gd name="connsiteY0" fmla="*/ 263147 h 1578850"/>
                <a:gd name="connsiteX1" fmla="*/ 263147 w 7488584"/>
                <a:gd name="connsiteY1" fmla="*/ 0 h 1578850"/>
                <a:gd name="connsiteX2" fmla="*/ 7225437 w 7488584"/>
                <a:gd name="connsiteY2" fmla="*/ 0 h 1578850"/>
                <a:gd name="connsiteX3" fmla="*/ 7488584 w 7488584"/>
                <a:gd name="connsiteY3" fmla="*/ 263147 h 1578850"/>
                <a:gd name="connsiteX4" fmla="*/ 7488584 w 7488584"/>
                <a:gd name="connsiteY4" fmla="*/ 1315703 h 1578850"/>
                <a:gd name="connsiteX5" fmla="*/ 7225437 w 7488584"/>
                <a:gd name="connsiteY5" fmla="*/ 1578850 h 1578850"/>
                <a:gd name="connsiteX6" fmla="*/ 263147 w 7488584"/>
                <a:gd name="connsiteY6" fmla="*/ 1578850 h 1578850"/>
                <a:gd name="connsiteX7" fmla="*/ 0 w 7488584"/>
                <a:gd name="connsiteY7" fmla="*/ 1315703 h 1578850"/>
                <a:gd name="connsiteX8" fmla="*/ 0 w 7488584"/>
                <a:gd name="connsiteY8" fmla="*/ 263147 h 157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8584" h="1578850" fill="none" extrusionOk="0">
                  <a:moveTo>
                    <a:pt x="0" y="263147"/>
                  </a:moveTo>
                  <a:cubicBezTo>
                    <a:pt x="-2643" y="116710"/>
                    <a:pt x="123213" y="6144"/>
                    <a:pt x="263147" y="0"/>
                  </a:cubicBezTo>
                  <a:cubicBezTo>
                    <a:pt x="1879513" y="-61902"/>
                    <a:pt x="4450964" y="-101778"/>
                    <a:pt x="7225437" y="0"/>
                  </a:cubicBezTo>
                  <a:cubicBezTo>
                    <a:pt x="7353318" y="-5472"/>
                    <a:pt x="7495776" y="108231"/>
                    <a:pt x="7488584" y="263147"/>
                  </a:cubicBezTo>
                  <a:cubicBezTo>
                    <a:pt x="7535152" y="568228"/>
                    <a:pt x="7555056" y="1057379"/>
                    <a:pt x="7488584" y="1315703"/>
                  </a:cubicBezTo>
                  <a:cubicBezTo>
                    <a:pt x="7468264" y="1451087"/>
                    <a:pt x="7368413" y="1567959"/>
                    <a:pt x="7225437" y="1578850"/>
                  </a:cubicBezTo>
                  <a:cubicBezTo>
                    <a:pt x="4369642" y="1436458"/>
                    <a:pt x="1726315" y="1689951"/>
                    <a:pt x="263147" y="1578850"/>
                  </a:cubicBezTo>
                  <a:cubicBezTo>
                    <a:pt x="101757" y="1586884"/>
                    <a:pt x="-2855" y="1474055"/>
                    <a:pt x="0" y="1315703"/>
                  </a:cubicBezTo>
                  <a:cubicBezTo>
                    <a:pt x="-26951" y="1015551"/>
                    <a:pt x="92446" y="550276"/>
                    <a:pt x="0" y="263147"/>
                  </a:cubicBezTo>
                  <a:close/>
                </a:path>
                <a:path w="7488584" h="1578850" stroke="0" extrusionOk="0">
                  <a:moveTo>
                    <a:pt x="0" y="263147"/>
                  </a:moveTo>
                  <a:cubicBezTo>
                    <a:pt x="-16846" y="95551"/>
                    <a:pt x="106565" y="-18817"/>
                    <a:pt x="263147" y="0"/>
                  </a:cubicBezTo>
                  <a:cubicBezTo>
                    <a:pt x="2449727" y="-164947"/>
                    <a:pt x="4666197" y="-52288"/>
                    <a:pt x="7225437" y="0"/>
                  </a:cubicBezTo>
                  <a:cubicBezTo>
                    <a:pt x="7369877" y="-13970"/>
                    <a:pt x="7473110" y="120292"/>
                    <a:pt x="7488584" y="263147"/>
                  </a:cubicBezTo>
                  <a:cubicBezTo>
                    <a:pt x="7517507" y="653555"/>
                    <a:pt x="7397115" y="872043"/>
                    <a:pt x="7488584" y="1315703"/>
                  </a:cubicBezTo>
                  <a:cubicBezTo>
                    <a:pt x="7492253" y="1465772"/>
                    <a:pt x="7362645" y="1564066"/>
                    <a:pt x="7225437" y="1578850"/>
                  </a:cubicBezTo>
                  <a:cubicBezTo>
                    <a:pt x="4052990" y="1737391"/>
                    <a:pt x="3227530" y="1437014"/>
                    <a:pt x="263147" y="1578850"/>
                  </a:cubicBezTo>
                  <a:cubicBezTo>
                    <a:pt x="117401" y="1586128"/>
                    <a:pt x="18985" y="1454434"/>
                    <a:pt x="0" y="1315703"/>
                  </a:cubicBezTo>
                  <a:cubicBezTo>
                    <a:pt x="-52844" y="842080"/>
                    <a:pt x="56303" y="682704"/>
                    <a:pt x="0" y="263147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  </a:t>
              </a: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 87 000 gần với số 90 000 hơn số 80 000.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Vậy khi làm tròn số 87 000 đến hàng chục nghìn, ta được </a:t>
              </a:r>
              <a:r>
                <a:rPr kumimoji="0" lang="vi-VN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 90 000.</a:t>
              </a: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33743CCC-B18E-64B8-368D-26827CCCCA6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763095" y="4390215"/>
              <a:ext cx="1140543" cy="1140543"/>
            </a:xfrm>
            <a:prstGeom prst="rect">
              <a:avLst/>
            </a:prstGeom>
          </p:spPr>
        </p:pic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296C17D7-4E44-E3E9-1D05-F9695689B60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492733" y="1465814"/>
            <a:ext cx="8804206" cy="2142170"/>
          </a:xfrm>
          <a:prstGeom prst="rect">
            <a:avLst/>
          </a:prstGeom>
        </p:spPr>
      </p:pic>
      <p:pic>
        <p:nvPicPr>
          <p:cNvPr id="10" name="Picture 9" descr="A picture containing apple, indoor, fruit, dark&#10;&#10;Description automatically generated">
            <a:extLst>
              <a:ext uri="{FF2B5EF4-FFF2-40B4-BE49-F238E27FC236}">
                <a16:creationId xmlns:a16="http://schemas.microsoft.com/office/drawing/2014/main" id="{30A1582E-5443-2DA7-934F-1070F8D6AC1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44185" y="5635487"/>
            <a:ext cx="1630552" cy="1302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7393540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37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25E-6 -0.10209 L 0.27838 -0.22732 C 0.3362 -0.25533 0.42279 -0.27037 0.51458 -0.27037 C 0.61849 -0.27037 0.70182 -0.25533 0.75963 -0.22732 L 1.03828 -0.10209 " pathEditMode="relative" rAng="0" ptsTypes="AAAAA">
                                          <p:cBhvr>
                                            <p:cTn id="17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1914" y="-8426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37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25E-6 -0.10209 L 0.27838 -0.22732 C 0.3362 -0.25533 0.42279 -0.27037 0.51458 -0.27037 C 0.61849 -0.27037 0.70182 -0.25533 0.75963 -0.22732 L 1.03828 -0.10209 " pathEditMode="relative" rAng="0" ptsTypes="AAAAA">
                                          <p:cBhvr>
                                            <p:cTn id="17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1914" y="-8426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8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Làm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tròn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các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sau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đến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chục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nghìn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theo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mẫu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)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9" name="Picture 8" descr="A plate of apples&#10;&#10;Description automatically generated with medium confidence">
            <a:extLst>
              <a:ext uri="{FF2B5EF4-FFF2-40B4-BE49-F238E27FC236}">
                <a16:creationId xmlns:a16="http://schemas.microsoft.com/office/drawing/2014/main" id="{7644B396-540B-2EBB-15FC-368F049ABFC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98781" y="4920100"/>
            <a:ext cx="2793219" cy="1862146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1D48701C-FB1F-D4D4-CBB4-6FB9CD0D7A40}"/>
              </a:ext>
            </a:extLst>
          </p:cNvPr>
          <p:cNvGrpSpPr/>
          <p:nvPr/>
        </p:nvGrpSpPr>
        <p:grpSpPr>
          <a:xfrm>
            <a:off x="1430874" y="4256247"/>
            <a:ext cx="8170326" cy="2154492"/>
            <a:chOff x="4763095" y="4390215"/>
            <a:chExt cx="8170326" cy="2154492"/>
          </a:xfrm>
        </p:grpSpPr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4EDED0CA-AFDC-9177-2F63-56ECFDE04D8F}"/>
                </a:ext>
              </a:extLst>
            </p:cNvPr>
            <p:cNvSpPr/>
            <p:nvPr/>
          </p:nvSpPr>
          <p:spPr>
            <a:xfrm>
              <a:off x="5444837" y="4965857"/>
              <a:ext cx="7488584" cy="1578850"/>
            </a:xfrm>
            <a:custGeom>
              <a:avLst/>
              <a:gdLst>
                <a:gd name="connsiteX0" fmla="*/ 0 w 7488584"/>
                <a:gd name="connsiteY0" fmla="*/ 263147 h 1578850"/>
                <a:gd name="connsiteX1" fmla="*/ 263147 w 7488584"/>
                <a:gd name="connsiteY1" fmla="*/ 0 h 1578850"/>
                <a:gd name="connsiteX2" fmla="*/ 7225437 w 7488584"/>
                <a:gd name="connsiteY2" fmla="*/ 0 h 1578850"/>
                <a:gd name="connsiteX3" fmla="*/ 7488584 w 7488584"/>
                <a:gd name="connsiteY3" fmla="*/ 263147 h 1578850"/>
                <a:gd name="connsiteX4" fmla="*/ 7488584 w 7488584"/>
                <a:gd name="connsiteY4" fmla="*/ 1315703 h 1578850"/>
                <a:gd name="connsiteX5" fmla="*/ 7225437 w 7488584"/>
                <a:gd name="connsiteY5" fmla="*/ 1578850 h 1578850"/>
                <a:gd name="connsiteX6" fmla="*/ 263147 w 7488584"/>
                <a:gd name="connsiteY6" fmla="*/ 1578850 h 1578850"/>
                <a:gd name="connsiteX7" fmla="*/ 0 w 7488584"/>
                <a:gd name="connsiteY7" fmla="*/ 1315703 h 1578850"/>
                <a:gd name="connsiteX8" fmla="*/ 0 w 7488584"/>
                <a:gd name="connsiteY8" fmla="*/ 263147 h 157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8584" h="1578850" fill="none" extrusionOk="0">
                  <a:moveTo>
                    <a:pt x="0" y="263147"/>
                  </a:moveTo>
                  <a:cubicBezTo>
                    <a:pt x="-2643" y="116710"/>
                    <a:pt x="123213" y="6144"/>
                    <a:pt x="263147" y="0"/>
                  </a:cubicBezTo>
                  <a:cubicBezTo>
                    <a:pt x="1879513" y="-61902"/>
                    <a:pt x="4450964" y="-101778"/>
                    <a:pt x="7225437" y="0"/>
                  </a:cubicBezTo>
                  <a:cubicBezTo>
                    <a:pt x="7353318" y="-5472"/>
                    <a:pt x="7495776" y="108231"/>
                    <a:pt x="7488584" y="263147"/>
                  </a:cubicBezTo>
                  <a:cubicBezTo>
                    <a:pt x="7535152" y="568228"/>
                    <a:pt x="7555056" y="1057379"/>
                    <a:pt x="7488584" y="1315703"/>
                  </a:cubicBezTo>
                  <a:cubicBezTo>
                    <a:pt x="7468264" y="1451087"/>
                    <a:pt x="7368413" y="1567959"/>
                    <a:pt x="7225437" y="1578850"/>
                  </a:cubicBezTo>
                  <a:cubicBezTo>
                    <a:pt x="4369642" y="1436458"/>
                    <a:pt x="1726315" y="1689951"/>
                    <a:pt x="263147" y="1578850"/>
                  </a:cubicBezTo>
                  <a:cubicBezTo>
                    <a:pt x="101757" y="1586884"/>
                    <a:pt x="-2855" y="1474055"/>
                    <a:pt x="0" y="1315703"/>
                  </a:cubicBezTo>
                  <a:cubicBezTo>
                    <a:pt x="-26951" y="1015551"/>
                    <a:pt x="92446" y="550276"/>
                    <a:pt x="0" y="263147"/>
                  </a:cubicBezTo>
                  <a:close/>
                </a:path>
                <a:path w="7488584" h="1578850" stroke="0" extrusionOk="0">
                  <a:moveTo>
                    <a:pt x="0" y="263147"/>
                  </a:moveTo>
                  <a:cubicBezTo>
                    <a:pt x="-16846" y="95551"/>
                    <a:pt x="106565" y="-18817"/>
                    <a:pt x="263147" y="0"/>
                  </a:cubicBezTo>
                  <a:cubicBezTo>
                    <a:pt x="2449727" y="-164947"/>
                    <a:pt x="4666197" y="-52288"/>
                    <a:pt x="7225437" y="0"/>
                  </a:cubicBezTo>
                  <a:cubicBezTo>
                    <a:pt x="7369877" y="-13970"/>
                    <a:pt x="7473110" y="120292"/>
                    <a:pt x="7488584" y="263147"/>
                  </a:cubicBezTo>
                  <a:cubicBezTo>
                    <a:pt x="7517507" y="653555"/>
                    <a:pt x="7397115" y="872043"/>
                    <a:pt x="7488584" y="1315703"/>
                  </a:cubicBezTo>
                  <a:cubicBezTo>
                    <a:pt x="7492253" y="1465772"/>
                    <a:pt x="7362645" y="1564066"/>
                    <a:pt x="7225437" y="1578850"/>
                  </a:cubicBezTo>
                  <a:cubicBezTo>
                    <a:pt x="4052990" y="1737391"/>
                    <a:pt x="3227530" y="1437014"/>
                    <a:pt x="263147" y="1578850"/>
                  </a:cubicBezTo>
                  <a:cubicBezTo>
                    <a:pt x="117401" y="1586128"/>
                    <a:pt x="18985" y="1454434"/>
                    <a:pt x="0" y="1315703"/>
                  </a:cubicBezTo>
                  <a:cubicBezTo>
                    <a:pt x="-52844" y="842080"/>
                    <a:pt x="56303" y="682704"/>
                    <a:pt x="0" y="263147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  </a:t>
              </a: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 75 000 cách đều hai số 70 000 và 80 000.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Quy ước: Khi làm tròn số 75 000 đến hàng chục nghìn, ta được số </a:t>
              </a:r>
              <a:r>
                <a:rPr kumimoji="0" lang="vi-VN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80 000.</a:t>
              </a: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33743CCC-B18E-64B8-368D-26827CCCCA6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763095" y="4390215"/>
              <a:ext cx="1140543" cy="1140543"/>
            </a:xfrm>
            <a:prstGeom prst="rect">
              <a:avLst/>
            </a:prstGeom>
          </p:spPr>
        </p:pic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B7D8FC21-2A25-65E4-27B0-C897B3BBB1F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617594" y="1659628"/>
            <a:ext cx="8877300" cy="2047875"/>
          </a:xfrm>
          <a:prstGeom prst="rect">
            <a:avLst/>
          </a:prstGeom>
        </p:spPr>
      </p:pic>
      <p:pic>
        <p:nvPicPr>
          <p:cNvPr id="10" name="Picture 9" descr="A picture containing apple, indoor, fruit, dark&#10;&#10;Description automatically generated">
            <a:extLst>
              <a:ext uri="{FF2B5EF4-FFF2-40B4-BE49-F238E27FC236}">
                <a16:creationId xmlns:a16="http://schemas.microsoft.com/office/drawing/2014/main" id="{0DE3F7B4-EE56-CBAE-2FAF-B8CFAEECF50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44185" y="5635487"/>
            <a:ext cx="1630552" cy="1302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9207539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37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25E-6 -0.09051 L 0.25482 -0.22431 C 0.30768 -0.2544 0.38698 -0.27037 0.47096 -0.27037 C 0.56601 -0.27037 0.64232 -0.2544 0.69518 -0.22431 L 0.95026 -0.09051 " pathEditMode="relative" rAng="0" ptsTypes="AAAAA">
                                          <p:cBhvr>
                                            <p:cTn id="17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7513" y="-9005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37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25E-6 -0.09051 L 0.25482 -0.22431 C 0.30768 -0.2544 0.38698 -0.27037 0.47096 -0.27037 C 0.56601 -0.27037 0.64232 -0.2544 0.69518 -0.22431 L 0.95026 -0.09051 " pathEditMode="relative" rAng="0" ptsTypes="AAAAA">
                                          <p:cBhvr>
                                            <p:cTn id="17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7513" y="-9005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8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4" descr="038b4ff17003114c478d29a567a6daaf.png">
            <a:extLst>
              <a:ext uri="{FF2B5EF4-FFF2-40B4-BE49-F238E27FC236}">
                <a16:creationId xmlns:a16="http://schemas.microsoft.com/office/drawing/2014/main" id="{F3DCF34E-A599-45CF-97EA-E7D90C5751F3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flipH="1">
            <a:off x="66278" y="-1"/>
            <a:ext cx="3743722" cy="600320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E1BCC7E-A19C-95E3-B276-5D75A18F653B}"/>
              </a:ext>
            </a:extLst>
          </p:cNvPr>
          <p:cNvSpPr txBox="1"/>
          <p:nvPr/>
        </p:nvSpPr>
        <p:spPr>
          <a:xfrm>
            <a:off x="4860235" y="1798983"/>
            <a:ext cx="5933661" cy="135421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Đào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xếp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xong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cảm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ơn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rất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nhiều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!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10263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0" name="Google Shape;4250;p48"/>
          <p:cNvSpPr/>
          <p:nvPr/>
        </p:nvSpPr>
        <p:spPr>
          <a:xfrm flipH="1">
            <a:off x="10148214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5" name="Picture 14" descr="038b4ff17003114c478d29a567a6daaf.png">
            <a:extLst>
              <a:ext uri="{FF2B5EF4-FFF2-40B4-BE49-F238E27FC236}">
                <a16:creationId xmlns:a16="http://schemas.microsoft.com/office/drawing/2014/main" id="{0EBED704-F38A-4E77-B130-103D7FB9A1AB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9236346" y="1524000"/>
            <a:ext cx="2993754" cy="4800600"/>
          </a:xfrm>
          <a:prstGeom prst="rect">
            <a:avLst/>
          </a:prstGeom>
        </p:spPr>
      </p:pic>
      <p:pic>
        <p:nvPicPr>
          <p:cNvPr id="16" name="Picture 15" descr="038b4ff17003114c478d29a567a6daaf.png">
            <a:extLst>
              <a:ext uri="{FF2B5EF4-FFF2-40B4-BE49-F238E27FC236}">
                <a16:creationId xmlns:a16="http://schemas.microsoft.com/office/drawing/2014/main" id="{FFCCCC9C-946B-405C-B35F-F971F771C564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 flipH="1">
            <a:off x="-19050" y="937259"/>
            <a:ext cx="2993754" cy="4800600"/>
          </a:xfrm>
          <a:prstGeom prst="rect">
            <a:avLst/>
          </a:prstGeom>
        </p:spPr>
      </p:pic>
      <p:pic>
        <p:nvPicPr>
          <p:cNvPr id="17" name="22 NK PowerSkills">
            <a:extLst>
              <a:ext uri="{FF2B5EF4-FFF2-40B4-BE49-F238E27FC236}">
                <a16:creationId xmlns:a16="http://schemas.microsoft.com/office/drawing/2014/main" id="{E9F68AC9-9483-4D84-A581-408EE22F851D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ECEBEA"/>
              </a:clrFrom>
              <a:clrTo>
                <a:srgbClr val="ECEBEA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827508" y="5119703"/>
            <a:ext cx="2905715" cy="2081600"/>
          </a:xfrm>
          <a:prstGeom prst="rect">
            <a:avLst/>
          </a:prstGeom>
        </p:spPr>
      </p:pic>
      <p:sp>
        <p:nvSpPr>
          <p:cNvPr id="9" name="Google Shape;4091;p44">
            <a:extLst>
              <a:ext uri="{FF2B5EF4-FFF2-40B4-BE49-F238E27FC236}">
                <a16:creationId xmlns:a16="http://schemas.microsoft.com/office/drawing/2014/main" id="{17DAC424-EDC1-4E87-9E52-8B459E0D1C06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54969F64-B53A-4382-ACD6-7DDEACBEAE71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3A7F869-6A08-47DF-90BC-1184D735C931}"/>
              </a:ext>
            </a:extLst>
          </p:cNvPr>
          <p:cNvGrpSpPr/>
          <p:nvPr/>
        </p:nvGrpSpPr>
        <p:grpSpPr>
          <a:xfrm>
            <a:off x="3581399" y="-496262"/>
            <a:ext cx="4419600" cy="3138920"/>
            <a:chOff x="3581399" y="-496262"/>
            <a:chExt cx="4419600" cy="3138920"/>
          </a:xfrm>
        </p:grpSpPr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E9609DF7-3888-4A26-91AA-3AF9E8B8A92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581399" y="-496262"/>
              <a:ext cx="4419600" cy="3138920"/>
            </a:xfrm>
            <a:prstGeom prst="rect">
              <a:avLst/>
            </a:prstGeom>
          </p:spPr>
        </p:pic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B6338C2-4521-4B3C-9CF4-5BEBE6E13C33}"/>
                </a:ext>
              </a:extLst>
            </p:cNvPr>
            <p:cNvSpPr txBox="1"/>
            <p:nvPr/>
          </p:nvSpPr>
          <p:spPr>
            <a:xfrm>
              <a:off x="4457699" y="838200"/>
              <a:ext cx="2666999" cy="11850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400" b="0" i="0" u="none" strike="noStrike" kern="1200" cap="none" spc="0" normalizeH="0" baseline="0" noProof="0">
                  <a:ln>
                    <a:noFill/>
                  </a:ln>
                  <a:solidFill>
                    <a:srgbClr val="FFFFCC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DẶN DÒ</a:t>
              </a:r>
              <a:endPara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FFCC"/>
                </a:solidFill>
                <a:effectLst/>
                <a:uLnTx/>
                <a:uFillTx/>
                <a:latin typeface="UVN Banh Mi" pitchFamily="2" charset="0"/>
                <a:ea typeface="+mn-ea"/>
                <a:cs typeface="+mn-cs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D21D9A96-F8B1-46F7-96CA-5E6F7ECDC97C}"/>
              </a:ext>
            </a:extLst>
          </p:cNvPr>
          <p:cNvSpPr txBox="1"/>
          <p:nvPr/>
        </p:nvSpPr>
        <p:spPr>
          <a:xfrm>
            <a:off x="1413061" y="2650662"/>
            <a:ext cx="8756274" cy="21938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Ôn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lại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2F4D0F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Chuẩn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bị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tiếp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theo.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2F4D0F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669117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7.40741E-7 L -1.875E-6 0.00023 C -0.00364 -0.00023 -0.01198 7.40741E-7 -0.0164 -0.00116 C -0.01784 -0.00162 -0.01875 -0.00232 -0.02018 -0.00255 C -0.02344 -0.00301 -0.02695 -0.00278 -0.03034 -0.00324 C -0.03502 -0.00347 -0.03489 -0.0037 -0.03919 -0.0044 C -0.04088 -0.00463 -0.04258 -0.00486 -0.04427 -0.00486 C -0.04674 -0.00532 -0.04961 -0.00556 -0.05182 -0.00625 C -0.05312 -0.00671 -0.05416 -0.00718 -0.0556 -0.00741 C -0.05755 -0.00787 -0.05989 -0.00787 -0.06198 -0.0081 C -0.06328 -0.00857 -0.06432 -0.00903 -0.06575 -0.00926 C -0.06771 -0.00972 -0.06979 -0.00972 -0.072 -0.00995 C -0.08281 -0.01111 -0.07083 -0.01019 -0.08711 -0.01111 C -0.09687 -0.01088 -0.10651 -0.01111 -0.11627 -0.01065 C -0.12643 -0.00995 -0.12083 -0.00949 -0.1276 -0.0081 C -0.12903 -0.00764 -0.13112 -0.00764 -0.13281 -0.00741 C -0.13385 -0.00695 -0.13502 -0.00648 -0.13646 -0.00625 C -0.14505 -0.00509 -0.147 -0.00532 -0.15416 -0.00625 C -0.15755 -0.00648 -0.16094 -0.00695 -0.16419 -0.00741 C -0.16588 -0.00764 -0.16758 -0.00787 -0.16927 -0.0081 L -0.17695 -0.00926 L -0.18073 -0.00995 C -0.18203 -0.01019 -0.1832 -0.01042 -0.18437 -0.01065 L -0.20716 -0.01181 C -0.20885 -0.01204 -0.21055 -0.01227 -0.21211 -0.0125 C -0.21367 -0.0125 -0.21484 -0.01296 -0.21601 -0.01296 C -0.22656 -0.01296 -0.23698 -0.01273 -0.24752 -0.0125 C -0.24883 -0.01227 -0.25026 -0.01204 -0.25156 -0.01181 C -0.25338 -0.01157 -0.25573 -0.01134 -0.25781 -0.01111 C -0.25937 -0.01088 -0.26107 -0.01088 -0.26263 -0.01065 C -0.27213 -0.00949 -0.26627 -0.01042 -0.27278 -0.00926 C -0.27838 -0.00972 -0.28607 -0.00995 -0.29166 -0.01065 C -0.29245 -0.01065 -0.29375 -0.01111 -0.29531 -0.01111 C -0.29765 -0.01134 -0.29974 -0.01157 -0.3013 -0.01181 C -0.3043 -0.01204 -0.3069 -0.01273 -0.3095 -0.01296 L -0.31693 -0.01435 C -0.31784 -0.01458 -0.31927 -0.01482 -0.3207 -0.01482 C -0.32435 -0.01528 -0.32825 -0.01574 -0.33216 -0.0162 C -0.33437 -0.01667 -0.33724 -0.0169 -0.33971 -0.01736 L -0.34739 -0.01875 L -0.35078 -0.01921 C -0.35221 -0.01945 -0.35351 -0.01968 -0.35482 -0.01991 C -0.35638 -0.02014 -0.35833 -0.02037 -0.36002 -0.0206 C -0.37344 -0.02199 -0.37252 -0.0213 -0.39414 -0.02176 C -0.40182 -0.02269 -0.39752 -0.02222 -0.40677 -0.02361 C -0.40794 -0.02384 -0.40924 -0.02407 -0.41055 -0.02431 C -0.41276 -0.02477 -0.41471 -0.02523 -0.41693 -0.02546 C -0.41979 -0.02593 -0.42278 -0.02593 -0.42578 -0.02616 C -0.42825 -0.02639 -0.43073 -0.02662 -0.4332 -0.02662 C -0.44687 -0.0294 -0.43112 -0.02662 -0.45351 -0.0287 C -0.47396 -0.03032 -0.44622 -0.02986 -0.47135 -0.02986 " pathEditMode="relative" rAng="0" ptsTypes="AAAAAAAAAAAAAAAAAAAAAAAAAAAAAAAAAAAAAAAAAAAAAAAAAAA">
                                      <p:cBhvr>
                                        <p:cTn id="1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568" y="-1505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0" name="Google Shape;4250;p48"/>
          <p:cNvSpPr/>
          <p:nvPr/>
        </p:nvSpPr>
        <p:spPr>
          <a:xfrm flipH="1">
            <a:off x="10148214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5" name="Picture 14" descr="038b4ff17003114c478d29a567a6daaf.png">
            <a:extLst>
              <a:ext uri="{FF2B5EF4-FFF2-40B4-BE49-F238E27FC236}">
                <a16:creationId xmlns:a16="http://schemas.microsoft.com/office/drawing/2014/main" id="{0EBED704-F38A-4E77-B130-103D7FB9A1AB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9236346" y="1524000"/>
            <a:ext cx="2993754" cy="4800600"/>
          </a:xfrm>
          <a:prstGeom prst="rect">
            <a:avLst/>
          </a:prstGeom>
        </p:spPr>
      </p:pic>
      <p:pic>
        <p:nvPicPr>
          <p:cNvPr id="16" name="Picture 15" descr="038b4ff17003114c478d29a567a6daaf.png">
            <a:extLst>
              <a:ext uri="{FF2B5EF4-FFF2-40B4-BE49-F238E27FC236}">
                <a16:creationId xmlns:a16="http://schemas.microsoft.com/office/drawing/2014/main" id="{FFCCCC9C-946B-405C-B35F-F971F771C564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 flipH="1">
            <a:off x="-19050" y="937259"/>
            <a:ext cx="2993754" cy="4800600"/>
          </a:xfrm>
          <a:prstGeom prst="rect">
            <a:avLst/>
          </a:prstGeom>
        </p:spPr>
      </p:pic>
      <p:pic>
        <p:nvPicPr>
          <p:cNvPr id="17" name="22 NK PowerSkills">
            <a:extLst>
              <a:ext uri="{FF2B5EF4-FFF2-40B4-BE49-F238E27FC236}">
                <a16:creationId xmlns:a16="http://schemas.microsoft.com/office/drawing/2014/main" id="{E9F68AC9-9483-4D84-A581-408EE22F851D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ECEBEA"/>
              </a:clrFrom>
              <a:clrTo>
                <a:srgbClr val="ECEBEA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827508" y="5119703"/>
            <a:ext cx="2905715" cy="2081600"/>
          </a:xfrm>
          <a:prstGeom prst="rect">
            <a:avLst/>
          </a:prstGeom>
        </p:spPr>
      </p:pic>
      <p:sp>
        <p:nvSpPr>
          <p:cNvPr id="9" name="Google Shape;4091;p44">
            <a:extLst>
              <a:ext uri="{FF2B5EF4-FFF2-40B4-BE49-F238E27FC236}">
                <a16:creationId xmlns:a16="http://schemas.microsoft.com/office/drawing/2014/main" id="{17DAC424-EDC1-4E87-9E52-8B459E0D1C06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54969F64-B53A-4382-ACD6-7DDEACBEAE71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4222613-6CA1-435A-B1C8-37499453E03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215770" y="1341143"/>
            <a:ext cx="5779509" cy="34201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433431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7.40741E-7 L -1.875E-6 0.00023 C -0.00364 -0.00023 -0.01198 7.40741E-7 -0.0164 -0.00116 C -0.01784 -0.00162 -0.01875 -0.00232 -0.02018 -0.00255 C -0.02344 -0.00301 -0.02695 -0.00278 -0.03034 -0.00324 C -0.03502 -0.00347 -0.03489 -0.0037 -0.03919 -0.0044 C -0.04088 -0.00463 -0.04258 -0.00486 -0.04427 -0.00486 C -0.04674 -0.00532 -0.04961 -0.00556 -0.05182 -0.00625 C -0.05312 -0.00671 -0.05416 -0.00718 -0.0556 -0.00741 C -0.05755 -0.00787 -0.05989 -0.00787 -0.06198 -0.0081 C -0.06328 -0.00857 -0.06432 -0.00903 -0.06575 -0.00926 C -0.06771 -0.00972 -0.06979 -0.00972 -0.072 -0.00995 C -0.08281 -0.01111 -0.07083 -0.01019 -0.08711 -0.01111 C -0.09687 -0.01088 -0.10651 -0.01111 -0.11627 -0.01065 C -0.12643 -0.00995 -0.12083 -0.00949 -0.1276 -0.0081 C -0.12903 -0.00764 -0.13112 -0.00764 -0.13281 -0.00741 C -0.13385 -0.00695 -0.13502 -0.00648 -0.13646 -0.00625 C -0.14505 -0.00509 -0.147 -0.00532 -0.15416 -0.00625 C -0.15755 -0.00648 -0.16094 -0.00695 -0.16419 -0.00741 C -0.16588 -0.00764 -0.16758 -0.00787 -0.16927 -0.0081 L -0.17695 -0.00926 L -0.18073 -0.00995 C -0.18203 -0.01019 -0.1832 -0.01042 -0.18437 -0.01065 L -0.20716 -0.01181 C -0.20885 -0.01204 -0.21055 -0.01227 -0.21211 -0.0125 C -0.21367 -0.0125 -0.21484 -0.01296 -0.21601 -0.01296 C -0.22656 -0.01296 -0.23698 -0.01273 -0.24752 -0.0125 C -0.24883 -0.01227 -0.25026 -0.01204 -0.25156 -0.01181 C -0.25338 -0.01157 -0.25573 -0.01134 -0.25781 -0.01111 C -0.25937 -0.01088 -0.26107 -0.01088 -0.26263 -0.01065 C -0.27213 -0.00949 -0.26627 -0.01042 -0.27278 -0.00926 C -0.27838 -0.00972 -0.28607 -0.00995 -0.29166 -0.01065 C -0.29245 -0.01065 -0.29375 -0.01111 -0.29531 -0.01111 C -0.29765 -0.01134 -0.29974 -0.01157 -0.3013 -0.01181 C -0.3043 -0.01204 -0.3069 -0.01273 -0.3095 -0.01296 L -0.31693 -0.01435 C -0.31784 -0.01458 -0.31927 -0.01482 -0.3207 -0.01482 C -0.32435 -0.01528 -0.32825 -0.01574 -0.33216 -0.0162 C -0.33437 -0.01667 -0.33724 -0.0169 -0.33971 -0.01736 L -0.34739 -0.01875 L -0.35078 -0.01921 C -0.35221 -0.01945 -0.35351 -0.01968 -0.35482 -0.01991 C -0.35638 -0.02014 -0.35833 -0.02037 -0.36002 -0.0206 C -0.37344 -0.02199 -0.37252 -0.0213 -0.39414 -0.02176 C -0.40182 -0.02269 -0.39752 -0.02222 -0.40677 -0.02361 C -0.40794 -0.02384 -0.40924 -0.02407 -0.41055 -0.02431 C -0.41276 -0.02477 -0.41471 -0.02523 -0.41693 -0.02546 C -0.41979 -0.02593 -0.42278 -0.02593 -0.42578 -0.02616 C -0.42825 -0.02639 -0.43073 -0.02662 -0.4332 -0.02662 C -0.44687 -0.0294 -0.43112 -0.02662 -0.45351 -0.0287 C -0.47396 -0.03032 -0.44622 -0.02986 -0.47135 -0.02986 " pathEditMode="relative" rAng="0" ptsTypes="AAAAAAAAAAAAAAAAAAAAAAAAAAAAAAAAAAAAAAAAAAAAAAAAAAA">
                                      <p:cBhvr>
                                        <p:cTn id="1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568" y="-15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217000"/>
                    </a14:imgEffect>
                  </a14:imgLayer>
                </a14:imgProps>
              </a:ext>
            </a:extLst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353E861-547B-C5F8-4569-92B49DB00C9E}"/>
              </a:ext>
            </a:extLst>
          </p:cNvPr>
          <p:cNvSpPr/>
          <p:nvPr/>
        </p:nvSpPr>
        <p:spPr>
          <a:xfrm>
            <a:off x="5361708" y="1880753"/>
            <a:ext cx="6369628" cy="3855027"/>
          </a:xfrm>
          <a:prstGeom prst="roundRect">
            <a:avLst/>
          </a:prstGeom>
          <a:ln w="38100">
            <a:solidFill>
              <a:srgbClr val="FFC000"/>
            </a:solidFill>
            <a:prstDash val="lgDash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1" i="0" u="none" strike="noStrike" kern="1200" cap="none" spc="0" normalizeH="0" baseline="0" noProof="0" dirty="0" err="1">
                <a:ln>
                  <a:noFill/>
                </a:ln>
                <a:solidFill>
                  <a:srgbClr val="9999FF"/>
                </a:solidFill>
                <a:effectLst/>
                <a:uLnTx/>
                <a:uFillTx/>
                <a:latin typeface="#9Slide05 Phobia" panose="02000506000000020003" pitchFamily="2" charset="0"/>
                <a:ea typeface="+mn-ea"/>
                <a:cs typeface="+mn-cs"/>
              </a:rPr>
              <a:t>Luật</a:t>
            </a:r>
            <a:r>
              <a:rPr kumimoji="0" lang="en-US" sz="7200" b="1" i="0" u="none" strike="noStrike" kern="1200" cap="none" spc="0" normalizeH="0" baseline="0" noProof="0" dirty="0">
                <a:ln>
                  <a:noFill/>
                </a:ln>
                <a:solidFill>
                  <a:srgbClr val="9999FF"/>
                </a:solidFill>
                <a:effectLst/>
                <a:uLnTx/>
                <a:uFillTx/>
                <a:latin typeface="#9Slide05 Phobia" panose="02000506000000020003" pitchFamily="2" charset="0"/>
                <a:ea typeface="+mn-ea"/>
                <a:cs typeface="+mn-cs"/>
              </a:rPr>
              <a:t> </a:t>
            </a:r>
            <a:r>
              <a:rPr kumimoji="0" lang="en-US" sz="7200" b="1" i="0" u="none" strike="noStrike" kern="1200" cap="none" spc="0" normalizeH="0" baseline="0" noProof="0" dirty="0" err="1">
                <a:ln>
                  <a:noFill/>
                </a:ln>
                <a:solidFill>
                  <a:srgbClr val="9999FF"/>
                </a:solidFill>
                <a:effectLst/>
                <a:uLnTx/>
                <a:uFillTx/>
                <a:latin typeface="#9Slide05 Phobia" panose="02000506000000020003" pitchFamily="2" charset="0"/>
                <a:ea typeface="+mn-ea"/>
                <a:cs typeface="+mn-cs"/>
              </a:rPr>
              <a:t>chơi</a:t>
            </a:r>
            <a:endParaRPr kumimoji="0" lang="en-US" sz="7200" b="1" i="0" u="none" strike="noStrike" kern="1200" cap="none" spc="0" normalizeH="0" baseline="0" noProof="0" dirty="0">
              <a:ln>
                <a:noFill/>
              </a:ln>
              <a:solidFill>
                <a:srgbClr val="9999FF"/>
              </a:solidFill>
              <a:effectLst/>
              <a:uLnTx/>
              <a:uFillTx/>
              <a:latin typeface="#9Slide05 Phobia" panose="02000506000000020003" pitchFamily="2" charset="0"/>
              <a:ea typeface="+mn-ea"/>
              <a:cs typeface="+mn-cs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Quan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sát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câu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hỏi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và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ghi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đáp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án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vào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bảng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con.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Trả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lời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đúng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được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1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bông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hoa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điểm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cộng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  <p:pic>
        <p:nvPicPr>
          <p:cNvPr id="7" name="Picture 6" descr="A cartoon of a person&#10;&#10;Description automatically generated with low confidence">
            <a:extLst>
              <a:ext uri="{FF2B5EF4-FFF2-40B4-BE49-F238E27FC236}">
                <a16:creationId xmlns:a16="http://schemas.microsoft.com/office/drawing/2014/main" id="{22AD20A5-F9B9-BA33-E4BF-BF2AF875633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056" y="1932707"/>
            <a:ext cx="4383464" cy="375111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68CAC84-13E0-47D0-873D-4EB5F2C331C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50852" y="83603"/>
            <a:ext cx="10406774" cy="1450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4802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195000"/>
                    </a14:imgEffect>
                  </a14:imgLayer>
                </a14:imgProps>
              </a:ext>
            </a:extLst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B001BD9B-7A35-4861-2B89-1A60E98C5F6E}"/>
              </a:ext>
            </a:extLst>
          </p:cNvPr>
          <p:cNvGrpSpPr/>
          <p:nvPr/>
        </p:nvGrpSpPr>
        <p:grpSpPr>
          <a:xfrm>
            <a:off x="686980" y="143539"/>
            <a:ext cx="6175663" cy="3100520"/>
            <a:chOff x="325473" y="292395"/>
            <a:chExt cx="6175663" cy="3100520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33987812-BE24-EBC7-1358-E9FE036B209F}"/>
                </a:ext>
              </a:extLst>
            </p:cNvPr>
            <p:cNvSpPr/>
            <p:nvPr/>
          </p:nvSpPr>
          <p:spPr>
            <a:xfrm>
              <a:off x="1018201" y="819150"/>
              <a:ext cx="4553502" cy="2047010"/>
            </a:xfrm>
            <a:custGeom>
              <a:avLst/>
              <a:gdLst>
                <a:gd name="connsiteX0" fmla="*/ 0 w 4553502"/>
                <a:gd name="connsiteY0" fmla="*/ 341175 h 2047010"/>
                <a:gd name="connsiteX1" fmla="*/ 341175 w 4553502"/>
                <a:gd name="connsiteY1" fmla="*/ 0 h 2047010"/>
                <a:gd name="connsiteX2" fmla="*/ 986367 w 4553502"/>
                <a:gd name="connsiteY2" fmla="*/ 0 h 2047010"/>
                <a:gd name="connsiteX3" fmla="*/ 1670271 w 4553502"/>
                <a:gd name="connsiteY3" fmla="*/ 0 h 2047010"/>
                <a:gd name="connsiteX4" fmla="*/ 2315463 w 4553502"/>
                <a:gd name="connsiteY4" fmla="*/ 0 h 2047010"/>
                <a:gd name="connsiteX5" fmla="*/ 2844520 w 4553502"/>
                <a:gd name="connsiteY5" fmla="*/ 0 h 2047010"/>
                <a:gd name="connsiteX6" fmla="*/ 3528423 w 4553502"/>
                <a:gd name="connsiteY6" fmla="*/ 0 h 2047010"/>
                <a:gd name="connsiteX7" fmla="*/ 4212327 w 4553502"/>
                <a:gd name="connsiteY7" fmla="*/ 0 h 2047010"/>
                <a:gd name="connsiteX8" fmla="*/ 4553502 w 4553502"/>
                <a:gd name="connsiteY8" fmla="*/ 341175 h 2047010"/>
                <a:gd name="connsiteX9" fmla="*/ 4553502 w 4553502"/>
                <a:gd name="connsiteY9" fmla="*/ 1023505 h 2047010"/>
                <a:gd name="connsiteX10" fmla="*/ 4553502 w 4553502"/>
                <a:gd name="connsiteY10" fmla="*/ 1705835 h 2047010"/>
                <a:gd name="connsiteX11" fmla="*/ 4212327 w 4553502"/>
                <a:gd name="connsiteY11" fmla="*/ 2047010 h 2047010"/>
                <a:gd name="connsiteX12" fmla="*/ 3567135 w 4553502"/>
                <a:gd name="connsiteY12" fmla="*/ 2047010 h 2047010"/>
                <a:gd name="connsiteX13" fmla="*/ 2999366 w 4553502"/>
                <a:gd name="connsiteY13" fmla="*/ 2047010 h 2047010"/>
                <a:gd name="connsiteX14" fmla="*/ 2431597 w 4553502"/>
                <a:gd name="connsiteY14" fmla="*/ 2047010 h 2047010"/>
                <a:gd name="connsiteX15" fmla="*/ 1747694 w 4553502"/>
                <a:gd name="connsiteY15" fmla="*/ 2047010 h 2047010"/>
                <a:gd name="connsiteX16" fmla="*/ 1102502 w 4553502"/>
                <a:gd name="connsiteY16" fmla="*/ 2047010 h 2047010"/>
                <a:gd name="connsiteX17" fmla="*/ 341175 w 4553502"/>
                <a:gd name="connsiteY17" fmla="*/ 2047010 h 2047010"/>
                <a:gd name="connsiteX18" fmla="*/ 0 w 4553502"/>
                <a:gd name="connsiteY18" fmla="*/ 1705835 h 2047010"/>
                <a:gd name="connsiteX19" fmla="*/ 0 w 4553502"/>
                <a:gd name="connsiteY19" fmla="*/ 996212 h 2047010"/>
                <a:gd name="connsiteX20" fmla="*/ 0 w 4553502"/>
                <a:gd name="connsiteY20" fmla="*/ 341175 h 2047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553502" h="2047010" fill="none" extrusionOk="0">
                  <a:moveTo>
                    <a:pt x="0" y="341175"/>
                  </a:moveTo>
                  <a:cubicBezTo>
                    <a:pt x="-20853" y="161954"/>
                    <a:pt x="122362" y="5937"/>
                    <a:pt x="341175" y="0"/>
                  </a:cubicBezTo>
                  <a:cubicBezTo>
                    <a:pt x="541615" y="-10256"/>
                    <a:pt x="829527" y="31673"/>
                    <a:pt x="986367" y="0"/>
                  </a:cubicBezTo>
                  <a:cubicBezTo>
                    <a:pt x="1143207" y="-31673"/>
                    <a:pt x="1407979" y="-4003"/>
                    <a:pt x="1670271" y="0"/>
                  </a:cubicBezTo>
                  <a:cubicBezTo>
                    <a:pt x="1932563" y="4003"/>
                    <a:pt x="2092336" y="28732"/>
                    <a:pt x="2315463" y="0"/>
                  </a:cubicBezTo>
                  <a:cubicBezTo>
                    <a:pt x="2538590" y="-28732"/>
                    <a:pt x="2636166" y="14797"/>
                    <a:pt x="2844520" y="0"/>
                  </a:cubicBezTo>
                  <a:cubicBezTo>
                    <a:pt x="3052874" y="-14797"/>
                    <a:pt x="3371382" y="20879"/>
                    <a:pt x="3528423" y="0"/>
                  </a:cubicBezTo>
                  <a:cubicBezTo>
                    <a:pt x="3685464" y="-20879"/>
                    <a:pt x="3995301" y="-8388"/>
                    <a:pt x="4212327" y="0"/>
                  </a:cubicBezTo>
                  <a:cubicBezTo>
                    <a:pt x="4407354" y="-5254"/>
                    <a:pt x="4557705" y="155113"/>
                    <a:pt x="4553502" y="341175"/>
                  </a:cubicBezTo>
                  <a:cubicBezTo>
                    <a:pt x="4565894" y="576865"/>
                    <a:pt x="4552245" y="771590"/>
                    <a:pt x="4553502" y="1023505"/>
                  </a:cubicBezTo>
                  <a:cubicBezTo>
                    <a:pt x="4554760" y="1275420"/>
                    <a:pt x="4570220" y="1470339"/>
                    <a:pt x="4553502" y="1705835"/>
                  </a:cubicBezTo>
                  <a:cubicBezTo>
                    <a:pt x="4555221" y="1876372"/>
                    <a:pt x="4389643" y="2048825"/>
                    <a:pt x="4212327" y="2047010"/>
                  </a:cubicBezTo>
                  <a:cubicBezTo>
                    <a:pt x="4024545" y="2036268"/>
                    <a:pt x="3785049" y="2048863"/>
                    <a:pt x="3567135" y="2047010"/>
                  </a:cubicBezTo>
                  <a:cubicBezTo>
                    <a:pt x="3349221" y="2045157"/>
                    <a:pt x="3145285" y="2070644"/>
                    <a:pt x="2999366" y="2047010"/>
                  </a:cubicBezTo>
                  <a:cubicBezTo>
                    <a:pt x="2853447" y="2023376"/>
                    <a:pt x="2659351" y="2033587"/>
                    <a:pt x="2431597" y="2047010"/>
                  </a:cubicBezTo>
                  <a:cubicBezTo>
                    <a:pt x="2203843" y="2060433"/>
                    <a:pt x="1990202" y="2060683"/>
                    <a:pt x="1747694" y="2047010"/>
                  </a:cubicBezTo>
                  <a:cubicBezTo>
                    <a:pt x="1505186" y="2033337"/>
                    <a:pt x="1356706" y="2068086"/>
                    <a:pt x="1102502" y="2047010"/>
                  </a:cubicBezTo>
                  <a:cubicBezTo>
                    <a:pt x="848298" y="2025934"/>
                    <a:pt x="674118" y="2050771"/>
                    <a:pt x="341175" y="2047010"/>
                  </a:cubicBezTo>
                  <a:cubicBezTo>
                    <a:pt x="188138" y="2046119"/>
                    <a:pt x="38079" y="1897282"/>
                    <a:pt x="0" y="1705835"/>
                  </a:cubicBezTo>
                  <a:cubicBezTo>
                    <a:pt x="5357" y="1382279"/>
                    <a:pt x="-7703" y="1198425"/>
                    <a:pt x="0" y="996212"/>
                  </a:cubicBezTo>
                  <a:cubicBezTo>
                    <a:pt x="7703" y="793999"/>
                    <a:pt x="-30629" y="575839"/>
                    <a:pt x="0" y="341175"/>
                  </a:cubicBezTo>
                  <a:close/>
                </a:path>
                <a:path w="4553502" h="2047010" stroke="0" extrusionOk="0">
                  <a:moveTo>
                    <a:pt x="0" y="341175"/>
                  </a:moveTo>
                  <a:cubicBezTo>
                    <a:pt x="40518" y="158403"/>
                    <a:pt x="168970" y="26550"/>
                    <a:pt x="341175" y="0"/>
                  </a:cubicBezTo>
                  <a:cubicBezTo>
                    <a:pt x="556350" y="8248"/>
                    <a:pt x="635397" y="17743"/>
                    <a:pt x="870232" y="0"/>
                  </a:cubicBezTo>
                  <a:cubicBezTo>
                    <a:pt x="1105067" y="-17743"/>
                    <a:pt x="1359274" y="-1193"/>
                    <a:pt x="1554136" y="0"/>
                  </a:cubicBezTo>
                  <a:cubicBezTo>
                    <a:pt x="1748998" y="1193"/>
                    <a:pt x="2014253" y="-25040"/>
                    <a:pt x="2238039" y="0"/>
                  </a:cubicBezTo>
                  <a:cubicBezTo>
                    <a:pt x="2461825" y="25040"/>
                    <a:pt x="2676859" y="-24997"/>
                    <a:pt x="2921943" y="0"/>
                  </a:cubicBezTo>
                  <a:cubicBezTo>
                    <a:pt x="3167027" y="24997"/>
                    <a:pt x="3392944" y="33881"/>
                    <a:pt x="3644558" y="0"/>
                  </a:cubicBezTo>
                  <a:cubicBezTo>
                    <a:pt x="3896173" y="-33881"/>
                    <a:pt x="3938765" y="-11612"/>
                    <a:pt x="4212327" y="0"/>
                  </a:cubicBezTo>
                  <a:cubicBezTo>
                    <a:pt x="4389145" y="-18311"/>
                    <a:pt x="4547829" y="137329"/>
                    <a:pt x="4553502" y="341175"/>
                  </a:cubicBezTo>
                  <a:cubicBezTo>
                    <a:pt x="4525488" y="566295"/>
                    <a:pt x="4544848" y="851727"/>
                    <a:pt x="4553502" y="1037152"/>
                  </a:cubicBezTo>
                  <a:cubicBezTo>
                    <a:pt x="4562156" y="1222577"/>
                    <a:pt x="4549364" y="1466791"/>
                    <a:pt x="4553502" y="1705835"/>
                  </a:cubicBezTo>
                  <a:cubicBezTo>
                    <a:pt x="4546718" y="1915652"/>
                    <a:pt x="4361676" y="2037525"/>
                    <a:pt x="4212327" y="2047010"/>
                  </a:cubicBezTo>
                  <a:cubicBezTo>
                    <a:pt x="4103353" y="2060721"/>
                    <a:pt x="3856872" y="2040888"/>
                    <a:pt x="3683270" y="2047010"/>
                  </a:cubicBezTo>
                  <a:cubicBezTo>
                    <a:pt x="3509668" y="2053132"/>
                    <a:pt x="3263103" y="2044303"/>
                    <a:pt x="3076789" y="2047010"/>
                  </a:cubicBezTo>
                  <a:cubicBezTo>
                    <a:pt x="2890475" y="2049717"/>
                    <a:pt x="2686492" y="2031348"/>
                    <a:pt x="2431597" y="2047010"/>
                  </a:cubicBezTo>
                  <a:cubicBezTo>
                    <a:pt x="2176702" y="2062672"/>
                    <a:pt x="2080208" y="2037637"/>
                    <a:pt x="1786405" y="2047010"/>
                  </a:cubicBezTo>
                  <a:cubicBezTo>
                    <a:pt x="1492602" y="2056383"/>
                    <a:pt x="1342080" y="2077165"/>
                    <a:pt x="1063790" y="2047010"/>
                  </a:cubicBezTo>
                  <a:cubicBezTo>
                    <a:pt x="785501" y="2016855"/>
                    <a:pt x="613420" y="2073725"/>
                    <a:pt x="341175" y="2047010"/>
                  </a:cubicBezTo>
                  <a:cubicBezTo>
                    <a:pt x="111774" y="2027336"/>
                    <a:pt x="-17806" y="1873460"/>
                    <a:pt x="0" y="1705835"/>
                  </a:cubicBezTo>
                  <a:cubicBezTo>
                    <a:pt x="19689" y="1569713"/>
                    <a:pt x="11620" y="1211644"/>
                    <a:pt x="0" y="1037152"/>
                  </a:cubicBezTo>
                  <a:cubicBezTo>
                    <a:pt x="-11620" y="862660"/>
                    <a:pt x="5778" y="659869"/>
                    <a:pt x="0" y="341175"/>
                  </a:cubicBezTo>
                  <a:close/>
                </a:path>
              </a:pathLst>
            </a:custGeom>
            <a:ln w="38100">
              <a:solidFill>
                <a:srgbClr val="9999FF"/>
              </a:solidFill>
              <a:extLst>
                <a:ext uri="{C807C97D-BFC1-408E-A445-0C87EB9F89A2}">
                  <ask:lineSketchStyleProps xmlns:ask="http://schemas.microsoft.com/office/drawing/2018/sketchyshapes" sd="888366472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Times New Roman" panose="02020603050405020304" pitchFamily="18" charset="0"/>
                  <a:cs typeface="Times New Roman" panose="02020603050405020304" pitchFamily="18" charset="0"/>
                </a:rPr>
                <a:t>Làm tròn số sau ở hàng trăm: 324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4" name="Picture 3" descr="Logo&#10;&#10;Description automatically generated">
              <a:extLst>
                <a:ext uri="{FF2B5EF4-FFF2-40B4-BE49-F238E27FC236}">
                  <a16:creationId xmlns:a16="http://schemas.microsoft.com/office/drawing/2014/main" id="{4F62252E-4EE2-F9F7-4E98-BC185295E2B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5473" y="2007460"/>
              <a:ext cx="1385455" cy="1385455"/>
            </a:xfrm>
            <a:prstGeom prst="rect">
              <a:avLst/>
            </a:prstGeom>
          </p:spPr>
        </p:pic>
        <p:pic>
          <p:nvPicPr>
            <p:cNvPr id="5" name="Picture 4" descr="Logo&#10;&#10;Description automatically generated">
              <a:extLst>
                <a:ext uri="{FF2B5EF4-FFF2-40B4-BE49-F238E27FC236}">
                  <a16:creationId xmlns:a16="http://schemas.microsoft.com/office/drawing/2014/main" id="{6EBB1818-AB65-A46A-4482-FDECEC18687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15681" y="292395"/>
              <a:ext cx="1385455" cy="1385455"/>
            </a:xfrm>
            <a:prstGeom prst="rect">
              <a:avLst/>
            </a:prstGeom>
          </p:spPr>
        </p:pic>
      </p:grpSp>
      <p:sp>
        <p:nvSpPr>
          <p:cNvPr id="9" name="Speech Bubble: Rectangle with Corners Rounded 8">
            <a:extLst>
              <a:ext uri="{FF2B5EF4-FFF2-40B4-BE49-F238E27FC236}">
                <a16:creationId xmlns:a16="http://schemas.microsoft.com/office/drawing/2014/main" id="{24B3AD75-647A-2356-6869-ABFFDF93323B}"/>
              </a:ext>
            </a:extLst>
          </p:cNvPr>
          <p:cNvSpPr/>
          <p:nvPr/>
        </p:nvSpPr>
        <p:spPr>
          <a:xfrm>
            <a:off x="6862643" y="853825"/>
            <a:ext cx="4042063" cy="1725496"/>
          </a:xfrm>
          <a:custGeom>
            <a:avLst/>
            <a:gdLst>
              <a:gd name="connsiteX0" fmla="*/ 0 w 4042063"/>
              <a:gd name="connsiteY0" fmla="*/ 287588 h 1725496"/>
              <a:gd name="connsiteX1" fmla="*/ 287588 w 4042063"/>
              <a:gd name="connsiteY1" fmla="*/ 0 h 1725496"/>
              <a:gd name="connsiteX2" fmla="*/ 936276 w 4042063"/>
              <a:gd name="connsiteY2" fmla="*/ 0 h 1725496"/>
              <a:gd name="connsiteX3" fmla="*/ 1564262 w 4042063"/>
              <a:gd name="connsiteY3" fmla="*/ 0 h 1725496"/>
              <a:gd name="connsiteX4" fmla="*/ 2357870 w 4042063"/>
              <a:gd name="connsiteY4" fmla="*/ 0 h 1725496"/>
              <a:gd name="connsiteX5" fmla="*/ 2357870 w 4042063"/>
              <a:gd name="connsiteY5" fmla="*/ 0 h 1725496"/>
              <a:gd name="connsiteX6" fmla="*/ 2883338 w 4042063"/>
              <a:gd name="connsiteY6" fmla="*/ 0 h 1725496"/>
              <a:gd name="connsiteX7" fmla="*/ 3368386 w 4042063"/>
              <a:gd name="connsiteY7" fmla="*/ 0 h 1725496"/>
              <a:gd name="connsiteX8" fmla="*/ 3754475 w 4042063"/>
              <a:gd name="connsiteY8" fmla="*/ 0 h 1725496"/>
              <a:gd name="connsiteX9" fmla="*/ 4042063 w 4042063"/>
              <a:gd name="connsiteY9" fmla="*/ 287588 h 1725496"/>
              <a:gd name="connsiteX10" fmla="*/ 4042063 w 4042063"/>
              <a:gd name="connsiteY10" fmla="*/ 647064 h 1725496"/>
              <a:gd name="connsiteX11" fmla="*/ 4042063 w 4042063"/>
              <a:gd name="connsiteY11" fmla="*/ 1006539 h 1725496"/>
              <a:gd name="connsiteX12" fmla="*/ 4042063 w 4042063"/>
              <a:gd name="connsiteY12" fmla="*/ 1006539 h 1725496"/>
              <a:gd name="connsiteX13" fmla="*/ 4042063 w 4042063"/>
              <a:gd name="connsiteY13" fmla="*/ 1437913 h 1725496"/>
              <a:gd name="connsiteX14" fmla="*/ 4042063 w 4042063"/>
              <a:gd name="connsiteY14" fmla="*/ 1437908 h 1725496"/>
              <a:gd name="connsiteX15" fmla="*/ 3754475 w 4042063"/>
              <a:gd name="connsiteY15" fmla="*/ 1725496 h 1725496"/>
              <a:gd name="connsiteX16" fmla="*/ 3368386 w 4042063"/>
              <a:gd name="connsiteY16" fmla="*/ 1725496 h 1725496"/>
              <a:gd name="connsiteX17" fmla="*/ 3341937 w 4042063"/>
              <a:gd name="connsiteY17" fmla="*/ 2109022 h 1725496"/>
              <a:gd name="connsiteX18" fmla="*/ 2840063 w 4042063"/>
              <a:gd name="connsiteY18" fmla="*/ 1913424 h 1725496"/>
              <a:gd name="connsiteX19" fmla="*/ 2357870 w 4042063"/>
              <a:gd name="connsiteY19" fmla="*/ 1725496 h 1725496"/>
              <a:gd name="connsiteX20" fmla="*/ 1688479 w 4042063"/>
              <a:gd name="connsiteY20" fmla="*/ 1725496 h 1725496"/>
              <a:gd name="connsiteX21" fmla="*/ 998385 w 4042063"/>
              <a:gd name="connsiteY21" fmla="*/ 1725496 h 1725496"/>
              <a:gd name="connsiteX22" fmla="*/ 287588 w 4042063"/>
              <a:gd name="connsiteY22" fmla="*/ 1725496 h 1725496"/>
              <a:gd name="connsiteX23" fmla="*/ 0 w 4042063"/>
              <a:gd name="connsiteY23" fmla="*/ 1437908 h 1725496"/>
              <a:gd name="connsiteX24" fmla="*/ 0 w 4042063"/>
              <a:gd name="connsiteY24" fmla="*/ 1437913 h 1725496"/>
              <a:gd name="connsiteX25" fmla="*/ 0 w 4042063"/>
              <a:gd name="connsiteY25" fmla="*/ 1006539 h 1725496"/>
              <a:gd name="connsiteX26" fmla="*/ 0 w 4042063"/>
              <a:gd name="connsiteY26" fmla="*/ 1006539 h 1725496"/>
              <a:gd name="connsiteX27" fmla="*/ 0 w 4042063"/>
              <a:gd name="connsiteY27" fmla="*/ 668632 h 1725496"/>
              <a:gd name="connsiteX28" fmla="*/ 0 w 4042063"/>
              <a:gd name="connsiteY28" fmla="*/ 287588 h 1725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042063" h="1725496" fill="none" extrusionOk="0">
                <a:moveTo>
                  <a:pt x="0" y="287588"/>
                </a:moveTo>
                <a:cubicBezTo>
                  <a:pt x="-9004" y="124679"/>
                  <a:pt x="121598" y="-23175"/>
                  <a:pt x="287588" y="0"/>
                </a:cubicBezTo>
                <a:cubicBezTo>
                  <a:pt x="583006" y="21023"/>
                  <a:pt x="642389" y="-28697"/>
                  <a:pt x="936276" y="0"/>
                </a:cubicBezTo>
                <a:cubicBezTo>
                  <a:pt x="1230163" y="28697"/>
                  <a:pt x="1415731" y="23160"/>
                  <a:pt x="1564262" y="0"/>
                </a:cubicBezTo>
                <a:cubicBezTo>
                  <a:pt x="1712793" y="-23160"/>
                  <a:pt x="1991524" y="36637"/>
                  <a:pt x="2357870" y="0"/>
                </a:cubicBezTo>
                <a:lnTo>
                  <a:pt x="2357870" y="0"/>
                </a:lnTo>
                <a:cubicBezTo>
                  <a:pt x="2502810" y="1611"/>
                  <a:pt x="2773738" y="4549"/>
                  <a:pt x="2883338" y="0"/>
                </a:cubicBezTo>
                <a:cubicBezTo>
                  <a:pt x="2992938" y="-4549"/>
                  <a:pt x="3233422" y="-8345"/>
                  <a:pt x="3368386" y="0"/>
                </a:cubicBezTo>
                <a:cubicBezTo>
                  <a:pt x="3517157" y="17917"/>
                  <a:pt x="3670771" y="5354"/>
                  <a:pt x="3754475" y="0"/>
                </a:cubicBezTo>
                <a:cubicBezTo>
                  <a:pt x="3937972" y="20811"/>
                  <a:pt x="4054995" y="101370"/>
                  <a:pt x="4042063" y="287588"/>
                </a:cubicBezTo>
                <a:cubicBezTo>
                  <a:pt x="4033887" y="384019"/>
                  <a:pt x="4049936" y="484413"/>
                  <a:pt x="4042063" y="647064"/>
                </a:cubicBezTo>
                <a:cubicBezTo>
                  <a:pt x="4034190" y="809715"/>
                  <a:pt x="4056200" y="913065"/>
                  <a:pt x="4042063" y="1006539"/>
                </a:cubicBezTo>
                <a:lnTo>
                  <a:pt x="4042063" y="1006539"/>
                </a:lnTo>
                <a:cubicBezTo>
                  <a:pt x="4022222" y="1200476"/>
                  <a:pt x="4049567" y="1296859"/>
                  <a:pt x="4042063" y="1437913"/>
                </a:cubicBezTo>
                <a:lnTo>
                  <a:pt x="4042063" y="1437908"/>
                </a:lnTo>
                <a:cubicBezTo>
                  <a:pt x="4043246" y="1581594"/>
                  <a:pt x="3915004" y="1737378"/>
                  <a:pt x="3754475" y="1725496"/>
                </a:cubicBezTo>
                <a:cubicBezTo>
                  <a:pt x="3635401" y="1730556"/>
                  <a:pt x="3461587" y="1718501"/>
                  <a:pt x="3368386" y="1725496"/>
                </a:cubicBezTo>
                <a:cubicBezTo>
                  <a:pt x="3349870" y="1857228"/>
                  <a:pt x="3340042" y="2028841"/>
                  <a:pt x="3341937" y="2109022"/>
                </a:cubicBezTo>
                <a:cubicBezTo>
                  <a:pt x="3170366" y="2031762"/>
                  <a:pt x="2988967" y="1980314"/>
                  <a:pt x="2840063" y="1913424"/>
                </a:cubicBezTo>
                <a:cubicBezTo>
                  <a:pt x="2691159" y="1846534"/>
                  <a:pt x="2550738" y="1788128"/>
                  <a:pt x="2357870" y="1725496"/>
                </a:cubicBezTo>
                <a:cubicBezTo>
                  <a:pt x="2208269" y="1727350"/>
                  <a:pt x="1827866" y="1745588"/>
                  <a:pt x="1688479" y="1725496"/>
                </a:cubicBezTo>
                <a:cubicBezTo>
                  <a:pt x="1549092" y="1705404"/>
                  <a:pt x="1315870" y="1703611"/>
                  <a:pt x="998385" y="1725496"/>
                </a:cubicBezTo>
                <a:cubicBezTo>
                  <a:pt x="680900" y="1747381"/>
                  <a:pt x="480588" y="1716101"/>
                  <a:pt x="287588" y="1725496"/>
                </a:cubicBezTo>
                <a:cubicBezTo>
                  <a:pt x="111629" y="1707692"/>
                  <a:pt x="-10838" y="1586199"/>
                  <a:pt x="0" y="1437908"/>
                </a:cubicBezTo>
                <a:lnTo>
                  <a:pt x="0" y="1437913"/>
                </a:lnTo>
                <a:cubicBezTo>
                  <a:pt x="-11814" y="1334860"/>
                  <a:pt x="18890" y="1097630"/>
                  <a:pt x="0" y="1006539"/>
                </a:cubicBezTo>
                <a:lnTo>
                  <a:pt x="0" y="1006539"/>
                </a:lnTo>
                <a:cubicBezTo>
                  <a:pt x="15917" y="916278"/>
                  <a:pt x="-10286" y="797766"/>
                  <a:pt x="0" y="668632"/>
                </a:cubicBezTo>
                <a:cubicBezTo>
                  <a:pt x="10286" y="539498"/>
                  <a:pt x="-10181" y="469964"/>
                  <a:pt x="0" y="287588"/>
                </a:cubicBezTo>
                <a:close/>
              </a:path>
              <a:path w="4042063" h="1725496" stroke="0" extrusionOk="0">
                <a:moveTo>
                  <a:pt x="0" y="287588"/>
                </a:moveTo>
                <a:cubicBezTo>
                  <a:pt x="10883" y="164235"/>
                  <a:pt x="126347" y="-19229"/>
                  <a:pt x="287588" y="0"/>
                </a:cubicBezTo>
                <a:cubicBezTo>
                  <a:pt x="446376" y="22027"/>
                  <a:pt x="679607" y="24160"/>
                  <a:pt x="977682" y="0"/>
                </a:cubicBezTo>
                <a:cubicBezTo>
                  <a:pt x="1275757" y="-24160"/>
                  <a:pt x="1348588" y="27294"/>
                  <a:pt x="1605668" y="0"/>
                </a:cubicBezTo>
                <a:cubicBezTo>
                  <a:pt x="1862748" y="-27294"/>
                  <a:pt x="2136783" y="16535"/>
                  <a:pt x="2357870" y="0"/>
                </a:cubicBezTo>
                <a:lnTo>
                  <a:pt x="2357870" y="0"/>
                </a:lnTo>
                <a:cubicBezTo>
                  <a:pt x="2518267" y="-8975"/>
                  <a:pt x="2689654" y="-14973"/>
                  <a:pt x="2853023" y="0"/>
                </a:cubicBezTo>
                <a:cubicBezTo>
                  <a:pt x="3016392" y="14973"/>
                  <a:pt x="3190759" y="-12752"/>
                  <a:pt x="3368386" y="0"/>
                </a:cubicBezTo>
                <a:cubicBezTo>
                  <a:pt x="3484650" y="-14558"/>
                  <a:pt x="3632964" y="2752"/>
                  <a:pt x="3754475" y="0"/>
                </a:cubicBezTo>
                <a:cubicBezTo>
                  <a:pt x="3922103" y="12870"/>
                  <a:pt x="4043793" y="105298"/>
                  <a:pt x="4042063" y="287588"/>
                </a:cubicBezTo>
                <a:cubicBezTo>
                  <a:pt x="4029292" y="420498"/>
                  <a:pt x="4030601" y="567447"/>
                  <a:pt x="4042063" y="647064"/>
                </a:cubicBezTo>
                <a:cubicBezTo>
                  <a:pt x="4053525" y="726681"/>
                  <a:pt x="4034053" y="848088"/>
                  <a:pt x="4042063" y="1006539"/>
                </a:cubicBezTo>
                <a:lnTo>
                  <a:pt x="4042063" y="1006539"/>
                </a:lnTo>
                <a:cubicBezTo>
                  <a:pt x="4039974" y="1111415"/>
                  <a:pt x="4038248" y="1268309"/>
                  <a:pt x="4042063" y="1437913"/>
                </a:cubicBezTo>
                <a:lnTo>
                  <a:pt x="4042063" y="1437908"/>
                </a:lnTo>
                <a:cubicBezTo>
                  <a:pt x="4053275" y="1627263"/>
                  <a:pt x="3890032" y="1698954"/>
                  <a:pt x="3754475" y="1725496"/>
                </a:cubicBezTo>
                <a:cubicBezTo>
                  <a:pt x="3605929" y="1743177"/>
                  <a:pt x="3484077" y="1740207"/>
                  <a:pt x="3368386" y="1725496"/>
                </a:cubicBezTo>
                <a:cubicBezTo>
                  <a:pt x="3342078" y="1862029"/>
                  <a:pt x="3349083" y="1917181"/>
                  <a:pt x="3341937" y="2109022"/>
                </a:cubicBezTo>
                <a:cubicBezTo>
                  <a:pt x="3108897" y="2011181"/>
                  <a:pt x="3067741" y="2003148"/>
                  <a:pt x="2859744" y="1921094"/>
                </a:cubicBezTo>
                <a:cubicBezTo>
                  <a:pt x="2651747" y="1839040"/>
                  <a:pt x="2556516" y="1805543"/>
                  <a:pt x="2357870" y="1725496"/>
                </a:cubicBezTo>
                <a:cubicBezTo>
                  <a:pt x="2150343" y="1752834"/>
                  <a:pt x="1881144" y="1723192"/>
                  <a:pt x="1626370" y="1725496"/>
                </a:cubicBezTo>
                <a:cubicBezTo>
                  <a:pt x="1371596" y="1727800"/>
                  <a:pt x="1188258" y="1698288"/>
                  <a:pt x="894871" y="1725496"/>
                </a:cubicBezTo>
                <a:cubicBezTo>
                  <a:pt x="601484" y="1752704"/>
                  <a:pt x="467686" y="1732425"/>
                  <a:pt x="287588" y="1725496"/>
                </a:cubicBezTo>
                <a:cubicBezTo>
                  <a:pt x="111529" y="1758988"/>
                  <a:pt x="-3125" y="1603533"/>
                  <a:pt x="0" y="1437908"/>
                </a:cubicBezTo>
                <a:lnTo>
                  <a:pt x="0" y="1437913"/>
                </a:lnTo>
                <a:cubicBezTo>
                  <a:pt x="-20876" y="1258307"/>
                  <a:pt x="19399" y="1195532"/>
                  <a:pt x="0" y="1006539"/>
                </a:cubicBezTo>
                <a:lnTo>
                  <a:pt x="0" y="1006539"/>
                </a:lnTo>
                <a:cubicBezTo>
                  <a:pt x="13757" y="895633"/>
                  <a:pt x="-15709" y="754601"/>
                  <a:pt x="0" y="661443"/>
                </a:cubicBezTo>
                <a:cubicBezTo>
                  <a:pt x="15709" y="568285"/>
                  <a:pt x="556" y="467222"/>
                  <a:pt x="0" y="287588"/>
                </a:cubicBezTo>
                <a:close/>
              </a:path>
            </a:pathLst>
          </a:custGeom>
          <a:ln w="38100">
            <a:solidFill>
              <a:srgbClr val="FF99FF"/>
            </a:solidFill>
            <a:extLst>
              <a:ext uri="{C807C97D-BFC1-408E-A445-0C87EB9F89A2}">
                <ask:lineSketchStyleProps xmlns:ask="http://schemas.microsoft.com/office/drawing/2018/sketchyshapes" sd="1430415381">
                  <a:prstGeom prst="wedgeRoundRectCallout">
                    <a:avLst>
                      <a:gd name="adj1" fmla="val 32679"/>
                      <a:gd name="adj2" fmla="val 72227"/>
                      <a:gd name="adj3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300</a:t>
            </a:r>
          </a:p>
        </p:txBody>
      </p:sp>
      <p:pic>
        <p:nvPicPr>
          <p:cNvPr id="11" name="Picture 10" descr="A picture containing doll&#10;&#10;Description automatically generated">
            <a:extLst>
              <a:ext uri="{FF2B5EF4-FFF2-40B4-BE49-F238E27FC236}">
                <a16:creationId xmlns:a16="http://schemas.microsoft.com/office/drawing/2014/main" id="{096B11F7-FC24-6FFE-6258-EFF5F8F7F257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15918" y="2925621"/>
            <a:ext cx="2484733" cy="3932379"/>
          </a:xfrm>
          <a:prstGeom prst="rect">
            <a:avLst/>
          </a:prstGeom>
        </p:spPr>
      </p:pic>
      <p:pic>
        <p:nvPicPr>
          <p:cNvPr id="13" name="Picture 12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58701746-361B-2CF5-202A-9855F35F362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0177" y="3061771"/>
            <a:ext cx="3587436" cy="3796229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84A5E3AA-DEAC-3A85-B89F-02AA6C5929D7}"/>
              </a:ext>
            </a:extLst>
          </p:cNvPr>
          <p:cNvGrpSpPr/>
          <p:nvPr/>
        </p:nvGrpSpPr>
        <p:grpSpPr>
          <a:xfrm>
            <a:off x="5663127" y="3623988"/>
            <a:ext cx="2084969" cy="2084969"/>
            <a:chOff x="3880980" y="4622364"/>
            <a:chExt cx="2084969" cy="2084969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41C28052-EDFD-6A28-7CE7-C4E0FAD26530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80980" y="4622364"/>
              <a:ext cx="2084969" cy="2084969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3E3FC47-30F1-9AA6-38BE-D16166CA6FF2}"/>
                </a:ext>
              </a:extLst>
            </p:cNvPr>
            <p:cNvGrpSpPr/>
            <p:nvPr/>
          </p:nvGrpSpPr>
          <p:grpSpPr>
            <a:xfrm>
              <a:off x="4516243" y="5288928"/>
              <a:ext cx="814441" cy="751840"/>
              <a:chOff x="4489079" y="5288928"/>
              <a:chExt cx="814441" cy="751840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CAA9491D-4E18-536A-C431-6C560583A766}"/>
                  </a:ext>
                </a:extLst>
              </p:cNvPr>
              <p:cNvSpPr/>
              <p:nvPr/>
            </p:nvSpPr>
            <p:spPr>
              <a:xfrm>
                <a:off x="4489079" y="5288928"/>
                <a:ext cx="814441" cy="751840"/>
              </a:xfrm>
              <a:prstGeom prst="ellipse">
                <a:avLst/>
              </a:prstGeom>
              <a:solidFill>
                <a:srgbClr val="FFFF66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3F0D631F-F546-9C30-F642-980CB49167A5}"/>
                  </a:ext>
                </a:extLst>
              </p:cNvPr>
              <p:cNvSpPr txBox="1"/>
              <p:nvPr/>
            </p:nvSpPr>
            <p:spPr>
              <a:xfrm>
                <a:off x="4572449" y="5341682"/>
                <a:ext cx="647700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+1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06797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195000"/>
                    </a14:imgEffect>
                  </a14:imgLayer>
                </a14:imgProps>
              </a:ext>
            </a:extLst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B001BD9B-7A35-4861-2B89-1A60E98C5F6E}"/>
              </a:ext>
            </a:extLst>
          </p:cNvPr>
          <p:cNvGrpSpPr/>
          <p:nvPr/>
        </p:nvGrpSpPr>
        <p:grpSpPr>
          <a:xfrm>
            <a:off x="686980" y="143539"/>
            <a:ext cx="6175663" cy="3100520"/>
            <a:chOff x="325473" y="292395"/>
            <a:chExt cx="6175663" cy="3100520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33987812-BE24-EBC7-1358-E9FE036B209F}"/>
                </a:ext>
              </a:extLst>
            </p:cNvPr>
            <p:cNvSpPr/>
            <p:nvPr/>
          </p:nvSpPr>
          <p:spPr>
            <a:xfrm>
              <a:off x="1018200" y="819150"/>
              <a:ext cx="4716293" cy="2047010"/>
            </a:xfrm>
            <a:custGeom>
              <a:avLst/>
              <a:gdLst>
                <a:gd name="connsiteX0" fmla="*/ 0 w 4716293"/>
                <a:gd name="connsiteY0" fmla="*/ 341175 h 2047010"/>
                <a:gd name="connsiteX1" fmla="*/ 341175 w 4716293"/>
                <a:gd name="connsiteY1" fmla="*/ 0 h 2047010"/>
                <a:gd name="connsiteX2" fmla="*/ 1013499 w 4716293"/>
                <a:gd name="connsiteY2" fmla="*/ 0 h 2047010"/>
                <a:gd name="connsiteX3" fmla="*/ 1726162 w 4716293"/>
                <a:gd name="connsiteY3" fmla="*/ 0 h 2047010"/>
                <a:gd name="connsiteX4" fmla="*/ 2398486 w 4716293"/>
                <a:gd name="connsiteY4" fmla="*/ 0 h 2047010"/>
                <a:gd name="connsiteX5" fmla="*/ 2949791 w 4716293"/>
                <a:gd name="connsiteY5" fmla="*/ 0 h 2047010"/>
                <a:gd name="connsiteX6" fmla="*/ 3662455 w 4716293"/>
                <a:gd name="connsiteY6" fmla="*/ 0 h 2047010"/>
                <a:gd name="connsiteX7" fmla="*/ 4375118 w 4716293"/>
                <a:gd name="connsiteY7" fmla="*/ 0 h 2047010"/>
                <a:gd name="connsiteX8" fmla="*/ 4716293 w 4716293"/>
                <a:gd name="connsiteY8" fmla="*/ 341175 h 2047010"/>
                <a:gd name="connsiteX9" fmla="*/ 4716293 w 4716293"/>
                <a:gd name="connsiteY9" fmla="*/ 1023505 h 2047010"/>
                <a:gd name="connsiteX10" fmla="*/ 4716293 w 4716293"/>
                <a:gd name="connsiteY10" fmla="*/ 1705835 h 2047010"/>
                <a:gd name="connsiteX11" fmla="*/ 4375118 w 4716293"/>
                <a:gd name="connsiteY11" fmla="*/ 2047010 h 2047010"/>
                <a:gd name="connsiteX12" fmla="*/ 3702794 w 4716293"/>
                <a:gd name="connsiteY12" fmla="*/ 2047010 h 2047010"/>
                <a:gd name="connsiteX13" fmla="*/ 3111149 w 4716293"/>
                <a:gd name="connsiteY13" fmla="*/ 2047010 h 2047010"/>
                <a:gd name="connsiteX14" fmla="*/ 2519504 w 4716293"/>
                <a:gd name="connsiteY14" fmla="*/ 2047010 h 2047010"/>
                <a:gd name="connsiteX15" fmla="*/ 1806841 w 4716293"/>
                <a:gd name="connsiteY15" fmla="*/ 2047010 h 2047010"/>
                <a:gd name="connsiteX16" fmla="*/ 1134517 w 4716293"/>
                <a:gd name="connsiteY16" fmla="*/ 2047010 h 2047010"/>
                <a:gd name="connsiteX17" fmla="*/ 341175 w 4716293"/>
                <a:gd name="connsiteY17" fmla="*/ 2047010 h 2047010"/>
                <a:gd name="connsiteX18" fmla="*/ 0 w 4716293"/>
                <a:gd name="connsiteY18" fmla="*/ 1705835 h 2047010"/>
                <a:gd name="connsiteX19" fmla="*/ 0 w 4716293"/>
                <a:gd name="connsiteY19" fmla="*/ 996212 h 2047010"/>
                <a:gd name="connsiteX20" fmla="*/ 0 w 4716293"/>
                <a:gd name="connsiteY20" fmla="*/ 341175 h 2047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16293" h="2047010" fill="none" extrusionOk="0">
                  <a:moveTo>
                    <a:pt x="0" y="341175"/>
                  </a:moveTo>
                  <a:cubicBezTo>
                    <a:pt x="-20853" y="161954"/>
                    <a:pt x="122362" y="5937"/>
                    <a:pt x="341175" y="0"/>
                  </a:cubicBezTo>
                  <a:cubicBezTo>
                    <a:pt x="630515" y="-24685"/>
                    <a:pt x="789441" y="6268"/>
                    <a:pt x="1013499" y="0"/>
                  </a:cubicBezTo>
                  <a:cubicBezTo>
                    <a:pt x="1237557" y="-6268"/>
                    <a:pt x="1489687" y="18716"/>
                    <a:pt x="1726162" y="0"/>
                  </a:cubicBezTo>
                  <a:cubicBezTo>
                    <a:pt x="1962637" y="-18716"/>
                    <a:pt x="2212633" y="-10731"/>
                    <a:pt x="2398486" y="0"/>
                  </a:cubicBezTo>
                  <a:cubicBezTo>
                    <a:pt x="2584339" y="10731"/>
                    <a:pt x="2769500" y="17028"/>
                    <a:pt x="2949791" y="0"/>
                  </a:cubicBezTo>
                  <a:cubicBezTo>
                    <a:pt x="3130083" y="-17028"/>
                    <a:pt x="3346266" y="-22015"/>
                    <a:pt x="3662455" y="0"/>
                  </a:cubicBezTo>
                  <a:cubicBezTo>
                    <a:pt x="3978644" y="22015"/>
                    <a:pt x="4043616" y="31646"/>
                    <a:pt x="4375118" y="0"/>
                  </a:cubicBezTo>
                  <a:cubicBezTo>
                    <a:pt x="4570145" y="-5254"/>
                    <a:pt x="4720496" y="155113"/>
                    <a:pt x="4716293" y="341175"/>
                  </a:cubicBezTo>
                  <a:cubicBezTo>
                    <a:pt x="4728685" y="576865"/>
                    <a:pt x="4715036" y="771590"/>
                    <a:pt x="4716293" y="1023505"/>
                  </a:cubicBezTo>
                  <a:cubicBezTo>
                    <a:pt x="4717551" y="1275420"/>
                    <a:pt x="4733011" y="1470339"/>
                    <a:pt x="4716293" y="1705835"/>
                  </a:cubicBezTo>
                  <a:cubicBezTo>
                    <a:pt x="4718012" y="1876372"/>
                    <a:pt x="4552434" y="2048825"/>
                    <a:pt x="4375118" y="2047010"/>
                  </a:cubicBezTo>
                  <a:cubicBezTo>
                    <a:pt x="4219119" y="2068149"/>
                    <a:pt x="3954844" y="2027596"/>
                    <a:pt x="3702794" y="2047010"/>
                  </a:cubicBezTo>
                  <a:cubicBezTo>
                    <a:pt x="3450744" y="2066424"/>
                    <a:pt x="3364112" y="2065851"/>
                    <a:pt x="3111149" y="2047010"/>
                  </a:cubicBezTo>
                  <a:cubicBezTo>
                    <a:pt x="2858186" y="2028169"/>
                    <a:pt x="2670684" y="2028508"/>
                    <a:pt x="2519504" y="2047010"/>
                  </a:cubicBezTo>
                  <a:cubicBezTo>
                    <a:pt x="2368325" y="2065512"/>
                    <a:pt x="2074373" y="2068507"/>
                    <a:pt x="1806841" y="2047010"/>
                  </a:cubicBezTo>
                  <a:cubicBezTo>
                    <a:pt x="1539309" y="2025513"/>
                    <a:pt x="1440275" y="2056123"/>
                    <a:pt x="1134517" y="2047010"/>
                  </a:cubicBezTo>
                  <a:cubicBezTo>
                    <a:pt x="828759" y="2037897"/>
                    <a:pt x="504786" y="2014766"/>
                    <a:pt x="341175" y="2047010"/>
                  </a:cubicBezTo>
                  <a:cubicBezTo>
                    <a:pt x="188138" y="2046119"/>
                    <a:pt x="38079" y="1897282"/>
                    <a:pt x="0" y="1705835"/>
                  </a:cubicBezTo>
                  <a:cubicBezTo>
                    <a:pt x="5357" y="1382279"/>
                    <a:pt x="-7703" y="1198425"/>
                    <a:pt x="0" y="996212"/>
                  </a:cubicBezTo>
                  <a:cubicBezTo>
                    <a:pt x="7703" y="793999"/>
                    <a:pt x="-30629" y="575839"/>
                    <a:pt x="0" y="341175"/>
                  </a:cubicBezTo>
                  <a:close/>
                </a:path>
                <a:path w="4716293" h="2047010" stroke="0" extrusionOk="0">
                  <a:moveTo>
                    <a:pt x="0" y="341175"/>
                  </a:moveTo>
                  <a:cubicBezTo>
                    <a:pt x="40518" y="158403"/>
                    <a:pt x="168970" y="26550"/>
                    <a:pt x="341175" y="0"/>
                  </a:cubicBezTo>
                  <a:cubicBezTo>
                    <a:pt x="602679" y="-5397"/>
                    <a:pt x="778984" y="21125"/>
                    <a:pt x="892481" y="0"/>
                  </a:cubicBezTo>
                  <a:cubicBezTo>
                    <a:pt x="1005978" y="-21125"/>
                    <a:pt x="1290794" y="10636"/>
                    <a:pt x="1605144" y="0"/>
                  </a:cubicBezTo>
                  <a:cubicBezTo>
                    <a:pt x="1919494" y="-10636"/>
                    <a:pt x="2121404" y="28597"/>
                    <a:pt x="2317807" y="0"/>
                  </a:cubicBezTo>
                  <a:cubicBezTo>
                    <a:pt x="2514210" y="-28597"/>
                    <a:pt x="2856362" y="10827"/>
                    <a:pt x="3030470" y="0"/>
                  </a:cubicBezTo>
                  <a:cubicBezTo>
                    <a:pt x="3204578" y="-10827"/>
                    <a:pt x="3592223" y="-8992"/>
                    <a:pt x="3783473" y="0"/>
                  </a:cubicBezTo>
                  <a:cubicBezTo>
                    <a:pt x="3974723" y="8992"/>
                    <a:pt x="4201313" y="-23144"/>
                    <a:pt x="4375118" y="0"/>
                  </a:cubicBezTo>
                  <a:cubicBezTo>
                    <a:pt x="4551936" y="-18311"/>
                    <a:pt x="4710620" y="137329"/>
                    <a:pt x="4716293" y="341175"/>
                  </a:cubicBezTo>
                  <a:cubicBezTo>
                    <a:pt x="4688279" y="566295"/>
                    <a:pt x="4707639" y="851727"/>
                    <a:pt x="4716293" y="1037152"/>
                  </a:cubicBezTo>
                  <a:cubicBezTo>
                    <a:pt x="4724947" y="1222577"/>
                    <a:pt x="4712155" y="1466791"/>
                    <a:pt x="4716293" y="1705835"/>
                  </a:cubicBezTo>
                  <a:cubicBezTo>
                    <a:pt x="4709509" y="1915652"/>
                    <a:pt x="4524467" y="2037525"/>
                    <a:pt x="4375118" y="2047010"/>
                  </a:cubicBezTo>
                  <a:cubicBezTo>
                    <a:pt x="4233607" y="2025547"/>
                    <a:pt x="4071229" y="2050674"/>
                    <a:pt x="3823812" y="2047010"/>
                  </a:cubicBezTo>
                  <a:cubicBezTo>
                    <a:pt x="3576395" y="2043346"/>
                    <a:pt x="3381084" y="2062769"/>
                    <a:pt x="3191828" y="2047010"/>
                  </a:cubicBezTo>
                  <a:cubicBezTo>
                    <a:pt x="3002572" y="2031251"/>
                    <a:pt x="2769224" y="2026358"/>
                    <a:pt x="2519504" y="2047010"/>
                  </a:cubicBezTo>
                  <a:cubicBezTo>
                    <a:pt x="2269784" y="2067662"/>
                    <a:pt x="2139851" y="2078839"/>
                    <a:pt x="1847180" y="2047010"/>
                  </a:cubicBezTo>
                  <a:cubicBezTo>
                    <a:pt x="1554509" y="2015181"/>
                    <a:pt x="1365339" y="2039490"/>
                    <a:pt x="1094178" y="2047010"/>
                  </a:cubicBezTo>
                  <a:cubicBezTo>
                    <a:pt x="823017" y="2054530"/>
                    <a:pt x="535568" y="2064515"/>
                    <a:pt x="341175" y="2047010"/>
                  </a:cubicBezTo>
                  <a:cubicBezTo>
                    <a:pt x="111774" y="2027336"/>
                    <a:pt x="-17806" y="1873460"/>
                    <a:pt x="0" y="1705835"/>
                  </a:cubicBezTo>
                  <a:cubicBezTo>
                    <a:pt x="19689" y="1569713"/>
                    <a:pt x="11620" y="1211644"/>
                    <a:pt x="0" y="1037152"/>
                  </a:cubicBezTo>
                  <a:cubicBezTo>
                    <a:pt x="-11620" y="862660"/>
                    <a:pt x="5778" y="659869"/>
                    <a:pt x="0" y="341175"/>
                  </a:cubicBezTo>
                  <a:close/>
                </a:path>
              </a:pathLst>
            </a:custGeom>
            <a:ln w="38100">
              <a:solidFill>
                <a:srgbClr val="9999FF"/>
              </a:solidFill>
              <a:extLst>
                <a:ext uri="{C807C97D-BFC1-408E-A445-0C87EB9F89A2}">
                  <ask:lineSketchStyleProps xmlns:ask="http://schemas.microsoft.com/office/drawing/2018/sketchyshapes" sd="888366472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Times New Roman" panose="02020603050405020304" pitchFamily="18" charset="0"/>
                  <a:cs typeface="Times New Roman" panose="02020603050405020304" pitchFamily="18" charset="0"/>
                </a:rPr>
                <a:t>Làm tròn số sau ở hàng chục : 76</a:t>
              </a: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4" name="Picture 3" descr="Logo&#10;&#10;Description automatically generated">
              <a:extLst>
                <a:ext uri="{FF2B5EF4-FFF2-40B4-BE49-F238E27FC236}">
                  <a16:creationId xmlns:a16="http://schemas.microsoft.com/office/drawing/2014/main" id="{4F62252E-4EE2-F9F7-4E98-BC185295E2B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5473" y="2007460"/>
              <a:ext cx="1385455" cy="1385455"/>
            </a:xfrm>
            <a:prstGeom prst="rect">
              <a:avLst/>
            </a:prstGeom>
          </p:spPr>
        </p:pic>
        <p:pic>
          <p:nvPicPr>
            <p:cNvPr id="5" name="Picture 4" descr="Logo&#10;&#10;Description automatically generated">
              <a:extLst>
                <a:ext uri="{FF2B5EF4-FFF2-40B4-BE49-F238E27FC236}">
                  <a16:creationId xmlns:a16="http://schemas.microsoft.com/office/drawing/2014/main" id="{6EBB1818-AB65-A46A-4482-FDECEC18687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15681" y="292395"/>
              <a:ext cx="1385455" cy="1385455"/>
            </a:xfrm>
            <a:prstGeom prst="rect">
              <a:avLst/>
            </a:prstGeom>
          </p:spPr>
        </p:pic>
      </p:grpSp>
      <p:sp>
        <p:nvSpPr>
          <p:cNvPr id="9" name="Speech Bubble: Rectangle with Corners Rounded 8">
            <a:extLst>
              <a:ext uri="{FF2B5EF4-FFF2-40B4-BE49-F238E27FC236}">
                <a16:creationId xmlns:a16="http://schemas.microsoft.com/office/drawing/2014/main" id="{24B3AD75-647A-2356-6869-ABFFDF93323B}"/>
              </a:ext>
            </a:extLst>
          </p:cNvPr>
          <p:cNvSpPr/>
          <p:nvPr/>
        </p:nvSpPr>
        <p:spPr>
          <a:xfrm>
            <a:off x="6918061" y="853825"/>
            <a:ext cx="4042063" cy="1725496"/>
          </a:xfrm>
          <a:custGeom>
            <a:avLst/>
            <a:gdLst>
              <a:gd name="connsiteX0" fmla="*/ 0 w 4042063"/>
              <a:gd name="connsiteY0" fmla="*/ 287588 h 1725496"/>
              <a:gd name="connsiteX1" fmla="*/ 287588 w 4042063"/>
              <a:gd name="connsiteY1" fmla="*/ 0 h 1725496"/>
              <a:gd name="connsiteX2" fmla="*/ 936276 w 4042063"/>
              <a:gd name="connsiteY2" fmla="*/ 0 h 1725496"/>
              <a:gd name="connsiteX3" fmla="*/ 1564262 w 4042063"/>
              <a:gd name="connsiteY3" fmla="*/ 0 h 1725496"/>
              <a:gd name="connsiteX4" fmla="*/ 2357870 w 4042063"/>
              <a:gd name="connsiteY4" fmla="*/ 0 h 1725496"/>
              <a:gd name="connsiteX5" fmla="*/ 2357870 w 4042063"/>
              <a:gd name="connsiteY5" fmla="*/ 0 h 1725496"/>
              <a:gd name="connsiteX6" fmla="*/ 2883338 w 4042063"/>
              <a:gd name="connsiteY6" fmla="*/ 0 h 1725496"/>
              <a:gd name="connsiteX7" fmla="*/ 3368386 w 4042063"/>
              <a:gd name="connsiteY7" fmla="*/ 0 h 1725496"/>
              <a:gd name="connsiteX8" fmla="*/ 3754475 w 4042063"/>
              <a:gd name="connsiteY8" fmla="*/ 0 h 1725496"/>
              <a:gd name="connsiteX9" fmla="*/ 4042063 w 4042063"/>
              <a:gd name="connsiteY9" fmla="*/ 287588 h 1725496"/>
              <a:gd name="connsiteX10" fmla="*/ 4042063 w 4042063"/>
              <a:gd name="connsiteY10" fmla="*/ 647064 h 1725496"/>
              <a:gd name="connsiteX11" fmla="*/ 4042063 w 4042063"/>
              <a:gd name="connsiteY11" fmla="*/ 1006539 h 1725496"/>
              <a:gd name="connsiteX12" fmla="*/ 4042063 w 4042063"/>
              <a:gd name="connsiteY12" fmla="*/ 1006539 h 1725496"/>
              <a:gd name="connsiteX13" fmla="*/ 4042063 w 4042063"/>
              <a:gd name="connsiteY13" fmla="*/ 1437913 h 1725496"/>
              <a:gd name="connsiteX14" fmla="*/ 4042063 w 4042063"/>
              <a:gd name="connsiteY14" fmla="*/ 1437908 h 1725496"/>
              <a:gd name="connsiteX15" fmla="*/ 3754475 w 4042063"/>
              <a:gd name="connsiteY15" fmla="*/ 1725496 h 1725496"/>
              <a:gd name="connsiteX16" fmla="*/ 3368386 w 4042063"/>
              <a:gd name="connsiteY16" fmla="*/ 1725496 h 1725496"/>
              <a:gd name="connsiteX17" fmla="*/ 3341937 w 4042063"/>
              <a:gd name="connsiteY17" fmla="*/ 2109022 h 1725496"/>
              <a:gd name="connsiteX18" fmla="*/ 2840063 w 4042063"/>
              <a:gd name="connsiteY18" fmla="*/ 1913424 h 1725496"/>
              <a:gd name="connsiteX19" fmla="*/ 2357870 w 4042063"/>
              <a:gd name="connsiteY19" fmla="*/ 1725496 h 1725496"/>
              <a:gd name="connsiteX20" fmla="*/ 1688479 w 4042063"/>
              <a:gd name="connsiteY20" fmla="*/ 1725496 h 1725496"/>
              <a:gd name="connsiteX21" fmla="*/ 998385 w 4042063"/>
              <a:gd name="connsiteY21" fmla="*/ 1725496 h 1725496"/>
              <a:gd name="connsiteX22" fmla="*/ 287588 w 4042063"/>
              <a:gd name="connsiteY22" fmla="*/ 1725496 h 1725496"/>
              <a:gd name="connsiteX23" fmla="*/ 0 w 4042063"/>
              <a:gd name="connsiteY23" fmla="*/ 1437908 h 1725496"/>
              <a:gd name="connsiteX24" fmla="*/ 0 w 4042063"/>
              <a:gd name="connsiteY24" fmla="*/ 1437913 h 1725496"/>
              <a:gd name="connsiteX25" fmla="*/ 0 w 4042063"/>
              <a:gd name="connsiteY25" fmla="*/ 1006539 h 1725496"/>
              <a:gd name="connsiteX26" fmla="*/ 0 w 4042063"/>
              <a:gd name="connsiteY26" fmla="*/ 1006539 h 1725496"/>
              <a:gd name="connsiteX27" fmla="*/ 0 w 4042063"/>
              <a:gd name="connsiteY27" fmla="*/ 668632 h 1725496"/>
              <a:gd name="connsiteX28" fmla="*/ 0 w 4042063"/>
              <a:gd name="connsiteY28" fmla="*/ 287588 h 1725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042063" h="1725496" fill="none" extrusionOk="0">
                <a:moveTo>
                  <a:pt x="0" y="287588"/>
                </a:moveTo>
                <a:cubicBezTo>
                  <a:pt x="-9004" y="124679"/>
                  <a:pt x="121598" y="-23175"/>
                  <a:pt x="287588" y="0"/>
                </a:cubicBezTo>
                <a:cubicBezTo>
                  <a:pt x="583006" y="21023"/>
                  <a:pt x="642389" y="-28697"/>
                  <a:pt x="936276" y="0"/>
                </a:cubicBezTo>
                <a:cubicBezTo>
                  <a:pt x="1230163" y="28697"/>
                  <a:pt x="1415731" y="23160"/>
                  <a:pt x="1564262" y="0"/>
                </a:cubicBezTo>
                <a:cubicBezTo>
                  <a:pt x="1712793" y="-23160"/>
                  <a:pt x="1991524" y="36637"/>
                  <a:pt x="2357870" y="0"/>
                </a:cubicBezTo>
                <a:lnTo>
                  <a:pt x="2357870" y="0"/>
                </a:lnTo>
                <a:cubicBezTo>
                  <a:pt x="2502810" y="1611"/>
                  <a:pt x="2773738" y="4549"/>
                  <a:pt x="2883338" y="0"/>
                </a:cubicBezTo>
                <a:cubicBezTo>
                  <a:pt x="2992938" y="-4549"/>
                  <a:pt x="3233422" y="-8345"/>
                  <a:pt x="3368386" y="0"/>
                </a:cubicBezTo>
                <a:cubicBezTo>
                  <a:pt x="3517157" y="17917"/>
                  <a:pt x="3670771" y="5354"/>
                  <a:pt x="3754475" y="0"/>
                </a:cubicBezTo>
                <a:cubicBezTo>
                  <a:pt x="3937972" y="20811"/>
                  <a:pt x="4054995" y="101370"/>
                  <a:pt x="4042063" y="287588"/>
                </a:cubicBezTo>
                <a:cubicBezTo>
                  <a:pt x="4033887" y="384019"/>
                  <a:pt x="4049936" y="484413"/>
                  <a:pt x="4042063" y="647064"/>
                </a:cubicBezTo>
                <a:cubicBezTo>
                  <a:pt x="4034190" y="809715"/>
                  <a:pt x="4056200" y="913065"/>
                  <a:pt x="4042063" y="1006539"/>
                </a:cubicBezTo>
                <a:lnTo>
                  <a:pt x="4042063" y="1006539"/>
                </a:lnTo>
                <a:cubicBezTo>
                  <a:pt x="4022222" y="1200476"/>
                  <a:pt x="4049567" y="1296859"/>
                  <a:pt x="4042063" y="1437913"/>
                </a:cubicBezTo>
                <a:lnTo>
                  <a:pt x="4042063" y="1437908"/>
                </a:lnTo>
                <a:cubicBezTo>
                  <a:pt x="4043246" y="1581594"/>
                  <a:pt x="3915004" y="1737378"/>
                  <a:pt x="3754475" y="1725496"/>
                </a:cubicBezTo>
                <a:cubicBezTo>
                  <a:pt x="3635401" y="1730556"/>
                  <a:pt x="3461587" y="1718501"/>
                  <a:pt x="3368386" y="1725496"/>
                </a:cubicBezTo>
                <a:cubicBezTo>
                  <a:pt x="3349870" y="1857228"/>
                  <a:pt x="3340042" y="2028841"/>
                  <a:pt x="3341937" y="2109022"/>
                </a:cubicBezTo>
                <a:cubicBezTo>
                  <a:pt x="3170366" y="2031762"/>
                  <a:pt x="2988967" y="1980314"/>
                  <a:pt x="2840063" y="1913424"/>
                </a:cubicBezTo>
                <a:cubicBezTo>
                  <a:pt x="2691159" y="1846534"/>
                  <a:pt x="2550738" y="1788128"/>
                  <a:pt x="2357870" y="1725496"/>
                </a:cubicBezTo>
                <a:cubicBezTo>
                  <a:pt x="2208269" y="1727350"/>
                  <a:pt x="1827866" y="1745588"/>
                  <a:pt x="1688479" y="1725496"/>
                </a:cubicBezTo>
                <a:cubicBezTo>
                  <a:pt x="1549092" y="1705404"/>
                  <a:pt x="1315870" y="1703611"/>
                  <a:pt x="998385" y="1725496"/>
                </a:cubicBezTo>
                <a:cubicBezTo>
                  <a:pt x="680900" y="1747381"/>
                  <a:pt x="480588" y="1716101"/>
                  <a:pt x="287588" y="1725496"/>
                </a:cubicBezTo>
                <a:cubicBezTo>
                  <a:pt x="111629" y="1707692"/>
                  <a:pt x="-10838" y="1586199"/>
                  <a:pt x="0" y="1437908"/>
                </a:cubicBezTo>
                <a:lnTo>
                  <a:pt x="0" y="1437913"/>
                </a:lnTo>
                <a:cubicBezTo>
                  <a:pt x="-11814" y="1334860"/>
                  <a:pt x="18890" y="1097630"/>
                  <a:pt x="0" y="1006539"/>
                </a:cubicBezTo>
                <a:lnTo>
                  <a:pt x="0" y="1006539"/>
                </a:lnTo>
                <a:cubicBezTo>
                  <a:pt x="15917" y="916278"/>
                  <a:pt x="-10286" y="797766"/>
                  <a:pt x="0" y="668632"/>
                </a:cubicBezTo>
                <a:cubicBezTo>
                  <a:pt x="10286" y="539498"/>
                  <a:pt x="-10181" y="469964"/>
                  <a:pt x="0" y="287588"/>
                </a:cubicBezTo>
                <a:close/>
              </a:path>
              <a:path w="4042063" h="1725496" stroke="0" extrusionOk="0">
                <a:moveTo>
                  <a:pt x="0" y="287588"/>
                </a:moveTo>
                <a:cubicBezTo>
                  <a:pt x="10883" y="164235"/>
                  <a:pt x="126347" y="-19229"/>
                  <a:pt x="287588" y="0"/>
                </a:cubicBezTo>
                <a:cubicBezTo>
                  <a:pt x="446376" y="22027"/>
                  <a:pt x="679607" y="24160"/>
                  <a:pt x="977682" y="0"/>
                </a:cubicBezTo>
                <a:cubicBezTo>
                  <a:pt x="1275757" y="-24160"/>
                  <a:pt x="1348588" y="27294"/>
                  <a:pt x="1605668" y="0"/>
                </a:cubicBezTo>
                <a:cubicBezTo>
                  <a:pt x="1862748" y="-27294"/>
                  <a:pt x="2136783" y="16535"/>
                  <a:pt x="2357870" y="0"/>
                </a:cubicBezTo>
                <a:lnTo>
                  <a:pt x="2357870" y="0"/>
                </a:lnTo>
                <a:cubicBezTo>
                  <a:pt x="2518267" y="-8975"/>
                  <a:pt x="2689654" y="-14973"/>
                  <a:pt x="2853023" y="0"/>
                </a:cubicBezTo>
                <a:cubicBezTo>
                  <a:pt x="3016392" y="14973"/>
                  <a:pt x="3190759" y="-12752"/>
                  <a:pt x="3368386" y="0"/>
                </a:cubicBezTo>
                <a:cubicBezTo>
                  <a:pt x="3484650" y="-14558"/>
                  <a:pt x="3632964" y="2752"/>
                  <a:pt x="3754475" y="0"/>
                </a:cubicBezTo>
                <a:cubicBezTo>
                  <a:pt x="3922103" y="12870"/>
                  <a:pt x="4043793" y="105298"/>
                  <a:pt x="4042063" y="287588"/>
                </a:cubicBezTo>
                <a:cubicBezTo>
                  <a:pt x="4029292" y="420498"/>
                  <a:pt x="4030601" y="567447"/>
                  <a:pt x="4042063" y="647064"/>
                </a:cubicBezTo>
                <a:cubicBezTo>
                  <a:pt x="4053525" y="726681"/>
                  <a:pt x="4034053" y="848088"/>
                  <a:pt x="4042063" y="1006539"/>
                </a:cubicBezTo>
                <a:lnTo>
                  <a:pt x="4042063" y="1006539"/>
                </a:lnTo>
                <a:cubicBezTo>
                  <a:pt x="4039974" y="1111415"/>
                  <a:pt x="4038248" y="1268309"/>
                  <a:pt x="4042063" y="1437913"/>
                </a:cubicBezTo>
                <a:lnTo>
                  <a:pt x="4042063" y="1437908"/>
                </a:lnTo>
                <a:cubicBezTo>
                  <a:pt x="4053275" y="1627263"/>
                  <a:pt x="3890032" y="1698954"/>
                  <a:pt x="3754475" y="1725496"/>
                </a:cubicBezTo>
                <a:cubicBezTo>
                  <a:pt x="3605929" y="1743177"/>
                  <a:pt x="3484077" y="1740207"/>
                  <a:pt x="3368386" y="1725496"/>
                </a:cubicBezTo>
                <a:cubicBezTo>
                  <a:pt x="3342078" y="1862029"/>
                  <a:pt x="3349083" y="1917181"/>
                  <a:pt x="3341937" y="2109022"/>
                </a:cubicBezTo>
                <a:cubicBezTo>
                  <a:pt x="3108897" y="2011181"/>
                  <a:pt x="3067741" y="2003148"/>
                  <a:pt x="2859744" y="1921094"/>
                </a:cubicBezTo>
                <a:cubicBezTo>
                  <a:pt x="2651747" y="1839040"/>
                  <a:pt x="2556516" y="1805543"/>
                  <a:pt x="2357870" y="1725496"/>
                </a:cubicBezTo>
                <a:cubicBezTo>
                  <a:pt x="2150343" y="1752834"/>
                  <a:pt x="1881144" y="1723192"/>
                  <a:pt x="1626370" y="1725496"/>
                </a:cubicBezTo>
                <a:cubicBezTo>
                  <a:pt x="1371596" y="1727800"/>
                  <a:pt x="1188258" y="1698288"/>
                  <a:pt x="894871" y="1725496"/>
                </a:cubicBezTo>
                <a:cubicBezTo>
                  <a:pt x="601484" y="1752704"/>
                  <a:pt x="467686" y="1732425"/>
                  <a:pt x="287588" y="1725496"/>
                </a:cubicBezTo>
                <a:cubicBezTo>
                  <a:pt x="111529" y="1758988"/>
                  <a:pt x="-3125" y="1603533"/>
                  <a:pt x="0" y="1437908"/>
                </a:cubicBezTo>
                <a:lnTo>
                  <a:pt x="0" y="1437913"/>
                </a:lnTo>
                <a:cubicBezTo>
                  <a:pt x="-20876" y="1258307"/>
                  <a:pt x="19399" y="1195532"/>
                  <a:pt x="0" y="1006539"/>
                </a:cubicBezTo>
                <a:lnTo>
                  <a:pt x="0" y="1006539"/>
                </a:lnTo>
                <a:cubicBezTo>
                  <a:pt x="13757" y="895633"/>
                  <a:pt x="-15709" y="754601"/>
                  <a:pt x="0" y="661443"/>
                </a:cubicBezTo>
                <a:cubicBezTo>
                  <a:pt x="15709" y="568285"/>
                  <a:pt x="556" y="467222"/>
                  <a:pt x="0" y="287588"/>
                </a:cubicBezTo>
                <a:close/>
              </a:path>
            </a:pathLst>
          </a:custGeom>
          <a:ln w="38100">
            <a:solidFill>
              <a:srgbClr val="FF99FF"/>
            </a:solidFill>
            <a:extLst>
              <a:ext uri="{C807C97D-BFC1-408E-A445-0C87EB9F89A2}">
                <ask:lineSketchStyleProps xmlns:ask="http://schemas.microsoft.com/office/drawing/2018/sketchyshapes" sd="1430415381">
                  <a:prstGeom prst="wedgeRoundRectCallout">
                    <a:avLst>
                      <a:gd name="adj1" fmla="val 32679"/>
                      <a:gd name="adj2" fmla="val 72227"/>
                      <a:gd name="adj3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80</a:t>
            </a:r>
          </a:p>
        </p:txBody>
      </p:sp>
      <p:pic>
        <p:nvPicPr>
          <p:cNvPr id="11" name="Picture 10" descr="A picture containing doll&#10;&#10;Description automatically generated">
            <a:extLst>
              <a:ext uri="{FF2B5EF4-FFF2-40B4-BE49-F238E27FC236}">
                <a16:creationId xmlns:a16="http://schemas.microsoft.com/office/drawing/2014/main" id="{096B11F7-FC24-6FFE-6258-EFF5F8F7F257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15918" y="2925621"/>
            <a:ext cx="2484733" cy="3932379"/>
          </a:xfrm>
          <a:prstGeom prst="rect">
            <a:avLst/>
          </a:prstGeom>
        </p:spPr>
      </p:pic>
      <p:pic>
        <p:nvPicPr>
          <p:cNvPr id="13" name="Picture 12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58701746-361B-2CF5-202A-9855F35F362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0177" y="3061771"/>
            <a:ext cx="3587436" cy="3796229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F057F31B-66EC-41C3-F2AF-DDFCF4966C13}"/>
              </a:ext>
            </a:extLst>
          </p:cNvPr>
          <p:cNvGrpSpPr/>
          <p:nvPr/>
        </p:nvGrpSpPr>
        <p:grpSpPr>
          <a:xfrm>
            <a:off x="5477188" y="3849325"/>
            <a:ext cx="2084969" cy="2084969"/>
            <a:chOff x="3880980" y="4622364"/>
            <a:chExt cx="2084969" cy="2084969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1CFDE21F-3DAB-38E5-A3D6-9476C6F5449E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80980" y="4622364"/>
              <a:ext cx="2084969" cy="2084969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145AD4CA-32AD-8D92-3BC8-9080FCDF6491}"/>
                </a:ext>
              </a:extLst>
            </p:cNvPr>
            <p:cNvGrpSpPr/>
            <p:nvPr/>
          </p:nvGrpSpPr>
          <p:grpSpPr>
            <a:xfrm>
              <a:off x="4516243" y="5288928"/>
              <a:ext cx="814441" cy="751840"/>
              <a:chOff x="4489079" y="5288928"/>
              <a:chExt cx="814441" cy="751840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EFD29259-5781-E5AE-B1A3-893B1622D7A5}"/>
                  </a:ext>
                </a:extLst>
              </p:cNvPr>
              <p:cNvSpPr/>
              <p:nvPr/>
            </p:nvSpPr>
            <p:spPr>
              <a:xfrm>
                <a:off x="4489079" y="5288928"/>
                <a:ext cx="814441" cy="751840"/>
              </a:xfrm>
              <a:prstGeom prst="ellipse">
                <a:avLst/>
              </a:prstGeom>
              <a:solidFill>
                <a:srgbClr val="FFFF66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8698A8A7-B16E-A432-947A-54168E43592B}"/>
                  </a:ext>
                </a:extLst>
              </p:cNvPr>
              <p:cNvSpPr txBox="1"/>
              <p:nvPr/>
            </p:nvSpPr>
            <p:spPr>
              <a:xfrm>
                <a:off x="4572449" y="5341682"/>
                <a:ext cx="647700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+1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7638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195000"/>
                    </a14:imgEffect>
                  </a14:imgLayer>
                </a14:imgProps>
              </a:ext>
            </a:extLst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B001BD9B-7A35-4861-2B89-1A60E98C5F6E}"/>
              </a:ext>
            </a:extLst>
          </p:cNvPr>
          <p:cNvGrpSpPr/>
          <p:nvPr/>
        </p:nvGrpSpPr>
        <p:grpSpPr>
          <a:xfrm>
            <a:off x="686980" y="143539"/>
            <a:ext cx="6175663" cy="3100520"/>
            <a:chOff x="325473" y="292395"/>
            <a:chExt cx="6175663" cy="3100520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33987812-BE24-EBC7-1358-E9FE036B209F}"/>
                </a:ext>
              </a:extLst>
            </p:cNvPr>
            <p:cNvSpPr/>
            <p:nvPr/>
          </p:nvSpPr>
          <p:spPr>
            <a:xfrm>
              <a:off x="1018200" y="819150"/>
              <a:ext cx="5093011" cy="2047010"/>
            </a:xfrm>
            <a:custGeom>
              <a:avLst/>
              <a:gdLst>
                <a:gd name="connsiteX0" fmla="*/ 0 w 5093011"/>
                <a:gd name="connsiteY0" fmla="*/ 341175 h 2047010"/>
                <a:gd name="connsiteX1" fmla="*/ 341175 w 5093011"/>
                <a:gd name="connsiteY1" fmla="*/ 0 h 2047010"/>
                <a:gd name="connsiteX2" fmla="*/ 927163 w 5093011"/>
                <a:gd name="connsiteY2" fmla="*/ 0 h 2047010"/>
                <a:gd name="connsiteX3" fmla="*/ 1557257 w 5093011"/>
                <a:gd name="connsiteY3" fmla="*/ 0 h 2047010"/>
                <a:gd name="connsiteX4" fmla="*/ 2055032 w 5093011"/>
                <a:gd name="connsiteY4" fmla="*/ 0 h 2047010"/>
                <a:gd name="connsiteX5" fmla="*/ 2729233 w 5093011"/>
                <a:gd name="connsiteY5" fmla="*/ 0 h 2047010"/>
                <a:gd name="connsiteX6" fmla="*/ 3315221 w 5093011"/>
                <a:gd name="connsiteY6" fmla="*/ 0 h 2047010"/>
                <a:gd name="connsiteX7" fmla="*/ 3945315 w 5093011"/>
                <a:gd name="connsiteY7" fmla="*/ 0 h 2047010"/>
                <a:gd name="connsiteX8" fmla="*/ 4751836 w 5093011"/>
                <a:gd name="connsiteY8" fmla="*/ 0 h 2047010"/>
                <a:gd name="connsiteX9" fmla="*/ 5093011 w 5093011"/>
                <a:gd name="connsiteY9" fmla="*/ 341175 h 2047010"/>
                <a:gd name="connsiteX10" fmla="*/ 5093011 w 5093011"/>
                <a:gd name="connsiteY10" fmla="*/ 1050798 h 2047010"/>
                <a:gd name="connsiteX11" fmla="*/ 5093011 w 5093011"/>
                <a:gd name="connsiteY11" fmla="*/ 1705835 h 2047010"/>
                <a:gd name="connsiteX12" fmla="*/ 4751836 w 5093011"/>
                <a:gd name="connsiteY12" fmla="*/ 2047010 h 2047010"/>
                <a:gd name="connsiteX13" fmla="*/ 4209955 w 5093011"/>
                <a:gd name="connsiteY13" fmla="*/ 2047010 h 2047010"/>
                <a:gd name="connsiteX14" fmla="*/ 3535754 w 5093011"/>
                <a:gd name="connsiteY14" fmla="*/ 2047010 h 2047010"/>
                <a:gd name="connsiteX15" fmla="*/ 2905659 w 5093011"/>
                <a:gd name="connsiteY15" fmla="*/ 2047010 h 2047010"/>
                <a:gd name="connsiteX16" fmla="*/ 2363778 w 5093011"/>
                <a:gd name="connsiteY16" fmla="*/ 2047010 h 2047010"/>
                <a:gd name="connsiteX17" fmla="*/ 1777790 w 5093011"/>
                <a:gd name="connsiteY17" fmla="*/ 2047010 h 2047010"/>
                <a:gd name="connsiteX18" fmla="*/ 1235909 w 5093011"/>
                <a:gd name="connsiteY18" fmla="*/ 2047010 h 2047010"/>
                <a:gd name="connsiteX19" fmla="*/ 341175 w 5093011"/>
                <a:gd name="connsiteY19" fmla="*/ 2047010 h 2047010"/>
                <a:gd name="connsiteX20" fmla="*/ 0 w 5093011"/>
                <a:gd name="connsiteY20" fmla="*/ 1705835 h 2047010"/>
                <a:gd name="connsiteX21" fmla="*/ 0 w 5093011"/>
                <a:gd name="connsiteY21" fmla="*/ 1064445 h 2047010"/>
                <a:gd name="connsiteX22" fmla="*/ 0 w 5093011"/>
                <a:gd name="connsiteY22" fmla="*/ 341175 h 2047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93011" h="2047010" fill="none" extrusionOk="0">
                  <a:moveTo>
                    <a:pt x="0" y="341175"/>
                  </a:moveTo>
                  <a:cubicBezTo>
                    <a:pt x="-22404" y="159457"/>
                    <a:pt x="171255" y="-19974"/>
                    <a:pt x="341175" y="0"/>
                  </a:cubicBezTo>
                  <a:cubicBezTo>
                    <a:pt x="501957" y="-15223"/>
                    <a:pt x="680326" y="-17791"/>
                    <a:pt x="927163" y="0"/>
                  </a:cubicBezTo>
                  <a:cubicBezTo>
                    <a:pt x="1174000" y="17791"/>
                    <a:pt x="1391474" y="23429"/>
                    <a:pt x="1557257" y="0"/>
                  </a:cubicBezTo>
                  <a:cubicBezTo>
                    <a:pt x="1723040" y="-23429"/>
                    <a:pt x="1903050" y="-7163"/>
                    <a:pt x="2055032" y="0"/>
                  </a:cubicBezTo>
                  <a:cubicBezTo>
                    <a:pt x="2207015" y="7163"/>
                    <a:pt x="2553365" y="-9100"/>
                    <a:pt x="2729233" y="0"/>
                  </a:cubicBezTo>
                  <a:cubicBezTo>
                    <a:pt x="2905101" y="9100"/>
                    <a:pt x="3054493" y="24083"/>
                    <a:pt x="3315221" y="0"/>
                  </a:cubicBezTo>
                  <a:cubicBezTo>
                    <a:pt x="3575949" y="-24083"/>
                    <a:pt x="3654203" y="362"/>
                    <a:pt x="3945315" y="0"/>
                  </a:cubicBezTo>
                  <a:cubicBezTo>
                    <a:pt x="4236427" y="-362"/>
                    <a:pt x="4389666" y="171"/>
                    <a:pt x="4751836" y="0"/>
                  </a:cubicBezTo>
                  <a:cubicBezTo>
                    <a:pt x="4949377" y="-25979"/>
                    <a:pt x="5100855" y="141152"/>
                    <a:pt x="5093011" y="341175"/>
                  </a:cubicBezTo>
                  <a:cubicBezTo>
                    <a:pt x="5126714" y="640383"/>
                    <a:pt x="5098144" y="768702"/>
                    <a:pt x="5093011" y="1050798"/>
                  </a:cubicBezTo>
                  <a:cubicBezTo>
                    <a:pt x="5087878" y="1332894"/>
                    <a:pt x="5078877" y="1401430"/>
                    <a:pt x="5093011" y="1705835"/>
                  </a:cubicBezTo>
                  <a:cubicBezTo>
                    <a:pt x="5087827" y="1892643"/>
                    <a:pt x="4946142" y="2066916"/>
                    <a:pt x="4751836" y="2047010"/>
                  </a:cubicBezTo>
                  <a:cubicBezTo>
                    <a:pt x="4506316" y="2064323"/>
                    <a:pt x="4331641" y="2037684"/>
                    <a:pt x="4209955" y="2047010"/>
                  </a:cubicBezTo>
                  <a:cubicBezTo>
                    <a:pt x="4088269" y="2056336"/>
                    <a:pt x="3777715" y="2034003"/>
                    <a:pt x="3535754" y="2047010"/>
                  </a:cubicBezTo>
                  <a:cubicBezTo>
                    <a:pt x="3293793" y="2060017"/>
                    <a:pt x="3042875" y="2036007"/>
                    <a:pt x="2905659" y="2047010"/>
                  </a:cubicBezTo>
                  <a:cubicBezTo>
                    <a:pt x="2768443" y="2058013"/>
                    <a:pt x="2497911" y="2062912"/>
                    <a:pt x="2363778" y="2047010"/>
                  </a:cubicBezTo>
                  <a:cubicBezTo>
                    <a:pt x="2229645" y="2031108"/>
                    <a:pt x="2041705" y="2038873"/>
                    <a:pt x="1777790" y="2047010"/>
                  </a:cubicBezTo>
                  <a:cubicBezTo>
                    <a:pt x="1513875" y="2055147"/>
                    <a:pt x="1434179" y="2028841"/>
                    <a:pt x="1235909" y="2047010"/>
                  </a:cubicBezTo>
                  <a:cubicBezTo>
                    <a:pt x="1037639" y="2065179"/>
                    <a:pt x="763348" y="2023598"/>
                    <a:pt x="341175" y="2047010"/>
                  </a:cubicBezTo>
                  <a:cubicBezTo>
                    <a:pt x="142907" y="2047430"/>
                    <a:pt x="27354" y="1906244"/>
                    <a:pt x="0" y="1705835"/>
                  </a:cubicBezTo>
                  <a:cubicBezTo>
                    <a:pt x="-17995" y="1496562"/>
                    <a:pt x="-5843" y="1309917"/>
                    <a:pt x="0" y="1064445"/>
                  </a:cubicBezTo>
                  <a:cubicBezTo>
                    <a:pt x="5843" y="818973"/>
                    <a:pt x="30075" y="683275"/>
                    <a:pt x="0" y="341175"/>
                  </a:cubicBezTo>
                  <a:close/>
                </a:path>
                <a:path w="5093011" h="2047010" stroke="0" extrusionOk="0">
                  <a:moveTo>
                    <a:pt x="0" y="341175"/>
                  </a:moveTo>
                  <a:cubicBezTo>
                    <a:pt x="40518" y="158403"/>
                    <a:pt x="168970" y="26550"/>
                    <a:pt x="341175" y="0"/>
                  </a:cubicBezTo>
                  <a:cubicBezTo>
                    <a:pt x="495684" y="17279"/>
                    <a:pt x="630834" y="22433"/>
                    <a:pt x="838950" y="0"/>
                  </a:cubicBezTo>
                  <a:cubicBezTo>
                    <a:pt x="1047066" y="-22433"/>
                    <a:pt x="1376696" y="20235"/>
                    <a:pt x="1513151" y="0"/>
                  </a:cubicBezTo>
                  <a:cubicBezTo>
                    <a:pt x="1649606" y="-20235"/>
                    <a:pt x="1894657" y="14278"/>
                    <a:pt x="2187352" y="0"/>
                  </a:cubicBezTo>
                  <a:cubicBezTo>
                    <a:pt x="2480047" y="-14278"/>
                    <a:pt x="2592010" y="7249"/>
                    <a:pt x="2861553" y="0"/>
                  </a:cubicBezTo>
                  <a:cubicBezTo>
                    <a:pt x="3131096" y="-7249"/>
                    <a:pt x="3357603" y="33371"/>
                    <a:pt x="3579860" y="0"/>
                  </a:cubicBezTo>
                  <a:cubicBezTo>
                    <a:pt x="3802117" y="-33371"/>
                    <a:pt x="4510370" y="24820"/>
                    <a:pt x="4751836" y="0"/>
                  </a:cubicBezTo>
                  <a:cubicBezTo>
                    <a:pt x="4928654" y="-18311"/>
                    <a:pt x="5087338" y="137329"/>
                    <a:pt x="5093011" y="341175"/>
                  </a:cubicBezTo>
                  <a:cubicBezTo>
                    <a:pt x="5064997" y="566295"/>
                    <a:pt x="5084357" y="851727"/>
                    <a:pt x="5093011" y="1037152"/>
                  </a:cubicBezTo>
                  <a:cubicBezTo>
                    <a:pt x="5101665" y="1222577"/>
                    <a:pt x="5088873" y="1466791"/>
                    <a:pt x="5093011" y="1705835"/>
                  </a:cubicBezTo>
                  <a:cubicBezTo>
                    <a:pt x="5086227" y="1915652"/>
                    <a:pt x="4901185" y="2037525"/>
                    <a:pt x="4751836" y="2047010"/>
                  </a:cubicBezTo>
                  <a:cubicBezTo>
                    <a:pt x="4648914" y="2040206"/>
                    <a:pt x="4429018" y="2047249"/>
                    <a:pt x="4254061" y="2047010"/>
                  </a:cubicBezTo>
                  <a:cubicBezTo>
                    <a:pt x="4079105" y="2046771"/>
                    <a:pt x="3933860" y="2040997"/>
                    <a:pt x="3668074" y="2047010"/>
                  </a:cubicBezTo>
                  <a:cubicBezTo>
                    <a:pt x="3402288" y="2053023"/>
                    <a:pt x="3217268" y="2022701"/>
                    <a:pt x="3037979" y="2047010"/>
                  </a:cubicBezTo>
                  <a:cubicBezTo>
                    <a:pt x="2858691" y="2071319"/>
                    <a:pt x="2588785" y="2047729"/>
                    <a:pt x="2407885" y="2047010"/>
                  </a:cubicBezTo>
                  <a:cubicBezTo>
                    <a:pt x="2226985" y="2046291"/>
                    <a:pt x="2030450" y="2022536"/>
                    <a:pt x="1689577" y="2047010"/>
                  </a:cubicBezTo>
                  <a:cubicBezTo>
                    <a:pt x="1348704" y="2071484"/>
                    <a:pt x="1379683" y="2046356"/>
                    <a:pt x="1103589" y="2047010"/>
                  </a:cubicBezTo>
                  <a:cubicBezTo>
                    <a:pt x="827495" y="2047664"/>
                    <a:pt x="515964" y="2080667"/>
                    <a:pt x="341175" y="2047010"/>
                  </a:cubicBezTo>
                  <a:cubicBezTo>
                    <a:pt x="134954" y="2084936"/>
                    <a:pt x="39296" y="1899224"/>
                    <a:pt x="0" y="1705835"/>
                  </a:cubicBezTo>
                  <a:cubicBezTo>
                    <a:pt x="33950" y="1495531"/>
                    <a:pt x="11840" y="1284982"/>
                    <a:pt x="0" y="996212"/>
                  </a:cubicBezTo>
                  <a:cubicBezTo>
                    <a:pt x="-11840" y="707442"/>
                    <a:pt x="-21774" y="647685"/>
                    <a:pt x="0" y="341175"/>
                  </a:cubicBezTo>
                  <a:close/>
                </a:path>
              </a:pathLst>
            </a:custGeom>
            <a:ln w="38100">
              <a:solidFill>
                <a:srgbClr val="9999FF"/>
              </a:solidFill>
              <a:extLst>
                <a:ext uri="{C807C97D-BFC1-408E-A445-0C87EB9F89A2}">
                  <ask:lineSketchStyleProps xmlns:ask="http://schemas.microsoft.com/office/drawing/2018/sketchyshapes" sd="888366472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Times New Roman" panose="02020603050405020304" pitchFamily="18" charset="0"/>
                  <a:cs typeface="Times New Roman" panose="02020603050405020304" pitchFamily="18" charset="0"/>
                </a:rPr>
                <a:t>Làm tròn số sau ở hàng </a:t>
              </a:r>
              <a:r>
                <a:rPr lang="nl-NL" sz="3600" dirty="0">
                  <a:solidFill>
                    <a:prstClr val="black"/>
                  </a:solidFill>
                  <a:latin typeface="Calibri"/>
                  <a:ea typeface="Times New Roman" panose="02020603050405020304" pitchFamily="18" charset="0"/>
                  <a:cs typeface="Times New Roman" panose="02020603050405020304" pitchFamily="18" charset="0"/>
                </a:rPr>
                <a:t>trăm</a:t>
              </a:r>
              <a:r>
                <a:rPr kumimoji="0" lang="nl-NL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Times New Roman" panose="02020603050405020304" pitchFamily="18" charset="0"/>
                  <a:cs typeface="Times New Roman" panose="02020603050405020304" pitchFamily="18" charset="0"/>
                </a:rPr>
                <a:t>: 350</a:t>
              </a: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4" name="Picture 3" descr="Logo&#10;&#10;Description automatically generated">
              <a:extLst>
                <a:ext uri="{FF2B5EF4-FFF2-40B4-BE49-F238E27FC236}">
                  <a16:creationId xmlns:a16="http://schemas.microsoft.com/office/drawing/2014/main" id="{4F62252E-4EE2-F9F7-4E98-BC185295E2B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5473" y="2007460"/>
              <a:ext cx="1385455" cy="1385455"/>
            </a:xfrm>
            <a:prstGeom prst="rect">
              <a:avLst/>
            </a:prstGeom>
          </p:spPr>
        </p:pic>
        <p:pic>
          <p:nvPicPr>
            <p:cNvPr id="5" name="Picture 4" descr="Logo&#10;&#10;Description automatically generated">
              <a:extLst>
                <a:ext uri="{FF2B5EF4-FFF2-40B4-BE49-F238E27FC236}">
                  <a16:creationId xmlns:a16="http://schemas.microsoft.com/office/drawing/2014/main" id="{6EBB1818-AB65-A46A-4482-FDECEC18687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15681" y="292395"/>
              <a:ext cx="1385455" cy="1385455"/>
            </a:xfrm>
            <a:prstGeom prst="rect">
              <a:avLst/>
            </a:prstGeom>
          </p:spPr>
        </p:pic>
      </p:grpSp>
      <p:sp>
        <p:nvSpPr>
          <p:cNvPr id="9" name="Speech Bubble: Rectangle with Corners Rounded 8">
            <a:extLst>
              <a:ext uri="{FF2B5EF4-FFF2-40B4-BE49-F238E27FC236}">
                <a16:creationId xmlns:a16="http://schemas.microsoft.com/office/drawing/2014/main" id="{24B3AD75-647A-2356-6869-ABFFDF93323B}"/>
              </a:ext>
            </a:extLst>
          </p:cNvPr>
          <p:cNvSpPr/>
          <p:nvPr/>
        </p:nvSpPr>
        <p:spPr>
          <a:xfrm>
            <a:off x="6918061" y="853825"/>
            <a:ext cx="4042063" cy="1725496"/>
          </a:xfrm>
          <a:custGeom>
            <a:avLst/>
            <a:gdLst>
              <a:gd name="connsiteX0" fmla="*/ 0 w 4042063"/>
              <a:gd name="connsiteY0" fmla="*/ 287588 h 1725496"/>
              <a:gd name="connsiteX1" fmla="*/ 287588 w 4042063"/>
              <a:gd name="connsiteY1" fmla="*/ 0 h 1725496"/>
              <a:gd name="connsiteX2" fmla="*/ 936276 w 4042063"/>
              <a:gd name="connsiteY2" fmla="*/ 0 h 1725496"/>
              <a:gd name="connsiteX3" fmla="*/ 1564262 w 4042063"/>
              <a:gd name="connsiteY3" fmla="*/ 0 h 1725496"/>
              <a:gd name="connsiteX4" fmla="*/ 2357870 w 4042063"/>
              <a:gd name="connsiteY4" fmla="*/ 0 h 1725496"/>
              <a:gd name="connsiteX5" fmla="*/ 2357870 w 4042063"/>
              <a:gd name="connsiteY5" fmla="*/ 0 h 1725496"/>
              <a:gd name="connsiteX6" fmla="*/ 2883338 w 4042063"/>
              <a:gd name="connsiteY6" fmla="*/ 0 h 1725496"/>
              <a:gd name="connsiteX7" fmla="*/ 3368386 w 4042063"/>
              <a:gd name="connsiteY7" fmla="*/ 0 h 1725496"/>
              <a:gd name="connsiteX8" fmla="*/ 3754475 w 4042063"/>
              <a:gd name="connsiteY8" fmla="*/ 0 h 1725496"/>
              <a:gd name="connsiteX9" fmla="*/ 4042063 w 4042063"/>
              <a:gd name="connsiteY9" fmla="*/ 287588 h 1725496"/>
              <a:gd name="connsiteX10" fmla="*/ 4042063 w 4042063"/>
              <a:gd name="connsiteY10" fmla="*/ 647064 h 1725496"/>
              <a:gd name="connsiteX11" fmla="*/ 4042063 w 4042063"/>
              <a:gd name="connsiteY11" fmla="*/ 1006539 h 1725496"/>
              <a:gd name="connsiteX12" fmla="*/ 4042063 w 4042063"/>
              <a:gd name="connsiteY12" fmla="*/ 1006539 h 1725496"/>
              <a:gd name="connsiteX13" fmla="*/ 4042063 w 4042063"/>
              <a:gd name="connsiteY13" fmla="*/ 1437913 h 1725496"/>
              <a:gd name="connsiteX14" fmla="*/ 4042063 w 4042063"/>
              <a:gd name="connsiteY14" fmla="*/ 1437908 h 1725496"/>
              <a:gd name="connsiteX15" fmla="*/ 3754475 w 4042063"/>
              <a:gd name="connsiteY15" fmla="*/ 1725496 h 1725496"/>
              <a:gd name="connsiteX16" fmla="*/ 3368386 w 4042063"/>
              <a:gd name="connsiteY16" fmla="*/ 1725496 h 1725496"/>
              <a:gd name="connsiteX17" fmla="*/ 3341937 w 4042063"/>
              <a:gd name="connsiteY17" fmla="*/ 2109022 h 1725496"/>
              <a:gd name="connsiteX18" fmla="*/ 2840063 w 4042063"/>
              <a:gd name="connsiteY18" fmla="*/ 1913424 h 1725496"/>
              <a:gd name="connsiteX19" fmla="*/ 2357870 w 4042063"/>
              <a:gd name="connsiteY19" fmla="*/ 1725496 h 1725496"/>
              <a:gd name="connsiteX20" fmla="*/ 1688479 w 4042063"/>
              <a:gd name="connsiteY20" fmla="*/ 1725496 h 1725496"/>
              <a:gd name="connsiteX21" fmla="*/ 998385 w 4042063"/>
              <a:gd name="connsiteY21" fmla="*/ 1725496 h 1725496"/>
              <a:gd name="connsiteX22" fmla="*/ 287588 w 4042063"/>
              <a:gd name="connsiteY22" fmla="*/ 1725496 h 1725496"/>
              <a:gd name="connsiteX23" fmla="*/ 0 w 4042063"/>
              <a:gd name="connsiteY23" fmla="*/ 1437908 h 1725496"/>
              <a:gd name="connsiteX24" fmla="*/ 0 w 4042063"/>
              <a:gd name="connsiteY24" fmla="*/ 1437913 h 1725496"/>
              <a:gd name="connsiteX25" fmla="*/ 0 w 4042063"/>
              <a:gd name="connsiteY25" fmla="*/ 1006539 h 1725496"/>
              <a:gd name="connsiteX26" fmla="*/ 0 w 4042063"/>
              <a:gd name="connsiteY26" fmla="*/ 1006539 h 1725496"/>
              <a:gd name="connsiteX27" fmla="*/ 0 w 4042063"/>
              <a:gd name="connsiteY27" fmla="*/ 668632 h 1725496"/>
              <a:gd name="connsiteX28" fmla="*/ 0 w 4042063"/>
              <a:gd name="connsiteY28" fmla="*/ 287588 h 1725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042063" h="1725496" fill="none" extrusionOk="0">
                <a:moveTo>
                  <a:pt x="0" y="287588"/>
                </a:moveTo>
                <a:cubicBezTo>
                  <a:pt x="-9004" y="124679"/>
                  <a:pt x="121598" y="-23175"/>
                  <a:pt x="287588" y="0"/>
                </a:cubicBezTo>
                <a:cubicBezTo>
                  <a:pt x="583006" y="21023"/>
                  <a:pt x="642389" y="-28697"/>
                  <a:pt x="936276" y="0"/>
                </a:cubicBezTo>
                <a:cubicBezTo>
                  <a:pt x="1230163" y="28697"/>
                  <a:pt x="1415731" y="23160"/>
                  <a:pt x="1564262" y="0"/>
                </a:cubicBezTo>
                <a:cubicBezTo>
                  <a:pt x="1712793" y="-23160"/>
                  <a:pt x="1991524" y="36637"/>
                  <a:pt x="2357870" y="0"/>
                </a:cubicBezTo>
                <a:lnTo>
                  <a:pt x="2357870" y="0"/>
                </a:lnTo>
                <a:cubicBezTo>
                  <a:pt x="2502810" y="1611"/>
                  <a:pt x="2773738" y="4549"/>
                  <a:pt x="2883338" y="0"/>
                </a:cubicBezTo>
                <a:cubicBezTo>
                  <a:pt x="2992938" y="-4549"/>
                  <a:pt x="3233422" y="-8345"/>
                  <a:pt x="3368386" y="0"/>
                </a:cubicBezTo>
                <a:cubicBezTo>
                  <a:pt x="3517157" y="17917"/>
                  <a:pt x="3670771" y="5354"/>
                  <a:pt x="3754475" y="0"/>
                </a:cubicBezTo>
                <a:cubicBezTo>
                  <a:pt x="3937972" y="20811"/>
                  <a:pt x="4054995" y="101370"/>
                  <a:pt x="4042063" y="287588"/>
                </a:cubicBezTo>
                <a:cubicBezTo>
                  <a:pt x="4033887" y="384019"/>
                  <a:pt x="4049936" y="484413"/>
                  <a:pt x="4042063" y="647064"/>
                </a:cubicBezTo>
                <a:cubicBezTo>
                  <a:pt x="4034190" y="809715"/>
                  <a:pt x="4056200" y="913065"/>
                  <a:pt x="4042063" y="1006539"/>
                </a:cubicBezTo>
                <a:lnTo>
                  <a:pt x="4042063" y="1006539"/>
                </a:lnTo>
                <a:cubicBezTo>
                  <a:pt x="4022222" y="1200476"/>
                  <a:pt x="4049567" y="1296859"/>
                  <a:pt x="4042063" y="1437913"/>
                </a:cubicBezTo>
                <a:lnTo>
                  <a:pt x="4042063" y="1437908"/>
                </a:lnTo>
                <a:cubicBezTo>
                  <a:pt x="4043246" y="1581594"/>
                  <a:pt x="3915004" y="1737378"/>
                  <a:pt x="3754475" y="1725496"/>
                </a:cubicBezTo>
                <a:cubicBezTo>
                  <a:pt x="3635401" y="1730556"/>
                  <a:pt x="3461587" y="1718501"/>
                  <a:pt x="3368386" y="1725496"/>
                </a:cubicBezTo>
                <a:cubicBezTo>
                  <a:pt x="3349870" y="1857228"/>
                  <a:pt x="3340042" y="2028841"/>
                  <a:pt x="3341937" y="2109022"/>
                </a:cubicBezTo>
                <a:cubicBezTo>
                  <a:pt x="3170366" y="2031762"/>
                  <a:pt x="2988967" y="1980314"/>
                  <a:pt x="2840063" y="1913424"/>
                </a:cubicBezTo>
                <a:cubicBezTo>
                  <a:pt x="2691159" y="1846534"/>
                  <a:pt x="2550738" y="1788128"/>
                  <a:pt x="2357870" y="1725496"/>
                </a:cubicBezTo>
                <a:cubicBezTo>
                  <a:pt x="2208269" y="1727350"/>
                  <a:pt x="1827866" y="1745588"/>
                  <a:pt x="1688479" y="1725496"/>
                </a:cubicBezTo>
                <a:cubicBezTo>
                  <a:pt x="1549092" y="1705404"/>
                  <a:pt x="1315870" y="1703611"/>
                  <a:pt x="998385" y="1725496"/>
                </a:cubicBezTo>
                <a:cubicBezTo>
                  <a:pt x="680900" y="1747381"/>
                  <a:pt x="480588" y="1716101"/>
                  <a:pt x="287588" y="1725496"/>
                </a:cubicBezTo>
                <a:cubicBezTo>
                  <a:pt x="111629" y="1707692"/>
                  <a:pt x="-10838" y="1586199"/>
                  <a:pt x="0" y="1437908"/>
                </a:cubicBezTo>
                <a:lnTo>
                  <a:pt x="0" y="1437913"/>
                </a:lnTo>
                <a:cubicBezTo>
                  <a:pt x="-11814" y="1334860"/>
                  <a:pt x="18890" y="1097630"/>
                  <a:pt x="0" y="1006539"/>
                </a:cubicBezTo>
                <a:lnTo>
                  <a:pt x="0" y="1006539"/>
                </a:lnTo>
                <a:cubicBezTo>
                  <a:pt x="15917" y="916278"/>
                  <a:pt x="-10286" y="797766"/>
                  <a:pt x="0" y="668632"/>
                </a:cubicBezTo>
                <a:cubicBezTo>
                  <a:pt x="10286" y="539498"/>
                  <a:pt x="-10181" y="469964"/>
                  <a:pt x="0" y="287588"/>
                </a:cubicBezTo>
                <a:close/>
              </a:path>
              <a:path w="4042063" h="1725496" stroke="0" extrusionOk="0">
                <a:moveTo>
                  <a:pt x="0" y="287588"/>
                </a:moveTo>
                <a:cubicBezTo>
                  <a:pt x="10883" y="164235"/>
                  <a:pt x="126347" y="-19229"/>
                  <a:pt x="287588" y="0"/>
                </a:cubicBezTo>
                <a:cubicBezTo>
                  <a:pt x="446376" y="22027"/>
                  <a:pt x="679607" y="24160"/>
                  <a:pt x="977682" y="0"/>
                </a:cubicBezTo>
                <a:cubicBezTo>
                  <a:pt x="1275757" y="-24160"/>
                  <a:pt x="1348588" y="27294"/>
                  <a:pt x="1605668" y="0"/>
                </a:cubicBezTo>
                <a:cubicBezTo>
                  <a:pt x="1862748" y="-27294"/>
                  <a:pt x="2136783" y="16535"/>
                  <a:pt x="2357870" y="0"/>
                </a:cubicBezTo>
                <a:lnTo>
                  <a:pt x="2357870" y="0"/>
                </a:lnTo>
                <a:cubicBezTo>
                  <a:pt x="2518267" y="-8975"/>
                  <a:pt x="2689654" y="-14973"/>
                  <a:pt x="2853023" y="0"/>
                </a:cubicBezTo>
                <a:cubicBezTo>
                  <a:pt x="3016392" y="14973"/>
                  <a:pt x="3190759" y="-12752"/>
                  <a:pt x="3368386" y="0"/>
                </a:cubicBezTo>
                <a:cubicBezTo>
                  <a:pt x="3484650" y="-14558"/>
                  <a:pt x="3632964" y="2752"/>
                  <a:pt x="3754475" y="0"/>
                </a:cubicBezTo>
                <a:cubicBezTo>
                  <a:pt x="3922103" y="12870"/>
                  <a:pt x="4043793" y="105298"/>
                  <a:pt x="4042063" y="287588"/>
                </a:cubicBezTo>
                <a:cubicBezTo>
                  <a:pt x="4029292" y="420498"/>
                  <a:pt x="4030601" y="567447"/>
                  <a:pt x="4042063" y="647064"/>
                </a:cubicBezTo>
                <a:cubicBezTo>
                  <a:pt x="4053525" y="726681"/>
                  <a:pt x="4034053" y="848088"/>
                  <a:pt x="4042063" y="1006539"/>
                </a:cubicBezTo>
                <a:lnTo>
                  <a:pt x="4042063" y="1006539"/>
                </a:lnTo>
                <a:cubicBezTo>
                  <a:pt x="4039974" y="1111415"/>
                  <a:pt x="4038248" y="1268309"/>
                  <a:pt x="4042063" y="1437913"/>
                </a:cubicBezTo>
                <a:lnTo>
                  <a:pt x="4042063" y="1437908"/>
                </a:lnTo>
                <a:cubicBezTo>
                  <a:pt x="4053275" y="1627263"/>
                  <a:pt x="3890032" y="1698954"/>
                  <a:pt x="3754475" y="1725496"/>
                </a:cubicBezTo>
                <a:cubicBezTo>
                  <a:pt x="3605929" y="1743177"/>
                  <a:pt x="3484077" y="1740207"/>
                  <a:pt x="3368386" y="1725496"/>
                </a:cubicBezTo>
                <a:cubicBezTo>
                  <a:pt x="3342078" y="1862029"/>
                  <a:pt x="3349083" y="1917181"/>
                  <a:pt x="3341937" y="2109022"/>
                </a:cubicBezTo>
                <a:cubicBezTo>
                  <a:pt x="3108897" y="2011181"/>
                  <a:pt x="3067741" y="2003148"/>
                  <a:pt x="2859744" y="1921094"/>
                </a:cubicBezTo>
                <a:cubicBezTo>
                  <a:pt x="2651747" y="1839040"/>
                  <a:pt x="2556516" y="1805543"/>
                  <a:pt x="2357870" y="1725496"/>
                </a:cubicBezTo>
                <a:cubicBezTo>
                  <a:pt x="2150343" y="1752834"/>
                  <a:pt x="1881144" y="1723192"/>
                  <a:pt x="1626370" y="1725496"/>
                </a:cubicBezTo>
                <a:cubicBezTo>
                  <a:pt x="1371596" y="1727800"/>
                  <a:pt x="1188258" y="1698288"/>
                  <a:pt x="894871" y="1725496"/>
                </a:cubicBezTo>
                <a:cubicBezTo>
                  <a:pt x="601484" y="1752704"/>
                  <a:pt x="467686" y="1732425"/>
                  <a:pt x="287588" y="1725496"/>
                </a:cubicBezTo>
                <a:cubicBezTo>
                  <a:pt x="111529" y="1758988"/>
                  <a:pt x="-3125" y="1603533"/>
                  <a:pt x="0" y="1437908"/>
                </a:cubicBezTo>
                <a:lnTo>
                  <a:pt x="0" y="1437913"/>
                </a:lnTo>
                <a:cubicBezTo>
                  <a:pt x="-20876" y="1258307"/>
                  <a:pt x="19399" y="1195532"/>
                  <a:pt x="0" y="1006539"/>
                </a:cubicBezTo>
                <a:lnTo>
                  <a:pt x="0" y="1006539"/>
                </a:lnTo>
                <a:cubicBezTo>
                  <a:pt x="13757" y="895633"/>
                  <a:pt x="-15709" y="754601"/>
                  <a:pt x="0" y="661443"/>
                </a:cubicBezTo>
                <a:cubicBezTo>
                  <a:pt x="15709" y="568285"/>
                  <a:pt x="556" y="467222"/>
                  <a:pt x="0" y="287588"/>
                </a:cubicBezTo>
                <a:close/>
              </a:path>
            </a:pathLst>
          </a:custGeom>
          <a:ln w="38100">
            <a:solidFill>
              <a:srgbClr val="FF99FF"/>
            </a:solidFill>
            <a:extLst>
              <a:ext uri="{C807C97D-BFC1-408E-A445-0C87EB9F89A2}">
                <ask:lineSketchStyleProps xmlns:ask="http://schemas.microsoft.com/office/drawing/2018/sketchyshapes" sd="1430415381">
                  <a:prstGeom prst="wedgeRoundRectCallout">
                    <a:avLst>
                      <a:gd name="adj1" fmla="val 32679"/>
                      <a:gd name="adj2" fmla="val 72227"/>
                      <a:gd name="adj3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400</a:t>
            </a:r>
          </a:p>
        </p:txBody>
      </p:sp>
      <p:pic>
        <p:nvPicPr>
          <p:cNvPr id="11" name="Picture 10" descr="A picture containing doll&#10;&#10;Description automatically generated">
            <a:extLst>
              <a:ext uri="{FF2B5EF4-FFF2-40B4-BE49-F238E27FC236}">
                <a16:creationId xmlns:a16="http://schemas.microsoft.com/office/drawing/2014/main" id="{096B11F7-FC24-6FFE-6258-EFF5F8F7F257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15918" y="2925621"/>
            <a:ext cx="2484733" cy="3932379"/>
          </a:xfrm>
          <a:prstGeom prst="rect">
            <a:avLst/>
          </a:prstGeom>
        </p:spPr>
      </p:pic>
      <p:pic>
        <p:nvPicPr>
          <p:cNvPr id="13" name="Picture 12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58701746-361B-2CF5-202A-9855F35F362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0177" y="3061771"/>
            <a:ext cx="3587436" cy="3796229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BA36083F-C123-288D-7B90-04F087E4ACA7}"/>
              </a:ext>
            </a:extLst>
          </p:cNvPr>
          <p:cNvGrpSpPr/>
          <p:nvPr/>
        </p:nvGrpSpPr>
        <p:grpSpPr>
          <a:xfrm>
            <a:off x="5551160" y="3670642"/>
            <a:ext cx="2084969" cy="2084969"/>
            <a:chOff x="3880980" y="4622364"/>
            <a:chExt cx="2084969" cy="2084969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8FE7340D-637B-D034-EC27-B6F4B3A84D9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80980" y="4622364"/>
              <a:ext cx="2084969" cy="2084969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2B95BF65-7E02-5233-AC97-375ED24400EE}"/>
                </a:ext>
              </a:extLst>
            </p:cNvPr>
            <p:cNvGrpSpPr/>
            <p:nvPr/>
          </p:nvGrpSpPr>
          <p:grpSpPr>
            <a:xfrm>
              <a:off x="4516243" y="5288928"/>
              <a:ext cx="814441" cy="751840"/>
              <a:chOff x="4489079" y="5288928"/>
              <a:chExt cx="814441" cy="751840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1776B433-6559-17F1-E7E6-893B87428D8C}"/>
                  </a:ext>
                </a:extLst>
              </p:cNvPr>
              <p:cNvSpPr/>
              <p:nvPr/>
            </p:nvSpPr>
            <p:spPr>
              <a:xfrm>
                <a:off x="4489079" y="5288928"/>
                <a:ext cx="814441" cy="751840"/>
              </a:xfrm>
              <a:prstGeom prst="ellipse">
                <a:avLst/>
              </a:prstGeom>
              <a:solidFill>
                <a:srgbClr val="FFFF66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809DFA50-6E50-2B02-9798-807DEEF9EDE6}"/>
                  </a:ext>
                </a:extLst>
              </p:cNvPr>
              <p:cNvSpPr txBox="1"/>
              <p:nvPr/>
            </p:nvSpPr>
            <p:spPr>
              <a:xfrm>
                <a:off x="4572449" y="5341682"/>
                <a:ext cx="647700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+1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41732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>
            <a:extLst>
              <a:ext uri="{FF2B5EF4-FFF2-40B4-BE49-F238E27FC236}">
                <a16:creationId xmlns:a16="http://schemas.microsoft.com/office/drawing/2014/main" id="{D7CF62A2-DC01-43CC-A300-E72BCF7D5CF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1631" y="1157784"/>
            <a:ext cx="10338837" cy="4468377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007D174C-E351-4B1D-A5C5-B6C3B664B2B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32725" y="1439748"/>
            <a:ext cx="3383042" cy="235830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45AD24E-DB3A-E3B2-FFFC-50090E8FA41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71107" y="2440989"/>
            <a:ext cx="5383235" cy="18045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61562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4" descr="038b4ff17003114c478d29a567a6daaf.png">
            <a:extLst>
              <a:ext uri="{FF2B5EF4-FFF2-40B4-BE49-F238E27FC236}">
                <a16:creationId xmlns:a16="http://schemas.microsoft.com/office/drawing/2014/main" id="{F3DCF34E-A599-45CF-97EA-E7D90C5751F3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flipH="1">
            <a:off x="66278" y="-1"/>
            <a:ext cx="3743722" cy="6003203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DF4E7E70-C495-4C1B-A438-07CF4EDA0DC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25645" y="2270679"/>
            <a:ext cx="7163421" cy="18594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2966158"/>
      </p:ext>
    </p:extLst>
  </p:cSld>
  <p:clrMapOvr>
    <a:masterClrMapping/>
  </p:clrMapOvr>
  <p:transition>
    <p:fade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228600" y="149088"/>
            <a:ext cx="11658600" cy="6500190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127BDAE-2148-CA62-28C6-2BCF13D0EDC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8686" y="430695"/>
            <a:ext cx="10442713" cy="5994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944702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1_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65</TotalTime>
  <Words>590</Words>
  <Application>Microsoft Office PowerPoint</Application>
  <PresentationFormat>Widescreen</PresentationFormat>
  <Paragraphs>63</Paragraphs>
  <Slides>27</Slides>
  <Notes>8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27</vt:i4>
      </vt:variant>
    </vt:vector>
  </HeadingPairs>
  <TitlesOfParts>
    <vt:vector size="42" baseType="lpstr">
      <vt:lpstr>等线</vt:lpstr>
      <vt:lpstr>#9Slide02 Noi dung dai</vt:lpstr>
      <vt:lpstr>#9Slide02 Tieu de dai</vt:lpstr>
      <vt:lpstr>#9Slide05 Phobia</vt:lpstr>
      <vt:lpstr>Arial</vt:lpstr>
      <vt:lpstr>Balsamiq Sans</vt:lpstr>
      <vt:lpstr>Calibri</vt:lpstr>
      <vt:lpstr>Calibri Light</vt:lpstr>
      <vt:lpstr>Cambria</vt:lpstr>
      <vt:lpstr>Nunito</vt:lpstr>
      <vt:lpstr>Times New Roman</vt:lpstr>
      <vt:lpstr>UVN Banh Mi</vt:lpstr>
      <vt:lpstr>1_The Jungle Agency by Slidesgo</vt:lpstr>
      <vt:lpstr>2_Office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Hà Nguyễn Thị Thu</cp:lastModifiedBy>
  <cp:revision>22</cp:revision>
  <dcterms:created xsi:type="dcterms:W3CDTF">2023-01-27T10:34:14Z</dcterms:created>
  <dcterms:modified xsi:type="dcterms:W3CDTF">2023-02-13T05:20:44Z</dcterms:modified>
</cp:coreProperties>
</file>