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32"/>
  </p:notesMasterIdLst>
  <p:sldIdLst>
    <p:sldId id="375" r:id="rId4"/>
    <p:sldId id="269" r:id="rId5"/>
    <p:sldId id="257" r:id="rId6"/>
    <p:sldId id="267" r:id="rId7"/>
    <p:sldId id="260" r:id="rId8"/>
    <p:sldId id="261" r:id="rId9"/>
    <p:sldId id="262" r:id="rId10"/>
    <p:sldId id="264" r:id="rId11"/>
    <p:sldId id="270" r:id="rId12"/>
    <p:sldId id="273" r:id="rId13"/>
    <p:sldId id="277" r:id="rId14"/>
    <p:sldId id="278" r:id="rId15"/>
    <p:sldId id="283" r:id="rId16"/>
    <p:sldId id="287" r:id="rId17"/>
    <p:sldId id="274" r:id="rId18"/>
    <p:sldId id="276" r:id="rId19"/>
    <p:sldId id="275" r:id="rId20"/>
    <p:sldId id="279" r:id="rId21"/>
    <p:sldId id="280" r:id="rId22"/>
    <p:sldId id="281" r:id="rId23"/>
    <p:sldId id="282" r:id="rId24"/>
    <p:sldId id="271" r:id="rId25"/>
    <p:sldId id="284" r:id="rId26"/>
    <p:sldId id="285" r:id="rId27"/>
    <p:sldId id="286" r:id="rId28"/>
    <p:sldId id="289" r:id="rId29"/>
    <p:sldId id="292" r:id="rId30"/>
    <p:sldId id="29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A808"/>
    <a:srgbClr val="006699"/>
    <a:srgbClr val="FF6600"/>
    <a:srgbClr val="FF3300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2" autoAdjust="0"/>
    <p:restoredTop sz="94660"/>
  </p:normalViewPr>
  <p:slideViewPr>
    <p:cSldViewPr>
      <p:cViewPr varScale="1">
        <p:scale>
          <a:sx n="78" d="100"/>
          <a:sy n="78" d="100"/>
        </p:scale>
        <p:origin x="15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2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2486152" y="1312200"/>
            <a:ext cx="4171800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2486038" y="3622774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438984" y="984889"/>
            <a:ext cx="8331234" cy="4849005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950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338891" y="-649610"/>
            <a:ext cx="9152250" cy="4788624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3875525" y="1544827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3875551" y="2458827"/>
            <a:ext cx="45483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168904" y="-718"/>
            <a:ext cx="3037005" cy="22491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47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050613" y="2634583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5185788" y="263459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050613" y="29781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5185788" y="2978188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6515993" y="511640"/>
            <a:ext cx="2206932" cy="806811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45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368875" y="126782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368875" y="184730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368875" y="242678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368875" y="300626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368875" y="358574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368875" y="4165227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6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284700" y="426750"/>
            <a:ext cx="8574600" cy="429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2789100" y="1909800"/>
            <a:ext cx="35658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1897775" y="742826"/>
            <a:ext cx="6113850" cy="2804213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86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396496" y="-3299901"/>
            <a:ext cx="10646018" cy="11743314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05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720000" y="3315800"/>
            <a:ext cx="38316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8040276" y="4013001"/>
            <a:ext cx="936841" cy="590507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8040275" y="3038150"/>
            <a:ext cx="446700" cy="607725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7429414" y="3675051"/>
            <a:ext cx="483675" cy="433675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8424001" y="2471289"/>
            <a:ext cx="341975" cy="411025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3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720001" y="-346201"/>
            <a:ext cx="7747975" cy="5098877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990425" y="1538950"/>
            <a:ext cx="2913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990425" y="2922050"/>
            <a:ext cx="29139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1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991934" y="-368060"/>
            <a:ext cx="9152250" cy="4788624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909002" y="1828300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908990" y="805938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908999" y="2783325"/>
            <a:ext cx="40911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76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41218" y="-43605"/>
            <a:ext cx="9226132" cy="4827260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2591236" y="229587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2591238" y="166032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2591259" y="3057475"/>
            <a:ext cx="3961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92349" y="660016"/>
            <a:ext cx="8776512" cy="3669695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97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113316" y="723615"/>
            <a:ext cx="9152250" cy="4788624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3810000" y="3206975"/>
            <a:ext cx="460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6117750" y="2014975"/>
            <a:ext cx="2298300" cy="10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3810026" y="3968575"/>
            <a:ext cx="46059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496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670684" y="751065"/>
            <a:ext cx="9152250" cy="4788624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720001" y="3194125"/>
            <a:ext cx="384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9425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720025" y="3955725"/>
            <a:ext cx="4330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4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539464" y="461571"/>
            <a:ext cx="8065003" cy="4220338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2742893" y="2386525"/>
            <a:ext cx="36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3391575" y="991625"/>
            <a:ext cx="2360700" cy="11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2498693" y="3259375"/>
            <a:ext cx="41466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44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417468" y="353090"/>
            <a:ext cx="8063201" cy="443733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7200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7200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3403800" y="13466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85868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3403800" y="18041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60876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60876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7200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7200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3403800" y="3492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4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3403800" y="3949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60876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60876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020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186005" y="3420300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185900" y="1759500"/>
            <a:ext cx="47721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3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720000" y="2592025"/>
            <a:ext cx="26898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720000" y="1983125"/>
            <a:ext cx="2689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17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46995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 u="sng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60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7200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7200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34038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34038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60876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60876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195770" y="121132"/>
            <a:ext cx="8036585" cy="4799990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931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153746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153746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555689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555689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153746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153746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555689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555689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48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720000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720000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3419269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3419271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720000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720000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3419269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3419271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6118545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6118549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6118545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6118549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73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4196263" y="13986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5219163" y="13986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4196263" y="262623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5219163" y="262623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4196263" y="38537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5219182" y="38537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1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08435" y="54293"/>
            <a:ext cx="9152285" cy="4788460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4415875" y="540000"/>
            <a:ext cx="37854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4415875" y="22059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4415877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4415875" y="3482400"/>
            <a:ext cx="37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428126" y="2880088"/>
            <a:ext cx="8602313" cy="1056188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220265" y="1013624"/>
            <a:ext cx="2428106" cy="3116257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572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9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6" y="3979068"/>
            <a:ext cx="6078062" cy="4349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743916" y="834767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879519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4879519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7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43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9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0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4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7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5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09458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950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2300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8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70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9.jp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26.png"/><Relationship Id="rId5" Type="http://schemas.openxmlformats.org/officeDocument/2006/relationships/image" Target="../media/image34.jfif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image" Target="../media/image33.jfif"/><Relationship Id="rId9" Type="http://schemas.openxmlformats.org/officeDocument/2006/relationships/image" Target="../media/image36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" y="20140"/>
            <a:ext cx="9072398" cy="5103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174" y="968302"/>
            <a:ext cx="6105657" cy="33979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86606" y="2949783"/>
            <a:ext cx="6370794" cy="210324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35" y="627832"/>
            <a:ext cx="973767" cy="9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330205" y="3668041"/>
            <a:ext cx="4356350" cy="760225"/>
          </a:xfrm>
          <a:prstGeom prst="rect">
            <a:avLst/>
          </a:prstGeom>
          <a:noFill/>
        </p:spPr>
        <p:txBody>
          <a:bodyPr wrap="none" lIns="67959" tIns="33981" rIns="67959" bIns="33981">
            <a:spAutoFit/>
          </a:bodyPr>
          <a:lstStyle/>
          <a:p>
            <a:pPr algn="ctr">
              <a:defRPr/>
            </a:pPr>
            <a:r>
              <a:rPr lang="en-US" sz="449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449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Làng em nằm lặng lẽ</a:t>
            </a:r>
          </a:p>
          <a:p>
            <a:r>
              <a:rPr lang="vi-VN" dirty="0"/>
              <a:t>Bên bờ dòng sông Diêm</a:t>
            </a:r>
          </a:p>
          <a:p>
            <a:r>
              <a:rPr lang="vi-VN" dirty="0"/>
              <a:t>Làng mềm như dáng lúa</a:t>
            </a:r>
          </a:p>
          <a:p>
            <a:r>
              <a:rPr lang="vi-VN" dirty="0"/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61742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Trường của em khang trang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Dưới hàng cây rợp mát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Tự dưng em muốn hát: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Buổi sáng Mặt Trời mọc</a:t>
            </a:r>
          </a:p>
          <a:p>
            <a:r>
              <a:rPr lang="vi-VN" dirty="0"/>
              <a:t>Trên nóc ngôi nhà cao</a:t>
            </a:r>
          </a:p>
          <a:p>
            <a:r>
              <a:rPr lang="vi-VN" dirty="0"/>
              <a:t>Để những đêm trăng lặn</a:t>
            </a:r>
          </a:p>
          <a:p>
            <a:r>
              <a:rPr lang="vi-VN" dirty="0"/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Những con đường lầy lội</a:t>
            </a:r>
          </a:p>
          <a:p>
            <a:r>
              <a:rPr lang="vi-VN" dirty="0"/>
              <a:t>Giờ đã rộng thênh thang</a:t>
            </a:r>
          </a:p>
          <a:p>
            <a:r>
              <a:rPr lang="vi-VN" dirty="0"/>
              <a:t>Cần ăng ten đón gió</a:t>
            </a:r>
          </a:p>
          <a:p>
            <a:r>
              <a:rPr lang="vi-VN" dirty="0"/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570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73" y="1048524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4676" y="288126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6" y="2833312"/>
            <a:ext cx="325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8600" y="410340"/>
            <a:ext cx="260519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657489" y="102774"/>
            <a:ext cx="55626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5433" y="4220819"/>
            <a:ext cx="302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68453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Oval 5"/>
          <p:cNvSpPr/>
          <p:nvPr/>
        </p:nvSpPr>
        <p:spPr>
          <a:xfrm>
            <a:off x="3306125" y="1243284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1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834000" y="1125483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3306124" y="3036872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113290" y="1357005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113289" y="3044650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4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742562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825479" y="1113266"/>
            <a:ext cx="342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7698482" y="1234346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6489176" y="4818478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18" grpId="0" animBg="1"/>
      <p:bldP spid="19" grpId="0" animBg="1"/>
      <p:bldP spid="20" grpId="0" animBg="1"/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2392" y="1256982"/>
            <a:ext cx="456367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1617" y="707742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CÂU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737094" y="4509176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03911" y="157348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13580" y="2248486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6997" y="301643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4186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444188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2743" y="1336346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Diêm: một dòng sông nhỏ ở tỉnh Thái Bình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43391" y="495987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Chú</a:t>
            </a:r>
            <a:r>
              <a:rPr kumimoji="0" lang="vi-VN" sz="2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thích và giải nghĩa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3749" y="2857185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ten: thiết bị thu hay phát sóng của ra đi ô, ti vi,...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1" y="5536513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-0.01284 -0.7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42449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14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1088010" y="209550"/>
            <a:ext cx="3276600" cy="1447800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4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1504950"/>
            <a:ext cx="21210" cy="220980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36" y="1530573"/>
            <a:ext cx="8915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6" y="2766721"/>
            <a:ext cx="891540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87" y="3589476"/>
            <a:ext cx="903166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6" y="4291090"/>
            <a:ext cx="8915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519" y="62058"/>
            <a:ext cx="4572000" cy="12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982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"/>
            <a:ext cx="28194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3700" y="438150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3700" y="1576169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của bạn nhỏ nằm bên bờ sông Diêm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33700" y="3714873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H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ình dáng ngôi làng mềm mại như dáng lúa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cong cong như hình lưỡi liềm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933700" y="2887759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3700" y="1814697"/>
            <a:ext cx="60960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đã có rất nhiều thay đổi: có các ngôi nhà cao tầng; những con đường rộng thênh thang thay cho con đường lầy lội trước kia; nhiều cần ăng ten vươn lên trời cao: trong làng có nhiều ti vi, nhiều ra đi ô; trường làng rất khang trang.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6" y="88041"/>
            <a:ext cx="2171904" cy="4845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386" y="431768"/>
            <a:ext cx="6133314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083" y="2495550"/>
            <a:ext cx="6096000" cy="112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Ngôi trường mới của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 nhỏ rất khang trang, nằm dưới những hàng cây rợp mát.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83" y="998030"/>
            <a:ext cx="605161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66750"/>
            <a:ext cx="2362200" cy="42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" y="35707"/>
            <a:ext cx="9109435" cy="5143500"/>
          </a:xfrm>
        </p:spPr>
      </p:pic>
      <p:sp>
        <p:nvSpPr>
          <p:cNvPr id="3" name="Rectangle 2"/>
          <p:cNvSpPr/>
          <p:nvPr/>
        </p:nvSpPr>
        <p:spPr>
          <a:xfrm>
            <a:off x="2887083" y="2343150"/>
            <a:ext cx="336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9088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351" y="2266950"/>
            <a:ext cx="6096000" cy="1902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dòng thơ cuối cho biết về cảm xúc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bạn nhỏ: vui sướng vì sự đổi thay của quê hương, yêu quý ngôi làng của mình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6553200" y="1276350"/>
            <a:ext cx="2438401" cy="403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924" y="971550"/>
            <a:ext cx="573031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522" y="1929130"/>
            <a:ext cx="6096000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971550"/>
            <a:ext cx="57303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thơ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55" y="678703"/>
            <a:ext cx="2596345" cy="45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" y="-1"/>
            <a:ext cx="9169720" cy="515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2110085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effectLst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dirty="0">
              <a:effectLst>
                <a:reflection blurRad="6350" stA="55000" endA="50" endPos="85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1281471" y="2110085"/>
            <a:ext cx="1828800" cy="1757065"/>
          </a:xfrm>
          <a:prstGeom prst="star10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81" y="2372707"/>
            <a:ext cx="920110" cy="123182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62000" y="285750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4731364" y="712142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8782" y="-208085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595" y="776367"/>
            <a:ext cx="86106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thênh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thang”.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287948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65718" y="3557059"/>
            <a:ext cx="8610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đó, em hiểu con đường trước đây như thế nào?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35871" y="1259989"/>
            <a:ext cx="3907086" cy="2170238"/>
          </a:xfrm>
          <a:prstGeom prst="wedgeEllipseCallout">
            <a:avLst>
              <a:gd name="adj1" fmla="val -117919"/>
              <a:gd name="adj2" fmla="val 15167"/>
            </a:avLst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có nghĩa trái ngược với rộng là hẹp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  ..........                </a:t>
            </a:r>
          </a:p>
          <a:p>
            <a:pPr algn="ctr"/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7252" y="22771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806" y="2295845"/>
            <a:ext cx="1657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 hẹp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2267" y="22584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7479" y="276927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bé,....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" y="2071096"/>
            <a:ext cx="2649718" cy="6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3" y="3058115"/>
            <a:ext cx="2666953" cy="68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5" y="3957444"/>
            <a:ext cx="2670881" cy="66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58" y="2104110"/>
            <a:ext cx="2160647" cy="702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235" y="2980002"/>
            <a:ext cx="2091220" cy="663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05" y="3875191"/>
            <a:ext cx="2160647" cy="6320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3136" y="623287"/>
            <a:ext cx="861576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31 L 0.39601 0.3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7153 -0.1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17284E-7 L 0.39688 0.354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8872 -0.1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3136" y="623287"/>
            <a:ext cx="8615764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513" y="2091699"/>
            <a:ext cx="8422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Ban đêm, khu vườn rất lặng lẽ.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- Vừa sáng sớm, tiếng cười nói đã ồn ào.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904" y="2053430"/>
            <a:ext cx="7945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lặn, luỹ tre làng chìm trong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chiều.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7550" y="2047689"/>
            <a:ext cx="842208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mọc, cả ngôi làng bừng sáng.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1550" y="2165920"/>
            <a:ext cx="652227" cy="6620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29" grpId="1"/>
      <p:bldP spid="30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357246" y="2856416"/>
            <a:ext cx="1075586" cy="1981909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7514038" y="282672"/>
            <a:ext cx="1218111" cy="2103850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6897156" y="2939493"/>
            <a:ext cx="2451862" cy="1815764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931509" y="1409874"/>
            <a:ext cx="259758" cy="240884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5829536" y="905755"/>
            <a:ext cx="462199" cy="413025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488904" y="1346480"/>
            <a:ext cx="462193" cy="636645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8936173" y="4130414"/>
            <a:ext cx="662903" cy="473086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1758652" y="2488952"/>
            <a:ext cx="568649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004468"/>
              </a:buClr>
            </a:pPr>
            <a:r>
              <a:rPr lang="vi-VN" sz="5100" kern="0" dirty="0">
                <a:solidFill>
                  <a:srgbClr val="004468"/>
                </a:solidFill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1993" y="1494172"/>
            <a:ext cx="130393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vi-VN" sz="67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endParaRPr lang="en-US" sz="67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911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403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716757"/>
            <a:ext cx="5668636" cy="402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487" y="2791208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" y="45455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669" y="1479959"/>
            <a:ext cx="450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cố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  <a:p>
            <a:pPr algn="ctr" defTabSz="685800">
              <a:defRPr/>
            </a:pP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421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09800" y="2677997"/>
            <a:ext cx="4586739" cy="707886"/>
            <a:chOff x="3733801" y="2677997"/>
            <a:chExt cx="2123147" cy="70788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những làn hương mộc mạc, chân chất.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09799" y="3473177"/>
            <a:ext cx="4586739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92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hoa cau thoảng nhẹ đâu đây.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4994"/>
            <a:ext cx="458673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tôi là một làng quê nghèo.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19200" y="163991"/>
            <a:ext cx="7620000" cy="2110371"/>
            <a:chOff x="2171343" y="4618089"/>
            <a:chExt cx="7988119" cy="2187854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" y="386318"/>
            <a:ext cx="1586532" cy="15797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956" y="314944"/>
            <a:ext cx="744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6600"/>
                </a:solidFill>
              </a:rPr>
              <a:t>Tác giả đã cảm nhận được điều mỗi khi đi trong làng gì?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559" y="576025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SVN-Gretoo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0" y="437064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869466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95" y="637139"/>
            <a:ext cx="5298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6600"/>
                </a:solidFill>
              </a:rPr>
              <a:t>“Chân chất” có nghĩa nào sau đây?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75038" y="2463676"/>
            <a:ext cx="4324384" cy="668956"/>
            <a:chOff x="3699920" y="2677997"/>
            <a:chExt cx="2157028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99920" y="2725997"/>
              <a:ext cx="2089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 sâu, đậm vào bên trong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7064" y="3258856"/>
            <a:ext cx="5757311" cy="668956"/>
            <a:chOff x="3346779" y="3473177"/>
            <a:chExt cx="2871781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6779" y="3579303"/>
              <a:ext cx="2871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 dị, đơn sơ, giữ nguyên vẻ tự nhiên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42960" y="4050673"/>
            <a:ext cx="425645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 mạc, không màu mè.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375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648179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44710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49" y="-39495"/>
            <a:ext cx="3068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4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4381" y="327147"/>
            <a:ext cx="512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“Thuyền chồm lên hụp xuống như nô giỡn” là kiểu câu nào?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1" y="2677997"/>
            <a:ext cx="2123147" cy="66895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So sánh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33800" y="347317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Câu cảm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Câu kể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5" y="2792210"/>
            <a:ext cx="3661389" cy="232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6" y="44097"/>
            <a:ext cx="3661389" cy="2684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8" y="3810"/>
            <a:ext cx="5303543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513128" y="2677997"/>
            <a:ext cx="2360316" cy="668956"/>
            <a:chOff x="3513128" y="2677997"/>
            <a:chExt cx="2360316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3128" y="2693562"/>
              <a:ext cx="2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Thành phố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16610" y="3473177"/>
            <a:ext cx="2140337" cy="668956"/>
            <a:chOff x="3716610" y="3473177"/>
            <a:chExt cx="214033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6610" y="3511746"/>
              <a:ext cx="2132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Làng quê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Đô thị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94692" y="321704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612" y="2792210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42459" y="824589"/>
            <a:ext cx="2509432" cy="1670961"/>
          </a:xfrm>
          <a:prstGeom prst="cloudCallout">
            <a:avLst>
              <a:gd name="adj1" fmla="val -73364"/>
              <a:gd name="adj2" fmla="val 62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ysClr val="windowText" lastClr="000000"/>
                </a:solidFill>
                <a:latin typeface="+mj-lt"/>
              </a:rPr>
              <a:t>Quan sát các bức tranh nhé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582635" y="9386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2192" y="509330"/>
            <a:ext cx="4606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6600"/>
                </a:solidFill>
              </a:rPr>
              <a:t>Hình ảnh vừa rồi chỉ điều gì?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6" y="426988"/>
            <a:ext cx="1586532" cy="1579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982"/>
            <a:ext cx="9176208" cy="5164907"/>
          </a:xfrm>
        </p:spPr>
      </p:pic>
      <p:sp>
        <p:nvSpPr>
          <p:cNvPr id="5" name="Rectangle 4"/>
          <p:cNvSpPr/>
          <p:nvPr/>
        </p:nvSpPr>
        <p:spPr>
          <a:xfrm>
            <a:off x="2826111" y="1504950"/>
            <a:ext cx="34917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436"/>
            <a:ext cx="1047110" cy="14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1152</Words>
  <Application>Microsoft Office PowerPoint</Application>
  <PresentationFormat>On-screen Show (16:9)</PresentationFormat>
  <Paragraphs>156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Bebas Neue</vt:lpstr>
      <vt:lpstr>Calibri</vt:lpstr>
      <vt:lpstr>Gorditas</vt:lpstr>
      <vt:lpstr>Kodchasan</vt:lpstr>
      <vt:lpstr>SVN-Gretoon</vt:lpstr>
      <vt:lpstr>Times New Roman</vt:lpstr>
      <vt:lpstr>UTM Avo</vt:lpstr>
      <vt:lpstr>Office Theme</vt:lpstr>
      <vt:lpstr>Digital Stickers for School Days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Nguyễn Thị Thu</cp:lastModifiedBy>
  <cp:revision>64</cp:revision>
  <dcterms:created xsi:type="dcterms:W3CDTF">2021-11-06T02:50:09Z</dcterms:created>
  <dcterms:modified xsi:type="dcterms:W3CDTF">2023-02-13T14:44:44Z</dcterms:modified>
</cp:coreProperties>
</file>