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2"/>
  </p:notesMasterIdLst>
  <p:sldIdLst>
    <p:sldId id="314" r:id="rId3"/>
    <p:sldId id="257" r:id="rId4"/>
    <p:sldId id="260" r:id="rId5"/>
    <p:sldId id="322" r:id="rId6"/>
    <p:sldId id="340" r:id="rId7"/>
    <p:sldId id="341" r:id="rId8"/>
    <p:sldId id="306" r:id="rId9"/>
    <p:sldId id="258" r:id="rId10"/>
    <p:sldId id="2652" r:id="rId11"/>
    <p:sldId id="2653" r:id="rId12"/>
    <p:sldId id="2654" r:id="rId13"/>
    <p:sldId id="2655" r:id="rId14"/>
    <p:sldId id="2656" r:id="rId15"/>
    <p:sldId id="2658" r:id="rId16"/>
    <p:sldId id="273" r:id="rId17"/>
    <p:sldId id="267" r:id="rId18"/>
    <p:sldId id="315" r:id="rId19"/>
    <p:sldId id="316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F27FE-B74C-400F-A7CB-CF1FAFC15B3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59863-3A05-427A-A6E3-446EFAC64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504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99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05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6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90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6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99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2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790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5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30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115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5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77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23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94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84467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9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77862" y="649916"/>
            <a:ext cx="4003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D6698-85EA-4866-ADC7-6B7A1B7A6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1814512"/>
            <a:ext cx="11096625" cy="2657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D3455-34C5-490E-AD4B-682D5CCFC57F}"/>
              </a:ext>
            </a:extLst>
          </p:cNvPr>
          <p:cNvSpPr txBox="1"/>
          <p:nvPr/>
        </p:nvSpPr>
        <p:spPr>
          <a:xfrm>
            <a:off x="1295400" y="4438650"/>
            <a:ext cx="5638800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77132A-1E78-4659-8BBB-787B2CC15147}"/>
              </a:ext>
            </a:extLst>
          </p:cNvPr>
          <p:cNvCxnSpPr/>
          <p:nvPr/>
        </p:nvCxnSpPr>
        <p:spPr>
          <a:xfrm>
            <a:off x="1952625" y="5267325"/>
            <a:ext cx="3152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1724934-BC2D-4E84-85CC-EDC6A8D8BA23}"/>
              </a:ext>
            </a:extLst>
          </p:cNvPr>
          <p:cNvSpPr/>
          <p:nvPr/>
        </p:nvSpPr>
        <p:spPr>
          <a:xfrm>
            <a:off x="3295650" y="1819275"/>
            <a:ext cx="2752725" cy="2733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F39638-2A76-4DD5-B1B9-33FDEBC07EE2}"/>
              </a:ext>
            </a:extLst>
          </p:cNvPr>
          <p:cNvCxnSpPr/>
          <p:nvPr/>
        </p:nvCxnSpPr>
        <p:spPr>
          <a:xfrm>
            <a:off x="1933575" y="6172200"/>
            <a:ext cx="3152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435BDFE-E8CC-470D-A2C3-EEAE46EE75AA}"/>
              </a:ext>
            </a:extLst>
          </p:cNvPr>
          <p:cNvSpPr/>
          <p:nvPr/>
        </p:nvSpPr>
        <p:spPr>
          <a:xfrm>
            <a:off x="6381750" y="1781175"/>
            <a:ext cx="2752725" cy="2733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9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8940E-C0DC-49EF-9691-BBB93406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" y="481013"/>
            <a:ext cx="1538288" cy="814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70C6F-D849-4418-9B46-B0005A818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" y="1585912"/>
            <a:ext cx="10944225" cy="3629025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583053E3-DB30-46AD-8B59-120629446602}"/>
              </a:ext>
            </a:extLst>
          </p:cNvPr>
          <p:cNvSpPr/>
          <p:nvPr/>
        </p:nvSpPr>
        <p:spPr>
          <a:xfrm rot="16200000">
            <a:off x="3031331" y="1878806"/>
            <a:ext cx="342903" cy="1252539"/>
          </a:xfrm>
          <a:prstGeom prst="leftBrace">
            <a:avLst>
              <a:gd name="adj1" fmla="val 34956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1A519E-DC69-475E-8A3A-F61D698D634E}"/>
              </a:ext>
            </a:extLst>
          </p:cNvPr>
          <p:cNvSpPr txBox="1"/>
          <p:nvPr/>
        </p:nvSpPr>
        <p:spPr>
          <a:xfrm>
            <a:off x="2733674" y="2619375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F3BD8E-A0CD-4C56-AE5A-4173112DB1F1}"/>
              </a:ext>
            </a:extLst>
          </p:cNvPr>
          <p:cNvSpPr/>
          <p:nvPr/>
        </p:nvSpPr>
        <p:spPr>
          <a:xfrm>
            <a:off x="4848226" y="1857375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33 500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9997779-F7C6-4A85-B0F2-4067CDF2A29E}"/>
              </a:ext>
            </a:extLst>
          </p:cNvPr>
          <p:cNvSpPr/>
          <p:nvPr/>
        </p:nvSpPr>
        <p:spPr>
          <a:xfrm>
            <a:off x="6515101" y="184785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43 500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80FBF1-5C63-4DAE-8E7D-29833A237638}"/>
              </a:ext>
            </a:extLst>
          </p:cNvPr>
          <p:cNvSpPr/>
          <p:nvPr/>
        </p:nvSpPr>
        <p:spPr>
          <a:xfrm>
            <a:off x="9867901" y="1857375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63 500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96D8A367-CC4A-494B-9F5A-8E6803BD9EA8}"/>
              </a:ext>
            </a:extLst>
          </p:cNvPr>
          <p:cNvSpPr/>
          <p:nvPr/>
        </p:nvSpPr>
        <p:spPr>
          <a:xfrm rot="16200000">
            <a:off x="3095625" y="2524123"/>
            <a:ext cx="295277" cy="1590677"/>
          </a:xfrm>
          <a:prstGeom prst="leftBrace">
            <a:avLst>
              <a:gd name="adj1" fmla="val 34956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307681-50CF-45E1-8CED-FB73F4DAD4DD}"/>
              </a:ext>
            </a:extLst>
          </p:cNvPr>
          <p:cNvSpPr txBox="1"/>
          <p:nvPr/>
        </p:nvSpPr>
        <p:spPr>
          <a:xfrm>
            <a:off x="2743199" y="3429000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2A8CF7A-ABB4-4832-8C23-1B7CAA9F43BA}"/>
              </a:ext>
            </a:extLst>
          </p:cNvPr>
          <p:cNvSpPr/>
          <p:nvPr/>
        </p:nvSpPr>
        <p:spPr>
          <a:xfrm>
            <a:off x="4829176" y="268605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4 607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5661B1-4C3D-4F53-BB8D-EC977502BB23}"/>
              </a:ext>
            </a:extLst>
          </p:cNvPr>
          <p:cNvSpPr/>
          <p:nvPr/>
        </p:nvSpPr>
        <p:spPr>
          <a:xfrm>
            <a:off x="6524626" y="266700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5 607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4F48F8-455D-4B5D-813D-8D1621922995}"/>
              </a:ext>
            </a:extLst>
          </p:cNvPr>
          <p:cNvSpPr/>
          <p:nvPr/>
        </p:nvSpPr>
        <p:spPr>
          <a:xfrm>
            <a:off x="9886951" y="266700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7 607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B2E3AD4-7C48-4A3A-B126-B854C12FA860}"/>
              </a:ext>
            </a:extLst>
          </p:cNvPr>
          <p:cNvSpPr/>
          <p:nvPr/>
        </p:nvSpPr>
        <p:spPr>
          <a:xfrm>
            <a:off x="3162301" y="3514725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5 580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EFF108B-A672-44E4-AC62-2F3AA0C831EF}"/>
              </a:ext>
            </a:extLst>
          </p:cNvPr>
          <p:cNvSpPr/>
          <p:nvPr/>
        </p:nvSpPr>
        <p:spPr>
          <a:xfrm>
            <a:off x="6515101" y="3495675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5 780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5259895-862B-4E5D-9B75-BE1C66B9AE0E}"/>
              </a:ext>
            </a:extLst>
          </p:cNvPr>
          <p:cNvSpPr/>
          <p:nvPr/>
        </p:nvSpPr>
        <p:spPr>
          <a:xfrm>
            <a:off x="9867901" y="350520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5 980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B0D1A8C-19B2-4D10-8C00-0E3D15AF789F}"/>
              </a:ext>
            </a:extLst>
          </p:cNvPr>
          <p:cNvSpPr/>
          <p:nvPr/>
        </p:nvSpPr>
        <p:spPr>
          <a:xfrm rot="16200000">
            <a:off x="3040856" y="4431506"/>
            <a:ext cx="342903" cy="1252539"/>
          </a:xfrm>
          <a:prstGeom prst="leftBrace">
            <a:avLst>
              <a:gd name="adj1" fmla="val 34956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0CD28-7BD1-4AB6-B94B-8795BDAB525D}"/>
              </a:ext>
            </a:extLst>
          </p:cNvPr>
          <p:cNvSpPr txBox="1"/>
          <p:nvPr/>
        </p:nvSpPr>
        <p:spPr>
          <a:xfrm>
            <a:off x="2914650" y="5172075"/>
            <a:ext cx="128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ABA79D-10A5-4755-A086-4C64F8586512}"/>
              </a:ext>
            </a:extLst>
          </p:cNvPr>
          <p:cNvSpPr/>
          <p:nvPr/>
        </p:nvSpPr>
        <p:spPr>
          <a:xfrm>
            <a:off x="4848226" y="436245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7 949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DE1D0C0-D759-4C0E-91D1-92317E6A32D5}"/>
              </a:ext>
            </a:extLst>
          </p:cNvPr>
          <p:cNvSpPr/>
          <p:nvPr/>
        </p:nvSpPr>
        <p:spPr>
          <a:xfrm>
            <a:off x="6534151" y="432435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7 959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736143-E624-4076-A6D8-4B1AC307A837}"/>
              </a:ext>
            </a:extLst>
          </p:cNvPr>
          <p:cNvSpPr/>
          <p:nvPr/>
        </p:nvSpPr>
        <p:spPr>
          <a:xfrm>
            <a:off x="8201026" y="4343400"/>
            <a:ext cx="1543050" cy="6762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7 969</a:t>
            </a: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 animBg="1"/>
      <p:bldP spid="18" grpId="0" animBg="1"/>
      <p:bldP spid="19" grpId="0" animBg="1"/>
      <p:bldP spid="20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92CCD-29D4-4540-A612-4790780AE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" y="404812"/>
            <a:ext cx="9648825" cy="79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9CF58-A8C2-4AB0-B9FC-3A55D0A1D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335531"/>
            <a:ext cx="11006137" cy="3793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9C6503-E688-43FC-8BC9-C53B85AD5300}"/>
              </a:ext>
            </a:extLst>
          </p:cNvPr>
          <p:cNvSpPr txBox="1"/>
          <p:nvPr/>
        </p:nvSpPr>
        <p:spPr>
          <a:xfrm>
            <a:off x="2247900" y="5276850"/>
            <a:ext cx="772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950 &lt; 1 230 &lt; 2 009 &lt; 2 030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23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2CA80-A69F-4B82-925A-B049866823BB}"/>
              </a:ext>
            </a:extLst>
          </p:cNvPr>
          <p:cNvSpPr txBox="1"/>
          <p:nvPr/>
        </p:nvSpPr>
        <p:spPr>
          <a:xfrm>
            <a:off x="1007652" y="1481947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4021B-EAA6-41C4-BBFE-8D0BE8BC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49" y="376237"/>
            <a:ext cx="8562975" cy="894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F7800-8B7F-451A-BA38-F84B4EF65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4" y="1269554"/>
            <a:ext cx="6000751" cy="5159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FACF59-B398-4C95-AD65-458D669AB201}"/>
              </a:ext>
            </a:extLst>
          </p:cNvPr>
          <p:cNvSpPr txBox="1"/>
          <p:nvPr/>
        </p:nvSpPr>
        <p:spPr>
          <a:xfrm>
            <a:off x="6791326" y="1866900"/>
            <a:ext cx="5162550" cy="389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các cây cầu đó theo thứ tự từ ngắn nhất dến dài nhất là: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Cầu Long Biên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2 290m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Cầu Cần Thơ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2 750m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Cầu Bạch Đằng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3054m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Cầu Nhật Tân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3900m</a:t>
            </a:r>
          </a:p>
        </p:txBody>
      </p:sp>
    </p:spTree>
    <p:extLst>
      <p:ext uri="{BB962C8B-B14F-4D97-AF65-F5344CB8AC3E}">
        <p14:creationId xmlns:p14="http://schemas.microsoft.com/office/powerpoint/2010/main" val="267426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chemeClr val="tx1"/>
                </a:solidFill>
                <a:latin typeface="#9Slide05 Garris" pitchFamily="2" charset="0"/>
              </a:rPr>
              <a:t>03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9DECF0E-9520-4E45-AA6C-898DE969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49" y="2492336"/>
            <a:ext cx="6230652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2130868" y="-281370"/>
            <a:ext cx="8363166" cy="405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102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02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sz="102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&gt;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4396574" y="530420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&lt;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=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29 200 ..?.. 27 389</a:t>
            </a: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3419952" y="4663810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1269" name="Picture 1268">
            <a:extLst>
              <a:ext uri="{FF2B5EF4-FFF2-40B4-BE49-F238E27FC236}">
                <a16:creationId xmlns:a16="http://schemas.microsoft.com/office/drawing/2014/main" id="{1115C8B6-43C0-4230-BAE2-5F6ED1933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650" y="61243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=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4644224" y="515180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&lt;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&gt;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23974" y="671801"/>
            <a:ext cx="9872855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38 297 ..?.. 38 307</a:t>
            </a: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3667602" y="4511410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F70B5FEB-ADE8-470D-BE1E-004926BDF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650" y="5552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&gt;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4710899" y="518038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&lt;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=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Dessert Menu Scrip" panose="000005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2505074" y="671801"/>
            <a:ext cx="8691755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52 750 ..?.. 50 000 + 2 000 + 700 + 50</a:t>
            </a: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3734277" y="453998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  <p:pic>
        <p:nvPicPr>
          <p:cNvPr id="1261" name="Picture 1260">
            <a:extLst>
              <a:ext uri="{FF2B5EF4-FFF2-40B4-BE49-F238E27FC236}">
                <a16:creationId xmlns:a16="http://schemas.microsoft.com/office/drawing/2014/main" id="{BD1A06ED-F70D-4F55-B45C-38A4D9154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675" y="583859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B0603-D0CB-407A-AB25-CA98508E2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3" y="0"/>
            <a:ext cx="119298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BB66E-C85B-4D10-BF45-64BE6B68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531" y="2105666"/>
            <a:ext cx="599288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206115" y="1232620"/>
              <a:ext cx="6076950" cy="184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Món tráng miệng thơm ngon của cửa hàng sẽ dành cho khách hàng trả lời đúng câu hỏi của đầu bếp.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600438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5 231    2 236    7 312    5 432</a:t>
            </a:r>
          </a:p>
          <a:p>
            <a:pPr lvl="0" algn="ctr"/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DE9578-FB6B-4DFF-9B8B-A0085A00E231}"/>
              </a:ext>
            </a:extLst>
          </p:cNvPr>
          <p:cNvGrpSpPr/>
          <p:nvPr/>
        </p:nvGrpSpPr>
        <p:grpSpPr>
          <a:xfrm rot="10800000">
            <a:off x="4455060" y="2371233"/>
            <a:ext cx="7183985" cy="1892653"/>
            <a:chOff x="-298451" y="-1211476"/>
            <a:chExt cx="7183985" cy="3989158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53DEB659-0AC3-4DD7-AC20-5287C880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3DFE5-5DA1-474A-93F6-142A9DC29A9C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2 236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4377128" y="362068"/>
            <a:ext cx="7125886" cy="1600438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5 231    2 236    7 312    5 432</a:t>
            </a:r>
          </a:p>
          <a:p>
            <a:pPr lvl="0" algn="ctr"/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251C0B-3C92-4880-B1C4-F93BE6CB211D}"/>
              </a:ext>
            </a:extLst>
          </p:cNvPr>
          <p:cNvGrpSpPr/>
          <p:nvPr/>
        </p:nvGrpSpPr>
        <p:grpSpPr>
          <a:xfrm rot="10800000">
            <a:off x="4117130" y="2341416"/>
            <a:ext cx="7183985" cy="1892653"/>
            <a:chOff x="-298451" y="-1211476"/>
            <a:chExt cx="7183985" cy="3989158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AC20731-A935-4F58-B4A3-460673E5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98451" y="-1211476"/>
              <a:ext cx="7183985" cy="39891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75563B-0566-45F4-9DC3-E674235B1C17}"/>
                </a:ext>
              </a:extLst>
            </p:cNvPr>
            <p:cNvSpPr txBox="1"/>
            <p:nvPr/>
          </p:nvSpPr>
          <p:spPr>
            <a:xfrm rot="10800000">
              <a:off x="47089" y="-16699"/>
              <a:ext cx="6076950" cy="175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7 312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178040" y="571311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FB2AFFD-974E-452F-B6DF-3AD9C9F8D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19" y="1539751"/>
            <a:ext cx="902286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3D119-9B8F-40AA-8C72-18ACC5B0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95287"/>
            <a:ext cx="1451260" cy="1166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BA3A4-C803-4F4E-B32B-F98C9978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819275"/>
            <a:ext cx="4267200" cy="3162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1627D4-0EB6-411C-9933-D11C92F86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0" y="1752600"/>
            <a:ext cx="4267200" cy="33528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28DF733-12CE-4847-8FE6-CFA4D3C70992}"/>
              </a:ext>
            </a:extLst>
          </p:cNvPr>
          <p:cNvSpPr/>
          <p:nvPr/>
        </p:nvSpPr>
        <p:spPr>
          <a:xfrm>
            <a:off x="3209925" y="1857375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32697FA-A989-41A2-B498-403733F7798F}"/>
              </a:ext>
            </a:extLst>
          </p:cNvPr>
          <p:cNvSpPr/>
          <p:nvPr/>
        </p:nvSpPr>
        <p:spPr>
          <a:xfrm>
            <a:off x="3209925" y="2924175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E3D885D-9797-4029-87B7-70E507CE158C}"/>
              </a:ext>
            </a:extLst>
          </p:cNvPr>
          <p:cNvSpPr/>
          <p:nvPr/>
        </p:nvSpPr>
        <p:spPr>
          <a:xfrm>
            <a:off x="3209925" y="4038600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76C62F7-F1B2-475F-98C3-445FE29ACDAC}"/>
              </a:ext>
            </a:extLst>
          </p:cNvPr>
          <p:cNvSpPr/>
          <p:nvPr/>
        </p:nvSpPr>
        <p:spPr>
          <a:xfrm>
            <a:off x="8496300" y="1895475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057B88-E5DD-4391-B165-D50BA4128870}"/>
              </a:ext>
            </a:extLst>
          </p:cNvPr>
          <p:cNvSpPr/>
          <p:nvPr/>
        </p:nvSpPr>
        <p:spPr>
          <a:xfrm>
            <a:off x="8515350" y="2981325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069017-8AC0-4CB7-A04F-C7F387145BCB}"/>
              </a:ext>
            </a:extLst>
          </p:cNvPr>
          <p:cNvSpPr/>
          <p:nvPr/>
        </p:nvSpPr>
        <p:spPr>
          <a:xfrm>
            <a:off x="8534400" y="4057650"/>
            <a:ext cx="857250" cy="89535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C077E-EE43-4553-AB74-B8C3DD21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8" y="1900238"/>
            <a:ext cx="4716596" cy="1824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4722F-854D-46F1-A1C5-307443D00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1908955"/>
            <a:ext cx="4633295" cy="175817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2FD94D0C-9E60-432E-8D2C-1F72B6155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2" y="1685925"/>
            <a:ext cx="1113732" cy="942975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669FD1-3661-438C-90C7-CE9AFE477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40" y="2905125"/>
            <a:ext cx="738795" cy="75247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32C360-BA9F-41B8-8D0A-33854F8CF2E6}"/>
              </a:ext>
            </a:extLst>
          </p:cNvPr>
          <p:cNvSpPr/>
          <p:nvPr/>
        </p:nvSpPr>
        <p:spPr>
          <a:xfrm>
            <a:off x="2952750" y="3038475"/>
            <a:ext cx="409575" cy="5715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D0E240-3A12-4171-985F-99971AB6A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115" y="1990725"/>
            <a:ext cx="738795" cy="75247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43022D-8354-46FA-8A40-653C3FF3AA3B}"/>
              </a:ext>
            </a:extLst>
          </p:cNvPr>
          <p:cNvSpPr/>
          <p:nvPr/>
        </p:nvSpPr>
        <p:spPr>
          <a:xfrm>
            <a:off x="8610600" y="2076450"/>
            <a:ext cx="409575" cy="5715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CB5DFA54-0B1E-4A4C-B5B2-287D83DDF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357" y="2667000"/>
            <a:ext cx="1113732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1" grpId="0" animBg="1"/>
      <p:bldP spid="20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250</Words>
  <Application>Microsoft Office PowerPoint</Application>
  <PresentationFormat>Widescreen</PresentationFormat>
  <Paragraphs>65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#9Slide05 Garris</vt:lpstr>
      <vt:lpstr>#9Slide07 SVNDessert Menu Scrip</vt:lpstr>
      <vt:lpstr>Arial</vt:lpstr>
      <vt:lpstr>Calibri</vt:lpstr>
      <vt:lpstr>Calibri Light</vt:lpstr>
      <vt:lpstr>Cambria</vt:lpstr>
      <vt:lpstr>Caveat Brush</vt:lpstr>
      <vt:lpstr>Times New Roman</vt:lpstr>
      <vt:lpstr>Kawaii Bubble Tea Bran MK Plan by Slidesgo</vt:lpstr>
      <vt:lpstr>1_Office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Ở đây có bán trà sữa</vt:lpstr>
      <vt:lpstr>29 200 ..?.. 27 389</vt:lpstr>
      <vt:lpstr>38 297 ..?.. 38 307</vt:lpstr>
      <vt:lpstr>52 750 ..?.. 50 000 + 2 000 + 700 + 50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30</cp:revision>
  <dcterms:created xsi:type="dcterms:W3CDTF">2023-01-13T12:08:29Z</dcterms:created>
  <dcterms:modified xsi:type="dcterms:W3CDTF">2023-02-02T13:53:24Z</dcterms:modified>
</cp:coreProperties>
</file>