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314" r:id="rId3"/>
    <p:sldId id="257" r:id="rId4"/>
    <p:sldId id="290" r:id="rId5"/>
    <p:sldId id="307" r:id="rId6"/>
    <p:sldId id="335" r:id="rId7"/>
    <p:sldId id="293" r:id="rId8"/>
    <p:sldId id="277" r:id="rId9"/>
    <p:sldId id="278" r:id="rId10"/>
    <p:sldId id="353" r:id="rId11"/>
    <p:sldId id="357" r:id="rId12"/>
    <p:sldId id="354" r:id="rId13"/>
    <p:sldId id="3442" r:id="rId14"/>
    <p:sldId id="283" r:id="rId15"/>
    <p:sldId id="3443" r:id="rId16"/>
    <p:sldId id="3444" r:id="rId17"/>
    <p:sldId id="356" r:id="rId18"/>
    <p:sldId id="2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C7A43-70D7-4183-9746-33EFE92CEE8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535BD-E0A7-497B-B46A-DF444E5F2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7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41505-C5F9-44D9-A018-2CE246783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85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8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67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67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58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22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22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9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50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02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3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7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88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02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62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598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6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72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91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337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722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5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"/>
            <a:ext cx="12284726" cy="69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5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88A516B-EF18-43C4-836F-90615CC808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0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3.jpeg"/><Relationship Id="rId7" Type="http://schemas.openxmlformats.org/officeDocument/2006/relationships/image" Target="../media/image27.svg"/><Relationship Id="rId12" Type="http://schemas.openxmlformats.org/officeDocument/2006/relationships/slide" Target="slide5.xml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svg"/><Relationship Id="rId1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sv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image" Target="../media/image23.jpeg"/><Relationship Id="rId9" Type="http://schemas.openxmlformats.org/officeDocument/2006/relationships/image" Target="../media/image35.png"/><Relationship Id="rId1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svg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23.jpe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svg"/><Relationship Id="rId11" Type="http://schemas.openxmlformats.org/officeDocument/2006/relationships/image" Target="../media/image37.jpeg"/><Relationship Id="rId5" Type="http://schemas.openxmlformats.org/officeDocument/2006/relationships/image" Target="../media/image26.png"/><Relationship Id="rId10" Type="http://schemas.openxmlformats.org/officeDocument/2006/relationships/image" Target="../media/image36.jpeg"/><Relationship Id="rId4" Type="http://schemas.openxmlformats.org/officeDocument/2006/relationships/image" Target="../media/image23.jpe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4"/>
            <a:ext cx="8204824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4" y="3937001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816749"/>
            <a:ext cx="1308556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7" y="4902203"/>
            <a:ext cx="5586553" cy="1106665"/>
          </a:xfrm>
          <a:prstGeom prst="rect">
            <a:avLst/>
          </a:prstGeom>
          <a:noFill/>
        </p:spPr>
        <p:txBody>
          <a:bodyPr wrap="none" lIns="91324" tIns="45664" rIns="91324" bIns="45664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CD5829-5F3D-49EF-AC1B-A5CCE2E7E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108385"/>
            <a:ext cx="11302278" cy="31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7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B9EE6-F477-4F8D-A5E5-BCAAA9C38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32" y="2976930"/>
            <a:ext cx="6084335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2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4418646" y="308488"/>
            <a:ext cx="7035800" cy="2865431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sp>
        <p:nvSpPr>
          <p:cNvPr id="23" name="Google Shape;487;p33"/>
          <p:cNvSpPr txBox="1">
            <a:spLocks/>
          </p:cNvSpPr>
          <p:nvPr/>
        </p:nvSpPr>
        <p:spPr>
          <a:xfrm>
            <a:off x="4995467" y="878473"/>
            <a:ext cx="6233888" cy="143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67" tIns="81267" rIns="81267" bIns="812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ubblegum Sans"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+mn-ea"/>
                <a:sym typeface="+mn-lt"/>
              </a:rPr>
              <a:t>Trò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+mn-ea"/>
                <a:sym typeface="+mn-lt"/>
              </a:rPr>
              <a:t>chơi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2452"/>
          <a:stretch/>
        </p:blipFill>
        <p:spPr>
          <a:xfrm>
            <a:off x="10195290" y="3969101"/>
            <a:ext cx="2047510" cy="2888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F1BA7-A6CA-4A21-B0F9-C471BD948E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51" y="1232598"/>
            <a:ext cx="3048006" cy="30480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7BBF91-E508-494A-B26C-58523C22EA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20" y="1129254"/>
            <a:ext cx="2136000" cy="213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CF3D17-2249-4886-924F-BB0909A576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962" y="2278130"/>
            <a:ext cx="2136000" cy="2136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232391-FD67-41C6-9EBF-AFD913E8BD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5" y="2861352"/>
            <a:ext cx="3048006" cy="3048006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  <a:extLst>
              <a:ext uri="{FF2B5EF4-FFF2-40B4-BE49-F238E27FC236}">
                <a16:creationId xmlns:a16="http://schemas.microsoft.com/office/drawing/2014/main" id="{398273E1-7ACF-4FB7-AA86-687073FB95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030" y="1982748"/>
            <a:ext cx="468699" cy="468699"/>
          </a:xfrm>
          <a:prstGeom prst="rect">
            <a:avLst/>
          </a:prstGeom>
        </p:spPr>
      </p:pic>
      <p:pic>
        <p:nvPicPr>
          <p:cNvPr id="17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60AA4A9A-3B14-4673-A179-A859F6178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2883826" y="3468327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D9FCD1CD-C074-4D21-A88D-9A34B6DAF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919132" y="1452187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B76F94-56B0-46B8-8060-F38ACEFE79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300" y="2350285"/>
            <a:ext cx="11620500" cy="54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06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24C085C-A46E-4BB0-831D-C9B36B0FE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939370" y="514847"/>
            <a:ext cx="8100229" cy="6118024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F1BA7-A6CA-4A21-B0F9-C471BD948E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51" y="1232598"/>
            <a:ext cx="3048006" cy="30480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7BBF91-E508-494A-B26C-58523C22EA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20" y="1129254"/>
            <a:ext cx="2136000" cy="213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CF3D17-2249-4886-924F-BB0909A57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962" y="2278130"/>
            <a:ext cx="2136000" cy="2136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232391-FD67-41C6-9EBF-AFD913E8BD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5" y="2861352"/>
            <a:ext cx="3048006" cy="3048006"/>
          </a:xfrm>
          <a:prstGeom prst="rect">
            <a:avLst/>
          </a:prstGeom>
        </p:spPr>
      </p:pic>
      <p:pic>
        <p:nvPicPr>
          <p:cNvPr id="15" name="rổ">
            <a:extLst>
              <a:ext uri="{FF2B5EF4-FFF2-40B4-BE49-F238E27FC236}">
                <a16:creationId xmlns:a16="http://schemas.microsoft.com/office/drawing/2014/main" id="{4B60E297-4D5A-4380-81A6-5611BE3F635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2300869" y="4116973"/>
            <a:ext cx="3778181" cy="2883826"/>
          </a:xfrm>
          <a:prstGeom prst="rect">
            <a:avLst/>
          </a:prstGeom>
        </p:spPr>
      </p:pic>
      <p:pic>
        <p:nvPicPr>
          <p:cNvPr id="28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4A30A1D6-5EE8-49F6-BDD1-99D7A3C1F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945578" y="1469058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71053F3A-59EE-4F67-93B8-B5FA431E0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2584028" y="3107681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86F26-F6C8-484B-8BE9-2836707C1A96}"/>
              </a:ext>
            </a:extLst>
          </p:cNvPr>
          <p:cNvSpPr txBox="1"/>
          <p:nvPr/>
        </p:nvSpPr>
        <p:spPr>
          <a:xfrm>
            <a:off x="4676775" y="958581"/>
            <a:ext cx="6953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Cơ quan tiêu hóa gồm hai phần chính là ống tiêu hóa, dạ dày và các tuyến tiêu hóa?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Visit http://fb.com/nkpowerskills">
            <a:extLst>
              <a:ext uri="{FF2B5EF4-FFF2-40B4-BE49-F238E27FC236}">
                <a16:creationId xmlns:a16="http://schemas.microsoft.com/office/drawing/2014/main" id="{A1214F66-D932-4C58-B2C0-92FF8DDC13DD}"/>
              </a:ext>
            </a:extLst>
          </p:cNvPr>
          <p:cNvSpPr/>
          <p:nvPr/>
        </p:nvSpPr>
        <p:spPr>
          <a:xfrm>
            <a:off x="8731534" y="3445717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Sai</a:t>
            </a:r>
          </a:p>
        </p:txBody>
      </p:sp>
      <p:sp>
        <p:nvSpPr>
          <p:cNvPr id="41" name="Visit http://fb.com/nkpowerskills">
            <a:extLst>
              <a:ext uri="{FF2B5EF4-FFF2-40B4-BE49-F238E27FC236}">
                <a16:creationId xmlns:a16="http://schemas.microsoft.com/office/drawing/2014/main" id="{C3027088-EBFA-4887-87F5-C415189ED863}"/>
              </a:ext>
            </a:extLst>
          </p:cNvPr>
          <p:cNvSpPr/>
          <p:nvPr/>
        </p:nvSpPr>
        <p:spPr>
          <a:xfrm>
            <a:off x="5085322" y="3433624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3A7A0B9-55CD-4D9A-8C01-C5175C349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67027" y="3556006"/>
            <a:ext cx="345538" cy="4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9CEE6B4-0237-4209-BD92-3CAE408B2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493791" y="3477109"/>
            <a:ext cx="423807" cy="5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718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7631 0.347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1736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16706 0.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24C085C-A46E-4BB0-831D-C9B36B0FE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939370" y="514847"/>
            <a:ext cx="8100229" cy="6118024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F1BA7-A6CA-4A21-B0F9-C471BD948E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51" y="1232598"/>
            <a:ext cx="3048006" cy="30480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232391-FD67-41C6-9EBF-AFD913E8BD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5" y="2861352"/>
            <a:ext cx="3048006" cy="3048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86F26-F6C8-484B-8BE9-2836707C1A96}"/>
              </a:ext>
            </a:extLst>
          </p:cNvPr>
          <p:cNvSpPr txBox="1"/>
          <p:nvPr/>
        </p:nvSpPr>
        <p:spPr>
          <a:xfrm>
            <a:off x="4778258" y="943740"/>
            <a:ext cx="7042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gồm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miệng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non,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hậu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8" name="Visit http://fb.com/nkpowerskills">
            <a:extLst>
              <a:ext uri="{FF2B5EF4-FFF2-40B4-BE49-F238E27FC236}">
                <a16:creationId xmlns:a16="http://schemas.microsoft.com/office/drawing/2014/main" id="{A1214F66-D932-4C58-B2C0-92FF8DDC13DD}"/>
              </a:ext>
            </a:extLst>
          </p:cNvPr>
          <p:cNvSpPr/>
          <p:nvPr/>
        </p:nvSpPr>
        <p:spPr>
          <a:xfrm>
            <a:off x="5321183" y="3458997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Visit http://fb.com/nkpowerskills">
            <a:extLst>
              <a:ext uri="{FF2B5EF4-FFF2-40B4-BE49-F238E27FC236}">
                <a16:creationId xmlns:a16="http://schemas.microsoft.com/office/drawing/2014/main" id="{4089BA9F-6FA8-404A-81AC-736C1B88F437}"/>
              </a:ext>
            </a:extLst>
          </p:cNvPr>
          <p:cNvSpPr/>
          <p:nvPr/>
        </p:nvSpPr>
        <p:spPr>
          <a:xfrm>
            <a:off x="8749394" y="3433624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0EF9574-8FB8-4C63-9410-C51992064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19217" y="3492545"/>
            <a:ext cx="345538" cy="4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9CEE6B4-0237-4209-BD92-3CAE408B2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3440" y="3490389"/>
            <a:ext cx="423807" cy="5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ổ">
            <a:extLst>
              <a:ext uri="{FF2B5EF4-FFF2-40B4-BE49-F238E27FC236}">
                <a16:creationId xmlns:a16="http://schemas.microsoft.com/office/drawing/2014/main" id="{4B60E297-4D5A-4380-81A6-5611BE3F63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2300869" y="4116973"/>
            <a:ext cx="3778181" cy="28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40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04231 0.444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2222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18112 0.2222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24C085C-A46E-4BB0-831D-C9B36B0FE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939370" y="514847"/>
            <a:ext cx="8100229" cy="6118024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F1BA7-A6CA-4A21-B0F9-C471BD948E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51" y="1232598"/>
            <a:ext cx="3048006" cy="30480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232391-FD67-41C6-9EBF-AFD913E8BD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5" y="2861352"/>
            <a:ext cx="3048006" cy="3048006"/>
          </a:xfrm>
          <a:prstGeom prst="rect">
            <a:avLst/>
          </a:prstGeom>
        </p:spPr>
      </p:pic>
      <p:pic>
        <p:nvPicPr>
          <p:cNvPr id="28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4A30A1D6-5EE8-49F6-BDD1-99D7A3C1F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945578" y="1469058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71053F3A-59EE-4F67-93B8-B5FA431E0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2584028" y="3107681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86F26-F6C8-484B-8BE9-2836707C1A96}"/>
              </a:ext>
            </a:extLst>
          </p:cNvPr>
          <p:cNvSpPr txBox="1"/>
          <p:nvPr/>
        </p:nvSpPr>
        <p:spPr>
          <a:xfrm>
            <a:off x="4914900" y="1234806"/>
            <a:ext cx="647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 tuyến tiêu hóa gồm: tuyến nước bọt, gan, mật và tuyến tụy?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Visit http://fb.com/nkpowerskills">
            <a:extLst>
              <a:ext uri="{FF2B5EF4-FFF2-40B4-BE49-F238E27FC236}">
                <a16:creationId xmlns:a16="http://schemas.microsoft.com/office/drawing/2014/main" id="{A1214F66-D932-4C58-B2C0-92FF8DDC13DD}"/>
              </a:ext>
            </a:extLst>
          </p:cNvPr>
          <p:cNvSpPr/>
          <p:nvPr/>
        </p:nvSpPr>
        <p:spPr>
          <a:xfrm>
            <a:off x="8738795" y="3427275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Sai</a:t>
            </a:r>
          </a:p>
        </p:txBody>
      </p:sp>
      <p:sp>
        <p:nvSpPr>
          <p:cNvPr id="41" name="Visit http://fb.com/nkpowerskills">
            <a:extLst>
              <a:ext uri="{FF2B5EF4-FFF2-40B4-BE49-F238E27FC236}">
                <a16:creationId xmlns:a16="http://schemas.microsoft.com/office/drawing/2014/main" id="{C3027088-EBFA-4887-87F5-C415189ED863}"/>
              </a:ext>
            </a:extLst>
          </p:cNvPr>
          <p:cNvSpPr/>
          <p:nvPr/>
        </p:nvSpPr>
        <p:spPr>
          <a:xfrm>
            <a:off x="5085322" y="3433624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3A7A0B9-55CD-4D9A-8C01-C5175C349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67027" y="3556006"/>
            <a:ext cx="345538" cy="4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9CEE6B4-0237-4209-BD92-3CAE408B2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501052" y="3458667"/>
            <a:ext cx="423807" cy="5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ổ">
            <a:extLst>
              <a:ext uri="{FF2B5EF4-FFF2-40B4-BE49-F238E27FC236}">
                <a16:creationId xmlns:a16="http://schemas.microsoft.com/office/drawing/2014/main" id="{4B60E297-4D5A-4380-81A6-5611BE3F635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2300869" y="4116973"/>
            <a:ext cx="3778181" cy="28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65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19401 0.481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2409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0.14583 0.26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328F642-3FB4-45AD-9CEB-91582DA9D5FC}"/>
              </a:ext>
            </a:extLst>
          </p:cNvPr>
          <p:cNvSpPr/>
          <p:nvPr/>
        </p:nvSpPr>
        <p:spPr>
          <a:xfrm>
            <a:off x="1937263" y="2321672"/>
            <a:ext cx="8451338" cy="30975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 kĩ và viết các bộ phận của cơ quan tiêu hóa vào vở.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 sau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0379B3-02CF-46E4-8F61-2AA3016A4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3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171450" y="92597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0" y="2664475"/>
            <a:ext cx="9810750" cy="15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928A71-F642-4000-9F1E-887D813A5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854" y="781654"/>
            <a:ext cx="6142642" cy="12355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63DDD7-BF0F-4500-B97B-86B3FAA62F66}"/>
              </a:ext>
            </a:extLst>
          </p:cNvPr>
          <p:cNvSpPr txBox="1"/>
          <p:nvPr/>
        </p:nvSpPr>
        <p:spPr>
          <a:xfrm>
            <a:off x="5524500" y="3333750"/>
            <a:ext cx="2371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1)</a:t>
            </a: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7BCCF6F-9AB0-47AA-B86D-B1A27E41C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3590925"/>
            <a:ext cx="3267075" cy="3267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E29780-08C1-4964-9D15-B7602EA46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49" y="3724274"/>
            <a:ext cx="2733675" cy="2733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80AA-2F5C-45F2-9C46-E5D4477CC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821" y="2274147"/>
            <a:ext cx="9644708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3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68" y="271524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776" y="23265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6000265" y="2478936"/>
            <a:ext cx="3930675" cy="370840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91739" y="1019175"/>
            <a:ext cx="9819136" cy="1060476"/>
          </a:xfrm>
          <a:custGeom>
            <a:avLst/>
            <a:gdLst>
              <a:gd name="connsiteX0" fmla="*/ 0 w 9819136"/>
              <a:gd name="connsiteY0" fmla="*/ 176750 h 1060476"/>
              <a:gd name="connsiteX1" fmla="*/ 176750 w 9819136"/>
              <a:gd name="connsiteY1" fmla="*/ 0 h 1060476"/>
              <a:gd name="connsiteX2" fmla="*/ 579040 w 9819136"/>
              <a:gd name="connsiteY2" fmla="*/ 0 h 1060476"/>
              <a:gd name="connsiteX3" fmla="*/ 1075985 w 9819136"/>
              <a:gd name="connsiteY3" fmla="*/ 0 h 1060476"/>
              <a:gd name="connsiteX4" fmla="*/ 1383619 w 9819136"/>
              <a:gd name="connsiteY4" fmla="*/ 0 h 1060476"/>
              <a:gd name="connsiteX5" fmla="*/ 1691252 w 9819136"/>
              <a:gd name="connsiteY5" fmla="*/ 0 h 1060476"/>
              <a:gd name="connsiteX6" fmla="*/ 2282854 w 9819136"/>
              <a:gd name="connsiteY6" fmla="*/ 0 h 1060476"/>
              <a:gd name="connsiteX7" fmla="*/ 2969113 w 9819136"/>
              <a:gd name="connsiteY7" fmla="*/ 0 h 1060476"/>
              <a:gd name="connsiteX8" fmla="*/ 3371402 w 9819136"/>
              <a:gd name="connsiteY8" fmla="*/ 0 h 1060476"/>
              <a:gd name="connsiteX9" fmla="*/ 3679035 w 9819136"/>
              <a:gd name="connsiteY9" fmla="*/ 0 h 1060476"/>
              <a:gd name="connsiteX10" fmla="*/ 4270638 w 9819136"/>
              <a:gd name="connsiteY10" fmla="*/ 0 h 1060476"/>
              <a:gd name="connsiteX11" fmla="*/ 4672927 w 9819136"/>
              <a:gd name="connsiteY11" fmla="*/ 0 h 1060476"/>
              <a:gd name="connsiteX12" fmla="*/ 5359186 w 9819136"/>
              <a:gd name="connsiteY12" fmla="*/ 0 h 1060476"/>
              <a:gd name="connsiteX13" fmla="*/ 5666819 w 9819136"/>
              <a:gd name="connsiteY13" fmla="*/ 0 h 1060476"/>
              <a:gd name="connsiteX14" fmla="*/ 6069108 w 9819136"/>
              <a:gd name="connsiteY14" fmla="*/ 0 h 1060476"/>
              <a:gd name="connsiteX15" fmla="*/ 6755367 w 9819136"/>
              <a:gd name="connsiteY15" fmla="*/ 0 h 1060476"/>
              <a:gd name="connsiteX16" fmla="*/ 7346969 w 9819136"/>
              <a:gd name="connsiteY16" fmla="*/ 0 h 1060476"/>
              <a:gd name="connsiteX17" fmla="*/ 8127884 w 9819136"/>
              <a:gd name="connsiteY17" fmla="*/ 0 h 1060476"/>
              <a:gd name="connsiteX18" fmla="*/ 8908799 w 9819136"/>
              <a:gd name="connsiteY18" fmla="*/ 0 h 1060476"/>
              <a:gd name="connsiteX19" fmla="*/ 9642386 w 9819136"/>
              <a:gd name="connsiteY19" fmla="*/ 0 h 1060476"/>
              <a:gd name="connsiteX20" fmla="*/ 9819136 w 9819136"/>
              <a:gd name="connsiteY20" fmla="*/ 176750 h 1060476"/>
              <a:gd name="connsiteX21" fmla="*/ 9819136 w 9819136"/>
              <a:gd name="connsiteY21" fmla="*/ 523168 h 1060476"/>
              <a:gd name="connsiteX22" fmla="*/ 9819136 w 9819136"/>
              <a:gd name="connsiteY22" fmla="*/ 883726 h 1060476"/>
              <a:gd name="connsiteX23" fmla="*/ 9642386 w 9819136"/>
              <a:gd name="connsiteY23" fmla="*/ 1060476 h 1060476"/>
              <a:gd name="connsiteX24" fmla="*/ 9145440 w 9819136"/>
              <a:gd name="connsiteY24" fmla="*/ 1060476 h 1060476"/>
              <a:gd name="connsiteX25" fmla="*/ 8459182 w 9819136"/>
              <a:gd name="connsiteY25" fmla="*/ 1060476 h 1060476"/>
              <a:gd name="connsiteX26" fmla="*/ 7678267 w 9819136"/>
              <a:gd name="connsiteY26" fmla="*/ 1060476 h 1060476"/>
              <a:gd name="connsiteX27" fmla="*/ 6992008 w 9819136"/>
              <a:gd name="connsiteY27" fmla="*/ 1060476 h 1060476"/>
              <a:gd name="connsiteX28" fmla="*/ 6684375 w 9819136"/>
              <a:gd name="connsiteY28" fmla="*/ 1060476 h 1060476"/>
              <a:gd name="connsiteX29" fmla="*/ 6092773 w 9819136"/>
              <a:gd name="connsiteY29" fmla="*/ 1060476 h 1060476"/>
              <a:gd name="connsiteX30" fmla="*/ 5785139 w 9819136"/>
              <a:gd name="connsiteY30" fmla="*/ 1060476 h 1060476"/>
              <a:gd name="connsiteX31" fmla="*/ 5098881 w 9819136"/>
              <a:gd name="connsiteY31" fmla="*/ 1060476 h 1060476"/>
              <a:gd name="connsiteX32" fmla="*/ 4601935 w 9819136"/>
              <a:gd name="connsiteY32" fmla="*/ 1060476 h 1060476"/>
              <a:gd name="connsiteX33" fmla="*/ 4294302 w 9819136"/>
              <a:gd name="connsiteY33" fmla="*/ 1060476 h 1060476"/>
              <a:gd name="connsiteX34" fmla="*/ 3892012 w 9819136"/>
              <a:gd name="connsiteY34" fmla="*/ 1060476 h 1060476"/>
              <a:gd name="connsiteX35" fmla="*/ 3300410 w 9819136"/>
              <a:gd name="connsiteY35" fmla="*/ 1060476 h 1060476"/>
              <a:gd name="connsiteX36" fmla="*/ 2708808 w 9819136"/>
              <a:gd name="connsiteY36" fmla="*/ 1060476 h 1060476"/>
              <a:gd name="connsiteX37" fmla="*/ 2211862 w 9819136"/>
              <a:gd name="connsiteY37" fmla="*/ 1060476 h 1060476"/>
              <a:gd name="connsiteX38" fmla="*/ 1525603 w 9819136"/>
              <a:gd name="connsiteY38" fmla="*/ 1060476 h 1060476"/>
              <a:gd name="connsiteX39" fmla="*/ 1217970 w 9819136"/>
              <a:gd name="connsiteY39" fmla="*/ 1060476 h 1060476"/>
              <a:gd name="connsiteX40" fmla="*/ 176750 w 9819136"/>
              <a:gd name="connsiteY40" fmla="*/ 1060476 h 1060476"/>
              <a:gd name="connsiteX41" fmla="*/ 0 w 9819136"/>
              <a:gd name="connsiteY41" fmla="*/ 883726 h 1060476"/>
              <a:gd name="connsiteX42" fmla="*/ 0 w 9819136"/>
              <a:gd name="connsiteY42" fmla="*/ 537308 h 1060476"/>
              <a:gd name="connsiteX43" fmla="*/ 0 w 9819136"/>
              <a:gd name="connsiteY43" fmla="*/ 176750 h 106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819136" h="1060476" fill="none" extrusionOk="0">
                <a:moveTo>
                  <a:pt x="0" y="176750"/>
                </a:moveTo>
                <a:cubicBezTo>
                  <a:pt x="-21022" y="72737"/>
                  <a:pt x="69171" y="-9548"/>
                  <a:pt x="176750" y="0"/>
                </a:cubicBezTo>
                <a:cubicBezTo>
                  <a:pt x="300577" y="-2023"/>
                  <a:pt x="419832" y="18879"/>
                  <a:pt x="579040" y="0"/>
                </a:cubicBezTo>
                <a:cubicBezTo>
                  <a:pt x="738248" y="-18879"/>
                  <a:pt x="838711" y="38837"/>
                  <a:pt x="1075985" y="0"/>
                </a:cubicBezTo>
                <a:cubicBezTo>
                  <a:pt x="1313259" y="-38837"/>
                  <a:pt x="1237719" y="994"/>
                  <a:pt x="1383619" y="0"/>
                </a:cubicBezTo>
                <a:cubicBezTo>
                  <a:pt x="1529519" y="-994"/>
                  <a:pt x="1604606" y="24742"/>
                  <a:pt x="1691252" y="0"/>
                </a:cubicBezTo>
                <a:cubicBezTo>
                  <a:pt x="1777898" y="-24742"/>
                  <a:pt x="2102551" y="57895"/>
                  <a:pt x="2282854" y="0"/>
                </a:cubicBezTo>
                <a:cubicBezTo>
                  <a:pt x="2463157" y="-57895"/>
                  <a:pt x="2768707" y="48013"/>
                  <a:pt x="2969113" y="0"/>
                </a:cubicBezTo>
                <a:cubicBezTo>
                  <a:pt x="3169519" y="-48013"/>
                  <a:pt x="3204394" y="33168"/>
                  <a:pt x="3371402" y="0"/>
                </a:cubicBezTo>
                <a:cubicBezTo>
                  <a:pt x="3538410" y="-33168"/>
                  <a:pt x="3580836" y="20018"/>
                  <a:pt x="3679035" y="0"/>
                </a:cubicBezTo>
                <a:cubicBezTo>
                  <a:pt x="3777234" y="-20018"/>
                  <a:pt x="3991144" y="442"/>
                  <a:pt x="4270638" y="0"/>
                </a:cubicBezTo>
                <a:cubicBezTo>
                  <a:pt x="4550132" y="-442"/>
                  <a:pt x="4516478" y="12837"/>
                  <a:pt x="4672927" y="0"/>
                </a:cubicBezTo>
                <a:cubicBezTo>
                  <a:pt x="4829376" y="-12837"/>
                  <a:pt x="5038527" y="22521"/>
                  <a:pt x="5359186" y="0"/>
                </a:cubicBezTo>
                <a:cubicBezTo>
                  <a:pt x="5679845" y="-22521"/>
                  <a:pt x="5538228" y="1474"/>
                  <a:pt x="5666819" y="0"/>
                </a:cubicBezTo>
                <a:cubicBezTo>
                  <a:pt x="5795410" y="-1474"/>
                  <a:pt x="5884469" y="31622"/>
                  <a:pt x="6069108" y="0"/>
                </a:cubicBezTo>
                <a:cubicBezTo>
                  <a:pt x="6253747" y="-31622"/>
                  <a:pt x="6445774" y="39434"/>
                  <a:pt x="6755367" y="0"/>
                </a:cubicBezTo>
                <a:cubicBezTo>
                  <a:pt x="7064960" y="-39434"/>
                  <a:pt x="7208411" y="68076"/>
                  <a:pt x="7346969" y="0"/>
                </a:cubicBezTo>
                <a:cubicBezTo>
                  <a:pt x="7485527" y="-68076"/>
                  <a:pt x="7899346" y="31642"/>
                  <a:pt x="8127884" y="0"/>
                </a:cubicBezTo>
                <a:cubicBezTo>
                  <a:pt x="8356422" y="-31642"/>
                  <a:pt x="8741879" y="70140"/>
                  <a:pt x="8908799" y="0"/>
                </a:cubicBezTo>
                <a:cubicBezTo>
                  <a:pt x="9075720" y="-70140"/>
                  <a:pt x="9289612" y="67906"/>
                  <a:pt x="9642386" y="0"/>
                </a:cubicBezTo>
                <a:cubicBezTo>
                  <a:pt x="9723149" y="-8814"/>
                  <a:pt x="9807142" y="62060"/>
                  <a:pt x="9819136" y="176750"/>
                </a:cubicBezTo>
                <a:cubicBezTo>
                  <a:pt x="9840742" y="303385"/>
                  <a:pt x="9813752" y="422287"/>
                  <a:pt x="9819136" y="523168"/>
                </a:cubicBezTo>
                <a:cubicBezTo>
                  <a:pt x="9824520" y="624049"/>
                  <a:pt x="9777121" y="780677"/>
                  <a:pt x="9819136" y="883726"/>
                </a:cubicBezTo>
                <a:cubicBezTo>
                  <a:pt x="9790810" y="983126"/>
                  <a:pt x="9728099" y="1079396"/>
                  <a:pt x="9642386" y="1060476"/>
                </a:cubicBezTo>
                <a:cubicBezTo>
                  <a:pt x="9529484" y="1077214"/>
                  <a:pt x="9319149" y="1002694"/>
                  <a:pt x="9145440" y="1060476"/>
                </a:cubicBezTo>
                <a:cubicBezTo>
                  <a:pt x="8971731" y="1118258"/>
                  <a:pt x="8612476" y="1017773"/>
                  <a:pt x="8459182" y="1060476"/>
                </a:cubicBezTo>
                <a:cubicBezTo>
                  <a:pt x="8305888" y="1103179"/>
                  <a:pt x="7834961" y="1029752"/>
                  <a:pt x="7678267" y="1060476"/>
                </a:cubicBezTo>
                <a:cubicBezTo>
                  <a:pt x="7521574" y="1091200"/>
                  <a:pt x="7190521" y="993731"/>
                  <a:pt x="6992008" y="1060476"/>
                </a:cubicBezTo>
                <a:cubicBezTo>
                  <a:pt x="6793495" y="1127221"/>
                  <a:pt x="6814781" y="1034031"/>
                  <a:pt x="6684375" y="1060476"/>
                </a:cubicBezTo>
                <a:cubicBezTo>
                  <a:pt x="6553969" y="1086921"/>
                  <a:pt x="6277914" y="1046119"/>
                  <a:pt x="6092773" y="1060476"/>
                </a:cubicBezTo>
                <a:cubicBezTo>
                  <a:pt x="5907632" y="1074833"/>
                  <a:pt x="5929268" y="1037766"/>
                  <a:pt x="5785139" y="1060476"/>
                </a:cubicBezTo>
                <a:cubicBezTo>
                  <a:pt x="5641010" y="1083186"/>
                  <a:pt x="5419250" y="1050729"/>
                  <a:pt x="5098881" y="1060476"/>
                </a:cubicBezTo>
                <a:cubicBezTo>
                  <a:pt x="4778512" y="1070223"/>
                  <a:pt x="4729517" y="1056175"/>
                  <a:pt x="4601935" y="1060476"/>
                </a:cubicBezTo>
                <a:cubicBezTo>
                  <a:pt x="4474353" y="1064777"/>
                  <a:pt x="4389337" y="1035252"/>
                  <a:pt x="4294302" y="1060476"/>
                </a:cubicBezTo>
                <a:cubicBezTo>
                  <a:pt x="4199267" y="1085700"/>
                  <a:pt x="4052763" y="1048662"/>
                  <a:pt x="3892012" y="1060476"/>
                </a:cubicBezTo>
                <a:cubicBezTo>
                  <a:pt x="3731261" y="1072290"/>
                  <a:pt x="3461225" y="1008283"/>
                  <a:pt x="3300410" y="1060476"/>
                </a:cubicBezTo>
                <a:cubicBezTo>
                  <a:pt x="3139595" y="1112669"/>
                  <a:pt x="2893114" y="1002890"/>
                  <a:pt x="2708808" y="1060476"/>
                </a:cubicBezTo>
                <a:cubicBezTo>
                  <a:pt x="2524502" y="1118062"/>
                  <a:pt x="2356486" y="1030622"/>
                  <a:pt x="2211862" y="1060476"/>
                </a:cubicBezTo>
                <a:cubicBezTo>
                  <a:pt x="2067238" y="1090330"/>
                  <a:pt x="1670222" y="989614"/>
                  <a:pt x="1525603" y="1060476"/>
                </a:cubicBezTo>
                <a:cubicBezTo>
                  <a:pt x="1380984" y="1131338"/>
                  <a:pt x="1316121" y="1044321"/>
                  <a:pt x="1217970" y="1060476"/>
                </a:cubicBezTo>
                <a:cubicBezTo>
                  <a:pt x="1119819" y="1076631"/>
                  <a:pt x="657515" y="997656"/>
                  <a:pt x="176750" y="1060476"/>
                </a:cubicBezTo>
                <a:cubicBezTo>
                  <a:pt x="81011" y="1061533"/>
                  <a:pt x="-1064" y="985676"/>
                  <a:pt x="0" y="883726"/>
                </a:cubicBezTo>
                <a:cubicBezTo>
                  <a:pt x="-35400" y="772276"/>
                  <a:pt x="13034" y="626887"/>
                  <a:pt x="0" y="537308"/>
                </a:cubicBezTo>
                <a:cubicBezTo>
                  <a:pt x="-13034" y="447729"/>
                  <a:pt x="30793" y="288287"/>
                  <a:pt x="0" y="176750"/>
                </a:cubicBezTo>
                <a:close/>
              </a:path>
              <a:path w="9819136" h="1060476" stroke="0" extrusionOk="0">
                <a:moveTo>
                  <a:pt x="0" y="176750"/>
                </a:moveTo>
                <a:cubicBezTo>
                  <a:pt x="10356" y="82843"/>
                  <a:pt x="85762" y="15195"/>
                  <a:pt x="176750" y="0"/>
                </a:cubicBezTo>
                <a:cubicBezTo>
                  <a:pt x="256408" y="-7795"/>
                  <a:pt x="334128" y="19854"/>
                  <a:pt x="484383" y="0"/>
                </a:cubicBezTo>
                <a:cubicBezTo>
                  <a:pt x="634638" y="-19854"/>
                  <a:pt x="836361" y="46988"/>
                  <a:pt x="1170642" y="0"/>
                </a:cubicBezTo>
                <a:cubicBezTo>
                  <a:pt x="1504923" y="-46988"/>
                  <a:pt x="1531600" y="25358"/>
                  <a:pt x="1762244" y="0"/>
                </a:cubicBezTo>
                <a:cubicBezTo>
                  <a:pt x="1992888" y="-25358"/>
                  <a:pt x="1971788" y="10172"/>
                  <a:pt x="2069877" y="0"/>
                </a:cubicBezTo>
                <a:cubicBezTo>
                  <a:pt x="2167966" y="-10172"/>
                  <a:pt x="2271119" y="32891"/>
                  <a:pt x="2377510" y="0"/>
                </a:cubicBezTo>
                <a:cubicBezTo>
                  <a:pt x="2483901" y="-32891"/>
                  <a:pt x="2622257" y="8847"/>
                  <a:pt x="2685144" y="0"/>
                </a:cubicBezTo>
                <a:cubicBezTo>
                  <a:pt x="2748031" y="-8847"/>
                  <a:pt x="3125573" y="21872"/>
                  <a:pt x="3276746" y="0"/>
                </a:cubicBezTo>
                <a:cubicBezTo>
                  <a:pt x="3427919" y="-21872"/>
                  <a:pt x="3499146" y="5939"/>
                  <a:pt x="3679035" y="0"/>
                </a:cubicBezTo>
                <a:cubicBezTo>
                  <a:pt x="3858924" y="-5939"/>
                  <a:pt x="4298069" y="65806"/>
                  <a:pt x="4459950" y="0"/>
                </a:cubicBezTo>
                <a:cubicBezTo>
                  <a:pt x="4621831" y="-65806"/>
                  <a:pt x="4874047" y="7901"/>
                  <a:pt x="5240865" y="0"/>
                </a:cubicBezTo>
                <a:cubicBezTo>
                  <a:pt x="5607684" y="-7901"/>
                  <a:pt x="5784240" y="39432"/>
                  <a:pt x="5927124" y="0"/>
                </a:cubicBezTo>
                <a:cubicBezTo>
                  <a:pt x="6070008" y="-39432"/>
                  <a:pt x="6234499" y="55693"/>
                  <a:pt x="6424070" y="0"/>
                </a:cubicBezTo>
                <a:cubicBezTo>
                  <a:pt x="6613641" y="-55693"/>
                  <a:pt x="6685949" y="12979"/>
                  <a:pt x="6921016" y="0"/>
                </a:cubicBezTo>
                <a:cubicBezTo>
                  <a:pt x="7156083" y="-12979"/>
                  <a:pt x="7532121" y="35763"/>
                  <a:pt x="7701931" y="0"/>
                </a:cubicBezTo>
                <a:cubicBezTo>
                  <a:pt x="7871741" y="-35763"/>
                  <a:pt x="8058938" y="61380"/>
                  <a:pt x="8293533" y="0"/>
                </a:cubicBezTo>
                <a:cubicBezTo>
                  <a:pt x="8528128" y="-61380"/>
                  <a:pt x="8827406" y="72052"/>
                  <a:pt x="8979791" y="0"/>
                </a:cubicBezTo>
                <a:cubicBezTo>
                  <a:pt x="9132176" y="-72052"/>
                  <a:pt x="9471444" y="49003"/>
                  <a:pt x="9642386" y="0"/>
                </a:cubicBezTo>
                <a:cubicBezTo>
                  <a:pt x="9743180" y="1981"/>
                  <a:pt x="9827163" y="92074"/>
                  <a:pt x="9819136" y="176750"/>
                </a:cubicBezTo>
                <a:cubicBezTo>
                  <a:pt x="9831329" y="331315"/>
                  <a:pt x="9816677" y="397529"/>
                  <a:pt x="9819136" y="544378"/>
                </a:cubicBezTo>
                <a:cubicBezTo>
                  <a:pt x="9821595" y="691227"/>
                  <a:pt x="9779704" y="765253"/>
                  <a:pt x="9819136" y="883726"/>
                </a:cubicBezTo>
                <a:cubicBezTo>
                  <a:pt x="9832715" y="978665"/>
                  <a:pt x="9752503" y="1061678"/>
                  <a:pt x="9642386" y="1060476"/>
                </a:cubicBezTo>
                <a:cubicBezTo>
                  <a:pt x="9306800" y="1108355"/>
                  <a:pt x="9262183" y="1031819"/>
                  <a:pt x="8956127" y="1060476"/>
                </a:cubicBezTo>
                <a:cubicBezTo>
                  <a:pt x="8650071" y="1089133"/>
                  <a:pt x="8484920" y="1022094"/>
                  <a:pt x="8175212" y="1060476"/>
                </a:cubicBezTo>
                <a:cubicBezTo>
                  <a:pt x="7865505" y="1098858"/>
                  <a:pt x="7784566" y="996127"/>
                  <a:pt x="7488954" y="1060476"/>
                </a:cubicBezTo>
                <a:cubicBezTo>
                  <a:pt x="7193342" y="1124825"/>
                  <a:pt x="7114107" y="1024112"/>
                  <a:pt x="6897352" y="1060476"/>
                </a:cubicBezTo>
                <a:cubicBezTo>
                  <a:pt x="6680597" y="1096840"/>
                  <a:pt x="6436805" y="1027386"/>
                  <a:pt x="6211093" y="1060476"/>
                </a:cubicBezTo>
                <a:cubicBezTo>
                  <a:pt x="5985381" y="1093566"/>
                  <a:pt x="5998348" y="1023887"/>
                  <a:pt x="5903460" y="1060476"/>
                </a:cubicBezTo>
                <a:cubicBezTo>
                  <a:pt x="5808572" y="1097065"/>
                  <a:pt x="5610868" y="1030235"/>
                  <a:pt x="5501170" y="1060476"/>
                </a:cubicBezTo>
                <a:cubicBezTo>
                  <a:pt x="5391472" y="1090717"/>
                  <a:pt x="5189575" y="1057710"/>
                  <a:pt x="5098881" y="1060476"/>
                </a:cubicBezTo>
                <a:cubicBezTo>
                  <a:pt x="5008187" y="1063242"/>
                  <a:pt x="4722310" y="1005929"/>
                  <a:pt x="4412622" y="1060476"/>
                </a:cubicBezTo>
                <a:cubicBezTo>
                  <a:pt x="4102934" y="1115023"/>
                  <a:pt x="4245168" y="1026816"/>
                  <a:pt x="4104989" y="1060476"/>
                </a:cubicBezTo>
                <a:cubicBezTo>
                  <a:pt x="3964810" y="1094136"/>
                  <a:pt x="3704843" y="1042711"/>
                  <a:pt x="3418730" y="1060476"/>
                </a:cubicBezTo>
                <a:cubicBezTo>
                  <a:pt x="3132617" y="1078241"/>
                  <a:pt x="2974291" y="1007425"/>
                  <a:pt x="2732472" y="1060476"/>
                </a:cubicBezTo>
                <a:cubicBezTo>
                  <a:pt x="2490653" y="1113527"/>
                  <a:pt x="2183462" y="1033899"/>
                  <a:pt x="1951557" y="1060476"/>
                </a:cubicBezTo>
                <a:cubicBezTo>
                  <a:pt x="1719653" y="1087053"/>
                  <a:pt x="1719859" y="1053135"/>
                  <a:pt x="1643924" y="1060476"/>
                </a:cubicBezTo>
                <a:cubicBezTo>
                  <a:pt x="1567989" y="1067817"/>
                  <a:pt x="1299568" y="1010923"/>
                  <a:pt x="957665" y="1060476"/>
                </a:cubicBezTo>
                <a:cubicBezTo>
                  <a:pt x="615762" y="1110029"/>
                  <a:pt x="405373" y="974405"/>
                  <a:pt x="176750" y="1060476"/>
                </a:cubicBezTo>
                <a:cubicBezTo>
                  <a:pt x="77276" y="1046930"/>
                  <a:pt x="1282" y="977687"/>
                  <a:pt x="0" y="883726"/>
                </a:cubicBezTo>
                <a:cubicBezTo>
                  <a:pt x="-42020" y="812360"/>
                  <a:pt x="3112" y="637543"/>
                  <a:pt x="0" y="530238"/>
                </a:cubicBezTo>
                <a:cubicBezTo>
                  <a:pt x="-3112" y="422933"/>
                  <a:pt x="8939" y="318544"/>
                  <a:pt x="0" y="1767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hát bạn nhỏ gặp vấn đề gì?</a:t>
            </a:r>
            <a:endParaRPr lang="en-US" sz="4000" dirty="0" err="1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D341D4-19F6-4B7C-B2F7-32FA9156F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629" y="2317685"/>
            <a:ext cx="80047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185057"/>
            <a:ext cx="11616677" cy="65625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359230" y="194306"/>
            <a:ext cx="11408228" cy="1015369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1. C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hỉ và nói tên các bộ phận chính của cơ quan tiêu hoá trong sơ đồ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đây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621615-145B-4493-B4CA-C8C24F8E773A}"/>
              </a:ext>
            </a:extLst>
          </p:cNvPr>
          <p:cNvSpPr/>
          <p:nvPr/>
        </p:nvSpPr>
        <p:spPr>
          <a:xfrm>
            <a:off x="6981826" y="1733550"/>
            <a:ext cx="4796518" cy="4229100"/>
          </a:xfrm>
          <a:custGeom>
            <a:avLst/>
            <a:gdLst>
              <a:gd name="connsiteX0" fmla="*/ 0 w 4796518"/>
              <a:gd name="connsiteY0" fmla="*/ 704864 h 4229100"/>
              <a:gd name="connsiteX1" fmla="*/ 704864 w 4796518"/>
              <a:gd name="connsiteY1" fmla="*/ 0 h 4229100"/>
              <a:gd name="connsiteX2" fmla="*/ 4091654 w 4796518"/>
              <a:gd name="connsiteY2" fmla="*/ 0 h 4229100"/>
              <a:gd name="connsiteX3" fmla="*/ 4796518 w 4796518"/>
              <a:gd name="connsiteY3" fmla="*/ 704864 h 4229100"/>
              <a:gd name="connsiteX4" fmla="*/ 4796518 w 4796518"/>
              <a:gd name="connsiteY4" fmla="*/ 3524236 h 4229100"/>
              <a:gd name="connsiteX5" fmla="*/ 4091654 w 4796518"/>
              <a:gd name="connsiteY5" fmla="*/ 4229100 h 4229100"/>
              <a:gd name="connsiteX6" fmla="*/ 704864 w 4796518"/>
              <a:gd name="connsiteY6" fmla="*/ 4229100 h 4229100"/>
              <a:gd name="connsiteX7" fmla="*/ 0 w 4796518"/>
              <a:gd name="connsiteY7" fmla="*/ 3524236 h 4229100"/>
              <a:gd name="connsiteX8" fmla="*/ 0 w 4796518"/>
              <a:gd name="connsiteY8" fmla="*/ 704864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96518" h="4229100" fill="none" extrusionOk="0">
                <a:moveTo>
                  <a:pt x="0" y="704864"/>
                </a:moveTo>
                <a:cubicBezTo>
                  <a:pt x="-19505" y="334271"/>
                  <a:pt x="287019" y="9268"/>
                  <a:pt x="704864" y="0"/>
                </a:cubicBezTo>
                <a:cubicBezTo>
                  <a:pt x="2016707" y="-88141"/>
                  <a:pt x="3422420" y="-30127"/>
                  <a:pt x="4091654" y="0"/>
                </a:cubicBezTo>
                <a:cubicBezTo>
                  <a:pt x="4463393" y="-50789"/>
                  <a:pt x="4856727" y="295142"/>
                  <a:pt x="4796518" y="704864"/>
                </a:cubicBezTo>
                <a:cubicBezTo>
                  <a:pt x="4819812" y="1673141"/>
                  <a:pt x="4682121" y="2337406"/>
                  <a:pt x="4796518" y="3524236"/>
                </a:cubicBezTo>
                <a:cubicBezTo>
                  <a:pt x="4838286" y="3949134"/>
                  <a:pt x="4491287" y="4239192"/>
                  <a:pt x="4091654" y="4229100"/>
                </a:cubicBezTo>
                <a:cubicBezTo>
                  <a:pt x="3718477" y="4071708"/>
                  <a:pt x="1522980" y="4211322"/>
                  <a:pt x="704864" y="4229100"/>
                </a:cubicBezTo>
                <a:cubicBezTo>
                  <a:pt x="306974" y="4217037"/>
                  <a:pt x="-7456" y="3860115"/>
                  <a:pt x="0" y="3524236"/>
                </a:cubicBezTo>
                <a:cubicBezTo>
                  <a:pt x="-165838" y="2574232"/>
                  <a:pt x="-140199" y="2055344"/>
                  <a:pt x="0" y="704864"/>
                </a:cubicBezTo>
                <a:close/>
              </a:path>
              <a:path w="4796518" h="4229100" stroke="0" extrusionOk="0">
                <a:moveTo>
                  <a:pt x="0" y="704864"/>
                </a:moveTo>
                <a:cubicBezTo>
                  <a:pt x="-8130" y="315763"/>
                  <a:pt x="275037" y="-63748"/>
                  <a:pt x="704864" y="0"/>
                </a:cubicBezTo>
                <a:cubicBezTo>
                  <a:pt x="1579754" y="35450"/>
                  <a:pt x="3299194" y="37244"/>
                  <a:pt x="4091654" y="0"/>
                </a:cubicBezTo>
                <a:cubicBezTo>
                  <a:pt x="4493173" y="-31538"/>
                  <a:pt x="4772658" y="314555"/>
                  <a:pt x="4796518" y="704864"/>
                </a:cubicBezTo>
                <a:cubicBezTo>
                  <a:pt x="4952155" y="1616458"/>
                  <a:pt x="4695280" y="2549340"/>
                  <a:pt x="4796518" y="3524236"/>
                </a:cubicBezTo>
                <a:cubicBezTo>
                  <a:pt x="4857428" y="3905096"/>
                  <a:pt x="4458237" y="4167955"/>
                  <a:pt x="4091654" y="4229100"/>
                </a:cubicBezTo>
                <a:cubicBezTo>
                  <a:pt x="2480134" y="4207595"/>
                  <a:pt x="1148109" y="4357227"/>
                  <a:pt x="704864" y="4229100"/>
                </a:cubicBezTo>
                <a:cubicBezTo>
                  <a:pt x="353835" y="4206499"/>
                  <a:pt x="37795" y="3932079"/>
                  <a:pt x="0" y="3524236"/>
                </a:cubicBezTo>
                <a:cubicBezTo>
                  <a:pt x="-124700" y="2889705"/>
                  <a:pt x="-57919" y="2016346"/>
                  <a:pt x="0" y="70486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quan tiêu hóa gồm hai phần chính là ống tiêu hóa </a:t>
            </a:r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(gồm: miệng, thực quản, dạ dày, ruột non, ruột già và hậu môn)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các tuyến tiêu hóa </a:t>
            </a:r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(gồm: tuyến nước bọt, gan tiết ra mạt được chứa trong túi mật và tuyến tụy).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33F21-DEDF-4583-B0FB-6DA442510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1414462"/>
            <a:ext cx="54387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BC9A01-15B4-45FF-966C-0936E0AC5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708" y="2562539"/>
            <a:ext cx="5297883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B2E14B-50EB-4396-8FE8-BB7A41A67C1E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08E1C1D-A7C7-4636-9640-ADE3D7435C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8" y="0"/>
            <a:ext cx="10588003" cy="7040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3D2DC4-8CFF-426E-BA72-9AC7DC71B50C}"/>
              </a:ext>
            </a:extLst>
          </p:cNvPr>
          <p:cNvSpPr txBox="1"/>
          <p:nvPr/>
        </p:nvSpPr>
        <p:spPr>
          <a:xfrm>
            <a:off x="3181350" y="3454854"/>
            <a:ext cx="58782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hóa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2800" b="1" dirty="0"/>
              <a:t>Trong cùng một thời gian, nhóm nào gắn các thẻ chữ vào sơ đồ nhanh, đúng và đẹp và treo lên bảng lớp trước là thắng cuộc.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F98C84-2123-49F7-92C5-4BD93FD0E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108" y="2530555"/>
            <a:ext cx="705368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BCE9A-3AD4-4D7D-86AB-6D6075FDF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4" y="566737"/>
            <a:ext cx="7743825" cy="5507720"/>
          </a:xfrm>
          <a:prstGeom prst="rect">
            <a:avLst/>
          </a:prstGeom>
        </p:spPr>
      </p:pic>
      <p:pic>
        <p:nvPicPr>
          <p:cNvPr id="7" name="Picture 8" descr="Digit 120">
            <a:extLst>
              <a:ext uri="{FF2B5EF4-FFF2-40B4-BE49-F238E27FC236}">
                <a16:creationId xmlns:a16="http://schemas.microsoft.com/office/drawing/2014/main" id="{AFE73A04-0559-45B5-885C-932A3A0D3C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2925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2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279</Words>
  <Application>Microsoft Office PowerPoint</Application>
  <PresentationFormat>Widescreen</PresentationFormat>
  <Paragraphs>24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Bubblegum Sans</vt:lpstr>
      <vt:lpstr>Calibri</vt:lpstr>
      <vt:lpstr>Calibri Light</vt:lpstr>
      <vt:lpstr>Times New Roman</vt:lpstr>
      <vt:lpstr>UTM Avo</vt:lpstr>
      <vt:lpstr>Custom Design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15</cp:revision>
  <dcterms:created xsi:type="dcterms:W3CDTF">2023-01-15T01:13:26Z</dcterms:created>
  <dcterms:modified xsi:type="dcterms:W3CDTF">2023-02-13T23:58:29Z</dcterms:modified>
</cp:coreProperties>
</file>