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75" r:id="rId4"/>
    <p:sldMasterId id="2147483680" r:id="rId5"/>
    <p:sldMasterId id="2147483692" r:id="rId6"/>
  </p:sldMasterIdLst>
  <p:notesMasterIdLst>
    <p:notesMasterId r:id="rId24"/>
  </p:notesMasterIdLst>
  <p:sldIdLst>
    <p:sldId id="375" r:id="rId7"/>
    <p:sldId id="256" r:id="rId8"/>
    <p:sldId id="257" r:id="rId9"/>
    <p:sldId id="777" r:id="rId10"/>
    <p:sldId id="769" r:id="rId11"/>
    <p:sldId id="260" r:id="rId12"/>
    <p:sldId id="481" r:id="rId13"/>
    <p:sldId id="771" r:id="rId14"/>
    <p:sldId id="449" r:id="rId15"/>
    <p:sldId id="446" r:id="rId16"/>
    <p:sldId id="773" r:id="rId17"/>
    <p:sldId id="287" r:id="rId18"/>
    <p:sldId id="441" r:id="rId19"/>
    <p:sldId id="281" r:id="rId20"/>
    <p:sldId id="774" r:id="rId21"/>
    <p:sldId id="290" r:id="rId22"/>
    <p:sldId id="291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CC"/>
    <a:srgbClr val="FF3399"/>
    <a:srgbClr val="FF0066"/>
    <a:srgbClr val="FF7C80"/>
    <a:srgbClr val="EDF6F7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46" d="100"/>
          <a:sy n="46" d="100"/>
        </p:scale>
        <p:origin x="784" y="3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39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hyperlink" Target="https://www.publicdomainpictures.net/en/view-image.php?image=243068&amp;picture=snow-background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hyperlink" Target="https://www.publicdomainpictures.net/en/view-image.php?image=243068&amp;picture=snow-background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publicdomainpictures.net/en/view-image.php?image=243068&amp;picture=snow-background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hyperlink" Target="https://www.publicdomainpictures.net/en/view-image.php?image=243068&amp;picture=snow-background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5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5A67422-9F10-5791-F7B1-CA363DE531D8}"/>
              </a:ext>
            </a:extLst>
          </p:cNvPr>
          <p:cNvSpPr/>
          <p:nvPr userDrawn="1"/>
        </p:nvSpPr>
        <p:spPr>
          <a:xfrm>
            <a:off x="-813832" y="-711200"/>
            <a:ext cx="17700844" cy="105664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82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1FE665-969E-3407-1522-35BA99E5E7AA}"/>
              </a:ext>
            </a:extLst>
          </p:cNvPr>
          <p:cNvSpPr/>
          <p:nvPr userDrawn="1"/>
        </p:nvSpPr>
        <p:spPr>
          <a:xfrm>
            <a:off x="356052" y="355600"/>
            <a:ext cx="15564535" cy="8432800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2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3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5A67422-9F10-5791-F7B1-CA363DE531D8}"/>
              </a:ext>
            </a:extLst>
          </p:cNvPr>
          <p:cNvSpPr/>
          <p:nvPr userDrawn="1"/>
        </p:nvSpPr>
        <p:spPr>
          <a:xfrm>
            <a:off x="-813832" y="-711200"/>
            <a:ext cx="17700844" cy="105664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0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1FE665-969E-3407-1522-35BA99E5E7AA}"/>
              </a:ext>
            </a:extLst>
          </p:cNvPr>
          <p:cNvSpPr/>
          <p:nvPr userDrawn="1"/>
        </p:nvSpPr>
        <p:spPr>
          <a:xfrm>
            <a:off x="356052" y="355600"/>
            <a:ext cx="15564535" cy="8432800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3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41BD-6966-4A9E-91C5-F26B4F65C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77632-A718-46E0-8191-85BF7C7E3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9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11" indent="0" algn="ctr">
              <a:buNone/>
              <a:defRPr sz="2667"/>
            </a:lvl2pPr>
            <a:lvl3pPr marL="1219024" indent="0" algn="ctr">
              <a:buNone/>
              <a:defRPr sz="2400"/>
            </a:lvl3pPr>
            <a:lvl4pPr marL="1828537" indent="0" algn="ctr">
              <a:buNone/>
              <a:defRPr sz="2133"/>
            </a:lvl4pPr>
            <a:lvl5pPr marL="2438048" indent="0" algn="ctr">
              <a:buNone/>
              <a:defRPr sz="2133"/>
            </a:lvl5pPr>
            <a:lvl6pPr marL="3047560" indent="0" algn="ctr">
              <a:buNone/>
              <a:defRPr sz="2133"/>
            </a:lvl6pPr>
            <a:lvl7pPr marL="3657070" indent="0" algn="ctr">
              <a:buNone/>
              <a:defRPr sz="2133"/>
            </a:lvl7pPr>
            <a:lvl8pPr marL="4266584" indent="0" algn="ctr">
              <a:buNone/>
              <a:defRPr sz="2133"/>
            </a:lvl8pPr>
            <a:lvl9pPr marL="487609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1B088-EA59-43E1-9DF8-8D9BF5D0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C9CE2-EB0E-4790-8FE5-D5C1CD5F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EFF69-413C-4497-BF94-29D288F8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851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F419-1178-4582-8CC4-6B9F16F0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33104-0285-4CDF-BDF5-6CC875E4F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6ED68-F2E0-4CA5-B07E-155E5B3B3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18BF0-3C82-4259-B9DA-D503D2C73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F4095-A57F-47E2-BCD4-E2358936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78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1E03-2CD5-4D6A-957F-B96B69FB3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3" y="2279657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4DC80-12F8-439E-BFA9-D45DB2F5D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3" y="6119286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1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0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53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0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56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0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58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09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72307-E2AC-43EC-881F-6193E23D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E96A-FC2E-4B4B-B90E-5A1EA49B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5B68-110A-4DF8-8F85-63D3CAD5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59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5A67422-9F10-5791-F7B1-CA363DE531D8}"/>
              </a:ext>
            </a:extLst>
          </p:cNvPr>
          <p:cNvSpPr/>
          <p:nvPr userDrawn="1"/>
        </p:nvSpPr>
        <p:spPr>
          <a:xfrm>
            <a:off x="-813832" y="-711200"/>
            <a:ext cx="17700844" cy="105664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9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9456-000B-49AB-B69D-92E5CD73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4C537-F33E-45F8-8E99-4335A095D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8ED1-CCAE-44FA-9C0E-7E09859C4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A1C0B-D34B-4B53-8FA7-A177ED8F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02689-4081-4A2C-8A4F-D26BE19E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DA8FF-A53D-458C-86B3-C8C7FF01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05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3E3F-03FC-47CB-B333-88835ACF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6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E75A4-8C15-4DEC-9B21-71D3415BD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1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11" indent="0">
              <a:buNone/>
              <a:defRPr sz="2667" b="1"/>
            </a:lvl2pPr>
            <a:lvl3pPr marL="1219024" indent="0">
              <a:buNone/>
              <a:defRPr sz="2400" b="1"/>
            </a:lvl3pPr>
            <a:lvl4pPr marL="1828537" indent="0">
              <a:buNone/>
              <a:defRPr sz="2133" b="1"/>
            </a:lvl4pPr>
            <a:lvl5pPr marL="2438048" indent="0">
              <a:buNone/>
              <a:defRPr sz="2133" b="1"/>
            </a:lvl5pPr>
            <a:lvl6pPr marL="3047560" indent="0">
              <a:buNone/>
              <a:defRPr sz="2133" b="1"/>
            </a:lvl6pPr>
            <a:lvl7pPr marL="3657070" indent="0">
              <a:buNone/>
              <a:defRPr sz="2133" b="1"/>
            </a:lvl7pPr>
            <a:lvl8pPr marL="4266584" indent="0">
              <a:buNone/>
              <a:defRPr sz="2133" b="1"/>
            </a:lvl8pPr>
            <a:lvl9pPr marL="487609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C8BA4-AA32-4B1E-A4A5-0246D4F10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6A1FD-8EB1-4A85-A073-E30E4DE71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11" indent="0">
              <a:buNone/>
              <a:defRPr sz="2667" b="1"/>
            </a:lvl2pPr>
            <a:lvl3pPr marL="1219024" indent="0">
              <a:buNone/>
              <a:defRPr sz="2400" b="1"/>
            </a:lvl3pPr>
            <a:lvl4pPr marL="1828537" indent="0">
              <a:buNone/>
              <a:defRPr sz="2133" b="1"/>
            </a:lvl4pPr>
            <a:lvl5pPr marL="2438048" indent="0">
              <a:buNone/>
              <a:defRPr sz="2133" b="1"/>
            </a:lvl5pPr>
            <a:lvl6pPr marL="3047560" indent="0">
              <a:buNone/>
              <a:defRPr sz="2133" b="1"/>
            </a:lvl6pPr>
            <a:lvl7pPr marL="3657070" indent="0">
              <a:buNone/>
              <a:defRPr sz="2133" b="1"/>
            </a:lvl7pPr>
            <a:lvl8pPr marL="4266584" indent="0">
              <a:buNone/>
              <a:defRPr sz="2133" b="1"/>
            </a:lvl8pPr>
            <a:lvl9pPr marL="487609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C4448-3883-4A80-A2B8-6FF3EA0C9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07A637-A98D-4E3B-B4C8-5382E8B9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4FF5C-96EF-4229-8257-D4B9FA13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9C58A9-98A7-46A0-B8A6-CCEE294E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965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F8C2-8765-4A26-9A1A-94BB9B57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D4CBD-0F3E-4BE3-A3FE-1A359D12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80C39-06EB-4871-9B40-62EE9EFE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38F74-0245-4AB0-AFD8-2E4BCE6D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363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342B9-F70D-4E2F-9800-17823D0B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96FAA-7007-4579-B8E2-2DA3F347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44A1D-D55C-4C7A-B46E-0EA6490F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627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2D6CA-E6E9-4251-A70B-693A884E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2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0B7B6-7035-4FBE-AE1B-CB74F3930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71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B2E4B-E78A-473D-81D3-A7BD2D51A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2" y="2743203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11" indent="0">
              <a:buNone/>
              <a:defRPr sz="1867"/>
            </a:lvl2pPr>
            <a:lvl3pPr marL="1219024" indent="0">
              <a:buNone/>
              <a:defRPr sz="1600"/>
            </a:lvl3pPr>
            <a:lvl4pPr marL="1828537" indent="0">
              <a:buNone/>
              <a:defRPr sz="1333"/>
            </a:lvl4pPr>
            <a:lvl5pPr marL="2438048" indent="0">
              <a:buNone/>
              <a:defRPr sz="1333"/>
            </a:lvl5pPr>
            <a:lvl6pPr marL="3047560" indent="0">
              <a:buNone/>
              <a:defRPr sz="1333"/>
            </a:lvl6pPr>
            <a:lvl7pPr marL="3657070" indent="0">
              <a:buNone/>
              <a:defRPr sz="1333"/>
            </a:lvl7pPr>
            <a:lvl8pPr marL="4266584" indent="0">
              <a:buNone/>
              <a:defRPr sz="1333"/>
            </a:lvl8pPr>
            <a:lvl9pPr marL="487609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EC3EB-A3DB-4459-95B5-F3FD0AB65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1F537-C8C8-4B1E-B34C-DEBEDB31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A8D7E-AF74-4D90-A9A4-61E21000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569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080D-1719-49BC-9A91-9AEB44C9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2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3E6DE-50A7-4B35-8901-82849C75E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71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11" indent="0">
              <a:buNone/>
              <a:defRPr sz="3733"/>
            </a:lvl2pPr>
            <a:lvl3pPr marL="1219024" indent="0">
              <a:buNone/>
              <a:defRPr sz="3200"/>
            </a:lvl3pPr>
            <a:lvl4pPr marL="1828537" indent="0">
              <a:buNone/>
              <a:defRPr sz="2667"/>
            </a:lvl4pPr>
            <a:lvl5pPr marL="2438048" indent="0">
              <a:buNone/>
              <a:defRPr sz="2667"/>
            </a:lvl5pPr>
            <a:lvl6pPr marL="3047560" indent="0">
              <a:buNone/>
              <a:defRPr sz="2667"/>
            </a:lvl6pPr>
            <a:lvl7pPr marL="3657070" indent="0">
              <a:buNone/>
              <a:defRPr sz="2667"/>
            </a:lvl7pPr>
            <a:lvl8pPr marL="4266584" indent="0">
              <a:buNone/>
              <a:defRPr sz="2667"/>
            </a:lvl8pPr>
            <a:lvl9pPr marL="4876097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8D514-15FA-42D6-A7F0-1CD97A9E6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2" y="2743203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11" indent="0">
              <a:buNone/>
              <a:defRPr sz="1867"/>
            </a:lvl2pPr>
            <a:lvl3pPr marL="1219024" indent="0">
              <a:buNone/>
              <a:defRPr sz="1600"/>
            </a:lvl3pPr>
            <a:lvl4pPr marL="1828537" indent="0">
              <a:buNone/>
              <a:defRPr sz="1333"/>
            </a:lvl4pPr>
            <a:lvl5pPr marL="2438048" indent="0">
              <a:buNone/>
              <a:defRPr sz="1333"/>
            </a:lvl5pPr>
            <a:lvl6pPr marL="3047560" indent="0">
              <a:buNone/>
              <a:defRPr sz="1333"/>
            </a:lvl6pPr>
            <a:lvl7pPr marL="3657070" indent="0">
              <a:buNone/>
              <a:defRPr sz="1333"/>
            </a:lvl7pPr>
            <a:lvl8pPr marL="4266584" indent="0">
              <a:buNone/>
              <a:defRPr sz="1333"/>
            </a:lvl8pPr>
            <a:lvl9pPr marL="487609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B82F5-1553-4249-A715-ECA1F6BE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6AB57-4FA7-4705-B684-F9485EE2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DBF45-FAA6-4CA3-9F13-64E1E639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166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5696-35EF-400F-879C-FB015A98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D571B-D19D-499E-87FD-24D32864C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26E3C-72F1-4BE4-94A0-4AED4219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145E-7FB3-4975-9F86-EEDF089A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D60EA-88D9-4C4D-8B66-BBBC0142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708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A24DF-41E0-4108-BF73-AB30FE02FB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70" y="486838"/>
            <a:ext cx="3509650" cy="77491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A4075-B6D0-4E18-A6B4-DF48842FD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20" y="486838"/>
            <a:ext cx="10325492" cy="774911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A5C4B-0FAE-4156-9363-4F8A5EA2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903BE-64AC-474F-B228-B6C122EE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DD16-8031-431D-8F12-C8624F21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42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927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817384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1FE665-969E-3407-1522-35BA99E5E7AA}"/>
              </a:ext>
            </a:extLst>
          </p:cNvPr>
          <p:cNvSpPr/>
          <p:nvPr userDrawn="1"/>
        </p:nvSpPr>
        <p:spPr>
          <a:xfrm>
            <a:off x="356052" y="355600"/>
            <a:ext cx="15564535" cy="8432800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54837" y="791156"/>
            <a:ext cx="15166964" cy="1018133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54837" y="2048844"/>
            <a:ext cx="15166964" cy="60736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812682" lvl="0" indent="-60951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625367" lvl="1" indent="-564363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2pPr>
            <a:lvl3pPr marL="2438048" lvl="2" indent="-564363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0731" lvl="3" indent="-564363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3413" lvl="4" indent="-564363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097" lvl="5" indent="-564363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8778" lvl="6" indent="-564363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1461" lvl="7" indent="-564363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4144" lvl="8" indent="-564363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5081270" y="8290164"/>
            <a:ext cx="976705" cy="699733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z="1867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 sz="1867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5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5A67422-9F10-5791-F7B1-CA363DE531D8}"/>
              </a:ext>
            </a:extLst>
          </p:cNvPr>
          <p:cNvSpPr/>
          <p:nvPr userDrawn="1"/>
        </p:nvSpPr>
        <p:spPr>
          <a:xfrm>
            <a:off x="-813832" y="-711200"/>
            <a:ext cx="17700844" cy="105664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1FE665-969E-3407-1522-35BA99E5E7AA}"/>
              </a:ext>
            </a:extLst>
          </p:cNvPr>
          <p:cNvSpPr/>
          <p:nvPr userDrawn="1"/>
        </p:nvSpPr>
        <p:spPr>
          <a:xfrm>
            <a:off x="356052" y="355600"/>
            <a:ext cx="15564535" cy="8432800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1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1" y="1"/>
            <a:ext cx="16272399" cy="3258820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0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3.jpeg"/><Relationship Id="rId5" Type="http://schemas.openxmlformats.org/officeDocument/2006/relationships/theme" Target="../theme/theme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5.xml"/><Relationship Id="rId11" Type="http://schemas.openxmlformats.org/officeDocument/2006/relationships/image" Target="../media/image3.jpeg"/><Relationship Id="rId5" Type="http://schemas.openxmlformats.org/officeDocument/2006/relationships/theme" Target="../theme/theme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11.xml"/><Relationship Id="rId7" Type="http://schemas.openxmlformats.org/officeDocument/2006/relationships/tags" Target="../tags/tag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ags" Target="../tags/tag8.xml"/><Relationship Id="rId11" Type="http://schemas.openxmlformats.org/officeDocument/2006/relationships/image" Target="../media/image3.jpeg"/><Relationship Id="rId5" Type="http://schemas.openxmlformats.org/officeDocument/2006/relationships/theme" Target="../theme/theme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11.xml"/><Relationship Id="rId11" Type="http://schemas.openxmlformats.org/officeDocument/2006/relationships/image" Target="../media/image3.jpeg"/><Relationship Id="rId5" Type="http://schemas.openxmlformats.org/officeDocument/2006/relationships/theme" Target="../theme/theme4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1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ags" Target="../tags/tag15.xml"/><Relationship Id="rId11" Type="http://schemas.openxmlformats.org/officeDocument/2006/relationships/image" Target="../media/image7.png"/><Relationship Id="rId5" Type="http://schemas.openxmlformats.org/officeDocument/2006/relationships/tags" Target="../tags/tag14.xml"/><Relationship Id="rId10" Type="http://schemas.openxmlformats.org/officeDocument/2006/relationships/tags" Target="../tags/tag19.xml"/><Relationship Id="rId4" Type="http://schemas.openxmlformats.org/officeDocument/2006/relationships/theme" Target="../theme/theme6.xml"/><Relationship Id="rId9" Type="http://schemas.openxmlformats.org/officeDocument/2006/relationships/tags" Target="../tags/tag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61D2B16-A070-225E-2B9E-979D56CD96D3}"/>
              </a:ext>
            </a:extLst>
          </p:cNvPr>
          <p:cNvSpPr txBox="1"/>
          <p:nvPr userDrawn="1"/>
        </p:nvSpPr>
        <p:spPr>
          <a:xfrm>
            <a:off x="0" y="-1636084"/>
            <a:ext cx="16276638" cy="49308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6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8132216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8132216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116087A-40BB-AFFD-9A75-CA742A6F9A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0"/>
            <a:ext cx="2339767" cy="2336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C59F27-2978-0D14-65CA-7744989C31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2336800"/>
            <a:ext cx="2339767" cy="23368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E4C67A-8978-E364-3A3B-AADD8C23C6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4673600"/>
            <a:ext cx="2374846" cy="2371835"/>
          </a:xfrm>
          <a:prstGeom prst="rect">
            <a:avLst/>
          </a:prstGeom>
          <a:ln>
            <a:solidFill>
              <a:srgbClr val="CDB5FF"/>
            </a:solidFill>
          </a:ln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C41FEC2A-97DA-9488-413C-49E81B215AD5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49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图片 15" descr="组 13">
            <a:extLst>
              <a:ext uri="{FF2B5EF4-FFF2-40B4-BE49-F238E27FC236}">
                <a16:creationId xmlns:a16="http://schemas.microsoft.com/office/drawing/2014/main" id="{AB56ED29-A2FF-3BA9-5B85-866F53041F6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560" y="0"/>
            <a:ext cx="161715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2333B37-3C93-D98A-2A78-FE4284DAE955}"/>
              </a:ext>
            </a:extLst>
          </p:cNvPr>
          <p:cNvSpPr txBox="1"/>
          <p:nvPr userDrawn="1"/>
        </p:nvSpPr>
        <p:spPr>
          <a:xfrm>
            <a:off x="0" y="-1636084"/>
            <a:ext cx="16276638" cy="49308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6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8132216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8132216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116087A-40BB-AFFD-9A75-CA742A6F9A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0"/>
            <a:ext cx="2339767" cy="2336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C59F27-2978-0D14-65CA-7744989C31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2336800"/>
            <a:ext cx="2339767" cy="23368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E4C67A-8978-E364-3A3B-AADD8C23C6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4673600"/>
            <a:ext cx="2374846" cy="2371835"/>
          </a:xfrm>
          <a:prstGeom prst="rect">
            <a:avLst/>
          </a:prstGeom>
          <a:ln>
            <a:solidFill>
              <a:srgbClr val="CDB5FF"/>
            </a:solidFill>
          </a:ln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C41FEC2A-97DA-9488-413C-49E81B215AD5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49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图片 15" descr="组 13">
            <a:extLst>
              <a:ext uri="{FF2B5EF4-FFF2-40B4-BE49-F238E27FC236}">
                <a16:creationId xmlns:a16="http://schemas.microsoft.com/office/drawing/2014/main" id="{AB56ED29-A2FF-3BA9-5B85-866F53041F6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560" y="0"/>
            <a:ext cx="161715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5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3A04AD3-D8C5-E1F0-8734-6C1F8A45EF55}"/>
              </a:ext>
            </a:extLst>
          </p:cNvPr>
          <p:cNvSpPr txBox="1"/>
          <p:nvPr userDrawn="1"/>
        </p:nvSpPr>
        <p:spPr>
          <a:xfrm>
            <a:off x="0" y="-1636084"/>
            <a:ext cx="16276638" cy="49308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6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8132216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8132216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116087A-40BB-AFFD-9A75-CA742A6F9A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0"/>
            <a:ext cx="2339767" cy="2336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C59F27-2978-0D14-65CA-7744989C31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2336800"/>
            <a:ext cx="2339767" cy="23368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E4C67A-8978-E364-3A3B-AADD8C23C6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4673600"/>
            <a:ext cx="2374846" cy="2371835"/>
          </a:xfrm>
          <a:prstGeom prst="rect">
            <a:avLst/>
          </a:prstGeom>
          <a:ln>
            <a:solidFill>
              <a:srgbClr val="CDB5FF"/>
            </a:solidFill>
          </a:ln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C41FEC2A-97DA-9488-413C-49E81B215AD5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49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图片 15" descr="组 13">
            <a:extLst>
              <a:ext uri="{FF2B5EF4-FFF2-40B4-BE49-F238E27FC236}">
                <a16:creationId xmlns:a16="http://schemas.microsoft.com/office/drawing/2014/main" id="{AB56ED29-A2FF-3BA9-5B85-866F53041F6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560" y="0"/>
            <a:ext cx="161715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9BF56D-AEE5-0607-9C1B-33E471BD7B6E}"/>
              </a:ext>
            </a:extLst>
          </p:cNvPr>
          <p:cNvSpPr txBox="1"/>
          <p:nvPr userDrawn="1"/>
        </p:nvSpPr>
        <p:spPr>
          <a:xfrm>
            <a:off x="0" y="-1636084"/>
            <a:ext cx="16276638" cy="49308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6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8132216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8132216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116087A-40BB-AFFD-9A75-CA742A6F9A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0"/>
            <a:ext cx="2339767" cy="2336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C59F27-2978-0D14-65CA-7744989C31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2336800"/>
            <a:ext cx="2339767" cy="23368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E4C67A-8978-E364-3A3B-AADD8C23C6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46" y="4673600"/>
            <a:ext cx="2374846" cy="2371835"/>
          </a:xfrm>
          <a:prstGeom prst="rect">
            <a:avLst/>
          </a:prstGeom>
          <a:ln>
            <a:solidFill>
              <a:srgbClr val="CDB5FF"/>
            </a:solidFill>
          </a:ln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C41FEC2A-97DA-9488-413C-49E81B215AD5}"/>
              </a:ext>
            </a:extLst>
          </p:cNvPr>
          <p:cNvSpPr/>
          <p:nvPr userDrawn="1"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49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图片 15" descr="组 13">
            <a:extLst>
              <a:ext uri="{FF2B5EF4-FFF2-40B4-BE49-F238E27FC236}">
                <a16:creationId xmlns:a16="http://schemas.microsoft.com/office/drawing/2014/main" id="{AB56ED29-A2FF-3BA9-5B85-866F53041F6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560" y="0"/>
            <a:ext cx="161715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AD9CB-8968-4AC1-B18A-F8FAB6E1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6"/>
            <a:ext cx="14038600" cy="1767417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CA692-301C-4FEA-AB92-4EA2A13E3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A1C7E-B181-4C82-ADB3-448941C93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8"/>
            <a:ext cx="3662244" cy="48683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D4E24-E09D-4EF6-8D04-EC9F10E28FBC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038CA-42C8-44E0-B85D-894D41422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8"/>
            <a:ext cx="5493365" cy="48683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7D7E8-EDFD-4E95-9C0B-0F4BE5214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8"/>
            <a:ext cx="3662244" cy="48683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0C44-FD1E-47DD-9535-81B284745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81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1219024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56" indent="-304756" algn="l" defTabSz="1219024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268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9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292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05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18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29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39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2" indent="-304756" algn="l" defTabSz="121902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1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4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48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0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0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4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97" algn="l" defTabSz="121902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12230" y="811200"/>
            <a:ext cx="14644168" cy="940800"/>
          </a:xfrm>
          <a:prstGeom prst="rect">
            <a:avLst/>
          </a:prstGeom>
        </p:spPr>
        <p:txBody>
          <a:bodyPr vert="horz" lIns="90162" tIns="46986" rIns="90162" bIns="46986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812230" y="1987200"/>
            <a:ext cx="14644168" cy="6345600"/>
          </a:xfrm>
          <a:prstGeom prst="rect">
            <a:avLst/>
          </a:prstGeom>
        </p:spPr>
        <p:txBody>
          <a:bodyPr vert="horz" lIns="89992" tIns="46795" rIns="89992" bIns="46795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17036" y="8419200"/>
            <a:ext cx="3604570" cy="4224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l">
              <a:defRPr sz="1333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5494968" y="8419200"/>
            <a:ext cx="5286703" cy="4224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ctr">
              <a:defRPr sz="1333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11851828" y="8419200"/>
            <a:ext cx="3604570" cy="4224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r">
              <a:defRPr sz="1333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组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650218" y="562614"/>
            <a:ext cx="14976202" cy="801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161737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defTabSz="1219055" rtl="0" eaLnBrk="1" fontAlgn="auto" latinLnBrk="0" hangingPunct="1">
        <a:lnSpc>
          <a:spcPct val="100000"/>
        </a:lnSpc>
        <a:spcBef>
          <a:spcPct val="0"/>
        </a:spcBef>
        <a:buNone/>
        <a:defRPr sz="4800" b="1" u="none" strike="noStrike" kern="1200" cap="none" spc="4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04764" indent="-304764" algn="l" defTabSz="1219055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●"/>
        <a:defRPr sz="2400" u="none" strike="noStrike" kern="1200" cap="none" spc="20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914290" indent="-304764" algn="l" defTabSz="1219055" rtl="0" eaLnBrk="1" fontAlgn="auto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●"/>
        <a:tabLst>
          <a:tab pos="2146044" algn="l"/>
          <a:tab pos="2146044" algn="l"/>
          <a:tab pos="2146044" algn="l"/>
          <a:tab pos="2146044" algn="l"/>
        </a:tabLst>
        <a:defRPr sz="2133" u="none" strike="noStrike" kern="1200" cap="none" spc="20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523818" indent="-304764" algn="l" defTabSz="1219055" rtl="0" eaLnBrk="1" fontAlgn="auto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●"/>
        <a:defRPr sz="2133" u="none" strike="noStrike" kern="1200" cap="none" spc="20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133345" indent="-304764" algn="l" defTabSz="1219055" rtl="0" eaLnBrk="1" fontAlgn="auto" latinLnBrk="0" hangingPunct="1">
        <a:lnSpc>
          <a:spcPct val="120000"/>
        </a:lnSpc>
        <a:spcBef>
          <a:spcPts val="0"/>
        </a:spcBef>
        <a:spcAft>
          <a:spcPts val="400"/>
        </a:spcAft>
        <a:buFont typeface="Wingdings" panose="05000000000000000000" charset="0"/>
        <a:buChar char=""/>
        <a:defRPr sz="1867" u="none" strike="noStrike" kern="1200" cap="none" spc="20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742873" indent="-304764" algn="l" defTabSz="1219055" rtl="0" eaLnBrk="1" fontAlgn="auto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67" u="none" strike="noStrike" kern="1200" cap="none" spc="20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352400" indent="-304764" algn="l" defTabSz="121905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28" indent="-304764" algn="l" defTabSz="121905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54" indent="-304764" algn="l" defTabSz="121905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81" indent="-304764" algn="l" defTabSz="121905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6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5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82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10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36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62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91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18" algn="l" defTabSz="12190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" y="30046"/>
            <a:ext cx="16149184" cy="9083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183" y="1717807"/>
            <a:ext cx="10868281" cy="60484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68206" y="5244911"/>
            <a:ext cx="11340235" cy="374384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4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4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4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9" y="1111759"/>
            <a:ext cx="1733339" cy="17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41954" y="6523435"/>
            <a:ext cx="8966239" cy="1353262"/>
          </a:xfrm>
          <a:prstGeom prst="rect">
            <a:avLst/>
          </a:prstGeom>
          <a:noFill/>
        </p:spPr>
        <p:txBody>
          <a:bodyPr wrap="none" lIns="120969" tIns="60487" rIns="120969" bIns="60487">
            <a:spAutoFit/>
          </a:bodyPr>
          <a:lstStyle/>
          <a:p>
            <a:pPr algn="ctr">
              <a:defRPr/>
            </a:pPr>
            <a:r>
              <a:rPr lang="en-US" sz="8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8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7630912-11CC-FA8E-5AFF-1C0A1A1E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48" y="4145869"/>
            <a:ext cx="2583702" cy="5198533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7501B64-E441-68A8-9D17-85D2109C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519" y="4247746"/>
            <a:ext cx="2736555" cy="4858154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C416E4DB-545E-9471-04A2-E6A5380CE9D7}"/>
              </a:ext>
            </a:extLst>
          </p:cNvPr>
          <p:cNvSpPr/>
          <p:nvPr/>
        </p:nvSpPr>
        <p:spPr>
          <a:xfrm>
            <a:off x="823120" y="1173074"/>
            <a:ext cx="6705600" cy="25908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3B397A1-2F6E-2BC7-A134-34ADD6BEC502}"/>
              </a:ext>
            </a:extLst>
          </p:cNvPr>
          <p:cNvSpPr/>
          <p:nvPr/>
        </p:nvSpPr>
        <p:spPr>
          <a:xfrm>
            <a:off x="960438" y="1295400"/>
            <a:ext cx="6171271" cy="336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600"/>
              </a:spcBef>
              <a:buAutoNum type="alphaLcParenR"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kì nghỉ hè ở quê, Lâm đã biết thêm điều gì về cây, quả?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4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CDB51973-99F7-C8D4-DB71-F2D0FC088579}"/>
              </a:ext>
            </a:extLst>
          </p:cNvPr>
          <p:cNvSpPr/>
          <p:nvPr/>
        </p:nvSpPr>
        <p:spPr>
          <a:xfrm flipH="1">
            <a:off x="8138319" y="685800"/>
            <a:ext cx="7772400" cy="307807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120AB71-504B-9247-3CB0-BE667828592C}"/>
              </a:ext>
            </a:extLst>
          </p:cNvPr>
          <p:cNvSpPr/>
          <p:nvPr/>
        </p:nvSpPr>
        <p:spPr>
          <a:xfrm>
            <a:off x="8366919" y="533400"/>
            <a:ext cx="7315200" cy="337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Lâm biết quả táo, quả lê ở trên cây trông thế nào; biết cây đỗ với hai lá non đội đất nhô lên, quả bí đao dài thượt trên giàn, cánh đồng lúa đang trổ đòng thơm mùi sữa,...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C17AE4-1716-A141-6EE0-B04D84C11F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t="41667" r="10047" b="23588"/>
          <a:stretch/>
        </p:blipFill>
        <p:spPr>
          <a:xfrm>
            <a:off x="4648550" y="6096000"/>
            <a:ext cx="623296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151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7630912-11CC-FA8E-5AFF-1C0A1A1E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48" y="4145869"/>
            <a:ext cx="2583702" cy="5198533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7501B64-E441-68A8-9D17-85D2109C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519" y="4247746"/>
            <a:ext cx="2736555" cy="4858154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C416E4DB-545E-9471-04A2-E6A5380CE9D7}"/>
              </a:ext>
            </a:extLst>
          </p:cNvPr>
          <p:cNvSpPr/>
          <p:nvPr/>
        </p:nvSpPr>
        <p:spPr>
          <a:xfrm>
            <a:off x="594519" y="475602"/>
            <a:ext cx="6934201" cy="328827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3B397A1-2F6E-2BC7-A134-34ADD6BEC502}"/>
              </a:ext>
            </a:extLst>
          </p:cNvPr>
          <p:cNvSpPr/>
          <p:nvPr/>
        </p:nvSpPr>
        <p:spPr>
          <a:xfrm>
            <a:off x="975983" y="457200"/>
            <a:ext cx="6171271" cy="328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Ông đã giúp Lâm hiểu về nguồn gốc của sữa và sự ra đời của những chú gà con bằng cách nào?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4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CDB51973-99F7-C8D4-DB71-F2D0FC088579}"/>
              </a:ext>
            </a:extLst>
          </p:cNvPr>
          <p:cNvSpPr/>
          <p:nvPr/>
        </p:nvSpPr>
        <p:spPr>
          <a:xfrm flipH="1">
            <a:off x="7909719" y="533400"/>
            <a:ext cx="8000999" cy="323047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120AB71-504B-9247-3CB0-BE667828592C}"/>
              </a:ext>
            </a:extLst>
          </p:cNvPr>
          <p:cNvSpPr/>
          <p:nvPr/>
        </p:nvSpPr>
        <p:spPr>
          <a:xfrm>
            <a:off x="8062119" y="457200"/>
            <a:ext cx="7772400" cy="337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 cho Lâm ngắm những chú bò, nói cho Lâm biết con bò sữa cho ta sữa; ông dẫn Lâm ra chuồng gà, chỉ cho Lâm xem chú gà con ở trong quả trứng, chú phải mổ vỏ trứng để ra ngoài.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67B360D-C7BB-A5C2-7730-F9D66D1D4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t="41667" r="10047" b="23588"/>
          <a:stretch/>
        </p:blipFill>
        <p:spPr>
          <a:xfrm>
            <a:off x="4648550" y="6096000"/>
            <a:ext cx="623296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259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C3AA308F-2377-1D67-E22E-26AC85CA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5027" y="1"/>
            <a:ext cx="16286691" cy="276606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3897077-09C5-20B4-CAB0-82ACD9DB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70" y="812800"/>
            <a:ext cx="5004499" cy="5309341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C06ADFA-743D-8459-EC6B-E1EE076D2DD5}"/>
              </a:ext>
            </a:extLst>
          </p:cNvPr>
          <p:cNvSpPr/>
          <p:nvPr/>
        </p:nvSpPr>
        <p:spPr>
          <a:xfrm>
            <a:off x="213519" y="4572000"/>
            <a:ext cx="15036800" cy="48768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3D2AC7-3F17-1C69-0D55-538BD73C6E13}"/>
              </a:ext>
            </a:extLst>
          </p:cNvPr>
          <p:cNvSpPr txBox="1"/>
          <p:nvPr/>
        </p:nvSpPr>
        <p:spPr>
          <a:xfrm>
            <a:off x="1925880" y="4925141"/>
            <a:ext cx="12424876" cy="3405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L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u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y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FBE619"/>
                </a:solidFill>
                <a:latin typeface="SVN-Poky's" panose="020B0606040200020203" pitchFamily="34" charset="0"/>
              </a:rPr>
              <a:t>ệ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ADDFEA"/>
                </a:solidFill>
                <a:latin typeface="SVN-Poky's" panose="020B0606040200020203" pitchFamily="34" charset="0"/>
              </a:rPr>
              <a:t>n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SVN-Poky's" panose="020B0606040200020203" pitchFamily="34" charset="0"/>
              </a:rPr>
              <a:t> 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A8C1FA"/>
                </a:solidFill>
                <a:latin typeface="SVN-Poky's" panose="020B0606040200020203" pitchFamily="34" charset="0"/>
              </a:rPr>
              <a:t>t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FEE0E8"/>
                </a:solidFill>
                <a:latin typeface="SVN-Poky's" panose="020B0606040200020203" pitchFamily="34" charset="0"/>
              </a:rPr>
              <a:t>ậ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6ED9D9"/>
                </a:solidFill>
                <a:latin typeface="SVN-Poky's" panose="020B0606040200020203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366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8319" y="477790"/>
            <a:ext cx="14401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Nói về con vật (hoặc cây, hoa, quả) yêu thích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51360" y="1229473"/>
            <a:ext cx="13973919" cy="52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8000"/>
              </a:lnSpc>
              <a:spcBef>
                <a:spcPts val="0"/>
              </a:spcBef>
            </a:pPr>
            <a:r>
              <a:rPr lang="vi-VN" sz="60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Gợi ý:</a:t>
            </a:r>
          </a:p>
          <a:p>
            <a:pPr algn="just">
              <a:lnSpc>
                <a:spcPct val="118000"/>
              </a:lnSpc>
              <a:spcBef>
                <a:spcPts val="0"/>
              </a:spcBef>
            </a:pPr>
            <a:r>
              <a:rPr lang="vi-VN" sz="38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Giới thiệu tên con vật (hoặc cây, hoa, quả):  Đó là con gì (cây, hoa, quả gì?)</a:t>
            </a:r>
          </a:p>
          <a:p>
            <a:pPr algn="just">
              <a:lnSpc>
                <a:spcPct val="118000"/>
              </a:lnSpc>
              <a:spcBef>
                <a:spcPts val="0"/>
              </a:spcBef>
            </a:pPr>
            <a:r>
              <a:rPr lang="vi-VN" sz="38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Nói về đặc điểm của con vật (cây, hoa, quả): Con vật (cây, hoa, quả) ấy trông như thế nào?</a:t>
            </a:r>
          </a:p>
          <a:p>
            <a:pPr algn="just">
              <a:lnSpc>
                <a:spcPct val="118000"/>
              </a:lnSpc>
              <a:spcBef>
                <a:spcPts val="0"/>
              </a:spcBef>
            </a:pPr>
            <a:r>
              <a:rPr lang="vi-VN" sz="38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Nêu lí do thích con vật (cây, hoa, quả): Vì sao em thích con vật (cây, hoa, quả) ấy?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70CCA52-4FFB-FA92-1C2F-93055BC9A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01" y="5895274"/>
            <a:ext cx="4317118" cy="277093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42FD7E5-D6F5-9F8A-BB90-4E70F7E488D4}"/>
              </a:ext>
            </a:extLst>
          </p:cNvPr>
          <p:cNvSpPr/>
          <p:nvPr/>
        </p:nvSpPr>
        <p:spPr>
          <a:xfrm>
            <a:off x="14081919" y="6019800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71039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84E797A-A629-AE7E-C568-C94007BB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" y="3117561"/>
            <a:ext cx="6908800" cy="5979547"/>
          </a:xfrm>
          <a:prstGeom prst="rect">
            <a:avLst/>
          </a:prstGeom>
        </p:spPr>
      </p:pic>
      <p:pic>
        <p:nvPicPr>
          <p:cNvPr id="4" name="图片 9" descr="图片2">
            <a:extLst>
              <a:ext uri="{FF2B5EF4-FFF2-40B4-BE49-F238E27FC236}">
                <a16:creationId xmlns:a16="http://schemas.microsoft.com/office/drawing/2014/main" id="{13AF76B4-EF87-223A-AD2C-D75FB56F05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9" b="67991"/>
          <a:stretch>
            <a:fillRect/>
          </a:stretch>
        </p:blipFill>
        <p:spPr>
          <a:xfrm>
            <a:off x="-5027" y="1"/>
            <a:ext cx="16286691" cy="276606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02A37B-940B-3E31-64FA-E35198711214}"/>
              </a:ext>
            </a:extLst>
          </p:cNvPr>
          <p:cNvSpPr txBox="1"/>
          <p:nvPr/>
        </p:nvSpPr>
        <p:spPr>
          <a:xfrm>
            <a:off x="6584742" y="3366056"/>
            <a:ext cx="7756932" cy="28315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400">
                <a:ln w="444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Chia sẻ</a:t>
            </a:r>
            <a:endParaRPr lang="en-US" sz="18400">
              <a:ln w="44450">
                <a:solidFill>
                  <a:srgbClr val="FFFFFF"/>
                </a:solidFill>
              </a:ln>
              <a:solidFill>
                <a:srgbClr val="6ED9D9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6"/>
            <a:ext cx="16256000" cy="9143999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AB5681D0-4921-D53B-2268-460F883A7F54}"/>
              </a:ext>
            </a:extLst>
          </p:cNvPr>
          <p:cNvSpPr>
            <a:spLocks/>
          </p:cNvSpPr>
          <p:nvPr/>
        </p:nvSpPr>
        <p:spPr bwMode="auto">
          <a:xfrm>
            <a:off x="5379105" y="1901649"/>
            <a:ext cx="9372785" cy="1883043"/>
          </a:xfrm>
          <a:custGeom>
            <a:avLst/>
            <a:gdLst>
              <a:gd name="T0" fmla="*/ 2314 w 982"/>
              <a:gd name="T1" fmla="*/ 772 h 341"/>
              <a:gd name="T2" fmla="*/ 2279 w 982"/>
              <a:gd name="T3" fmla="*/ 808 h 341"/>
              <a:gd name="T4" fmla="*/ 38 w 982"/>
              <a:gd name="T5" fmla="*/ 808 h 341"/>
              <a:gd name="T6" fmla="*/ 0 w 982"/>
              <a:gd name="T7" fmla="*/ 772 h 341"/>
              <a:gd name="T8" fmla="*/ 0 w 982"/>
              <a:gd name="T9" fmla="*/ 38 h 341"/>
              <a:gd name="T10" fmla="*/ 38 w 982"/>
              <a:gd name="T11" fmla="*/ 0 h 341"/>
              <a:gd name="T12" fmla="*/ 2279 w 982"/>
              <a:gd name="T13" fmla="*/ 0 h 341"/>
              <a:gd name="T14" fmla="*/ 2314 w 982"/>
              <a:gd name="T15" fmla="*/ 38 h 341"/>
              <a:gd name="T16" fmla="*/ 2314 w 982"/>
              <a:gd name="T17" fmla="*/ 772 h 3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82" h="341">
                <a:moveTo>
                  <a:pt x="982" y="326"/>
                </a:moveTo>
                <a:cubicBezTo>
                  <a:pt x="982" y="334"/>
                  <a:pt x="975" y="341"/>
                  <a:pt x="967" y="341"/>
                </a:cubicBezTo>
                <a:cubicBezTo>
                  <a:pt x="16" y="341"/>
                  <a:pt x="16" y="341"/>
                  <a:pt x="16" y="341"/>
                </a:cubicBezTo>
                <a:cubicBezTo>
                  <a:pt x="7" y="341"/>
                  <a:pt x="0" y="334"/>
                  <a:pt x="0" y="32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975" y="0"/>
                  <a:pt x="982" y="7"/>
                  <a:pt x="982" y="16"/>
                </a:cubicBezTo>
                <a:lnTo>
                  <a:pt x="982" y="326"/>
                </a:lnTo>
                <a:close/>
              </a:path>
            </a:pathLst>
          </a:custGeom>
          <a:solidFill>
            <a:srgbClr val="FC5A5A"/>
          </a:solidFill>
          <a:ln>
            <a:noFill/>
          </a:ln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F2931E68-C167-273C-E5D3-67082DD1E8EC}"/>
              </a:ext>
            </a:extLst>
          </p:cNvPr>
          <p:cNvSpPr>
            <a:spLocks/>
          </p:cNvSpPr>
          <p:nvPr/>
        </p:nvSpPr>
        <p:spPr bwMode="auto">
          <a:xfrm>
            <a:off x="14428207" y="2100350"/>
            <a:ext cx="323683" cy="1684339"/>
          </a:xfrm>
          <a:custGeom>
            <a:avLst/>
            <a:gdLst>
              <a:gd name="T0" fmla="*/ 52 w 37"/>
              <a:gd name="T1" fmla="*/ 0 h 341"/>
              <a:gd name="T2" fmla="*/ 0 w 37"/>
              <a:gd name="T3" fmla="*/ 0 h 341"/>
              <a:gd name="T4" fmla="*/ 0 w 37"/>
              <a:gd name="T5" fmla="*/ 810 h 341"/>
              <a:gd name="T6" fmla="*/ 52 w 37"/>
              <a:gd name="T7" fmla="*/ 810 h 341"/>
              <a:gd name="T8" fmla="*/ 87 w 37"/>
              <a:gd name="T9" fmla="*/ 774 h 341"/>
              <a:gd name="T10" fmla="*/ 87 w 37"/>
              <a:gd name="T11" fmla="*/ 38 h 341"/>
              <a:gd name="T12" fmla="*/ 52 w 37"/>
              <a:gd name="T13" fmla="*/ 0 h 3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41">
                <a:moveTo>
                  <a:pt x="2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41"/>
                  <a:pt x="0" y="341"/>
                  <a:pt x="0" y="341"/>
                </a:cubicBezTo>
                <a:cubicBezTo>
                  <a:pt x="22" y="341"/>
                  <a:pt x="22" y="341"/>
                  <a:pt x="22" y="341"/>
                </a:cubicBezTo>
                <a:cubicBezTo>
                  <a:pt x="30" y="341"/>
                  <a:pt x="37" y="334"/>
                  <a:pt x="37" y="326"/>
                </a:cubicBezTo>
                <a:cubicBezTo>
                  <a:pt x="37" y="16"/>
                  <a:pt x="37" y="16"/>
                  <a:pt x="37" y="16"/>
                </a:cubicBezTo>
                <a:cubicBezTo>
                  <a:pt x="37" y="7"/>
                  <a:pt x="30" y="0"/>
                  <a:pt x="22" y="0"/>
                </a:cubicBezTo>
                <a:close/>
              </a:path>
            </a:pathLst>
          </a:custGeom>
          <a:solidFill>
            <a:srgbClr val="DD27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28">
            <a:extLst>
              <a:ext uri="{FF2B5EF4-FFF2-40B4-BE49-F238E27FC236}">
                <a16:creationId xmlns:a16="http://schemas.microsoft.com/office/drawing/2014/main" id="{5B91F9E2-ED10-8F2D-3302-08EC27201F5D}"/>
              </a:ext>
            </a:extLst>
          </p:cNvPr>
          <p:cNvSpPr>
            <a:spLocks noEditPoints="1"/>
          </p:cNvSpPr>
          <p:nvPr/>
        </p:nvSpPr>
        <p:spPr bwMode="auto">
          <a:xfrm>
            <a:off x="4119259" y="2239522"/>
            <a:ext cx="2298179" cy="1457595"/>
          </a:xfrm>
          <a:custGeom>
            <a:avLst/>
            <a:gdLst>
              <a:gd name="T0" fmla="*/ 283 w 238"/>
              <a:gd name="T1" fmla="*/ 38 h 238"/>
              <a:gd name="T2" fmla="*/ 527 w 238"/>
              <a:gd name="T3" fmla="*/ 283 h 238"/>
              <a:gd name="T4" fmla="*/ 283 w 238"/>
              <a:gd name="T5" fmla="*/ 527 h 238"/>
              <a:gd name="T6" fmla="*/ 38 w 238"/>
              <a:gd name="T7" fmla="*/ 283 h 238"/>
              <a:gd name="T8" fmla="*/ 283 w 238"/>
              <a:gd name="T9" fmla="*/ 38 h 238"/>
              <a:gd name="T10" fmla="*/ 283 w 238"/>
              <a:gd name="T11" fmla="*/ 0 h 238"/>
              <a:gd name="T12" fmla="*/ 0 w 238"/>
              <a:gd name="T13" fmla="*/ 283 h 238"/>
              <a:gd name="T14" fmla="*/ 283 w 238"/>
              <a:gd name="T15" fmla="*/ 565 h 238"/>
              <a:gd name="T16" fmla="*/ 565 w 238"/>
              <a:gd name="T17" fmla="*/ 283 h 238"/>
              <a:gd name="T18" fmla="*/ 283 w 238"/>
              <a:gd name="T19" fmla="*/ 0 h 2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8" h="238">
                <a:moveTo>
                  <a:pt x="119" y="16"/>
                </a:moveTo>
                <a:cubicBezTo>
                  <a:pt x="176" y="16"/>
                  <a:pt x="222" y="62"/>
                  <a:pt x="222" y="119"/>
                </a:cubicBezTo>
                <a:cubicBezTo>
                  <a:pt x="222" y="176"/>
                  <a:pt x="176" y="222"/>
                  <a:pt x="119" y="222"/>
                </a:cubicBezTo>
                <a:cubicBezTo>
                  <a:pt x="63" y="222"/>
                  <a:pt x="16" y="176"/>
                  <a:pt x="16" y="119"/>
                </a:cubicBezTo>
                <a:cubicBezTo>
                  <a:pt x="16" y="62"/>
                  <a:pt x="63" y="16"/>
                  <a:pt x="119" y="16"/>
                </a:cubicBezTo>
                <a:moveTo>
                  <a:pt x="119" y="0"/>
                </a:moveTo>
                <a:cubicBezTo>
                  <a:pt x="54" y="0"/>
                  <a:pt x="0" y="53"/>
                  <a:pt x="0" y="119"/>
                </a:cubicBezTo>
                <a:cubicBezTo>
                  <a:pt x="0" y="184"/>
                  <a:pt x="54" y="238"/>
                  <a:pt x="119" y="238"/>
                </a:cubicBezTo>
                <a:cubicBezTo>
                  <a:pt x="185" y="238"/>
                  <a:pt x="238" y="184"/>
                  <a:pt x="238" y="119"/>
                </a:cubicBezTo>
                <a:cubicBezTo>
                  <a:pt x="238" y="53"/>
                  <a:pt x="185" y="0"/>
                  <a:pt x="119" y="0"/>
                </a:cubicBezTo>
                <a:close/>
              </a:path>
            </a:pathLst>
          </a:custGeom>
          <a:solidFill>
            <a:srgbClr val="E1440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9">
            <a:extLst>
              <a:ext uri="{FF2B5EF4-FFF2-40B4-BE49-F238E27FC236}">
                <a16:creationId xmlns:a16="http://schemas.microsoft.com/office/drawing/2014/main" id="{EC902650-CAF8-1D9B-F1CE-1629EE1E901B}"/>
              </a:ext>
            </a:extLst>
          </p:cNvPr>
          <p:cNvSpPr>
            <a:spLocks/>
          </p:cNvSpPr>
          <p:nvPr/>
        </p:nvSpPr>
        <p:spPr bwMode="auto">
          <a:xfrm>
            <a:off x="5266316" y="4012654"/>
            <a:ext cx="9485576" cy="1923217"/>
          </a:xfrm>
          <a:custGeom>
            <a:avLst/>
            <a:gdLst>
              <a:gd name="T0" fmla="*/ 2332 w 982"/>
              <a:gd name="T1" fmla="*/ 772 h 341"/>
              <a:gd name="T2" fmla="*/ 2296 w 982"/>
              <a:gd name="T3" fmla="*/ 810 h 341"/>
              <a:gd name="T4" fmla="*/ 38 w 982"/>
              <a:gd name="T5" fmla="*/ 810 h 341"/>
              <a:gd name="T6" fmla="*/ 0 w 982"/>
              <a:gd name="T7" fmla="*/ 772 h 341"/>
              <a:gd name="T8" fmla="*/ 0 w 982"/>
              <a:gd name="T9" fmla="*/ 38 h 341"/>
              <a:gd name="T10" fmla="*/ 38 w 982"/>
              <a:gd name="T11" fmla="*/ 0 h 341"/>
              <a:gd name="T12" fmla="*/ 2296 w 982"/>
              <a:gd name="T13" fmla="*/ 0 h 341"/>
              <a:gd name="T14" fmla="*/ 2332 w 982"/>
              <a:gd name="T15" fmla="*/ 38 h 341"/>
              <a:gd name="T16" fmla="*/ 2332 w 982"/>
              <a:gd name="T17" fmla="*/ 772 h 3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82" h="341">
                <a:moveTo>
                  <a:pt x="982" y="325"/>
                </a:moveTo>
                <a:cubicBezTo>
                  <a:pt x="982" y="334"/>
                  <a:pt x="975" y="341"/>
                  <a:pt x="967" y="341"/>
                </a:cubicBezTo>
                <a:cubicBezTo>
                  <a:pt x="16" y="341"/>
                  <a:pt x="16" y="341"/>
                  <a:pt x="16" y="341"/>
                </a:cubicBezTo>
                <a:cubicBezTo>
                  <a:pt x="7" y="341"/>
                  <a:pt x="0" y="334"/>
                  <a:pt x="0" y="325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975" y="0"/>
                  <a:pt x="982" y="7"/>
                  <a:pt x="982" y="16"/>
                </a:cubicBezTo>
                <a:lnTo>
                  <a:pt x="982" y="325"/>
                </a:lnTo>
                <a:close/>
              </a:path>
            </a:pathLst>
          </a:custGeom>
          <a:solidFill>
            <a:srgbClr val="F694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24EC43AE-924E-4C76-D7C8-63FB563F4788}"/>
              </a:ext>
            </a:extLst>
          </p:cNvPr>
          <p:cNvSpPr>
            <a:spLocks/>
          </p:cNvSpPr>
          <p:nvPr/>
        </p:nvSpPr>
        <p:spPr bwMode="auto">
          <a:xfrm>
            <a:off x="14428210" y="4012654"/>
            <a:ext cx="353879" cy="1923217"/>
          </a:xfrm>
          <a:custGeom>
            <a:avLst/>
            <a:gdLst>
              <a:gd name="T0" fmla="*/ 52 w 37"/>
              <a:gd name="T1" fmla="*/ 0 h 341"/>
              <a:gd name="T2" fmla="*/ 0 w 37"/>
              <a:gd name="T3" fmla="*/ 0 h 341"/>
              <a:gd name="T4" fmla="*/ 0 w 37"/>
              <a:gd name="T5" fmla="*/ 810 h 341"/>
              <a:gd name="T6" fmla="*/ 52 w 37"/>
              <a:gd name="T7" fmla="*/ 810 h 341"/>
              <a:gd name="T8" fmla="*/ 87 w 37"/>
              <a:gd name="T9" fmla="*/ 772 h 341"/>
              <a:gd name="T10" fmla="*/ 87 w 37"/>
              <a:gd name="T11" fmla="*/ 38 h 341"/>
              <a:gd name="T12" fmla="*/ 52 w 37"/>
              <a:gd name="T13" fmla="*/ 0 h 3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41">
                <a:moveTo>
                  <a:pt x="2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41"/>
                  <a:pt x="0" y="341"/>
                  <a:pt x="0" y="341"/>
                </a:cubicBezTo>
                <a:cubicBezTo>
                  <a:pt x="22" y="341"/>
                  <a:pt x="22" y="341"/>
                  <a:pt x="22" y="341"/>
                </a:cubicBezTo>
                <a:cubicBezTo>
                  <a:pt x="30" y="341"/>
                  <a:pt x="37" y="334"/>
                  <a:pt x="37" y="325"/>
                </a:cubicBezTo>
                <a:cubicBezTo>
                  <a:pt x="37" y="16"/>
                  <a:pt x="37" y="16"/>
                  <a:pt x="37" y="16"/>
                </a:cubicBezTo>
                <a:cubicBezTo>
                  <a:pt x="37" y="7"/>
                  <a:pt x="30" y="0"/>
                  <a:pt x="22" y="0"/>
                </a:cubicBezTo>
                <a:close/>
              </a:path>
            </a:pathLst>
          </a:custGeom>
          <a:solidFill>
            <a:srgbClr val="F4A7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31">
            <a:extLst>
              <a:ext uri="{FF2B5EF4-FFF2-40B4-BE49-F238E27FC236}">
                <a16:creationId xmlns:a16="http://schemas.microsoft.com/office/drawing/2014/main" id="{AB8A5275-F224-5043-B906-AE74632EB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574" y="4351480"/>
            <a:ext cx="2107309" cy="145759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32">
            <a:extLst>
              <a:ext uri="{FF2B5EF4-FFF2-40B4-BE49-F238E27FC236}">
                <a16:creationId xmlns:a16="http://schemas.microsoft.com/office/drawing/2014/main" id="{44F708FC-20CE-FB5F-6A6C-51B419CD2117}"/>
              </a:ext>
            </a:extLst>
          </p:cNvPr>
          <p:cNvSpPr>
            <a:spLocks noEditPoints="1"/>
          </p:cNvSpPr>
          <p:nvPr/>
        </p:nvSpPr>
        <p:spPr bwMode="auto">
          <a:xfrm>
            <a:off x="4095574" y="4351480"/>
            <a:ext cx="2351373" cy="1457595"/>
          </a:xfrm>
          <a:custGeom>
            <a:avLst/>
            <a:gdLst>
              <a:gd name="T0" fmla="*/ 283 w 238"/>
              <a:gd name="T1" fmla="*/ 38 h 238"/>
              <a:gd name="T2" fmla="*/ 527 w 238"/>
              <a:gd name="T3" fmla="*/ 283 h 238"/>
              <a:gd name="T4" fmla="*/ 283 w 238"/>
              <a:gd name="T5" fmla="*/ 527 h 238"/>
              <a:gd name="T6" fmla="*/ 38 w 238"/>
              <a:gd name="T7" fmla="*/ 283 h 238"/>
              <a:gd name="T8" fmla="*/ 283 w 238"/>
              <a:gd name="T9" fmla="*/ 38 h 238"/>
              <a:gd name="T10" fmla="*/ 283 w 238"/>
              <a:gd name="T11" fmla="*/ 0 h 238"/>
              <a:gd name="T12" fmla="*/ 0 w 238"/>
              <a:gd name="T13" fmla="*/ 283 h 238"/>
              <a:gd name="T14" fmla="*/ 283 w 238"/>
              <a:gd name="T15" fmla="*/ 565 h 238"/>
              <a:gd name="T16" fmla="*/ 565 w 238"/>
              <a:gd name="T17" fmla="*/ 283 h 238"/>
              <a:gd name="T18" fmla="*/ 283 w 238"/>
              <a:gd name="T19" fmla="*/ 0 h 2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8" h="238">
                <a:moveTo>
                  <a:pt x="119" y="16"/>
                </a:moveTo>
                <a:cubicBezTo>
                  <a:pt x="176" y="16"/>
                  <a:pt x="222" y="63"/>
                  <a:pt x="222" y="119"/>
                </a:cubicBezTo>
                <a:cubicBezTo>
                  <a:pt x="222" y="176"/>
                  <a:pt x="176" y="222"/>
                  <a:pt x="119" y="222"/>
                </a:cubicBezTo>
                <a:cubicBezTo>
                  <a:pt x="63" y="222"/>
                  <a:pt x="16" y="176"/>
                  <a:pt x="16" y="119"/>
                </a:cubicBezTo>
                <a:cubicBezTo>
                  <a:pt x="16" y="63"/>
                  <a:pt x="63" y="16"/>
                  <a:pt x="119" y="16"/>
                </a:cubicBezTo>
                <a:moveTo>
                  <a:pt x="119" y="0"/>
                </a:moveTo>
                <a:cubicBezTo>
                  <a:pt x="54" y="0"/>
                  <a:pt x="0" y="54"/>
                  <a:pt x="0" y="119"/>
                </a:cubicBezTo>
                <a:cubicBezTo>
                  <a:pt x="0" y="185"/>
                  <a:pt x="54" y="238"/>
                  <a:pt x="119" y="238"/>
                </a:cubicBezTo>
                <a:cubicBezTo>
                  <a:pt x="185" y="238"/>
                  <a:pt x="238" y="185"/>
                  <a:pt x="238" y="119"/>
                </a:cubicBezTo>
                <a:cubicBezTo>
                  <a:pt x="238" y="54"/>
                  <a:pt x="185" y="0"/>
                  <a:pt x="119" y="0"/>
                </a:cubicBezTo>
                <a:close/>
              </a:path>
            </a:pathLst>
          </a:custGeom>
          <a:solidFill>
            <a:srgbClr val="F7C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40">
            <a:extLst>
              <a:ext uri="{FF2B5EF4-FFF2-40B4-BE49-F238E27FC236}">
                <a16:creationId xmlns:a16="http://schemas.microsoft.com/office/drawing/2014/main" id="{349E2FC9-0456-F15C-B1F7-B0C15B5722BC}"/>
              </a:ext>
            </a:extLst>
          </p:cNvPr>
          <p:cNvSpPr>
            <a:spLocks/>
          </p:cNvSpPr>
          <p:nvPr/>
        </p:nvSpPr>
        <p:spPr bwMode="auto">
          <a:xfrm>
            <a:off x="5285848" y="6186547"/>
            <a:ext cx="9485576" cy="1915284"/>
          </a:xfrm>
          <a:custGeom>
            <a:avLst/>
            <a:gdLst>
              <a:gd name="T0" fmla="*/ 2332 w 982"/>
              <a:gd name="T1" fmla="*/ 772 h 341"/>
              <a:gd name="T2" fmla="*/ 2296 w 982"/>
              <a:gd name="T3" fmla="*/ 810 h 341"/>
              <a:gd name="T4" fmla="*/ 38 w 982"/>
              <a:gd name="T5" fmla="*/ 810 h 341"/>
              <a:gd name="T6" fmla="*/ 0 w 982"/>
              <a:gd name="T7" fmla="*/ 772 h 341"/>
              <a:gd name="T8" fmla="*/ 0 w 982"/>
              <a:gd name="T9" fmla="*/ 36 h 341"/>
              <a:gd name="T10" fmla="*/ 38 w 982"/>
              <a:gd name="T11" fmla="*/ 0 h 341"/>
              <a:gd name="T12" fmla="*/ 2296 w 982"/>
              <a:gd name="T13" fmla="*/ 0 h 341"/>
              <a:gd name="T14" fmla="*/ 2332 w 982"/>
              <a:gd name="T15" fmla="*/ 36 h 341"/>
              <a:gd name="T16" fmla="*/ 2332 w 982"/>
              <a:gd name="T17" fmla="*/ 772 h 3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82" h="341">
                <a:moveTo>
                  <a:pt x="982" y="325"/>
                </a:moveTo>
                <a:cubicBezTo>
                  <a:pt x="982" y="333"/>
                  <a:pt x="975" y="341"/>
                  <a:pt x="967" y="341"/>
                </a:cubicBezTo>
                <a:cubicBezTo>
                  <a:pt x="16" y="341"/>
                  <a:pt x="16" y="341"/>
                  <a:pt x="16" y="341"/>
                </a:cubicBezTo>
                <a:cubicBezTo>
                  <a:pt x="7" y="341"/>
                  <a:pt x="0" y="333"/>
                  <a:pt x="0" y="32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6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975" y="0"/>
                  <a:pt x="982" y="7"/>
                  <a:pt x="982" y="15"/>
                </a:cubicBezTo>
                <a:lnTo>
                  <a:pt x="982" y="325"/>
                </a:lnTo>
                <a:close/>
              </a:path>
            </a:pathLst>
          </a:custGeom>
          <a:solidFill>
            <a:srgbClr val="86C3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 41">
            <a:extLst>
              <a:ext uri="{FF2B5EF4-FFF2-40B4-BE49-F238E27FC236}">
                <a16:creationId xmlns:a16="http://schemas.microsoft.com/office/drawing/2014/main" id="{A00E6808-25B7-237C-4388-902F945A7D05}"/>
              </a:ext>
            </a:extLst>
          </p:cNvPr>
          <p:cNvSpPr>
            <a:spLocks/>
          </p:cNvSpPr>
          <p:nvPr/>
        </p:nvSpPr>
        <p:spPr bwMode="auto">
          <a:xfrm>
            <a:off x="14455880" y="6186547"/>
            <a:ext cx="315548" cy="1915284"/>
          </a:xfrm>
          <a:custGeom>
            <a:avLst/>
            <a:gdLst>
              <a:gd name="T0" fmla="*/ 52 w 37"/>
              <a:gd name="T1" fmla="*/ 0 h 341"/>
              <a:gd name="T2" fmla="*/ 0 w 37"/>
              <a:gd name="T3" fmla="*/ 0 h 341"/>
              <a:gd name="T4" fmla="*/ 0 w 37"/>
              <a:gd name="T5" fmla="*/ 810 h 341"/>
              <a:gd name="T6" fmla="*/ 52 w 37"/>
              <a:gd name="T7" fmla="*/ 810 h 341"/>
              <a:gd name="T8" fmla="*/ 87 w 37"/>
              <a:gd name="T9" fmla="*/ 772 h 341"/>
              <a:gd name="T10" fmla="*/ 87 w 37"/>
              <a:gd name="T11" fmla="*/ 36 h 341"/>
              <a:gd name="T12" fmla="*/ 52 w 37"/>
              <a:gd name="T13" fmla="*/ 0 h 3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41">
                <a:moveTo>
                  <a:pt x="2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41"/>
                  <a:pt x="0" y="341"/>
                  <a:pt x="0" y="341"/>
                </a:cubicBezTo>
                <a:cubicBezTo>
                  <a:pt x="22" y="341"/>
                  <a:pt x="22" y="341"/>
                  <a:pt x="22" y="341"/>
                </a:cubicBezTo>
                <a:cubicBezTo>
                  <a:pt x="30" y="341"/>
                  <a:pt x="37" y="333"/>
                  <a:pt x="37" y="325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7"/>
                  <a:pt x="30" y="0"/>
                  <a:pt x="22" y="0"/>
                </a:cubicBezTo>
                <a:close/>
              </a:path>
            </a:pathLst>
          </a:custGeom>
          <a:solidFill>
            <a:srgbClr val="9CD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42">
            <a:extLst>
              <a:ext uri="{FF2B5EF4-FFF2-40B4-BE49-F238E27FC236}">
                <a16:creationId xmlns:a16="http://schemas.microsoft.com/office/drawing/2014/main" id="{621A6936-7636-5BA0-728D-E0E6E36FD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515" y="7991205"/>
            <a:ext cx="2298179" cy="1457595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 43">
            <a:extLst>
              <a:ext uri="{FF2B5EF4-FFF2-40B4-BE49-F238E27FC236}">
                <a16:creationId xmlns:a16="http://schemas.microsoft.com/office/drawing/2014/main" id="{9DC1A100-D6A2-21DD-AF8A-926BB689D51A}"/>
              </a:ext>
            </a:extLst>
          </p:cNvPr>
          <p:cNvSpPr>
            <a:spLocks noEditPoints="1"/>
          </p:cNvSpPr>
          <p:nvPr/>
        </p:nvSpPr>
        <p:spPr bwMode="auto">
          <a:xfrm>
            <a:off x="4119231" y="6418921"/>
            <a:ext cx="2298179" cy="1457595"/>
          </a:xfrm>
          <a:custGeom>
            <a:avLst/>
            <a:gdLst>
              <a:gd name="T0" fmla="*/ 283 w 238"/>
              <a:gd name="T1" fmla="*/ 38 h 238"/>
              <a:gd name="T2" fmla="*/ 527 w 238"/>
              <a:gd name="T3" fmla="*/ 283 h 238"/>
              <a:gd name="T4" fmla="*/ 283 w 238"/>
              <a:gd name="T5" fmla="*/ 527 h 238"/>
              <a:gd name="T6" fmla="*/ 38 w 238"/>
              <a:gd name="T7" fmla="*/ 283 h 238"/>
              <a:gd name="T8" fmla="*/ 283 w 238"/>
              <a:gd name="T9" fmla="*/ 38 h 238"/>
              <a:gd name="T10" fmla="*/ 283 w 238"/>
              <a:gd name="T11" fmla="*/ 0 h 238"/>
              <a:gd name="T12" fmla="*/ 0 w 238"/>
              <a:gd name="T13" fmla="*/ 283 h 238"/>
              <a:gd name="T14" fmla="*/ 283 w 238"/>
              <a:gd name="T15" fmla="*/ 565 h 238"/>
              <a:gd name="T16" fmla="*/ 565 w 238"/>
              <a:gd name="T17" fmla="*/ 283 h 238"/>
              <a:gd name="T18" fmla="*/ 283 w 238"/>
              <a:gd name="T19" fmla="*/ 0 h 2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8" h="238">
                <a:moveTo>
                  <a:pt x="119" y="16"/>
                </a:moveTo>
                <a:cubicBezTo>
                  <a:pt x="176" y="16"/>
                  <a:pt x="222" y="62"/>
                  <a:pt x="222" y="119"/>
                </a:cubicBezTo>
                <a:cubicBezTo>
                  <a:pt x="222" y="176"/>
                  <a:pt x="176" y="222"/>
                  <a:pt x="119" y="222"/>
                </a:cubicBezTo>
                <a:cubicBezTo>
                  <a:pt x="63" y="222"/>
                  <a:pt x="16" y="176"/>
                  <a:pt x="16" y="119"/>
                </a:cubicBezTo>
                <a:cubicBezTo>
                  <a:pt x="16" y="62"/>
                  <a:pt x="63" y="16"/>
                  <a:pt x="119" y="16"/>
                </a:cubicBezTo>
                <a:moveTo>
                  <a:pt x="119" y="0"/>
                </a:moveTo>
                <a:cubicBezTo>
                  <a:pt x="54" y="0"/>
                  <a:pt x="0" y="53"/>
                  <a:pt x="0" y="119"/>
                </a:cubicBezTo>
                <a:cubicBezTo>
                  <a:pt x="0" y="185"/>
                  <a:pt x="54" y="238"/>
                  <a:pt x="119" y="238"/>
                </a:cubicBezTo>
                <a:cubicBezTo>
                  <a:pt x="185" y="238"/>
                  <a:pt x="238" y="185"/>
                  <a:pt x="238" y="119"/>
                </a:cubicBezTo>
                <a:cubicBezTo>
                  <a:pt x="238" y="53"/>
                  <a:pt x="185" y="0"/>
                  <a:pt x="119" y="0"/>
                </a:cubicBezTo>
                <a:close/>
              </a:path>
            </a:pathLst>
          </a:custGeom>
          <a:solidFill>
            <a:srgbClr val="9CD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8" tIns="60955" rIns="121908" bIns="60955"/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B6E6FC6-1285-CAE9-B845-4FBE5969EA57}"/>
              </a:ext>
            </a:extLst>
          </p:cNvPr>
          <p:cNvSpPr/>
          <p:nvPr/>
        </p:nvSpPr>
        <p:spPr>
          <a:xfrm>
            <a:off x="4453119" y="6602223"/>
            <a:ext cx="1756507" cy="107454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249879-520D-74E1-693D-A79BA0741ABD}"/>
              </a:ext>
            </a:extLst>
          </p:cNvPr>
          <p:cNvSpPr/>
          <p:nvPr/>
        </p:nvSpPr>
        <p:spPr>
          <a:xfrm>
            <a:off x="4499811" y="2338468"/>
            <a:ext cx="1567816" cy="1245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1AAB18-4397-D03C-B811-28E5F7AADACE}"/>
              </a:ext>
            </a:extLst>
          </p:cNvPr>
          <p:cNvSpPr txBox="1"/>
          <p:nvPr/>
        </p:nvSpPr>
        <p:spPr>
          <a:xfrm>
            <a:off x="6478186" y="1841148"/>
            <a:ext cx="7701335" cy="2585313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just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đổi mạch lạc, trôi chảy về những chi tiết chính trong câu chuyện Kì nghỉ thú vị.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C92E89-DD7E-3505-BAB1-589EBACB8D02}"/>
              </a:ext>
            </a:extLst>
          </p:cNvPr>
          <p:cNvSpPr txBox="1"/>
          <p:nvPr/>
        </p:nvSpPr>
        <p:spPr>
          <a:xfrm>
            <a:off x="6509812" y="4294398"/>
            <a:ext cx="7849625" cy="2054591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just" defTabSz="12190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1219055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EBEE07-BA86-6D87-B91D-D3C145F0E63D}"/>
              </a:ext>
            </a:extLst>
          </p:cNvPr>
          <p:cNvSpPr txBox="1"/>
          <p:nvPr/>
        </p:nvSpPr>
        <p:spPr>
          <a:xfrm>
            <a:off x="4727078" y="2275032"/>
            <a:ext cx="635559" cy="135420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DD27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995CEF-F4BA-AF91-48B0-23A5B2F146DE}"/>
              </a:ext>
            </a:extLst>
          </p:cNvPr>
          <p:cNvSpPr txBox="1"/>
          <p:nvPr/>
        </p:nvSpPr>
        <p:spPr>
          <a:xfrm>
            <a:off x="4746353" y="4401171"/>
            <a:ext cx="635559" cy="135420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F6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5A7D7C-F2DD-0D99-E6C7-E8BA7010C52D}"/>
              </a:ext>
            </a:extLst>
          </p:cNvPr>
          <p:cNvSpPr txBox="1"/>
          <p:nvPr/>
        </p:nvSpPr>
        <p:spPr>
          <a:xfrm>
            <a:off x="4813774" y="6416342"/>
            <a:ext cx="635559" cy="135420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rgbClr val="86C3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C39A122-DD08-E9C5-4916-3F0052E07ADA}"/>
              </a:ext>
            </a:extLst>
          </p:cNvPr>
          <p:cNvSpPr/>
          <p:nvPr/>
        </p:nvSpPr>
        <p:spPr>
          <a:xfrm>
            <a:off x="4565056" y="4768088"/>
            <a:ext cx="540087" cy="536599"/>
          </a:xfrm>
          <a:prstGeom prst="ellipse">
            <a:avLst/>
          </a:prstGeom>
          <a:solidFill>
            <a:schemeClr val="accent6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56F604F-CF00-62FB-DBF6-8A1A4C2FC854}"/>
              </a:ext>
            </a:extLst>
          </p:cNvPr>
          <p:cNvSpPr/>
          <p:nvPr/>
        </p:nvSpPr>
        <p:spPr>
          <a:xfrm>
            <a:off x="14628502" y="7100575"/>
            <a:ext cx="387381" cy="387381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924CD3-1C5F-A559-8E21-448D5F881866}"/>
              </a:ext>
            </a:extLst>
          </p:cNvPr>
          <p:cNvSpPr txBox="1"/>
          <p:nvPr/>
        </p:nvSpPr>
        <p:spPr>
          <a:xfrm>
            <a:off x="6398471" y="6348989"/>
            <a:ext cx="7778395" cy="139594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120213" lvl="0" indent="0" algn="just" defTabSz="12190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93997" y="6542988"/>
            <a:ext cx="3513948" cy="2417233"/>
            <a:chOff x="1197026" y="4232126"/>
            <a:chExt cx="3751815" cy="263071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pic>
        <p:nvPicPr>
          <p:cNvPr id="2" name="Picture 2" descr="About us - ArmyHaus">
            <a:extLst>
              <a:ext uri="{FF2B5EF4-FFF2-40B4-BE49-F238E27FC236}">
                <a16:creationId xmlns:a16="http://schemas.microsoft.com/office/drawing/2014/main" id="{68C3721D-2EEC-D4ED-8AB5-DD5EDBEE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344" y="2519460"/>
            <a:ext cx="865356" cy="8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bout us - ArmyHaus">
            <a:extLst>
              <a:ext uri="{FF2B5EF4-FFF2-40B4-BE49-F238E27FC236}">
                <a16:creationId xmlns:a16="http://schemas.microsoft.com/office/drawing/2014/main" id="{DEE00A0C-52F3-E98D-08B6-A579D29B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032" y="4335407"/>
            <a:ext cx="865356" cy="8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bout us - ArmyHaus">
            <a:extLst>
              <a:ext uri="{FF2B5EF4-FFF2-40B4-BE49-F238E27FC236}">
                <a16:creationId xmlns:a16="http://schemas.microsoft.com/office/drawing/2014/main" id="{9848596E-D947-7B65-B9D8-4DC19E4A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787" y="6591627"/>
            <a:ext cx="846525" cy="8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0">
            <a:extLst>
              <a:ext uri="{FF2B5EF4-FFF2-40B4-BE49-F238E27FC236}">
                <a16:creationId xmlns:a16="http://schemas.microsoft.com/office/drawing/2014/main" id="{F74CE4D9-3141-4C50-5BE4-1E91095B08E1}"/>
              </a:ext>
            </a:extLst>
          </p:cNvPr>
          <p:cNvSpPr txBox="1"/>
          <p:nvPr/>
        </p:nvSpPr>
        <p:spPr>
          <a:xfrm>
            <a:off x="3607945" y="48913"/>
            <a:ext cx="10166413" cy="1025976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ĐẠT ĐƯỢC NHỮNG GÌ?</a:t>
            </a:r>
            <a:endParaRPr kumimoji="0" lang="vi-VN" sz="5867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3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3E1CB27-E735-064A-1139-2889902AF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25" y="358238"/>
            <a:ext cx="8286777" cy="6621585"/>
          </a:xfrm>
          <a:prstGeom prst="rect">
            <a:avLst/>
          </a:prstGeom>
        </p:spPr>
      </p:pic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C3AA308F-2377-1D67-E22E-26AC85CA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9" b="67991"/>
          <a:stretch>
            <a:fillRect/>
          </a:stretch>
        </p:blipFill>
        <p:spPr>
          <a:xfrm>
            <a:off x="-5027" y="1"/>
            <a:ext cx="16286691" cy="276606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C06ADFA-743D-8459-EC6B-E1EE076D2DD5}"/>
              </a:ext>
            </a:extLst>
          </p:cNvPr>
          <p:cNvSpPr/>
          <p:nvPr/>
        </p:nvSpPr>
        <p:spPr>
          <a:xfrm>
            <a:off x="213519" y="4572000"/>
            <a:ext cx="15036800" cy="48768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3D2AC7-3F17-1C69-0D55-538BD73C6E13}"/>
              </a:ext>
            </a:extLst>
          </p:cNvPr>
          <p:cNvSpPr txBox="1"/>
          <p:nvPr/>
        </p:nvSpPr>
        <p:spPr>
          <a:xfrm>
            <a:off x="3482397" y="4925141"/>
            <a:ext cx="9311844" cy="3405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ặ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n 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FBE619"/>
                </a:solidFill>
                <a:latin typeface="SVN-Poky's" panose="020B0606040200020203" pitchFamily="34" charset="0"/>
              </a:rPr>
              <a:t>d</a:t>
            </a:r>
            <a:r>
              <a:rPr lang="en-US" sz="22133">
                <a:ln w="41275">
                  <a:solidFill>
                    <a:prstClr val="black"/>
                  </a:solidFill>
                </a:ln>
                <a:solidFill>
                  <a:srgbClr val="ADDFEA"/>
                </a:solidFill>
                <a:latin typeface="SVN-Poky's" panose="020B0606040200020203" pitchFamily="34" charset="0"/>
              </a:rPr>
              <a:t>ò</a:t>
            </a:r>
            <a:endParaRPr lang="en-US" sz="22133">
              <a:ln w="41275">
                <a:solidFill>
                  <a:prstClr val="black"/>
                </a:solidFill>
              </a:ln>
              <a:solidFill>
                <a:srgbClr val="6ED9D9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ABA47BBC-A3EF-ACCD-92F0-5F7235B7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5027" y="1"/>
            <a:ext cx="16286691" cy="276606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90C0373-47E7-31D7-090C-91380A6BBEE3}"/>
              </a:ext>
            </a:extLst>
          </p:cNvPr>
          <p:cNvSpPr/>
          <p:nvPr/>
        </p:nvSpPr>
        <p:spPr>
          <a:xfrm>
            <a:off x="-751681" y="6377940"/>
            <a:ext cx="17780000" cy="33528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474531" b="1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F5F13A2-7739-A41B-9403-26DBA1078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70" y="2602739"/>
            <a:ext cx="10172700" cy="7550404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1B0F49B-5358-B899-4220-6035D664DFB6}"/>
              </a:ext>
            </a:extLst>
          </p:cNvPr>
          <p:cNvSpPr/>
          <p:nvPr/>
        </p:nvSpPr>
        <p:spPr>
          <a:xfrm>
            <a:off x="-751681" y="7213600"/>
            <a:ext cx="17780000" cy="33528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474531" b="1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3F40198-B41F-0BBF-AF62-11574B1CC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19" y="1474653"/>
            <a:ext cx="12395200" cy="40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106480D7-916B-1E97-2F2C-3B96B48E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5027" y="1"/>
            <a:ext cx="16286691" cy="276606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3E09ECD-1E9C-3D5E-38F0-CDA31BC7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52" y="1383030"/>
            <a:ext cx="13461135" cy="300762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A073B67-0E65-FA45-9A3F-4043A5A65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" y="4815135"/>
            <a:ext cx="4368717" cy="3987463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892979F-F9B3-2483-DAE8-5A99C5FEB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88" y="4130877"/>
            <a:ext cx="4187313" cy="4671720"/>
          </a:xfrm>
          <a:prstGeom prst="rect">
            <a:avLst/>
          </a:prstGeom>
        </p:spPr>
      </p:pic>
      <p:pic>
        <p:nvPicPr>
          <p:cNvPr id="9" name="图片 15" descr="组 13">
            <a:extLst>
              <a:ext uri="{FF2B5EF4-FFF2-40B4-BE49-F238E27FC236}">
                <a16:creationId xmlns:a16="http://schemas.microsoft.com/office/drawing/2014/main" id="{BED2DCFB-B8BB-CB83-EC6C-90F62AEC9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813" y="0"/>
            <a:ext cx="16151013" cy="9144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5F152AF-1261-9605-F6B4-47B0487A427C}"/>
              </a:ext>
            </a:extLst>
          </p:cNvPr>
          <p:cNvSpPr txBox="1"/>
          <p:nvPr/>
        </p:nvSpPr>
        <p:spPr>
          <a:xfrm>
            <a:off x="4839981" y="4390651"/>
            <a:ext cx="6596678" cy="46320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1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3 AllRoundGothic" panose="020B0703020202020104" pitchFamily="34" charset="0"/>
              </a:rPr>
              <a:t>Tuần</a:t>
            </a:r>
            <a:r>
              <a:rPr lang="en-US" sz="14100" dirty="0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3 AllRoundGothic" panose="020B0703020202020104" pitchFamily="34" charset="0"/>
              </a:rPr>
              <a:t> 21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3 AllRoundGothic" panose="020B0703020202020104" pitchFamily="34" charset="0"/>
              </a:rPr>
              <a:t>Trao</a:t>
            </a:r>
            <a:r>
              <a:rPr lang="en-US" sz="8000" dirty="0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3 AllRoundGothic" panose="020B0703020202020104" pitchFamily="34" charset="0"/>
              </a:rPr>
              <a:t> </a:t>
            </a:r>
            <a:r>
              <a:rPr lang="en-US" sz="80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3 AllRoundGothic" panose="020B0703020202020104" pitchFamily="34" charset="0"/>
              </a:rPr>
              <a:t>đổi</a:t>
            </a:r>
            <a:endParaRPr lang="en-US" sz="8000" dirty="0">
              <a:ln w="25400">
                <a:solidFill>
                  <a:prstClr val="black"/>
                </a:solidFill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#9Slide03 AllRoundGothic" panose="020B0703020202020104" pitchFamily="34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Kì</a:t>
            </a:r>
            <a:r>
              <a:rPr lang="en-US" sz="8000" dirty="0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 </a:t>
            </a:r>
            <a:r>
              <a:rPr lang="en-US" sz="80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nghỉ</a:t>
            </a:r>
            <a:r>
              <a:rPr lang="en-US" sz="8000" dirty="0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 </a:t>
            </a:r>
            <a:r>
              <a:rPr lang="en-US" sz="80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thú</a:t>
            </a:r>
            <a:r>
              <a:rPr lang="en-US" sz="8000" dirty="0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 </a:t>
            </a:r>
            <a:r>
              <a:rPr lang="en-US" sz="8000" dirty="0" err="1">
                <a:ln w="25400">
                  <a:solidFill>
                    <a:prstClr val="black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vị</a:t>
            </a:r>
            <a:endParaRPr lang="en-US" sz="8000" dirty="0">
              <a:ln w="25400">
                <a:solidFill>
                  <a:prstClr val="black"/>
                </a:solidFill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3E69368-6A62-E6C5-E294-F677D0F1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/>
          <a:stretch/>
        </p:blipFill>
        <p:spPr>
          <a:xfrm>
            <a:off x="5090320" y="1627286"/>
            <a:ext cx="5501521" cy="4522341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CA39DFA-CC9D-7D37-C0F6-2D99CE6D3AC0}"/>
              </a:ext>
            </a:extLst>
          </p:cNvPr>
          <p:cNvSpPr/>
          <p:nvPr/>
        </p:nvSpPr>
        <p:spPr>
          <a:xfrm>
            <a:off x="619919" y="4809502"/>
            <a:ext cx="15036800" cy="3405927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9F99ABD-5AD8-7864-6DE5-512CA78A2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395" y="4572001"/>
            <a:ext cx="13379848" cy="3405927"/>
          </a:xfrm>
          <a:prstGeom prst="rect">
            <a:avLst/>
          </a:prstGeom>
        </p:spPr>
      </p:pic>
      <p:pic>
        <p:nvPicPr>
          <p:cNvPr id="13" name="图片 9" descr="图片2">
            <a:extLst>
              <a:ext uri="{FF2B5EF4-FFF2-40B4-BE49-F238E27FC236}">
                <a16:creationId xmlns:a16="http://schemas.microsoft.com/office/drawing/2014/main" id="{3E697EED-4BF7-BCF9-46B5-264CEE0921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9" b="67991"/>
          <a:stretch>
            <a:fillRect/>
          </a:stretch>
        </p:blipFill>
        <p:spPr>
          <a:xfrm>
            <a:off x="-5027" y="-438515"/>
            <a:ext cx="16286691" cy="2766060"/>
          </a:xfrm>
          <a:prstGeom prst="rect">
            <a:avLst/>
          </a:prstGeom>
        </p:spPr>
      </p:pic>
      <p:pic>
        <p:nvPicPr>
          <p:cNvPr id="14" name="图片 15" descr="组 13">
            <a:extLst>
              <a:ext uri="{FF2B5EF4-FFF2-40B4-BE49-F238E27FC236}">
                <a16:creationId xmlns:a16="http://schemas.microsoft.com/office/drawing/2014/main" id="{42FF1715-E2E2-B848-79E2-8B17D12E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13" y="0"/>
            <a:ext cx="1615101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18" y="2076017"/>
            <a:ext cx="11379203" cy="639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49" y="1581587"/>
            <a:ext cx="7239941" cy="1279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5968783" y="1600200"/>
            <a:ext cx="4330970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</a:t>
            </a:r>
            <a:endParaRPr lang="en-US" sz="5400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0" y="2549226"/>
            <a:ext cx="3444936" cy="6931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0132" y="2297712"/>
            <a:ext cx="3648740" cy="6477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154" y="7112371"/>
            <a:ext cx="6397037" cy="18664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9BCCE2-EE7A-459F-AD6C-F95FE15D32BC}"/>
              </a:ext>
            </a:extLst>
          </p:cNvPr>
          <p:cNvSpPr txBox="1"/>
          <p:nvPr/>
        </p:nvSpPr>
        <p:spPr>
          <a:xfrm>
            <a:off x="3337719" y="3886579"/>
            <a:ext cx="9007274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7500" b="1" dirty="0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NÓI VÀ NGHE</a:t>
            </a:r>
          </a:p>
          <a:p>
            <a:pPr algn="ctr">
              <a:defRPr/>
            </a:pPr>
            <a:r>
              <a:rPr lang="en-US" sz="7500" b="1" dirty="0" err="1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Trao</a:t>
            </a:r>
            <a:r>
              <a:rPr lang="en-US" sz="7500" b="1" dirty="0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7500" b="1" dirty="0" err="1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đổi</a:t>
            </a:r>
            <a:r>
              <a:rPr lang="en-US" sz="7500" b="1" dirty="0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 </a:t>
            </a:r>
            <a:r>
              <a:rPr lang="en-US" sz="7500" b="1" dirty="0" err="1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Kì</a:t>
            </a:r>
            <a:r>
              <a:rPr lang="en-US" sz="7500" b="1" dirty="0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7500" b="1" dirty="0" err="1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nghỉ</a:t>
            </a:r>
            <a:r>
              <a:rPr lang="en-US" sz="7500" b="1" dirty="0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7500" b="1" dirty="0" err="1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thú</a:t>
            </a:r>
            <a:r>
              <a:rPr lang="en-US" sz="7500" b="1" dirty="0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7500" b="1" dirty="0" err="1">
                <a:ln w="31750">
                  <a:solidFill>
                    <a:prstClr val="white"/>
                  </a:solidFill>
                </a:ln>
                <a:solidFill>
                  <a:srgbClr val="FF66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vị</a:t>
            </a:r>
            <a:endParaRPr lang="en-US" sz="7500" b="1" dirty="0">
              <a:ln w="31750">
                <a:solidFill>
                  <a:prstClr val="white"/>
                </a:solidFill>
              </a:ln>
              <a:solidFill>
                <a:srgbClr val="FF66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3BE67E6A-F8ED-7683-6BFD-EE54C6695A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9" b="67991"/>
          <a:stretch>
            <a:fillRect/>
          </a:stretch>
        </p:blipFill>
        <p:spPr>
          <a:xfrm>
            <a:off x="-5027" y="1"/>
            <a:ext cx="16286691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37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6"/>
            <a:ext cx="16256000" cy="9143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DC4E50-CD40-1B79-23CA-09A6AE8B2E0B}"/>
              </a:ext>
            </a:extLst>
          </p:cNvPr>
          <p:cNvGrpSpPr/>
          <p:nvPr/>
        </p:nvGrpSpPr>
        <p:grpSpPr>
          <a:xfrm>
            <a:off x="4099719" y="1989289"/>
            <a:ext cx="10941365" cy="8069111"/>
            <a:chOff x="3627709" y="724922"/>
            <a:chExt cx="8206024" cy="605183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B5681D0-4921-D53B-2268-460F883A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151" y="727345"/>
              <a:ext cx="7029589" cy="1260831"/>
            </a:xfrm>
            <a:custGeom>
              <a:avLst/>
              <a:gdLst>
                <a:gd name="T0" fmla="*/ 2314 w 982"/>
                <a:gd name="T1" fmla="*/ 772 h 341"/>
                <a:gd name="T2" fmla="*/ 2279 w 982"/>
                <a:gd name="T3" fmla="*/ 808 h 341"/>
                <a:gd name="T4" fmla="*/ 38 w 982"/>
                <a:gd name="T5" fmla="*/ 808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79 w 982"/>
                <a:gd name="T13" fmla="*/ 0 h 341"/>
                <a:gd name="T14" fmla="*/ 2314 w 982"/>
                <a:gd name="T15" fmla="*/ 38 h 341"/>
                <a:gd name="T16" fmla="*/ 2314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6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6"/>
                  </a:lnTo>
                  <a:close/>
                </a:path>
              </a:pathLst>
            </a:custGeom>
            <a:solidFill>
              <a:srgbClr val="C11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2931E68-C167-273C-E5D3-67082DD1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724922"/>
              <a:ext cx="242762" cy="1263254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4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DD2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5B91F9E2-ED10-8F2D-3302-08EC27201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67" y="829301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19" y="238"/>
                  </a:cubicBez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E1440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EC902650-CAF8-1D9B-F1CE-1629EE1E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558" y="2159149"/>
              <a:ext cx="7114182" cy="144241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8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24EC43AE-924E-4C76-D7C8-63FB563F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2159149"/>
              <a:ext cx="265409" cy="144241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5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F4A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Oval 31">
              <a:extLst>
                <a:ext uri="{FF2B5EF4-FFF2-40B4-BE49-F238E27FC236}">
                  <a16:creationId xmlns:a16="http://schemas.microsoft.com/office/drawing/2014/main" id="{AB8A5275-F224-5043-B906-AE74632E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503" y="2413269"/>
              <a:ext cx="1580482" cy="1093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44F708FC-20CE-FB5F-6A6C-51B419CD2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501" y="2413269"/>
              <a:ext cx="1763530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3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3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F7C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40">
              <a:extLst>
                <a:ext uri="{FF2B5EF4-FFF2-40B4-BE49-F238E27FC236}">
                  <a16:creationId xmlns:a16="http://schemas.microsoft.com/office/drawing/2014/main" id="{349E2FC9-0456-F15C-B1F7-B0C15B57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209" y="3789567"/>
              <a:ext cx="7114182" cy="143646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6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6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3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3"/>
                    <a:pt x="0" y="3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5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86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41">
              <a:extLst>
                <a:ext uri="{FF2B5EF4-FFF2-40B4-BE49-F238E27FC236}">
                  <a16:creationId xmlns:a16="http://schemas.microsoft.com/office/drawing/2014/main" id="{A00E6808-25B7-237C-4388-902F945A7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730" y="3789567"/>
              <a:ext cx="236661" cy="143646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6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3"/>
                    <a:pt x="37" y="32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Oval 42">
              <a:extLst>
                <a:ext uri="{FF2B5EF4-FFF2-40B4-BE49-F238E27FC236}">
                  <a16:creationId xmlns:a16="http://schemas.microsoft.com/office/drawing/2014/main" id="{621A6936-7636-5BA0-728D-E0E6E36FD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709" y="5143063"/>
              <a:ext cx="1723634" cy="1093196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43">
              <a:extLst>
                <a:ext uri="{FF2B5EF4-FFF2-40B4-BE49-F238E27FC236}">
                  <a16:creationId xmlns:a16="http://schemas.microsoft.com/office/drawing/2014/main" id="{9DC1A100-D6A2-21DD-AF8A-926BB689D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46" y="3963850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B6E6FC6-1285-CAE9-B845-4FBE5969EA57}"/>
                </a:ext>
              </a:extLst>
            </p:cNvPr>
            <p:cNvSpPr/>
            <p:nvPr/>
          </p:nvSpPr>
          <p:spPr>
            <a:xfrm>
              <a:off x="3911661" y="4101326"/>
              <a:ext cx="1317380" cy="805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5249879-520D-74E1-693D-A79BA0741ABD}"/>
                </a:ext>
              </a:extLst>
            </p:cNvPr>
            <p:cNvSpPr/>
            <p:nvPr/>
          </p:nvSpPr>
          <p:spPr>
            <a:xfrm>
              <a:off x="3946679" y="903510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1AAB18-4397-D03C-B811-28E5F7AADACE}"/>
                </a:ext>
              </a:extLst>
            </p:cNvPr>
            <p:cNvSpPr txBox="1"/>
            <p:nvPr/>
          </p:nvSpPr>
          <p:spPr>
            <a:xfrm>
              <a:off x="5444112" y="747323"/>
              <a:ext cx="5776001" cy="131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Trao đổi mạch lạc, trôi chảy về những chi tiết chính trong câu chuyện Kì nghỉ thú vị.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C92E89-DD7E-3505-BAB1-589EBACB8D02}"/>
                </a:ext>
              </a:extLst>
            </p:cNvPr>
            <p:cNvSpPr txBox="1"/>
            <p:nvPr/>
          </p:nvSpPr>
          <p:spPr>
            <a:xfrm>
              <a:off x="5437794" y="2360667"/>
              <a:ext cx="5887219" cy="1517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055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1219055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DEBEE07-BA86-6D87-B91D-D3C145F0E63D}"/>
                </a:ext>
              </a:extLst>
            </p:cNvPr>
            <p:cNvSpPr txBox="1"/>
            <p:nvPr/>
          </p:nvSpPr>
          <p:spPr>
            <a:xfrm>
              <a:off x="4117131" y="855931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DD270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3995CEF-F4BA-AF91-48B0-23A5B2F146DE}"/>
                </a:ext>
              </a:extLst>
            </p:cNvPr>
            <p:cNvSpPr txBox="1"/>
            <p:nvPr/>
          </p:nvSpPr>
          <p:spPr>
            <a:xfrm>
              <a:off x="4131586" y="2450535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941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5A7D7C-F2DD-0D99-E6C7-E8BA7010C52D}"/>
                </a:ext>
              </a:extLst>
            </p:cNvPr>
            <p:cNvSpPr txBox="1"/>
            <p:nvPr/>
          </p:nvSpPr>
          <p:spPr>
            <a:xfrm>
              <a:off x="4182153" y="3961914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86C3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ED5451-113C-2ED6-BDA6-06C8DC055885}"/>
                </a:ext>
              </a:extLst>
            </p:cNvPr>
            <p:cNvSpPr/>
            <p:nvPr/>
          </p:nvSpPr>
          <p:spPr>
            <a:xfrm>
              <a:off x="5817815" y="6486219"/>
              <a:ext cx="290536" cy="290536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39A122-DD08-E9C5-4916-3F0052E07ADA}"/>
                </a:ext>
              </a:extLst>
            </p:cNvPr>
            <p:cNvSpPr/>
            <p:nvPr/>
          </p:nvSpPr>
          <p:spPr>
            <a:xfrm>
              <a:off x="3995614" y="2725723"/>
              <a:ext cx="405065" cy="402449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56F604F-CF00-62FB-DBF6-8A1A4C2FC854}"/>
                </a:ext>
              </a:extLst>
            </p:cNvPr>
            <p:cNvSpPr/>
            <p:nvPr/>
          </p:nvSpPr>
          <p:spPr>
            <a:xfrm>
              <a:off x="11543197" y="4475090"/>
              <a:ext cx="290536" cy="29053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F924CD3-1C5F-A559-8E21-448D5F881866}"/>
                </a:ext>
              </a:extLst>
            </p:cNvPr>
            <p:cNvSpPr txBox="1"/>
            <p:nvPr/>
          </p:nvSpPr>
          <p:spPr>
            <a:xfrm>
              <a:off x="5323283" y="3972538"/>
              <a:ext cx="6202400" cy="1023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20213" lvl="0" indent="0" algn="just" defTabSz="1219055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A66C2D-7C2C-B9CE-E9DE-7A8FB2AD8B7C}"/>
                </a:ext>
              </a:extLst>
            </p:cNvPr>
            <p:cNvSpPr/>
            <p:nvPr/>
          </p:nvSpPr>
          <p:spPr>
            <a:xfrm>
              <a:off x="3959009" y="5568524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93997" y="6542988"/>
            <a:ext cx="3513948" cy="2417233"/>
            <a:chOff x="1197026" y="4232126"/>
            <a:chExt cx="3751815" cy="263071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419E09B-33C2-431A-9962-8BF77EAAD467}"/>
              </a:ext>
            </a:extLst>
          </p:cNvPr>
          <p:cNvSpPr txBox="1"/>
          <p:nvPr/>
        </p:nvSpPr>
        <p:spPr>
          <a:xfrm>
            <a:off x="4400696" y="333638"/>
            <a:ext cx="7246511" cy="1025976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 CẦU CẦN ĐẠT</a:t>
            </a:r>
            <a:endParaRPr kumimoji="0" lang="vi-VN" sz="5867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62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图片2">
            <a:extLst>
              <a:ext uri="{FF2B5EF4-FFF2-40B4-BE49-F238E27FC236}">
                <a16:creationId xmlns:a16="http://schemas.microsoft.com/office/drawing/2014/main" id="{95C2FB44-322B-F21D-D35C-A2954B71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5027" y="-438515"/>
            <a:ext cx="16286691" cy="27660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C0BF7A6-471E-457F-869B-6C7592B31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631">
            <a:off x="4547636" y="281697"/>
            <a:ext cx="7181369" cy="7164432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57B97DF-2198-C5A9-7C11-E203DB53B98A}"/>
              </a:ext>
            </a:extLst>
          </p:cNvPr>
          <p:cNvSpPr/>
          <p:nvPr/>
        </p:nvSpPr>
        <p:spPr>
          <a:xfrm>
            <a:off x="146603" y="4572000"/>
            <a:ext cx="15036800" cy="48768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EE353E1-37EA-F108-4E8E-10311A7AE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151" y="5013188"/>
            <a:ext cx="10884336" cy="2869433"/>
          </a:xfrm>
          <a:prstGeom prst="rect">
            <a:avLst/>
          </a:prstGeom>
        </p:spPr>
      </p:pic>
      <p:pic>
        <p:nvPicPr>
          <p:cNvPr id="7" name="图片 15" descr="组 13">
            <a:extLst>
              <a:ext uri="{FF2B5EF4-FFF2-40B4-BE49-F238E27FC236}">
                <a16:creationId xmlns:a16="http://schemas.microsoft.com/office/drawing/2014/main" id="{F73838C4-07D5-B849-0411-FCE9E9A31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13" y="0"/>
            <a:ext cx="1615101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0676" y="3522930"/>
            <a:ext cx="1192356" cy="158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3" y="1"/>
            <a:ext cx="16256001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03" y="1406779"/>
            <a:ext cx="2822624" cy="308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9948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4275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8408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82630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8857" y="-133439"/>
            <a:ext cx="1778665" cy="177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768" y="4941293"/>
            <a:ext cx="3107644" cy="310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73482" y="1299554"/>
            <a:ext cx="8919268" cy="505497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440800" y="1507659"/>
            <a:ext cx="7808179" cy="4315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17" tIns="162517" rIns="162517" bIns="162517" anchor="t" anchorCtr="0">
            <a:noAutofit/>
          </a:bodyPr>
          <a:lstStyle/>
          <a:p>
            <a:pPr algn="ctr" defTabSz="1625367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62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603606" y="1593144"/>
            <a:ext cx="1454716" cy="1771789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2894661" y="1615516"/>
            <a:ext cx="1454717" cy="1814304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F7C0DC-C218-0239-859B-8A723CC376AB}"/>
              </a:ext>
            </a:extLst>
          </p:cNvPr>
          <p:cNvSpPr txBox="1"/>
          <p:nvPr/>
        </p:nvSpPr>
        <p:spPr>
          <a:xfrm>
            <a:off x="5195517" y="2968511"/>
            <a:ext cx="6244337" cy="23800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Kể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chuyện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</a:p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“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Kì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nghỉ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thú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vị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0C11C-5AAA-135E-F845-8E5AAF8F42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3430" y="5503511"/>
            <a:ext cx="1992271" cy="2545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F144-4EB3-24DE-B42D-705787E416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5571" y="5415571"/>
            <a:ext cx="1883801" cy="2721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9C434-5D5E-6BC7-2C69-A55751CAF9B5}"/>
              </a:ext>
            </a:extLst>
          </p:cNvPr>
          <p:cNvSpPr txBox="1"/>
          <p:nvPr/>
        </p:nvSpPr>
        <p:spPr>
          <a:xfrm>
            <a:off x="6005940" y="2128456"/>
            <a:ext cx="4254347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00B0F0"/>
                </a:solidFill>
                <a:latin typeface="iCiel Cadena" panose="02000503000000020004" pitchFamily="50" charset="0"/>
                <a:ea typeface="微软雅黑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0676" y="3522930"/>
            <a:ext cx="1192356" cy="158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3" y="1"/>
            <a:ext cx="16256001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03" y="1406779"/>
            <a:ext cx="2822624" cy="308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9948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4275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8408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82630" y="2"/>
            <a:ext cx="3683691" cy="13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8857" y="-133439"/>
            <a:ext cx="1778665" cy="177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768" y="4941293"/>
            <a:ext cx="3107644" cy="310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73482" y="1299554"/>
            <a:ext cx="8919268" cy="505497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440800" y="1507659"/>
            <a:ext cx="7808179" cy="4315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17" tIns="162517" rIns="162517" bIns="162517" anchor="t" anchorCtr="0">
            <a:noAutofit/>
          </a:bodyPr>
          <a:lstStyle/>
          <a:p>
            <a:pPr algn="ctr" defTabSz="1625367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62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603606" y="1593144"/>
            <a:ext cx="1454716" cy="1771789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2894661" y="1615516"/>
            <a:ext cx="1454717" cy="1814304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F7C0DC-C218-0239-859B-8A723CC376AB}"/>
              </a:ext>
            </a:extLst>
          </p:cNvPr>
          <p:cNvSpPr txBox="1"/>
          <p:nvPr/>
        </p:nvSpPr>
        <p:spPr>
          <a:xfrm>
            <a:off x="5288813" y="2968511"/>
            <a:ext cx="6057749" cy="23800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Trao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đổi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</a:p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về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câu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7733" b="1" dirty="0" err="1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chuyện</a:t>
            </a:r>
            <a:r>
              <a:rPr lang="en-US" sz="7733" b="1" dirty="0">
                <a:ln w="31750">
                  <a:solidFill>
                    <a:prstClr val="white"/>
                  </a:solidFill>
                </a:ln>
                <a:solidFill>
                  <a:srgbClr val="F18870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0C11C-5AAA-135E-F845-8E5AAF8F42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3430" y="5503511"/>
            <a:ext cx="1992271" cy="2545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F144-4EB3-24DE-B42D-705787E416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5571" y="5415571"/>
            <a:ext cx="1883801" cy="2721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9C434-5D5E-6BC7-2C69-A55751CAF9B5}"/>
              </a:ext>
            </a:extLst>
          </p:cNvPr>
          <p:cNvSpPr txBox="1"/>
          <p:nvPr/>
        </p:nvSpPr>
        <p:spPr>
          <a:xfrm>
            <a:off x="5975002" y="2128456"/>
            <a:ext cx="4316222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algn="ctr" defTabSz="12190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00B0F0"/>
                </a:solidFill>
                <a:latin typeface="iCiel Cadena" panose="02000503000000020004" pitchFamily="50" charset="0"/>
                <a:ea typeface="微软雅黑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7609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4EC3EB-1CE5-AAF8-55F1-D6AC1FBDA480}"/>
              </a:ext>
            </a:extLst>
          </p:cNvPr>
          <p:cNvSpPr/>
          <p:nvPr/>
        </p:nvSpPr>
        <p:spPr>
          <a:xfrm>
            <a:off x="5954067" y="266562"/>
            <a:ext cx="43685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Kì nghỉ thú vị</a:t>
            </a:r>
            <a:endParaRPr lang="vi-VN" sz="540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5918CB-3A7F-CFB8-9071-276F16CF447A}"/>
              </a:ext>
            </a:extLst>
          </p:cNvPr>
          <p:cNvSpPr txBox="1"/>
          <p:nvPr/>
        </p:nvSpPr>
        <p:spPr>
          <a:xfrm>
            <a:off x="633871" y="1324289"/>
            <a:ext cx="15008896" cy="349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84000"/>
              </a:lnSpc>
            </a:pP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thượt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  <a:p>
            <a:pPr algn="just">
              <a:lnSpc>
                <a:spcPct val="84000"/>
              </a:lnSpc>
            </a:pP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da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  <a:p>
            <a:pPr algn="just">
              <a:lnSpc>
                <a:spcPct val="84000"/>
              </a:lnSpc>
            </a:pP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tò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ổ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84000"/>
              </a:lnSpc>
            </a:pP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84000"/>
              </a:lnSpc>
            </a:pP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365 </a:t>
            </a:r>
            <a:r>
              <a:rPr lang="en-US" sz="27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7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7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7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53C215C-5D3F-6FA7-B07F-2E380EBC7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t="41667" r="10047" b="23588"/>
          <a:stretch/>
        </p:blipFill>
        <p:spPr>
          <a:xfrm>
            <a:off x="3405926" y="4814347"/>
            <a:ext cx="9464785" cy="393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10425</TotalTime>
  <Words>606</Words>
  <Application>Microsoft Office PowerPoint</Application>
  <PresentationFormat>Custom</PresentationFormat>
  <Paragraphs>51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#9Slide02 Noi dung dai</vt:lpstr>
      <vt:lpstr>#9Slide03 AllRoundGothic</vt:lpstr>
      <vt:lpstr>Arial</vt:lpstr>
      <vt:lpstr>Arial-Rounded</vt:lpstr>
      <vt:lpstr>AvantGarde</vt:lpstr>
      <vt:lpstr>Calibri</vt:lpstr>
      <vt:lpstr>Calibri Light</vt:lpstr>
      <vt:lpstr>Georgia</vt:lpstr>
      <vt:lpstr>iCiel Cadena</vt:lpstr>
      <vt:lpstr>SVN-Poky's</vt:lpstr>
      <vt:lpstr>SVN-Ziclets</vt:lpstr>
      <vt:lpstr>Times New Roman</vt:lpstr>
      <vt:lpstr>Wingdings</vt:lpstr>
      <vt:lpstr>Chủ đề Office</vt:lpstr>
      <vt:lpstr>1_Chủ đề Office</vt:lpstr>
      <vt:lpstr>2_Chủ đề Office</vt:lpstr>
      <vt:lpstr>3_Chủ đề Office</vt:lpstr>
      <vt:lpstr>2_Office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1173</cp:revision>
  <dcterms:created xsi:type="dcterms:W3CDTF">2008-09-09T22:52:10Z</dcterms:created>
  <dcterms:modified xsi:type="dcterms:W3CDTF">2023-02-13T23:57:46Z</dcterms:modified>
  <cp:category>9Slide.vn</cp:category>
</cp:coreProperties>
</file>