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415" r:id="rId2"/>
    <p:sldId id="453" r:id="rId3"/>
    <p:sldId id="454" r:id="rId4"/>
    <p:sldId id="315" r:id="rId5"/>
    <p:sldId id="319" r:id="rId6"/>
    <p:sldId id="321" r:id="rId7"/>
    <p:sldId id="455" r:id="rId8"/>
    <p:sldId id="456" r:id="rId9"/>
    <p:sldId id="459" r:id="rId10"/>
    <p:sldId id="443" r:id="rId11"/>
    <p:sldId id="448" r:id="rId12"/>
    <p:sldId id="460" r:id="rId13"/>
    <p:sldId id="461" r:id="rId14"/>
    <p:sldId id="462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744" y="6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1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746" cy="48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78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4978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4978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2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9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7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58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2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82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60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72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38" y="1699034"/>
            <a:ext cx="10939765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30913" y="5249336"/>
            <a:ext cx="11414823" cy="37684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5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5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95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90" y="1089000"/>
            <a:ext cx="1744741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676932" y="6536273"/>
            <a:ext cx="6694790" cy="1475509"/>
          </a:xfrm>
          <a:prstGeom prst="rect">
            <a:avLst/>
          </a:prstGeom>
          <a:noFill/>
        </p:spPr>
        <p:txBody>
          <a:bodyPr wrap="none" lIns="121765" tIns="60885" rIns="121765" bIns="60885">
            <a:spAutoFit/>
          </a:bodyPr>
          <a:lstStyle/>
          <a:p>
            <a:pPr algn="ctr">
              <a:defRPr/>
            </a:pPr>
            <a:r>
              <a:rPr lang="en-US" sz="8789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8789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FE34D5C-5EF5-9B04-4B00-821612E24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8" t="30314" r="8994" b="6237"/>
          <a:stretch/>
        </p:blipFill>
        <p:spPr>
          <a:xfrm>
            <a:off x="665197" y="2212110"/>
            <a:ext cx="14946245" cy="66270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3119" y="457200"/>
            <a:ext cx="1463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thiệu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kế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hoạch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dung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  <a:p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cảnh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F2121FB0-77A6-60C8-0C76-D2F1F8470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5" y="5525655"/>
            <a:ext cx="4760468" cy="47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773" t="53588" r="28666" b="17708"/>
          <a:stretch/>
        </p:blipFill>
        <p:spPr>
          <a:xfrm>
            <a:off x="7681119" y="1127762"/>
            <a:ext cx="8077200" cy="4724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157" y="838200"/>
            <a:ext cx="7656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quê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hương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157" y="2557959"/>
            <a:ext cx="7656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Vứt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rác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nơi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quy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định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lớp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nơi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cộng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5157" y="4831715"/>
            <a:ext cx="7656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chăm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sóc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gìn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trình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cộng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5158" y="6551474"/>
            <a:ext cx="10637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Tuyên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cộng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thức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bảo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vệ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cảnh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thiên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nhiên</a:t>
            </a:r>
            <a:r>
              <a:rPr lang="en-US" sz="36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...</a:t>
            </a:r>
          </a:p>
        </p:txBody>
      </p:sp>
      <p:pic>
        <p:nvPicPr>
          <p:cNvPr id="5" name="Hình ảnh 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9FF012AF-FA65-05E8-46C3-0C204D272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119" y="5625107"/>
            <a:ext cx="3036712" cy="351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627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mirror&#10;&#10;Description automatically generated">
            <a:extLst>
              <a:ext uri="{FF2B5EF4-FFF2-40B4-BE49-F238E27FC236}">
                <a16:creationId xmlns:a16="http://schemas.microsoft.com/office/drawing/2014/main" id="{26EE71BE-5DF3-BB2D-0EC4-5EA39A40F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180" y="-1053892"/>
            <a:ext cx="14706600" cy="983040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88933B68-DCFC-4BC7-C68B-B7D132C88ECD}"/>
              </a:ext>
            </a:extLst>
          </p:cNvPr>
          <p:cNvSpPr txBox="1"/>
          <p:nvPr/>
        </p:nvSpPr>
        <p:spPr>
          <a:xfrm rot="21178601">
            <a:off x="1865690" y="3490771"/>
            <a:ext cx="8828614" cy="3252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44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</a:t>
            </a:r>
            <a:r>
              <a:rPr lang="nl-NL" sz="4400" b="1" dirty="0">
                <a:solidFill>
                  <a:srgbClr val="C00000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ề nhà tiếp tục tìm hiểu thêm những cảnh đẹp khác ở địa phương để chia sẻ cùng các bạn vào dịp khác.</a:t>
            </a:r>
            <a:endParaRPr lang="en-US" sz="4400" b="1" dirty="0">
              <a:solidFill>
                <a:srgbClr val="C00000"/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4108CA-90DB-DBB5-3369-16475F8C1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2667000"/>
            <a:ext cx="7132417" cy="56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8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3FE61337-6059-3031-23CA-E5350A8A3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inwheel, vector graphics, outdoor object&#10;&#10;Description automatically generated">
            <a:extLst>
              <a:ext uri="{FF2B5EF4-FFF2-40B4-BE49-F238E27FC236}">
                <a16:creationId xmlns:a16="http://schemas.microsoft.com/office/drawing/2014/main" id="{444CBDAF-E4B0-273E-68CA-CBA7A700D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76638" cy="9193757"/>
          </a:xfrm>
          <a:prstGeom prst="rect">
            <a:avLst/>
          </a:prstGeom>
        </p:spPr>
      </p:pic>
      <p:pic>
        <p:nvPicPr>
          <p:cNvPr id="4" name="Picture 4" descr="A picture containing text, container, can&#10;&#10;Description automatically generated">
            <a:extLst>
              <a:ext uri="{FF2B5EF4-FFF2-40B4-BE49-F238E27FC236}">
                <a16:creationId xmlns:a16="http://schemas.microsoft.com/office/drawing/2014/main" id="{D12A8599-558F-D6A1-A236-409678401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4800600"/>
            <a:ext cx="5668166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57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-396081" y="7162800"/>
            <a:ext cx="15016816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cảnh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quê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hương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06CFC3-E152-803E-5A0A-86F8ABD9D26C}"/>
              </a:ext>
            </a:extLst>
          </p:cNvPr>
          <p:cNvSpPr txBox="1"/>
          <p:nvPr/>
        </p:nvSpPr>
        <p:spPr>
          <a:xfrm>
            <a:off x="4252119" y="47244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212366625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0" y="306009"/>
            <a:ext cx="15550999" cy="8531982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27" y="3909354"/>
            <a:ext cx="6158059" cy="4395877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92" y="-278109"/>
            <a:ext cx="11797308" cy="911610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6912647" y="2284123"/>
            <a:ext cx="7011689" cy="501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Nhận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xét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hoạt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động</a:t>
            </a:r>
            <a:r>
              <a:rPr kumimoji="0" lang="en-US" sz="10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7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</a:t>
            </a:r>
            <a:endParaRPr kumimoji="0" lang="en-US" sz="10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63" y="361244"/>
            <a:ext cx="15451204" cy="8434212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00" y="1491211"/>
            <a:ext cx="8200187" cy="3812530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49" y="1960639"/>
            <a:ext cx="6140626" cy="66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98" y="422755"/>
            <a:ext cx="9052709" cy="8298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3078407" y="2076221"/>
            <a:ext cx="4269691" cy="370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Ó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B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U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Y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Ê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B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Ư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Ơ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7822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</a:t>
            </a:r>
            <a:endParaRPr kumimoji="0" lang="en-US" sz="7822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CCFF33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07918" y="3074546"/>
            <a:ext cx="7780628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CHỦ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F7944444-352C-C926-9900-E94DFAF1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55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8122C3C-9549-BA5B-0E7C-EF864BAB4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761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10615</TotalTime>
  <Words>164</Words>
  <Application>Microsoft Office PowerPoint</Application>
  <PresentationFormat>Custom</PresentationFormat>
  <Paragraphs>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AvantGarde</vt:lpstr>
      <vt:lpstr>HP-087</vt:lpstr>
      <vt:lpstr>SVN-Anastasia</vt:lpstr>
      <vt:lpstr>SVN-Poky's</vt:lpstr>
      <vt:lpstr>SVN-Ziclets</vt:lpstr>
      <vt:lpstr>Times New Roman</vt:lpstr>
      <vt:lpstr>UTM Cookies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Hà Nguyễn Thị Thu</cp:lastModifiedBy>
  <cp:revision>1209</cp:revision>
  <dcterms:created xsi:type="dcterms:W3CDTF">2008-09-09T22:52:10Z</dcterms:created>
  <dcterms:modified xsi:type="dcterms:W3CDTF">2023-02-13T23:53:35Z</dcterms:modified>
</cp:coreProperties>
</file>