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17"/>
  </p:notesMasterIdLst>
  <p:sldIdLst>
    <p:sldId id="314" r:id="rId3"/>
    <p:sldId id="287" r:id="rId4"/>
    <p:sldId id="7687" r:id="rId5"/>
    <p:sldId id="259" r:id="rId6"/>
    <p:sldId id="260" r:id="rId7"/>
    <p:sldId id="332" r:id="rId8"/>
    <p:sldId id="7688" r:id="rId9"/>
    <p:sldId id="265" r:id="rId10"/>
    <p:sldId id="313" r:id="rId11"/>
    <p:sldId id="7693" r:id="rId12"/>
    <p:sldId id="7694" r:id="rId13"/>
    <p:sldId id="7695" r:id="rId14"/>
    <p:sldId id="7696" r:id="rId15"/>
    <p:sldId id="3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40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B52CDB-D0A6-4646-8C04-88686EB6CA7E}" type="datetimeFigureOut">
              <a:rPr lang="en-US" smtClean="0"/>
              <a:t>1/29/2023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16A94-DC6B-4535-98C5-6ABAE7286930}" type="slidenum">
              <a:rPr lang="en-US" smtClean="0"/>
              <a:t>‹#›</a:t>
            </a:fld>
            <a:endParaRPr lang="en-US"/>
          </a:p>
        </p:txBody>
      </p:sp>
    </p:spTree>
    <p:extLst>
      <p:ext uri="{BB962C8B-B14F-4D97-AF65-F5344CB8AC3E}">
        <p14:creationId xmlns:p14="http://schemas.microsoft.com/office/powerpoint/2010/main" val="340970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2577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2278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124E51-5753-954C-905F-86AE04B2329E}"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8864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763511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4521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115100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1478420"/>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652409"/>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13" name="图片 12" descr="图片包含 图示&#10;&#10;描述已自动生成">
            <a:extLst>
              <a:ext uri="{FF2B5EF4-FFF2-40B4-BE49-F238E27FC236}">
                <a16:creationId xmlns:a16="http://schemas.microsoft.com/office/drawing/2014/main" id="{D7DAAA50-B00C-47EE-9FA0-F237ADFECDC7}"/>
              </a:ext>
            </a:extLst>
          </p:cNvPr>
          <p:cNvPicPr>
            <a:picLocks noChangeAspect="1"/>
          </p:cNvPicPr>
          <p:nvPr/>
        </p:nvPicPr>
        <p:blipFill>
          <a:blip r:embed="rId2"/>
          <a:srcRect l="763"/>
          <a:stretch>
            <a:fillRect/>
          </a:stretch>
        </p:blipFill>
        <p:spPr>
          <a:xfrm>
            <a:off x="8534400" y="-99060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grpSp>
        <p:nvGrpSpPr>
          <p:cNvPr id="14" name="组合 13">
            <a:extLst>
              <a:ext uri="{FF2B5EF4-FFF2-40B4-BE49-F238E27FC236}">
                <a16:creationId xmlns:a16="http://schemas.microsoft.com/office/drawing/2014/main" id="{EFC83B3C-2627-490B-9126-FCECA6CA6CCF}"/>
              </a:ext>
            </a:extLst>
          </p:cNvPr>
          <p:cNvGrpSpPr/>
          <p:nvPr/>
        </p:nvGrpSpPr>
        <p:grpSpPr>
          <a:xfrm>
            <a:off x="6096000" y="58119"/>
            <a:ext cx="11985356" cy="6741762"/>
            <a:chOff x="103322" y="58119"/>
            <a:chExt cx="11985356" cy="6741762"/>
          </a:xfrm>
        </p:grpSpPr>
        <p:sp>
          <p:nvSpPr>
            <p:cNvPr id="15" name="任意多边形: 形状 14">
              <a:extLst>
                <a:ext uri="{FF2B5EF4-FFF2-40B4-BE49-F238E27FC236}">
                  <a16:creationId xmlns:a16="http://schemas.microsoft.com/office/drawing/2014/main" id="{6547E814-6B41-4F20-A274-5A930907EE0E}"/>
                </a:ext>
              </a:extLst>
            </p:cNvPr>
            <p:cNvSpPr/>
            <p:nvPr/>
          </p:nvSpPr>
          <p:spPr>
            <a:xfrm>
              <a:off x="154983" y="92990"/>
              <a:ext cx="11871702" cy="6679769"/>
            </a:xfrm>
            <a:custGeom>
              <a:avLst/>
              <a:gdLst>
                <a:gd name="connsiteX0" fmla="*/ 15498 w 11871702"/>
                <a:gd name="connsiteY0" fmla="*/ 15498 h 6679769"/>
                <a:gd name="connsiteX1" fmla="*/ 0 w 11871702"/>
                <a:gd name="connsiteY1" fmla="*/ 2278251 h 6679769"/>
                <a:gd name="connsiteX2" fmla="*/ 61993 w 11871702"/>
                <a:gd name="connsiteY2" fmla="*/ 3022169 h 6679769"/>
                <a:gd name="connsiteX3" fmla="*/ 46495 w 11871702"/>
                <a:gd name="connsiteY3" fmla="*/ 4029559 h 6679769"/>
                <a:gd name="connsiteX4" fmla="*/ 46495 w 11871702"/>
                <a:gd name="connsiteY4" fmla="*/ 4804474 h 6679769"/>
                <a:gd name="connsiteX5" fmla="*/ 15498 w 11871702"/>
                <a:gd name="connsiteY5" fmla="*/ 5997844 h 6679769"/>
                <a:gd name="connsiteX6" fmla="*/ 0 w 11871702"/>
                <a:gd name="connsiteY6" fmla="*/ 6168325 h 6679769"/>
                <a:gd name="connsiteX7" fmla="*/ 92990 w 11871702"/>
                <a:gd name="connsiteY7" fmla="*/ 6416298 h 6679769"/>
                <a:gd name="connsiteX8" fmla="*/ 2200759 w 11871702"/>
                <a:gd name="connsiteY8" fmla="*/ 6493790 h 6679769"/>
                <a:gd name="connsiteX9" fmla="*/ 3688597 w 11871702"/>
                <a:gd name="connsiteY9" fmla="*/ 6478291 h 6679769"/>
                <a:gd name="connsiteX10" fmla="*/ 4463512 w 11871702"/>
                <a:gd name="connsiteY10" fmla="*/ 6540285 h 6679769"/>
                <a:gd name="connsiteX11" fmla="*/ 5362414 w 11871702"/>
                <a:gd name="connsiteY11" fmla="*/ 6571281 h 6679769"/>
                <a:gd name="connsiteX12" fmla="*/ 7113722 w 11871702"/>
                <a:gd name="connsiteY12" fmla="*/ 6633274 h 6679769"/>
                <a:gd name="connsiteX13" fmla="*/ 8586061 w 11871702"/>
                <a:gd name="connsiteY13" fmla="*/ 6633274 h 6679769"/>
                <a:gd name="connsiteX14" fmla="*/ 10151390 w 11871702"/>
                <a:gd name="connsiteY14" fmla="*/ 6664271 h 6679769"/>
                <a:gd name="connsiteX15" fmla="*/ 11251770 w 11871702"/>
                <a:gd name="connsiteY15" fmla="*/ 6679769 h 6679769"/>
                <a:gd name="connsiteX16" fmla="*/ 11871702 w 11871702"/>
                <a:gd name="connsiteY16" fmla="*/ 6602278 h 6679769"/>
                <a:gd name="connsiteX17" fmla="*/ 11840705 w 11871702"/>
                <a:gd name="connsiteY17" fmla="*/ 4091552 h 6679769"/>
                <a:gd name="connsiteX18" fmla="*/ 11763214 w 11871702"/>
                <a:gd name="connsiteY18" fmla="*/ 2526224 h 6679769"/>
                <a:gd name="connsiteX19" fmla="*/ 11747715 w 11871702"/>
                <a:gd name="connsiteY19" fmla="*/ 743918 h 6679769"/>
                <a:gd name="connsiteX20" fmla="*/ 11778712 w 11871702"/>
                <a:gd name="connsiteY20" fmla="*/ 294468 h 6679769"/>
                <a:gd name="connsiteX21" fmla="*/ 11701220 w 11871702"/>
                <a:gd name="connsiteY21" fmla="*/ 92990 h 6679769"/>
                <a:gd name="connsiteX22" fmla="*/ 10275376 w 11871702"/>
                <a:gd name="connsiteY22" fmla="*/ 139485 h 6679769"/>
                <a:gd name="connsiteX23" fmla="*/ 9624448 w 11871702"/>
                <a:gd name="connsiteY23" fmla="*/ 123986 h 6679769"/>
                <a:gd name="connsiteX24" fmla="*/ 8741044 w 11871702"/>
                <a:gd name="connsiteY24" fmla="*/ 108488 h 6679769"/>
                <a:gd name="connsiteX25" fmla="*/ 7501180 w 11871702"/>
                <a:gd name="connsiteY25" fmla="*/ 108488 h 6679769"/>
                <a:gd name="connsiteX26" fmla="*/ 6664271 w 11871702"/>
                <a:gd name="connsiteY26" fmla="*/ 92990 h 6679769"/>
                <a:gd name="connsiteX27" fmla="*/ 5889356 w 11871702"/>
                <a:gd name="connsiteY27" fmla="*/ 92990 h 6679769"/>
                <a:gd name="connsiteX28" fmla="*/ 5160936 w 11871702"/>
                <a:gd name="connsiteY28" fmla="*/ 92990 h 6679769"/>
                <a:gd name="connsiteX29" fmla="*/ 4479010 w 11871702"/>
                <a:gd name="connsiteY29" fmla="*/ 61993 h 6679769"/>
                <a:gd name="connsiteX30" fmla="*/ 3812583 w 11871702"/>
                <a:gd name="connsiteY30" fmla="*/ 46495 h 6679769"/>
                <a:gd name="connsiteX31" fmla="*/ 3084163 w 11871702"/>
                <a:gd name="connsiteY31" fmla="*/ 46495 h 6679769"/>
                <a:gd name="connsiteX32" fmla="*/ 2278251 w 11871702"/>
                <a:gd name="connsiteY32" fmla="*/ 15498 h 6679769"/>
                <a:gd name="connsiteX33" fmla="*/ 1394848 w 11871702"/>
                <a:gd name="connsiteY33" fmla="*/ 0 h 6679769"/>
                <a:gd name="connsiteX34" fmla="*/ 852407 w 11871702"/>
                <a:gd name="connsiteY34" fmla="*/ 30996 h 6679769"/>
                <a:gd name="connsiteX35" fmla="*/ 15498 w 11871702"/>
                <a:gd name="connsiteY35" fmla="*/ 15498 h 667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71702" h="6679769">
                  <a:moveTo>
                    <a:pt x="15498" y="15498"/>
                  </a:moveTo>
                  <a:lnTo>
                    <a:pt x="0" y="2278251"/>
                  </a:lnTo>
                  <a:lnTo>
                    <a:pt x="61993" y="3022169"/>
                  </a:lnTo>
                  <a:lnTo>
                    <a:pt x="46495" y="4029559"/>
                  </a:lnTo>
                  <a:lnTo>
                    <a:pt x="46495" y="4804474"/>
                  </a:lnTo>
                  <a:lnTo>
                    <a:pt x="15498" y="5997844"/>
                  </a:lnTo>
                  <a:lnTo>
                    <a:pt x="0" y="6168325"/>
                  </a:lnTo>
                  <a:lnTo>
                    <a:pt x="92990" y="6416298"/>
                  </a:lnTo>
                  <a:lnTo>
                    <a:pt x="2200759" y="6493790"/>
                  </a:lnTo>
                  <a:lnTo>
                    <a:pt x="3688597" y="6478291"/>
                  </a:lnTo>
                  <a:lnTo>
                    <a:pt x="4463512" y="6540285"/>
                  </a:lnTo>
                  <a:lnTo>
                    <a:pt x="5362414" y="6571281"/>
                  </a:lnTo>
                  <a:lnTo>
                    <a:pt x="7113722" y="6633274"/>
                  </a:lnTo>
                  <a:lnTo>
                    <a:pt x="8586061" y="6633274"/>
                  </a:lnTo>
                  <a:lnTo>
                    <a:pt x="10151390" y="6664271"/>
                  </a:lnTo>
                  <a:lnTo>
                    <a:pt x="11251770" y="6679769"/>
                  </a:lnTo>
                  <a:lnTo>
                    <a:pt x="11871702" y="6602278"/>
                  </a:lnTo>
                  <a:lnTo>
                    <a:pt x="11840705" y="4091552"/>
                  </a:lnTo>
                  <a:lnTo>
                    <a:pt x="11763214" y="2526224"/>
                  </a:lnTo>
                  <a:lnTo>
                    <a:pt x="11747715" y="743918"/>
                  </a:lnTo>
                  <a:lnTo>
                    <a:pt x="11778712" y="294468"/>
                  </a:lnTo>
                  <a:lnTo>
                    <a:pt x="11701220" y="92990"/>
                  </a:lnTo>
                  <a:lnTo>
                    <a:pt x="10275376" y="139485"/>
                  </a:lnTo>
                  <a:lnTo>
                    <a:pt x="9624448" y="123986"/>
                  </a:lnTo>
                  <a:lnTo>
                    <a:pt x="8741044" y="108488"/>
                  </a:lnTo>
                  <a:lnTo>
                    <a:pt x="7501180" y="108488"/>
                  </a:lnTo>
                  <a:lnTo>
                    <a:pt x="6664271" y="92990"/>
                  </a:lnTo>
                  <a:lnTo>
                    <a:pt x="5889356" y="92990"/>
                  </a:lnTo>
                  <a:lnTo>
                    <a:pt x="5160936" y="92990"/>
                  </a:lnTo>
                  <a:lnTo>
                    <a:pt x="4479010" y="61993"/>
                  </a:lnTo>
                  <a:lnTo>
                    <a:pt x="3812583" y="46495"/>
                  </a:lnTo>
                  <a:lnTo>
                    <a:pt x="3084163" y="46495"/>
                  </a:lnTo>
                  <a:lnTo>
                    <a:pt x="2278251" y="15498"/>
                  </a:lnTo>
                  <a:lnTo>
                    <a:pt x="1394848" y="0"/>
                  </a:lnTo>
                  <a:lnTo>
                    <a:pt x="852407" y="30996"/>
                  </a:lnTo>
                  <a:lnTo>
                    <a:pt x="15498" y="1549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电脑萤幕&#10;&#10;中度可信度描述已自动生成">
              <a:extLst>
                <a:ext uri="{FF2B5EF4-FFF2-40B4-BE49-F238E27FC236}">
                  <a16:creationId xmlns:a16="http://schemas.microsoft.com/office/drawing/2014/main" id="{8BFCFDC0-407B-48DA-B3CF-E64CEC0E2644}"/>
                </a:ext>
              </a:extLst>
            </p:cNvPr>
            <p:cNvPicPr>
              <a:picLocks noChangeAspect="1"/>
            </p:cNvPicPr>
            <p:nvPr/>
          </p:nvPicPr>
          <p:blipFill>
            <a:blip r:embed="rId3"/>
            <a:stretch>
              <a:fillRect/>
            </a:stretch>
          </p:blipFill>
          <p:spPr>
            <a:xfrm>
              <a:off x="103322" y="58119"/>
              <a:ext cx="11985356" cy="6741762"/>
            </a:xfrm>
            <a:prstGeom prst="rect">
              <a:avLst/>
            </a:prstGeom>
          </p:spPr>
        </p:pic>
      </p:grpSp>
    </p:spTree>
    <p:extLst>
      <p:ext uri="{BB962C8B-B14F-4D97-AF65-F5344CB8AC3E}">
        <p14:creationId xmlns:p14="http://schemas.microsoft.com/office/powerpoint/2010/main" val="1904547808"/>
      </p:ext>
    </p:extLst>
  </p:cSld>
  <p:clrMapOvr>
    <a:masterClrMapping/>
  </p:clrMapOvr>
  <mc:AlternateContent xmlns:mc="http://schemas.openxmlformats.org/markup-compatibility/2006" xmlns:p14="http://schemas.microsoft.com/office/powerpoint/2010/main">
    <mc:Choice Requires="p14">
      <p:transition spd="slow" p14:dur="1600" advTm="5000">
        <p:blinds dir="vert"/>
      </p:transition>
    </mc:Choice>
    <mc:Fallback xmlns="">
      <p:transition spd="slow" advTm="5000">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A327F-81D7-4126-85C5-15C0D509BB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74B581-A09A-410F-BC05-62E1F9C735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574BAC-7B84-458D-9220-7C126DDA98D4}"/>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5" name="Footer Placeholder 4">
            <a:extLst>
              <a:ext uri="{FF2B5EF4-FFF2-40B4-BE49-F238E27FC236}">
                <a16:creationId xmlns:a16="http://schemas.microsoft.com/office/drawing/2014/main" id="{0471C044-E3E0-44C2-86DB-D84B22E147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2D54D6F-0E8A-47AF-A09B-F2A6298007C2}"/>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666177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C0BE-12BB-43E1-9ABB-4151FECDA10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CDC680-3B9C-4C51-9AA7-21013911137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482F4-FB21-4DCF-AD00-C1C0CCB282AE}"/>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5" name="Footer Placeholder 4">
            <a:extLst>
              <a:ext uri="{FF2B5EF4-FFF2-40B4-BE49-F238E27FC236}">
                <a16:creationId xmlns:a16="http://schemas.microsoft.com/office/drawing/2014/main" id="{BA230D3C-9B85-4CD9-9393-9EFF2692EE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AFBD30-EFB0-4176-9CDC-50BEC04623CD}"/>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193088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186A-0217-440C-86C5-1B9CB609A52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3E21A-AD8E-46F3-85B2-6849C50C453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FC4DE9-5A2C-486A-BFAD-1507940F9E31}"/>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5" name="Footer Placeholder 4">
            <a:extLst>
              <a:ext uri="{FF2B5EF4-FFF2-40B4-BE49-F238E27FC236}">
                <a16:creationId xmlns:a16="http://schemas.microsoft.com/office/drawing/2014/main" id="{F8CD6435-106F-4ACF-BC86-79B2803222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6BBA3E-1A6C-4349-AEC8-646AD2CD5980}"/>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522251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DA86-0968-4DFD-A3F1-2B728153A3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B6053AE-2048-4C9D-A74B-B55E49D764F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49F789-211B-4DDB-9223-C582B364E53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4D70FC-DC5F-44F7-8F0B-F540821C181C}"/>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6" name="Footer Placeholder 5">
            <a:extLst>
              <a:ext uri="{FF2B5EF4-FFF2-40B4-BE49-F238E27FC236}">
                <a16:creationId xmlns:a16="http://schemas.microsoft.com/office/drawing/2014/main" id="{89745741-3AA7-4F32-B2D5-0F1040D73B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D20DF8-2704-4470-B445-CC9779D62CB0}"/>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73788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BCF71-CB77-4F03-BC32-14319BBF745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EA490A0-C51F-4AEA-8900-201015D5EF6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449F79-BA40-4669-BDB5-4CF0ACC75CB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E9179D-F2A1-4F22-ABCB-2A69C88D6A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B8E59-2F19-46FB-820D-36F8DD000D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62DF71-C6F9-4FA4-B13D-E640E0D6A279}"/>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8" name="Footer Placeholder 7">
            <a:extLst>
              <a:ext uri="{FF2B5EF4-FFF2-40B4-BE49-F238E27FC236}">
                <a16:creationId xmlns:a16="http://schemas.microsoft.com/office/drawing/2014/main" id="{419E5557-9DB2-4ADE-B31F-BF42A1A220C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5B5B0B1-BF82-487B-BE78-776B680799D1}"/>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267698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816807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DE6F-DBA5-4CF4-AA47-E05B2CCF45C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0DDBB63-5AEE-4882-9EB0-5E8E6868627F}"/>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4" name="Footer Placeholder 3">
            <a:extLst>
              <a:ext uri="{FF2B5EF4-FFF2-40B4-BE49-F238E27FC236}">
                <a16:creationId xmlns:a16="http://schemas.microsoft.com/office/drawing/2014/main" id="{E0D19861-E5C6-4BA0-A4A6-EEDD9B0F4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9F3AEE9-6D0D-4A71-AA13-07D836D6E934}"/>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13804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AAA8F-E5D2-4AB8-B7DB-DDF429038AC3}"/>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3" name="Footer Placeholder 2">
            <a:extLst>
              <a:ext uri="{FF2B5EF4-FFF2-40B4-BE49-F238E27FC236}">
                <a16:creationId xmlns:a16="http://schemas.microsoft.com/office/drawing/2014/main" id="{0B84748D-DF3D-4127-909B-3E43458FDC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679C680-8827-4BD3-8FE3-0D54C76F8E6A}"/>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56482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FF94-436A-412F-84C1-836747AAFD6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12F8F-0711-41AE-BF03-C0D7BBD9223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8A8E2-9F3E-48D3-8981-514BE48AD1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A8338-B490-4D53-9E69-5D3C1CE52AD4}"/>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6" name="Footer Placeholder 5">
            <a:extLst>
              <a:ext uri="{FF2B5EF4-FFF2-40B4-BE49-F238E27FC236}">
                <a16:creationId xmlns:a16="http://schemas.microsoft.com/office/drawing/2014/main" id="{E84464D9-9948-4987-9527-7C89BE2CFF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B9BE96-2774-44F2-9A52-CC432BB4339B}"/>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685005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1A344-4DCB-4165-B0D2-87150D39B5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7388E4-A740-4980-A0E9-9AD8402C6B5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8F599F-ABCB-4BFB-8BE6-11DAD797E0D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273A7-C200-4F09-B06F-168C937E3E8E}"/>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6" name="Footer Placeholder 5">
            <a:extLst>
              <a:ext uri="{FF2B5EF4-FFF2-40B4-BE49-F238E27FC236}">
                <a16:creationId xmlns:a16="http://schemas.microsoft.com/office/drawing/2014/main" id="{84028CF3-21CB-4154-9EA8-1043F5D405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BF1860E-32BB-4C34-B8E0-E4755875E0C5}"/>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3793629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15E-606B-4129-BBEF-C8376E46DD7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EFDB52-12F3-45A3-A26C-390DAAF4DD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F9281-6579-4DDB-BE14-308073199119}"/>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5" name="Footer Placeholder 4">
            <a:extLst>
              <a:ext uri="{FF2B5EF4-FFF2-40B4-BE49-F238E27FC236}">
                <a16:creationId xmlns:a16="http://schemas.microsoft.com/office/drawing/2014/main" id="{3388D1AA-2EA8-4F20-B9F4-796E879C06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70E073-870C-4E04-BC1D-F0BFC7FCA189}"/>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spTree>
    <p:extLst>
      <p:ext uri="{BB962C8B-B14F-4D97-AF65-F5344CB8AC3E}">
        <p14:creationId xmlns:p14="http://schemas.microsoft.com/office/powerpoint/2010/main" val="430931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F1693-B64D-4BE7-B234-F3A54150632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12CAB-FFA6-4320-8E38-681C6B30AD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DF1C58-7E87-4235-A9AF-20B023989565}"/>
              </a:ext>
            </a:extLst>
          </p:cNvPr>
          <p:cNvSpPr>
            <a:spLocks noGrp="1"/>
          </p:cNvSpPr>
          <p:nvPr>
            <p:ph type="dt" sz="half" idx="10"/>
          </p:nvPr>
        </p:nvSpPr>
        <p:spPr>
          <a:xfrm>
            <a:off x="838200" y="6356350"/>
            <a:ext cx="2743200" cy="365125"/>
          </a:xfrm>
          <a:prstGeom prst="rect">
            <a:avLst/>
          </a:prstGeom>
        </p:spPr>
        <p:txBody>
          <a:bodyPr/>
          <a:lstStyle/>
          <a:p>
            <a:fld id="{78DA0DE9-F4C7-4771-962B-1B3FE4A01F17}" type="datetimeFigureOut">
              <a:rPr lang="en-US" smtClean="0"/>
              <a:t>1/29/2023</a:t>
            </a:fld>
            <a:endParaRPr lang="en-US"/>
          </a:p>
        </p:txBody>
      </p:sp>
      <p:sp>
        <p:nvSpPr>
          <p:cNvPr id="5" name="Footer Placeholder 4">
            <a:extLst>
              <a:ext uri="{FF2B5EF4-FFF2-40B4-BE49-F238E27FC236}">
                <a16:creationId xmlns:a16="http://schemas.microsoft.com/office/drawing/2014/main" id="{287808EF-D98E-4B6E-8637-78A6D824796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EC49F90-C46F-4CEA-ACC9-DE6F687EB3C1}"/>
              </a:ext>
            </a:extLst>
          </p:cNvPr>
          <p:cNvSpPr>
            <a:spLocks noGrp="1"/>
          </p:cNvSpPr>
          <p:nvPr>
            <p:ph type="sldNum" sz="quarter" idx="12"/>
          </p:nvPr>
        </p:nvSpPr>
        <p:spPr>
          <a:xfrm>
            <a:off x="8610600" y="6356350"/>
            <a:ext cx="2743200" cy="365125"/>
          </a:xfrm>
          <a:prstGeom prst="rect">
            <a:avLst/>
          </a:prstGeom>
        </p:spPr>
        <p:txBody>
          <a:bodyPr/>
          <a:lstStyle/>
          <a:p>
            <a:fld id="{1CC9DBA8-5E42-4B0C-A7FB-43988E177816}" type="slidenum">
              <a:rPr lang="en-US" smtClean="0"/>
              <a:t>‹#›</a:t>
            </a:fld>
            <a:endParaRPr lang="en-US"/>
          </a:p>
        </p:txBody>
      </p:sp>
      <p:pic>
        <p:nvPicPr>
          <p:cNvPr id="7" name="Picture 6">
            <a:extLst>
              <a:ext uri="{FF2B5EF4-FFF2-40B4-BE49-F238E27FC236}">
                <a16:creationId xmlns:a16="http://schemas.microsoft.com/office/drawing/2014/main" id="{851A9F28-8E27-4FBF-9F6C-826DB4084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8" name="Picture 7">
            <a:extLst>
              <a:ext uri="{FF2B5EF4-FFF2-40B4-BE49-F238E27FC236}">
                <a16:creationId xmlns:a16="http://schemas.microsoft.com/office/drawing/2014/main" id="{5F924BBD-F668-4DAA-8383-FB6F606B65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E00A3F5B-0D75-44C3-B809-4C13B57E6F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4B969D8E-70BE-450D-9343-137BC73DF5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75642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21034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14138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88767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036386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66177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226402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AF0E2A-F7E6-400B-80F7-E364583CAED8}" type="datetimeFigureOut">
              <a:rPr lang="en-US" smtClean="0"/>
              <a:t>1/29/2023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DC14322-25B3-482C-8517-0529DD414617}" type="slidenum">
              <a:rPr lang="en-US" smtClean="0"/>
              <a:t>‹#›</a:t>
            </a:fld>
            <a:endParaRPr lang="en-US"/>
          </a:p>
        </p:txBody>
      </p:sp>
    </p:spTree>
    <p:extLst>
      <p:ext uri="{BB962C8B-B14F-4D97-AF65-F5344CB8AC3E}">
        <p14:creationId xmlns:p14="http://schemas.microsoft.com/office/powerpoint/2010/main" val="163621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29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99207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slide" Target="slide13.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3.png"/><Relationship Id="rId5" Type="http://schemas.openxmlformats.org/officeDocument/2006/relationships/image" Target="../media/image16.png"/><Relationship Id="rId10" Type="http://schemas.openxmlformats.org/officeDocument/2006/relationships/image" Target="../media/image22.png"/><Relationship Id="rId4" Type="http://schemas.openxmlformats.org/officeDocument/2006/relationships/slide" Target="slide13.xml"/><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5.png"/><Relationship Id="rId5" Type="http://schemas.openxmlformats.org/officeDocument/2006/relationships/image" Target="../media/image16.png"/><Relationship Id="rId10" Type="http://schemas.openxmlformats.org/officeDocument/2006/relationships/image" Target="../media/image24.png"/><Relationship Id="rId4" Type="http://schemas.openxmlformats.org/officeDocument/2006/relationships/slide" Target="slide13.xml"/><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12.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13.xml"/><Relationship Id="rId7" Type="http://schemas.microsoft.com/office/2007/relationships/hdphoto" Target="../media/hdphoto2.wdp"/><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jpg"/><Relationship Id="rId7"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slide" Target="slide13.xml"/><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487976" y="4900336"/>
            <a:ext cx="5045273" cy="1105137"/>
          </a:xfrm>
          <a:prstGeom prst="rect">
            <a:avLst/>
          </a:prstGeom>
          <a:noFill/>
        </p:spPr>
        <p:txBody>
          <a:bodyPr wrap="none" lIns="91208" tIns="45606" rIns="91208" bIns="45606">
            <a:spAutoFit/>
          </a:bodyPr>
          <a:lstStyle/>
          <a:p>
            <a:pPr algn="ctr">
              <a:defRPr/>
            </a:pPr>
            <a:r>
              <a:rPr lang="en-US"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TOÁN</a:t>
            </a:r>
            <a:endParaRPr lang="vi-VN" sz="6583"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1085850" y="4476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id="{32E02BE9-7AE3-4106-A555-1760B8B88400}"/>
              </a:ext>
            </a:extLst>
          </p:cNvPr>
          <p:cNvSpPr txBox="1"/>
          <p:nvPr/>
        </p:nvSpPr>
        <p:spPr>
          <a:xfrm>
            <a:off x="1847850" y="590550"/>
            <a:ext cx="10067925" cy="523220"/>
          </a:xfrm>
          <a:prstGeom prst="rect">
            <a:avLst/>
          </a:prstGeom>
          <a:noFill/>
        </p:spPr>
        <p:txBody>
          <a:bodyPr wrap="square">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b) Đọc các số sau: 38 239, 76 815, 27 413, 21 432, 68 331</a:t>
            </a:r>
          </a:p>
        </p:txBody>
      </p:sp>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208D76BD-39D1-4CE2-8850-832E83C7C22B}"/>
              </a:ext>
            </a:extLst>
          </p:cNvPr>
          <p:cNvSpPr txBox="1"/>
          <p:nvPr/>
        </p:nvSpPr>
        <p:spPr>
          <a:xfrm>
            <a:off x="2590800" y="1447800"/>
            <a:ext cx="1562100" cy="584775"/>
          </a:xfrm>
          <a:prstGeom prst="rect">
            <a:avLst/>
          </a:prstGeom>
          <a:noFill/>
        </p:spPr>
        <p:txBody>
          <a:bodyPr wrap="square" rtlCol="0">
            <a:spAutoFit/>
          </a:bodyPr>
          <a:lstStyle/>
          <a:p>
            <a:r>
              <a:rPr lang="en-US" sz="3200" b="1" dirty="0">
                <a:solidFill>
                  <a:srgbClr val="0070C0"/>
                </a:solidFill>
              </a:rPr>
              <a:t>38 239</a:t>
            </a:r>
          </a:p>
        </p:txBody>
      </p:sp>
      <p:sp>
        <p:nvSpPr>
          <p:cNvPr id="19" name="TextBox 18">
            <a:extLst>
              <a:ext uri="{FF2B5EF4-FFF2-40B4-BE49-F238E27FC236}">
                <a16:creationId xmlns:a16="http://schemas.microsoft.com/office/drawing/2014/main" id="{B220076B-015E-4B6F-8386-BD2AFCCE1C64}"/>
              </a:ext>
            </a:extLst>
          </p:cNvPr>
          <p:cNvSpPr txBox="1"/>
          <p:nvPr/>
        </p:nvSpPr>
        <p:spPr>
          <a:xfrm>
            <a:off x="2524125" y="2133600"/>
            <a:ext cx="1562100" cy="584775"/>
          </a:xfrm>
          <a:prstGeom prst="rect">
            <a:avLst/>
          </a:prstGeom>
          <a:noFill/>
        </p:spPr>
        <p:txBody>
          <a:bodyPr wrap="square" rtlCol="0">
            <a:spAutoFit/>
          </a:bodyPr>
          <a:lstStyle/>
          <a:p>
            <a:r>
              <a:rPr lang="en-US" sz="3200" b="1" dirty="0">
                <a:solidFill>
                  <a:srgbClr val="0070C0"/>
                </a:solidFill>
              </a:rPr>
              <a:t>76 815</a:t>
            </a:r>
          </a:p>
        </p:txBody>
      </p:sp>
      <p:sp>
        <p:nvSpPr>
          <p:cNvPr id="20" name="TextBox 19">
            <a:extLst>
              <a:ext uri="{FF2B5EF4-FFF2-40B4-BE49-F238E27FC236}">
                <a16:creationId xmlns:a16="http://schemas.microsoft.com/office/drawing/2014/main" id="{6A791439-8BBC-415C-9257-725031A420B5}"/>
              </a:ext>
            </a:extLst>
          </p:cNvPr>
          <p:cNvSpPr txBox="1"/>
          <p:nvPr/>
        </p:nvSpPr>
        <p:spPr>
          <a:xfrm>
            <a:off x="2533650" y="2809875"/>
            <a:ext cx="1562100" cy="584775"/>
          </a:xfrm>
          <a:prstGeom prst="rect">
            <a:avLst/>
          </a:prstGeom>
          <a:noFill/>
        </p:spPr>
        <p:txBody>
          <a:bodyPr wrap="square" rtlCol="0">
            <a:spAutoFit/>
          </a:bodyPr>
          <a:lstStyle/>
          <a:p>
            <a:r>
              <a:rPr lang="en-US" sz="3200" b="1" dirty="0">
                <a:solidFill>
                  <a:srgbClr val="0070C0"/>
                </a:solidFill>
              </a:rPr>
              <a:t>27 413</a:t>
            </a:r>
          </a:p>
        </p:txBody>
      </p:sp>
      <p:sp>
        <p:nvSpPr>
          <p:cNvPr id="24" name="TextBox 23">
            <a:extLst>
              <a:ext uri="{FF2B5EF4-FFF2-40B4-BE49-F238E27FC236}">
                <a16:creationId xmlns:a16="http://schemas.microsoft.com/office/drawing/2014/main" id="{57B46CD3-BD1A-48CE-A976-3076C2A1E5C4}"/>
              </a:ext>
            </a:extLst>
          </p:cNvPr>
          <p:cNvSpPr txBox="1"/>
          <p:nvPr/>
        </p:nvSpPr>
        <p:spPr>
          <a:xfrm>
            <a:off x="2562225" y="3571875"/>
            <a:ext cx="1562100" cy="584775"/>
          </a:xfrm>
          <a:prstGeom prst="rect">
            <a:avLst/>
          </a:prstGeom>
          <a:noFill/>
        </p:spPr>
        <p:txBody>
          <a:bodyPr wrap="square" rtlCol="0">
            <a:spAutoFit/>
          </a:bodyPr>
          <a:lstStyle/>
          <a:p>
            <a:r>
              <a:rPr lang="en-US" sz="3200" b="1" dirty="0">
                <a:solidFill>
                  <a:srgbClr val="0070C0"/>
                </a:solidFill>
              </a:rPr>
              <a:t>68 331</a:t>
            </a:r>
          </a:p>
        </p:txBody>
      </p:sp>
      <p:sp>
        <p:nvSpPr>
          <p:cNvPr id="25" name="Rectangle: Rounded Corners 24">
            <a:extLst>
              <a:ext uri="{FF2B5EF4-FFF2-40B4-BE49-F238E27FC236}">
                <a16:creationId xmlns:a16="http://schemas.microsoft.com/office/drawing/2014/main" id="{28495CED-92B7-4DD5-86D2-4A90AF43A36D}"/>
              </a:ext>
            </a:extLst>
          </p:cNvPr>
          <p:cNvSpPr/>
          <p:nvPr/>
        </p:nvSpPr>
        <p:spPr>
          <a:xfrm>
            <a:off x="4010024" y="1476375"/>
            <a:ext cx="6896101"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Ba mươi tám nghìn hai trăm ba mươi chín</a:t>
            </a:r>
          </a:p>
        </p:txBody>
      </p:sp>
      <p:sp>
        <p:nvSpPr>
          <p:cNvPr id="26" name="Rectangle: Rounded Corners 25">
            <a:extLst>
              <a:ext uri="{FF2B5EF4-FFF2-40B4-BE49-F238E27FC236}">
                <a16:creationId xmlns:a16="http://schemas.microsoft.com/office/drawing/2014/main" id="{70F12C87-8E58-4EB0-9137-DD9B6F1A95B7}"/>
              </a:ext>
            </a:extLst>
          </p:cNvPr>
          <p:cNvSpPr/>
          <p:nvPr/>
        </p:nvSpPr>
        <p:spPr>
          <a:xfrm>
            <a:off x="4010025" y="21050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Bảy mươi sáu nghìn tám trăm mười lăm</a:t>
            </a:r>
          </a:p>
        </p:txBody>
      </p:sp>
      <p:sp>
        <p:nvSpPr>
          <p:cNvPr id="28" name="Rectangle: Rounded Corners 27">
            <a:extLst>
              <a:ext uri="{FF2B5EF4-FFF2-40B4-BE49-F238E27FC236}">
                <a16:creationId xmlns:a16="http://schemas.microsoft.com/office/drawing/2014/main" id="{A58222AD-5E2F-486D-A4AA-D8EC0ACAAB4C}"/>
              </a:ext>
            </a:extLst>
          </p:cNvPr>
          <p:cNvSpPr/>
          <p:nvPr/>
        </p:nvSpPr>
        <p:spPr>
          <a:xfrm>
            <a:off x="3971924" y="2781300"/>
            <a:ext cx="688657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Hai mươi bảy nghìn bốn trăm mười ba</a:t>
            </a:r>
          </a:p>
        </p:txBody>
      </p:sp>
      <p:sp>
        <p:nvSpPr>
          <p:cNvPr id="30" name="Rectangle: Rounded Corners 29">
            <a:extLst>
              <a:ext uri="{FF2B5EF4-FFF2-40B4-BE49-F238E27FC236}">
                <a16:creationId xmlns:a16="http://schemas.microsoft.com/office/drawing/2014/main" id="{2CBE7D34-17B8-491F-B426-13F92EBAF2B7}"/>
              </a:ext>
            </a:extLst>
          </p:cNvPr>
          <p:cNvSpPr/>
          <p:nvPr/>
        </p:nvSpPr>
        <p:spPr>
          <a:xfrm>
            <a:off x="4000500" y="3552825"/>
            <a:ext cx="687705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Calibri" panose="020F0502020204030204" pitchFamily="34" charset="0"/>
                <a:cs typeface="Calibri" panose="020F0502020204030204" pitchFamily="34" charset="0"/>
              </a:rPr>
              <a:t>Sáu mươi tám nghìn ba trăm ba mươi mốt</a:t>
            </a:r>
          </a:p>
        </p:txBody>
      </p:sp>
    </p:spTree>
    <p:extLst>
      <p:ext uri="{BB962C8B-B14F-4D97-AF65-F5344CB8AC3E}">
        <p14:creationId xmlns:p14="http://schemas.microsoft.com/office/powerpoint/2010/main" val="23477383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down)">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down)">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wipe(down)">
                                      <p:cBhvr>
                                        <p:cTn id="22" dur="500"/>
                                        <p:tgtEl>
                                          <p:spTgt spid="2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1000"/>
                                        <p:tgtEl>
                                          <p:spTgt spid="28"/>
                                        </p:tgtEl>
                                      </p:cBhvr>
                                    </p:animEffect>
                                    <p:anim calcmode="lin" valueType="num">
                                      <p:cBhvr>
                                        <p:cTn id="47" dur="1000" fill="hold"/>
                                        <p:tgtEl>
                                          <p:spTgt spid="28"/>
                                        </p:tgtEl>
                                        <p:attrNameLst>
                                          <p:attrName>ppt_x</p:attrName>
                                        </p:attrNameLst>
                                      </p:cBhvr>
                                      <p:tavLst>
                                        <p:tav tm="0">
                                          <p:val>
                                            <p:strVal val="#ppt_x"/>
                                          </p:val>
                                        </p:tav>
                                        <p:tav tm="100000">
                                          <p:val>
                                            <p:strVal val="#ppt_x"/>
                                          </p:val>
                                        </p:tav>
                                      </p:tavLst>
                                    </p:anim>
                                    <p:anim calcmode="lin" valueType="num">
                                      <p:cBhvr>
                                        <p:cTn id="4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EA26B68-FB75-4332-8E00-CF1B29894295}"/>
              </a:ext>
            </a:extLst>
          </p:cNvPr>
          <p:cNvPicPr>
            <a:picLocks noChangeAspect="1"/>
          </p:cNvPicPr>
          <p:nvPr/>
        </p:nvPicPr>
        <p:blipFill>
          <a:blip r:embed="rId10"/>
          <a:stretch>
            <a:fillRect/>
          </a:stretch>
        </p:blipFill>
        <p:spPr>
          <a:xfrm>
            <a:off x="900112" y="581025"/>
            <a:ext cx="3076575" cy="647700"/>
          </a:xfrm>
          <a:prstGeom prst="rect">
            <a:avLst/>
          </a:prstGeom>
        </p:spPr>
      </p:pic>
      <p:pic>
        <p:nvPicPr>
          <p:cNvPr id="8" name="Picture 7">
            <a:extLst>
              <a:ext uri="{FF2B5EF4-FFF2-40B4-BE49-F238E27FC236}">
                <a16:creationId xmlns:a16="http://schemas.microsoft.com/office/drawing/2014/main" id="{940179D0-E3D6-4744-9E13-3E4431965320}"/>
              </a:ext>
            </a:extLst>
          </p:cNvPr>
          <p:cNvPicPr>
            <a:picLocks noChangeAspect="1"/>
          </p:cNvPicPr>
          <p:nvPr/>
        </p:nvPicPr>
        <p:blipFill>
          <a:blip r:embed="rId11"/>
          <a:stretch>
            <a:fillRect/>
          </a:stretch>
        </p:blipFill>
        <p:spPr>
          <a:xfrm>
            <a:off x="2852737" y="1119187"/>
            <a:ext cx="6772275" cy="4791075"/>
          </a:xfrm>
          <a:prstGeom prst="rect">
            <a:avLst/>
          </a:prstGeom>
        </p:spPr>
      </p:pic>
      <p:sp>
        <p:nvSpPr>
          <p:cNvPr id="9" name="Rectangle: Rounded Corners 8">
            <a:extLst>
              <a:ext uri="{FF2B5EF4-FFF2-40B4-BE49-F238E27FC236}">
                <a16:creationId xmlns:a16="http://schemas.microsoft.com/office/drawing/2014/main" id="{3A985761-E947-44F2-A585-A8EC8AE51E46}"/>
              </a:ext>
            </a:extLst>
          </p:cNvPr>
          <p:cNvSpPr/>
          <p:nvPr/>
        </p:nvSpPr>
        <p:spPr>
          <a:xfrm>
            <a:off x="8162925" y="340042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25 648</a:t>
            </a:r>
          </a:p>
        </p:txBody>
      </p:sp>
      <p:sp>
        <p:nvSpPr>
          <p:cNvPr id="21" name="Rectangle: Rounded Corners 20">
            <a:extLst>
              <a:ext uri="{FF2B5EF4-FFF2-40B4-BE49-F238E27FC236}">
                <a16:creationId xmlns:a16="http://schemas.microsoft.com/office/drawing/2014/main" id="{98542826-2529-4DC2-865A-3A47B7DC88FA}"/>
              </a:ext>
            </a:extLst>
          </p:cNvPr>
          <p:cNvSpPr/>
          <p:nvPr/>
        </p:nvSpPr>
        <p:spPr>
          <a:xfrm>
            <a:off x="8143875" y="3952874"/>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37 955</a:t>
            </a:r>
          </a:p>
        </p:txBody>
      </p:sp>
      <p:sp>
        <p:nvSpPr>
          <p:cNvPr id="22" name="Rectangle: Rounded Corners 21">
            <a:extLst>
              <a:ext uri="{FF2B5EF4-FFF2-40B4-BE49-F238E27FC236}">
                <a16:creationId xmlns:a16="http://schemas.microsoft.com/office/drawing/2014/main" id="{99B78EDB-D42B-443E-BA87-6DBF5CFA1FEA}"/>
              </a:ext>
            </a:extLst>
          </p:cNvPr>
          <p:cNvSpPr/>
          <p:nvPr/>
        </p:nvSpPr>
        <p:spPr>
          <a:xfrm>
            <a:off x="8143875" y="44386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86 297</a:t>
            </a:r>
          </a:p>
        </p:txBody>
      </p:sp>
      <p:sp>
        <p:nvSpPr>
          <p:cNvPr id="23" name="Rectangle: Rounded Corners 22">
            <a:extLst>
              <a:ext uri="{FF2B5EF4-FFF2-40B4-BE49-F238E27FC236}">
                <a16:creationId xmlns:a16="http://schemas.microsoft.com/office/drawing/2014/main" id="{30A5A05A-D791-4ABB-8BC1-9F8872089873}"/>
              </a:ext>
            </a:extLst>
          </p:cNvPr>
          <p:cNvSpPr/>
          <p:nvPr/>
        </p:nvSpPr>
        <p:spPr>
          <a:xfrm>
            <a:off x="8162925" y="493394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90 801</a:t>
            </a:r>
          </a:p>
        </p:txBody>
      </p:sp>
      <p:sp>
        <p:nvSpPr>
          <p:cNvPr id="29" name="Rectangle: Rounded Corners 28">
            <a:extLst>
              <a:ext uri="{FF2B5EF4-FFF2-40B4-BE49-F238E27FC236}">
                <a16:creationId xmlns:a16="http://schemas.microsoft.com/office/drawing/2014/main" id="{47FAFF85-8387-4E5E-9406-D2F468B838EA}"/>
              </a:ext>
            </a:extLst>
          </p:cNvPr>
          <p:cNvSpPr/>
          <p:nvPr/>
        </p:nvSpPr>
        <p:spPr>
          <a:xfrm>
            <a:off x="8153400" y="5448299"/>
            <a:ext cx="1285875" cy="37147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rPr>
              <a:t>11 030</a:t>
            </a:r>
          </a:p>
        </p:txBody>
      </p:sp>
    </p:spTree>
    <p:extLst>
      <p:ext uri="{BB962C8B-B14F-4D97-AF65-F5344CB8AC3E}">
        <p14:creationId xmlns:p14="http://schemas.microsoft.com/office/powerpoint/2010/main" val="26016867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animBg="1"/>
      <p:bldP spid="22" grpId="0" animBg="1"/>
      <p:bldP spid="23"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72CD109-F961-48BE-A3EC-7E5B66E091ED}"/>
              </a:ext>
            </a:extLst>
          </p:cNvPr>
          <p:cNvPicPr>
            <a:picLocks noChangeAspect="1"/>
          </p:cNvPicPr>
          <p:nvPr/>
        </p:nvPicPr>
        <p:blipFill>
          <a:blip r:embed="rId10"/>
          <a:stretch>
            <a:fillRect/>
          </a:stretch>
        </p:blipFill>
        <p:spPr>
          <a:xfrm>
            <a:off x="866775" y="395287"/>
            <a:ext cx="7848600" cy="657225"/>
          </a:xfrm>
          <a:prstGeom prst="rect">
            <a:avLst/>
          </a:prstGeom>
        </p:spPr>
      </p:pic>
      <p:pic>
        <p:nvPicPr>
          <p:cNvPr id="7" name="Picture 6">
            <a:extLst>
              <a:ext uri="{FF2B5EF4-FFF2-40B4-BE49-F238E27FC236}">
                <a16:creationId xmlns:a16="http://schemas.microsoft.com/office/drawing/2014/main" id="{27094E09-9D6C-427A-916A-7F7C7D1F753C}"/>
              </a:ext>
            </a:extLst>
          </p:cNvPr>
          <p:cNvPicPr>
            <a:picLocks noChangeAspect="1"/>
          </p:cNvPicPr>
          <p:nvPr/>
        </p:nvPicPr>
        <p:blipFill>
          <a:blip r:embed="rId11"/>
          <a:stretch>
            <a:fillRect/>
          </a:stretch>
        </p:blipFill>
        <p:spPr>
          <a:xfrm>
            <a:off x="1310410" y="1257299"/>
            <a:ext cx="9309965" cy="4371975"/>
          </a:xfrm>
          <a:prstGeom prst="rect">
            <a:avLst/>
          </a:prstGeom>
        </p:spPr>
      </p:pic>
    </p:spTree>
    <p:extLst>
      <p:ext uri="{BB962C8B-B14F-4D97-AF65-F5344CB8AC3E}">
        <p14:creationId xmlns:p14="http://schemas.microsoft.com/office/powerpoint/2010/main" val="2404948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sp>
        <p:nvSpPr>
          <p:cNvPr id="2" name="TextBox 1">
            <a:extLst>
              <a:ext uri="{FF2B5EF4-FFF2-40B4-BE49-F238E27FC236}">
                <a16:creationId xmlns:a16="http://schemas.microsoft.com/office/drawing/2014/main" id="{6F9DC9FF-7244-4B8A-91F3-A1095542EFC8}"/>
              </a:ext>
            </a:extLst>
          </p:cNvPr>
          <p:cNvSpPr txBox="1"/>
          <p:nvPr/>
        </p:nvSpPr>
        <p:spPr>
          <a:xfrm>
            <a:off x="2933700" y="2190750"/>
            <a:ext cx="6019800" cy="2308324"/>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rPr>
              <a:t>Về nhà, em tìm hiểu người ta thường vận dụng ghi các số trong phạm vi 100 000 trong những tình huống nào?</a:t>
            </a:r>
            <a:endParaRPr lang="en-US" sz="3600" b="1" dirty="0">
              <a:solidFill>
                <a:srgbClr val="FF0000"/>
              </a:solidFill>
            </a:endParaRPr>
          </a:p>
        </p:txBody>
      </p:sp>
    </p:spTree>
    <p:extLst>
      <p:ext uri="{BB962C8B-B14F-4D97-AF65-F5344CB8AC3E}">
        <p14:creationId xmlns:p14="http://schemas.microsoft.com/office/powerpoint/2010/main" val="3101087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3" descr="图片包含 图示&#10;&#10;描述已自动生成">
            <a:extLst>
              <a:ext uri="{FF2B5EF4-FFF2-40B4-BE49-F238E27FC236}">
                <a16:creationId xmlns:a16="http://schemas.microsoft.com/office/drawing/2014/main" id="{DF261578-8CCB-4EEA-88D6-C93E960E9C0F}"/>
              </a:ext>
            </a:extLst>
          </p:cNvPr>
          <p:cNvPicPr>
            <a:picLocks noChangeAspect="1"/>
          </p:cNvPicPr>
          <p:nvPr/>
        </p:nvPicPr>
        <p:blipFill>
          <a:blip r:embed="rId2"/>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11" name="图片 20" descr="图片包含 圆圈&#10;&#10;描述已自动生成">
            <a:extLst>
              <a:ext uri="{FF2B5EF4-FFF2-40B4-BE49-F238E27FC236}">
                <a16:creationId xmlns:a16="http://schemas.microsoft.com/office/drawing/2014/main" id="{856858FE-4073-460F-B356-00DFC42DC80A}"/>
              </a:ext>
            </a:extLst>
          </p:cNvPr>
          <p:cNvPicPr>
            <a:picLocks noChangeAspect="1"/>
          </p:cNvPicPr>
          <p:nvPr/>
        </p:nvPicPr>
        <p:blipFill rotWithShape="1">
          <a:blip r:embed="rId3"/>
          <a:srcRect l="14237" r="8220"/>
          <a:stretch/>
        </p:blipFill>
        <p:spPr>
          <a:xfrm>
            <a:off x="1037686" y="701315"/>
            <a:ext cx="10829950" cy="5278285"/>
          </a:xfrm>
          <a:prstGeom prst="rect">
            <a:avLst/>
          </a:prstGeom>
        </p:spPr>
      </p:pic>
      <p:pic>
        <p:nvPicPr>
          <p:cNvPr id="12" name="图片 22" descr="卡通人物&#10;&#10;低可信度描述已自动生成">
            <a:extLst>
              <a:ext uri="{FF2B5EF4-FFF2-40B4-BE49-F238E27FC236}">
                <a16:creationId xmlns:a16="http://schemas.microsoft.com/office/drawing/2014/main" id="{AAB860A1-3A6D-4B63-96E9-746BF3345035}"/>
              </a:ext>
            </a:extLst>
          </p:cNvPr>
          <p:cNvPicPr>
            <a:picLocks noChangeAspect="1"/>
          </p:cNvPicPr>
          <p:nvPr/>
        </p:nvPicPr>
        <p:blipFill rotWithShape="1">
          <a:blip r:embed="rId4"/>
          <a:srcRect l="32161" t="55019" r="23983"/>
          <a:stretch/>
        </p:blipFill>
        <p:spPr>
          <a:xfrm>
            <a:off x="4845385" y="4444917"/>
            <a:ext cx="4962898" cy="2423909"/>
          </a:xfrm>
          <a:prstGeom prst="rect">
            <a:avLst/>
          </a:prstGeom>
        </p:spPr>
      </p:pic>
      <p:pic>
        <p:nvPicPr>
          <p:cNvPr id="13" name="图片 31">
            <a:extLst>
              <a:ext uri="{FF2B5EF4-FFF2-40B4-BE49-F238E27FC236}">
                <a16:creationId xmlns:a16="http://schemas.microsoft.com/office/drawing/2014/main" id="{A2824800-F6C1-44F5-8E31-33029AB46A91}"/>
              </a:ext>
            </a:extLst>
          </p:cNvPr>
          <p:cNvPicPr>
            <a:picLocks noChangeAspect="1"/>
          </p:cNvPicPr>
          <p:nvPr/>
        </p:nvPicPr>
        <p:blipFill rotWithShape="1">
          <a:blip r:embed="rId5"/>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2D0DCAA6-85D3-449C-A874-FD8D67D5BC5A}"/>
              </a:ext>
            </a:extLst>
          </p:cNvPr>
          <p:cNvPicPr>
            <a:picLocks noChangeAspect="1"/>
          </p:cNvPicPr>
          <p:nvPr/>
        </p:nvPicPr>
        <p:blipFill>
          <a:blip r:embed="rId6"/>
          <a:stretch>
            <a:fillRect/>
          </a:stretch>
        </p:blipFill>
        <p:spPr>
          <a:xfrm>
            <a:off x="1524000" y="1981200"/>
            <a:ext cx="8949704" cy="2395936"/>
          </a:xfrm>
          <a:prstGeom prst="rect">
            <a:avLst/>
          </a:prstGeom>
        </p:spPr>
      </p:pic>
    </p:spTree>
    <p:extLst>
      <p:ext uri="{BB962C8B-B14F-4D97-AF65-F5344CB8AC3E}">
        <p14:creationId xmlns:p14="http://schemas.microsoft.com/office/powerpoint/2010/main" val="135599829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2" name="Picture 1">
            <a:extLst>
              <a:ext uri="{FF2B5EF4-FFF2-40B4-BE49-F238E27FC236}">
                <a16:creationId xmlns:a16="http://schemas.microsoft.com/office/drawing/2014/main" id="{7F68C1DC-01F5-4A22-869B-DA0421F9555C}"/>
              </a:ext>
            </a:extLst>
          </p:cNvPr>
          <p:cNvPicPr>
            <a:picLocks noChangeAspect="1"/>
          </p:cNvPicPr>
          <p:nvPr/>
        </p:nvPicPr>
        <p:blipFill>
          <a:blip r:embed="rId7"/>
          <a:stretch>
            <a:fillRect/>
          </a:stretch>
        </p:blipFill>
        <p:spPr>
          <a:xfrm>
            <a:off x="1828800" y="1752600"/>
            <a:ext cx="9022862" cy="3133616"/>
          </a:xfrm>
          <a:prstGeom prst="rect">
            <a:avLst/>
          </a:prstGeom>
        </p:spPr>
      </p:pic>
    </p:spTree>
    <p:extLst>
      <p:ext uri="{BB962C8B-B14F-4D97-AF65-F5344CB8AC3E}">
        <p14:creationId xmlns:p14="http://schemas.microsoft.com/office/powerpoint/2010/main" val="612306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ổng hợp ảnh Doremon PNG">
            <a:hlinkClick r:id="rId4"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308" y="3708887"/>
            <a:ext cx="1989772" cy="28595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09A04C41-C12B-4474-BCD3-95E387E0F5CC}"/>
              </a:ext>
            </a:extLst>
          </p:cNvPr>
          <p:cNvSpPr/>
          <p:nvPr/>
        </p:nvSpPr>
        <p:spPr>
          <a:xfrm>
            <a:off x="4831080" y="3381226"/>
            <a:ext cx="6934200" cy="13203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15 926</a:t>
            </a:r>
          </a:p>
        </p:txBody>
      </p:sp>
      <p:sp>
        <p:nvSpPr>
          <p:cNvPr id="6" name="Speech Bubble: Rectangle with Corners Rounded 5">
            <a:extLst>
              <a:ext uri="{FF2B5EF4-FFF2-40B4-BE49-F238E27FC236}">
                <a16:creationId xmlns:a16="http://schemas.microsoft.com/office/drawing/2014/main" id="{897582DE-79E5-42C2-8C98-E6D9EA76386C}"/>
              </a:ext>
            </a:extLst>
          </p:cNvPr>
          <p:cNvSpPr/>
          <p:nvPr/>
        </p:nvSpPr>
        <p:spPr>
          <a:xfrm>
            <a:off x="1005840" y="289560"/>
            <a:ext cx="11109960" cy="260604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Viết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gồm</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1 chục nghìn, 5 nghìn, </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9</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trăm, 2 chục và 6 đơn vị</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268374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080"/>
                                        </p:tgtEl>
                                        <p:attrNameLst>
                                          <p:attrName>r</p:attrName>
                                        </p:attrNameLst>
                                      </p:cBhvr>
                                    </p:animRot>
                                    <p:animRot by="-240000">
                                      <p:cBhvr>
                                        <p:cTn id="10" dur="200" fill="hold">
                                          <p:stCondLst>
                                            <p:cond delay="200"/>
                                          </p:stCondLst>
                                        </p:cTn>
                                        <p:tgtEl>
                                          <p:spTgt spid="3080"/>
                                        </p:tgtEl>
                                        <p:attrNameLst>
                                          <p:attrName>r</p:attrName>
                                        </p:attrNameLst>
                                      </p:cBhvr>
                                    </p:animRot>
                                    <p:animRot by="240000">
                                      <p:cBhvr>
                                        <p:cTn id="11" dur="200" fill="hold">
                                          <p:stCondLst>
                                            <p:cond delay="400"/>
                                          </p:stCondLst>
                                        </p:cTn>
                                        <p:tgtEl>
                                          <p:spTgt spid="3080"/>
                                        </p:tgtEl>
                                        <p:attrNameLst>
                                          <p:attrName>r</p:attrName>
                                        </p:attrNameLst>
                                      </p:cBhvr>
                                    </p:animRot>
                                    <p:animRot by="-240000">
                                      <p:cBhvr>
                                        <p:cTn id="12" dur="200" fill="hold">
                                          <p:stCondLst>
                                            <p:cond delay="600"/>
                                          </p:stCondLst>
                                        </p:cTn>
                                        <p:tgtEl>
                                          <p:spTgt spid="3080"/>
                                        </p:tgtEl>
                                        <p:attrNameLst>
                                          <p:attrName>r</p:attrName>
                                        </p:attrNameLst>
                                      </p:cBhvr>
                                    </p:animRot>
                                    <p:animRot by="120000">
                                      <p:cBhvr>
                                        <p:cTn id="13" dur="200" fill="hold">
                                          <p:stCondLst>
                                            <p:cond delay="800"/>
                                          </p:stCondLst>
                                        </p:cTn>
                                        <p:tgtEl>
                                          <p:spTgt spid="308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4"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flipH="1">
            <a:off x="0" y="3794563"/>
            <a:ext cx="3078408" cy="32158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4639784F-BC0B-477A-892A-CB2A0303E502}"/>
              </a:ext>
            </a:extLst>
          </p:cNvPr>
          <p:cNvSpPr/>
          <p:nvPr/>
        </p:nvSpPr>
        <p:spPr>
          <a:xfrm>
            <a:off x="3200400" y="3381226"/>
            <a:ext cx="8991600" cy="2105174"/>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Ba mươi hai nghìn </a:t>
            </a:r>
            <a:r>
              <a:rPr kumimoji="0" lang="en-US" sz="54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một</a:t>
            </a:r>
            <a:r>
              <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trăm bốn mươi ba</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D329FAD1-0EB6-43EA-8E7F-A2B80B99BC24}"/>
              </a:ext>
            </a:extLst>
          </p:cNvPr>
          <p:cNvSpPr/>
          <p:nvPr/>
        </p:nvSpPr>
        <p:spPr>
          <a:xfrm>
            <a:off x="1005840" y="289560"/>
            <a:ext cx="10759440" cy="225552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32 143</a:t>
            </a:r>
          </a:p>
        </p:txBody>
      </p:sp>
    </p:spTree>
    <p:extLst>
      <p:ext uri="{BB962C8B-B14F-4D97-AF65-F5344CB8AC3E}">
        <p14:creationId xmlns:p14="http://schemas.microsoft.com/office/powerpoint/2010/main" val="19348555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doraemon wallpaper,residential  area,house,home,property,green,illustration,real estate,natural  landscape,cartoon,neighbourhood, #1044039 - Wallpaperkiss">
            <a:extLst>
              <a:ext uri="{FF2B5EF4-FFF2-40B4-BE49-F238E27FC236}">
                <a16:creationId xmlns:a16="http://schemas.microsoft.com/office/drawing/2014/main" id="{D4593B95-06C8-4297-8002-9BECF4D4E0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3" b="13383"/>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hlinkClick r:id="rId4" action="ppaction://hlinksldjump"/>
            <a:extLst>
              <a:ext uri="{FF2B5EF4-FFF2-40B4-BE49-F238E27FC236}">
                <a16:creationId xmlns:a16="http://schemas.microsoft.com/office/drawing/2014/main" id="{4241643B-8F17-4847-AF1F-AEA5E86731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flipH="1">
            <a:off x="0" y="3137834"/>
            <a:ext cx="2888932" cy="34306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90BE32C7-CC1D-4791-9697-D6E35C42B3D4}"/>
              </a:ext>
            </a:extLst>
          </p:cNvPr>
          <p:cNvSpPr/>
          <p:nvPr/>
        </p:nvSpPr>
        <p:spPr>
          <a:xfrm>
            <a:off x="3352800" y="3381226"/>
            <a:ext cx="8412480" cy="1320313"/>
          </a:xfrm>
          <a:prstGeom prst="roundRect">
            <a:avLst/>
          </a:prstGeom>
        </p:spPr>
        <p:style>
          <a:lnRef idx="2">
            <a:schemeClr val="dk1"/>
          </a:lnRef>
          <a:fillRef idx="1">
            <a:schemeClr val="lt1"/>
          </a:fillRef>
          <a:effectRef idx="0">
            <a:schemeClr val="dk1"/>
          </a:effectRef>
          <a:fontRef idx="minor">
            <a:schemeClr val="dk1"/>
          </a:fontRef>
        </p:style>
        <p:txBody>
          <a:bodyPr rtlCol="0" anchor="t"/>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Năm</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mươi</a:t>
            </a:r>
            <a:r>
              <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nghìn</a:t>
            </a:r>
            <a:endParaRPr kumimoji="0" lang="en-US"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D8468602-6D5B-43FB-AD93-9A3297D275B4}"/>
              </a:ext>
            </a:extLst>
          </p:cNvPr>
          <p:cNvSpPr/>
          <p:nvPr/>
        </p:nvSpPr>
        <p:spPr>
          <a:xfrm>
            <a:off x="1005840" y="289560"/>
            <a:ext cx="10759440" cy="2255520"/>
          </a:xfrm>
          <a:prstGeom prst="wedgeRoundRectCallout">
            <a:avLst>
              <a:gd name="adj1" fmla="val -40521"/>
              <a:gd name="adj2" fmla="val 92905"/>
              <a:gd name="adj3" fmla="val 16667"/>
            </a:avLst>
          </a:prstGeom>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8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50 000</a:t>
            </a:r>
          </a:p>
        </p:txBody>
      </p:sp>
    </p:spTree>
    <p:extLst>
      <p:ext uri="{BB962C8B-B14F-4D97-AF65-F5344CB8AC3E}">
        <p14:creationId xmlns:p14="http://schemas.microsoft.com/office/powerpoint/2010/main" val="3365338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80"/>
                                        </p:tgtEl>
                                        <p:attrNameLst>
                                          <p:attrName>r</p:attrName>
                                        </p:attrNameLst>
                                      </p:cBhvr>
                                    </p:animRot>
                                    <p:animRot by="-240000">
                                      <p:cBhvr>
                                        <p:cTn id="7" dur="200" fill="hold">
                                          <p:stCondLst>
                                            <p:cond delay="200"/>
                                          </p:stCondLst>
                                        </p:cTn>
                                        <p:tgtEl>
                                          <p:spTgt spid="3080"/>
                                        </p:tgtEl>
                                        <p:attrNameLst>
                                          <p:attrName>r</p:attrName>
                                        </p:attrNameLst>
                                      </p:cBhvr>
                                    </p:animRot>
                                    <p:animRot by="240000">
                                      <p:cBhvr>
                                        <p:cTn id="8" dur="200" fill="hold">
                                          <p:stCondLst>
                                            <p:cond delay="400"/>
                                          </p:stCondLst>
                                        </p:cTn>
                                        <p:tgtEl>
                                          <p:spTgt spid="3080"/>
                                        </p:tgtEl>
                                        <p:attrNameLst>
                                          <p:attrName>r</p:attrName>
                                        </p:attrNameLst>
                                      </p:cBhvr>
                                    </p:animRot>
                                    <p:animRot by="-240000">
                                      <p:cBhvr>
                                        <p:cTn id="9" dur="200" fill="hold">
                                          <p:stCondLst>
                                            <p:cond delay="600"/>
                                          </p:stCondLst>
                                        </p:cTn>
                                        <p:tgtEl>
                                          <p:spTgt spid="3080"/>
                                        </p:tgtEl>
                                        <p:attrNameLst>
                                          <p:attrName>r</p:attrName>
                                        </p:attrNameLst>
                                      </p:cBhvr>
                                    </p:animRot>
                                    <p:animRot by="120000">
                                      <p:cBhvr>
                                        <p:cTn id="10" dur="200" fill="hold">
                                          <p:stCondLst>
                                            <p:cond delay="800"/>
                                          </p:stCondLst>
                                        </p:cTn>
                                        <p:tgtEl>
                                          <p:spTgt spid="3080"/>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descr="图片包含 图示&#10;&#10;描述已自动生成">
            <a:extLst>
              <a:ext uri="{FF2B5EF4-FFF2-40B4-BE49-F238E27FC236}">
                <a16:creationId xmlns:a16="http://schemas.microsoft.com/office/drawing/2014/main" id="{9E2ACB86-FC05-48E6-AA73-D71E1CD4E065}"/>
              </a:ext>
            </a:extLst>
          </p:cNvPr>
          <p:cNvPicPr>
            <a:picLocks noChangeAspect="1"/>
          </p:cNvPicPr>
          <p:nvPr/>
        </p:nvPicPr>
        <p:blipFill>
          <a:blip r:embed="rId3"/>
          <a:srcRect l="763"/>
          <a:stretch>
            <a:fillRect/>
          </a:stretch>
        </p:blipFill>
        <p:spPr>
          <a:xfrm>
            <a:off x="0" y="0"/>
            <a:ext cx="12192000" cy="6858000"/>
          </a:xfrm>
          <a:custGeom>
            <a:avLst/>
            <a:gdLst>
              <a:gd name="connsiteX0" fmla="*/ 0 w 12099012"/>
              <a:gd name="connsiteY0" fmla="*/ 0 h 6858000"/>
              <a:gd name="connsiteX1" fmla="*/ 12099012 w 12099012"/>
              <a:gd name="connsiteY1" fmla="*/ 0 h 6858000"/>
              <a:gd name="connsiteX2" fmla="*/ 12099012 w 12099012"/>
              <a:gd name="connsiteY2" fmla="*/ 6858000 h 6858000"/>
              <a:gd name="connsiteX3" fmla="*/ 0 w 1209901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099012" h="6858000">
                <a:moveTo>
                  <a:pt x="0" y="0"/>
                </a:moveTo>
                <a:lnTo>
                  <a:pt x="12099012" y="0"/>
                </a:lnTo>
                <a:lnTo>
                  <a:pt x="12099012" y="6858000"/>
                </a:lnTo>
                <a:lnTo>
                  <a:pt x="0" y="6858000"/>
                </a:lnTo>
                <a:close/>
              </a:path>
            </a:pathLst>
          </a:custGeom>
        </p:spPr>
      </p:pic>
      <p:pic>
        <p:nvPicPr>
          <p:cNvPr id="21" name="图片 20" descr="图片包含 圆圈&#10;&#10;描述已自动生成">
            <a:extLst>
              <a:ext uri="{FF2B5EF4-FFF2-40B4-BE49-F238E27FC236}">
                <a16:creationId xmlns:a16="http://schemas.microsoft.com/office/drawing/2014/main" id="{65DC2425-7BCA-41D0-9380-DC6B0176E248}"/>
              </a:ext>
            </a:extLst>
          </p:cNvPr>
          <p:cNvPicPr>
            <a:picLocks noChangeAspect="1"/>
          </p:cNvPicPr>
          <p:nvPr/>
        </p:nvPicPr>
        <p:blipFill rotWithShape="1">
          <a:blip r:embed="rId4"/>
          <a:srcRect l="14237" r="8220"/>
          <a:stretch/>
        </p:blipFill>
        <p:spPr>
          <a:xfrm>
            <a:off x="1627322" y="278969"/>
            <a:ext cx="9453966" cy="6300062"/>
          </a:xfrm>
          <a:prstGeom prst="rect">
            <a:avLst/>
          </a:prstGeom>
        </p:spPr>
      </p:pic>
      <p:pic>
        <p:nvPicPr>
          <p:cNvPr id="23" name="图片 22" descr="卡通人物&#10;&#10;低可信度描述已自动生成">
            <a:extLst>
              <a:ext uri="{FF2B5EF4-FFF2-40B4-BE49-F238E27FC236}">
                <a16:creationId xmlns:a16="http://schemas.microsoft.com/office/drawing/2014/main" id="{75D57CDB-9CBE-4D1D-B391-2D489B8E7BE0}"/>
              </a:ext>
            </a:extLst>
          </p:cNvPr>
          <p:cNvPicPr>
            <a:picLocks noChangeAspect="1"/>
          </p:cNvPicPr>
          <p:nvPr/>
        </p:nvPicPr>
        <p:blipFill rotWithShape="1">
          <a:blip r:embed="rId5"/>
          <a:srcRect l="32161" t="55019" r="23983"/>
          <a:stretch/>
        </p:blipFill>
        <p:spPr>
          <a:xfrm>
            <a:off x="5036949" y="4718355"/>
            <a:ext cx="4602997" cy="2248131"/>
          </a:xfrm>
          <a:prstGeom prst="rect">
            <a:avLst/>
          </a:prstGeom>
        </p:spPr>
      </p:pic>
      <p:pic>
        <p:nvPicPr>
          <p:cNvPr id="32" name="图片 31">
            <a:extLst>
              <a:ext uri="{FF2B5EF4-FFF2-40B4-BE49-F238E27FC236}">
                <a16:creationId xmlns:a16="http://schemas.microsoft.com/office/drawing/2014/main" id="{BDD14B93-27E3-4384-9D96-DA7A47DBB54E}"/>
              </a:ext>
            </a:extLst>
          </p:cNvPr>
          <p:cNvPicPr>
            <a:picLocks noChangeAspect="1"/>
          </p:cNvPicPr>
          <p:nvPr/>
        </p:nvPicPr>
        <p:blipFill rotWithShape="1">
          <a:blip r:embed="rId6"/>
          <a:srcRect l="8803" t="29933" r="12655"/>
          <a:stretch/>
        </p:blipFill>
        <p:spPr>
          <a:xfrm>
            <a:off x="978977" y="3340458"/>
            <a:ext cx="2484894" cy="2216796"/>
          </a:xfrm>
          <a:prstGeom prst="rect">
            <a:avLst/>
          </a:prstGeom>
        </p:spPr>
      </p:pic>
      <p:pic>
        <p:nvPicPr>
          <p:cNvPr id="4" name="Picture 3">
            <a:extLst>
              <a:ext uri="{FF2B5EF4-FFF2-40B4-BE49-F238E27FC236}">
                <a16:creationId xmlns:a16="http://schemas.microsoft.com/office/drawing/2014/main" id="{08225938-FC06-4F98-B14F-F5F8CCFE31DA}"/>
              </a:ext>
            </a:extLst>
          </p:cNvPr>
          <p:cNvPicPr>
            <a:picLocks noChangeAspect="1"/>
          </p:cNvPicPr>
          <p:nvPr/>
        </p:nvPicPr>
        <p:blipFill>
          <a:blip r:embed="rId7"/>
          <a:stretch>
            <a:fillRect/>
          </a:stretch>
        </p:blipFill>
        <p:spPr>
          <a:xfrm>
            <a:off x="3022982" y="1855348"/>
            <a:ext cx="6393161" cy="2804403"/>
          </a:xfrm>
          <a:prstGeom prst="rect">
            <a:avLst/>
          </a:prstGeom>
        </p:spPr>
      </p:pic>
    </p:spTree>
    <p:extLst>
      <p:ext uri="{BB962C8B-B14F-4D97-AF65-F5344CB8AC3E}">
        <p14:creationId xmlns:p14="http://schemas.microsoft.com/office/powerpoint/2010/main" val="28182753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714375" y="56197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sp>
        <p:nvSpPr>
          <p:cNvPr id="7" name="TextBox 6">
            <a:extLst>
              <a:ext uri="{FF2B5EF4-FFF2-40B4-BE49-F238E27FC236}">
                <a16:creationId xmlns:a16="http://schemas.microsoft.com/office/drawing/2014/main" id="{32E02BE9-7AE3-4106-A555-1760B8B88400}"/>
              </a:ext>
            </a:extLst>
          </p:cNvPr>
          <p:cNvSpPr txBox="1"/>
          <p:nvPr/>
        </p:nvSpPr>
        <p:spPr>
          <a:xfrm>
            <a:off x="1276349" y="647700"/>
            <a:ext cx="9915525" cy="646331"/>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Đếm, viết rồi đọc số khối lập phương (theo mẫu):</a:t>
            </a:r>
            <a:endParaRPr kumimoji="0" lang="en-US" sz="3600" b="1"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27" name="Picture 26">
            <a:hlinkClick r:id="rId3"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0031"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27CDBDB8-171F-4D3C-A755-9E47D02C27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2149"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a:extLst>
              <a:ext uri="{FF2B5EF4-FFF2-40B4-BE49-F238E27FC236}">
                <a16:creationId xmlns:a16="http://schemas.microsoft.com/office/drawing/2014/main" id="{2D4F1C25-92EA-4140-993B-9DB3CE15A6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3828" y="594839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53FA0D41-3348-4BAF-A15A-40BA29C5EC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95724"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a:extLst>
              <a:ext uri="{FF2B5EF4-FFF2-40B4-BE49-F238E27FC236}">
                <a16:creationId xmlns:a16="http://schemas.microsoft.com/office/drawing/2014/main" id="{AC69C3B7-FEE2-41D2-8E62-8A5C5DDA5B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26052" y="5978905"/>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243AE79C-80D0-4B50-9F7F-1C3F8B085D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5861" y="5871424"/>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a:extLst>
              <a:ext uri="{FF2B5EF4-FFF2-40B4-BE49-F238E27FC236}">
                <a16:creationId xmlns:a16="http://schemas.microsoft.com/office/drawing/2014/main" id="{B0041FCC-B70F-4D8C-A09E-94F127142C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04697" y="6007529"/>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a:extLst>
              <a:ext uri="{FF2B5EF4-FFF2-40B4-BE49-F238E27FC236}">
                <a16:creationId xmlns:a16="http://schemas.microsoft.com/office/drawing/2014/main" id="{9A02FEEA-C4DA-4E80-83B1-9F68215416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00353" y="592069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351D6F-557B-431F-9821-1B8B6651CC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0" y="5963790"/>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a:extLst>
              <a:ext uri="{FF2B5EF4-FFF2-40B4-BE49-F238E27FC236}">
                <a16:creationId xmlns:a16="http://schemas.microsoft.com/office/drawing/2014/main" id="{3D4AA3F2-4A43-4F80-B539-8E79B1F969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19851" y="6014861"/>
            <a:ext cx="1503311" cy="883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D51561A-636A-4470-AC62-59EB79E6AA41}"/>
              </a:ext>
            </a:extLst>
          </p:cNvPr>
          <p:cNvPicPr>
            <a:picLocks noChangeAspect="1"/>
          </p:cNvPicPr>
          <p:nvPr/>
        </p:nvPicPr>
        <p:blipFill>
          <a:blip r:embed="rId9"/>
          <a:stretch>
            <a:fillRect/>
          </a:stretch>
        </p:blipFill>
        <p:spPr>
          <a:xfrm>
            <a:off x="1278324" y="1658900"/>
            <a:ext cx="8999151" cy="2436849"/>
          </a:xfrm>
          <a:prstGeom prst="rect">
            <a:avLst/>
          </a:prstGeom>
        </p:spPr>
      </p:pic>
    </p:spTree>
    <p:extLst>
      <p:ext uri="{BB962C8B-B14F-4D97-AF65-F5344CB8AC3E}">
        <p14:creationId xmlns:p14="http://schemas.microsoft.com/office/powerpoint/2010/main" val="14422983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3"/>
            <a:ext cx="11049000" cy="6257791"/>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3" name="Picture 2">
            <a:extLst>
              <a:ext uri="{FF2B5EF4-FFF2-40B4-BE49-F238E27FC236}">
                <a16:creationId xmlns:a16="http://schemas.microsoft.com/office/drawing/2014/main" id="{296426EB-D5D4-42E4-8F18-7242813B8099}"/>
              </a:ext>
            </a:extLst>
          </p:cNvPr>
          <p:cNvPicPr>
            <a:picLocks noChangeAspect="1"/>
          </p:cNvPicPr>
          <p:nvPr/>
        </p:nvPicPr>
        <p:blipFill>
          <a:blip r:embed="rId3"/>
          <a:stretch>
            <a:fillRect/>
          </a:stretch>
        </p:blipFill>
        <p:spPr>
          <a:xfrm>
            <a:off x="1338262" y="257175"/>
            <a:ext cx="9324975" cy="1885950"/>
          </a:xfrm>
          <a:prstGeom prst="rect">
            <a:avLst/>
          </a:prstGeom>
        </p:spPr>
      </p:pic>
      <p:sp>
        <p:nvSpPr>
          <p:cNvPr id="7" name="TextBox 6">
            <a:extLst>
              <a:ext uri="{FF2B5EF4-FFF2-40B4-BE49-F238E27FC236}">
                <a16:creationId xmlns:a16="http://schemas.microsoft.com/office/drawing/2014/main" id="{C831CB8E-05B8-4BBC-9221-B7509971E542}"/>
              </a:ext>
            </a:extLst>
          </p:cNvPr>
          <p:cNvSpPr txBox="1"/>
          <p:nvPr/>
        </p:nvSpPr>
        <p:spPr>
          <a:xfrm>
            <a:off x="2438400" y="2028825"/>
            <a:ext cx="7962900" cy="1077218"/>
          </a:xfrm>
          <a:prstGeom prst="rect">
            <a:avLst/>
          </a:prstGeom>
          <a:noFill/>
        </p:spPr>
        <p:txBody>
          <a:bodyPr wrap="square" rtlCol="0">
            <a:spAutoFit/>
          </a:bodyPr>
          <a:lstStyle/>
          <a:p>
            <a:pPr algn="ctr"/>
            <a:r>
              <a:rPr lang="vi-VN" sz="3200" dirty="0">
                <a:latin typeface="Calibri" panose="020F0502020204030204" pitchFamily="34" charset="0"/>
                <a:cs typeface="Calibri" panose="020F0502020204030204" pitchFamily="34" charset="0"/>
              </a:rPr>
              <a:t>31 432: </a:t>
            </a:r>
            <a:endParaRPr lang="en-US" sz="3200" dirty="0">
              <a:latin typeface="Calibri" panose="020F0502020204030204" pitchFamily="34" charset="0"/>
              <a:cs typeface="Calibri" panose="020F0502020204030204" pitchFamily="34" charset="0"/>
            </a:endParaRPr>
          </a:p>
          <a:p>
            <a:r>
              <a:rPr lang="vi-VN" sz="3200" dirty="0">
                <a:latin typeface="Calibri" panose="020F0502020204030204" pitchFamily="34" charset="0"/>
                <a:cs typeface="Calibri" panose="020F0502020204030204" pitchFamily="34" charset="0"/>
              </a:rPr>
              <a:t>Ba mươi mốt nghìn bốn trăm ba mươi hai.</a:t>
            </a:r>
          </a:p>
        </p:txBody>
      </p:sp>
      <p:pic>
        <p:nvPicPr>
          <p:cNvPr id="10" name="Picture 9">
            <a:extLst>
              <a:ext uri="{FF2B5EF4-FFF2-40B4-BE49-F238E27FC236}">
                <a16:creationId xmlns:a16="http://schemas.microsoft.com/office/drawing/2014/main" id="{60951461-BDEE-4E55-B1A9-725C290CBDE0}"/>
              </a:ext>
            </a:extLst>
          </p:cNvPr>
          <p:cNvPicPr>
            <a:picLocks noChangeAspect="1"/>
          </p:cNvPicPr>
          <p:nvPr/>
        </p:nvPicPr>
        <p:blipFill>
          <a:blip r:embed="rId4"/>
          <a:stretch>
            <a:fillRect/>
          </a:stretch>
        </p:blipFill>
        <p:spPr>
          <a:xfrm>
            <a:off x="2105025" y="3020144"/>
            <a:ext cx="8448675" cy="2201723"/>
          </a:xfrm>
          <a:prstGeom prst="rect">
            <a:avLst/>
          </a:prstGeom>
        </p:spPr>
      </p:pic>
      <p:sp>
        <p:nvSpPr>
          <p:cNvPr id="26" name="TextBox 25">
            <a:extLst>
              <a:ext uri="{FF2B5EF4-FFF2-40B4-BE49-F238E27FC236}">
                <a16:creationId xmlns:a16="http://schemas.microsoft.com/office/drawing/2014/main" id="{2197D29B-D9CE-46AA-83F0-4632937517A1}"/>
              </a:ext>
            </a:extLst>
          </p:cNvPr>
          <p:cNvSpPr txBox="1"/>
          <p:nvPr/>
        </p:nvSpPr>
        <p:spPr>
          <a:xfrm>
            <a:off x="2466974" y="5105400"/>
            <a:ext cx="8277225" cy="1077218"/>
          </a:xfrm>
          <a:prstGeom prst="rect">
            <a:avLst/>
          </a:prstGeom>
          <a:noFill/>
        </p:spPr>
        <p:txBody>
          <a:bodyPr wrap="square" rtlCol="0">
            <a:spAutoFit/>
          </a:bodyPr>
          <a:lstStyle/>
          <a:p>
            <a:pPr algn="ctr"/>
            <a:r>
              <a:rPr lang="vi-VN" sz="3200" dirty="0">
                <a:latin typeface="Calibri" panose="020F0502020204030204" pitchFamily="34" charset="0"/>
                <a:cs typeface="Calibri" panose="020F0502020204030204" pitchFamily="34" charset="0"/>
              </a:rPr>
              <a:t>52 644:</a:t>
            </a:r>
            <a:endParaRPr lang="en-US" sz="3200" dirty="0">
              <a:latin typeface="Calibri" panose="020F0502020204030204" pitchFamily="34" charset="0"/>
              <a:cs typeface="Calibri" panose="020F0502020204030204" pitchFamily="34" charset="0"/>
            </a:endParaRPr>
          </a:p>
          <a:p>
            <a:pPr algn="ctr"/>
            <a:r>
              <a:rPr lang="vi-VN" sz="3200" dirty="0">
                <a:latin typeface="Calibri" panose="020F0502020204030204" pitchFamily="34" charset="0"/>
                <a:cs typeface="Calibri" panose="020F0502020204030204" pitchFamily="34" charset="0"/>
              </a:rPr>
              <a:t> Năm mươi hai nghìn sáu trăm bốn mươi tư.</a:t>
            </a:r>
          </a:p>
        </p:txBody>
      </p:sp>
    </p:spTree>
    <p:extLst>
      <p:ext uri="{BB962C8B-B14F-4D97-AF65-F5344CB8AC3E}">
        <p14:creationId xmlns:p14="http://schemas.microsoft.com/office/powerpoint/2010/main" val="994452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wipe(down)">
                                      <p:cBhvr>
                                        <p:cTn id="27" dur="500"/>
                                        <p:tgtEl>
                                          <p:spTgt spid="2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
                                            <p:txEl>
                                              <p:pRg st="1" end="1"/>
                                            </p:txEl>
                                          </p:spTgt>
                                        </p:tgtEl>
                                        <p:attrNameLst>
                                          <p:attrName>style.visibility</p:attrName>
                                        </p:attrNameLst>
                                      </p:cBhvr>
                                      <p:to>
                                        <p:strVal val="visible"/>
                                      </p:to>
                                    </p:set>
                                    <p:animEffect transition="in" filter="wipe(down)">
                                      <p:cBhvr>
                                        <p:cTn id="32" dur="5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79BFEE9-F38E-45CF-9C47-BDDB9EC4CF7F}"/>
              </a:ext>
            </a:extLst>
          </p:cNvPr>
          <p:cNvSpPr/>
          <p:nvPr/>
        </p:nvSpPr>
        <p:spPr>
          <a:xfrm>
            <a:off x="457200" y="209684"/>
            <a:ext cx="11049000" cy="5936836"/>
          </a:xfrm>
          <a:prstGeom prst="roundRect">
            <a:avLst>
              <a:gd name="adj" fmla="val 18533"/>
            </a:avLst>
          </a:prstGeom>
          <a:solidFill>
            <a:schemeClr val="bg1"/>
          </a:solidFill>
          <a:ln w="63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1DF"/>
              </a:solidFill>
              <a:effectLst/>
              <a:uLnTx/>
              <a:uFillTx/>
              <a:latin typeface="Arial"/>
              <a:ea typeface="+mn-ea"/>
              <a:cs typeface="+mn-cs"/>
            </a:endParaRPr>
          </a:p>
        </p:txBody>
      </p:sp>
      <p:pic>
        <p:nvPicPr>
          <p:cNvPr id="12" name="Picture 11">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61558" y1="7051" x2="64935" y2="23397"/>
                        <a14:foregroundMark x1="89610" y1="9615" x2="91948" y2="28205"/>
                        <a14:foregroundMark x1="59740" y1="9615" x2="55584" y2="24038"/>
                      </a14:backgroundRemoval>
                    </a14:imgEffect>
                  </a14:imgLayer>
                </a14:imgProps>
              </a:ext>
              <a:ext uri="{28A0092B-C50C-407E-A947-70E740481C1C}">
                <a14:useLocalDpi xmlns:a14="http://schemas.microsoft.com/office/drawing/2010/main" val="0"/>
              </a:ext>
            </a:extLst>
          </a:blip>
          <a:stretch>
            <a:fillRect/>
          </a:stretch>
        </p:blipFill>
        <p:spPr>
          <a:xfrm>
            <a:off x="10786513" y="5509324"/>
            <a:ext cx="1405487" cy="1138992"/>
          </a:xfrm>
          <a:prstGeom prst="rect">
            <a:avLst/>
          </a:prstGeom>
        </p:spPr>
      </p:pic>
      <p:sp>
        <p:nvSpPr>
          <p:cNvPr id="2" name="Oval 1">
            <a:extLst>
              <a:ext uri="{FF2B5EF4-FFF2-40B4-BE49-F238E27FC236}">
                <a16:creationId xmlns:a16="http://schemas.microsoft.com/office/drawing/2014/main" id="{69F9F232-433B-438D-8C5B-C710FECEE87D}"/>
              </a:ext>
            </a:extLst>
          </p:cNvPr>
          <p:cNvSpPr/>
          <p:nvPr/>
        </p:nvSpPr>
        <p:spPr>
          <a:xfrm>
            <a:off x="266700" y="352425"/>
            <a:ext cx="762000" cy="762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7" name="TextBox 6">
            <a:extLst>
              <a:ext uri="{FF2B5EF4-FFF2-40B4-BE49-F238E27FC236}">
                <a16:creationId xmlns:a16="http://schemas.microsoft.com/office/drawing/2014/main" id="{32E02BE9-7AE3-4106-A555-1760B8B88400}"/>
              </a:ext>
            </a:extLst>
          </p:cNvPr>
          <p:cNvSpPr txBox="1"/>
          <p:nvPr/>
        </p:nvSpPr>
        <p:spPr>
          <a:xfrm>
            <a:off x="1047750" y="323850"/>
            <a:ext cx="10067925" cy="1384995"/>
          </a:xfrm>
          <a:prstGeom prst="rect">
            <a:avLst/>
          </a:prstGeom>
          <a:noFill/>
        </p:spPr>
        <p:txBody>
          <a:bodyPr wrap="square">
            <a:spAutoFit/>
          </a:bodyPr>
          <a:lstStyle/>
          <a:p>
            <a:pPr lvl="0" algn="just" defTabSz="1219170">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a) Viết các số sau: bốn mươi mốt nghìn hai trăm ba mươi bảy, ba mươi ba nghìn sáu trăm tám mươi mốt, tám mươi lăm nghìn một trăm bảy mươi sáu, mười hai nghìn bốn trăm bốn mươi lăm.</a:t>
            </a:r>
          </a:p>
        </p:txBody>
      </p:sp>
      <p:pic>
        <p:nvPicPr>
          <p:cNvPr id="27" name="Picture 26">
            <a:hlinkClick r:id="rId4" action="ppaction://hlinksldjump"/>
            <a:extLst>
              <a:ext uri="{FF2B5EF4-FFF2-40B4-BE49-F238E27FC236}">
                <a16:creationId xmlns:a16="http://schemas.microsoft.com/office/drawing/2014/main" id="{E25E29E2-BEDC-4A5F-9146-1749DC2535F5}"/>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324731" y="5719008"/>
            <a:ext cx="1567374" cy="1138992"/>
          </a:xfrm>
          <a:prstGeom prst="rect">
            <a:avLst/>
          </a:prstGeom>
        </p:spPr>
      </p:pic>
      <p:pic>
        <p:nvPicPr>
          <p:cNvPr id="38" name="Picture 2">
            <a:extLst>
              <a:ext uri="{FF2B5EF4-FFF2-40B4-BE49-F238E27FC236}">
                <a16:creationId xmlns:a16="http://schemas.microsoft.com/office/drawing/2014/main" id="{A68CA818-F1CD-41EE-8BD8-B110230848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9344" y="8153400"/>
            <a:ext cx="1503311" cy="883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736AD38D-DD44-496A-A048-8DC963C9864D}"/>
              </a:ext>
            </a:extLst>
          </p:cNvPr>
          <p:cNvSpPr/>
          <p:nvPr/>
        </p:nvSpPr>
        <p:spPr>
          <a:xfrm>
            <a:off x="1685924" y="2190750"/>
            <a:ext cx="5838825"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ốn mươi mốt nghìn hai trăm ba mươi bảy</a:t>
            </a:r>
            <a:endParaRPr lang="en-US" sz="2400" b="1" dirty="0">
              <a:solidFill>
                <a:srgbClr val="FF0000"/>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8945F72B-5E18-4C2D-BA38-F84F5D364601}"/>
              </a:ext>
            </a:extLst>
          </p:cNvPr>
          <p:cNvSpPr/>
          <p:nvPr/>
        </p:nvSpPr>
        <p:spPr>
          <a:xfrm>
            <a:off x="1695450" y="2905125"/>
            <a:ext cx="5829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B</a:t>
            </a:r>
            <a:r>
              <a:rPr lang="vi-VN" sz="2400" b="1" dirty="0">
                <a:solidFill>
                  <a:srgbClr val="FF0000"/>
                </a:solidFill>
                <a:latin typeface="Calibri" panose="020F0502020204030204" pitchFamily="34" charset="0"/>
                <a:cs typeface="Calibri" panose="020F0502020204030204" pitchFamily="34" charset="0"/>
              </a:rPr>
              <a:t>a mươi ba nghìn sáu trăm tám mươi mốt</a:t>
            </a:r>
            <a:endParaRPr lang="en-US" sz="2400" b="1" dirty="0">
              <a:solidFill>
                <a:srgbClr val="FF0000"/>
              </a:solidFill>
              <a:latin typeface="Calibri" panose="020F0502020204030204" pitchFamily="34" charset="0"/>
              <a:cs typeface="Calibri" panose="020F0502020204030204" pitchFamily="34" charset="0"/>
            </a:endParaRPr>
          </a:p>
        </p:txBody>
      </p:sp>
      <p:sp>
        <p:nvSpPr>
          <p:cNvPr id="10" name="Rectangle: Rounded Corners 9">
            <a:extLst>
              <a:ext uri="{FF2B5EF4-FFF2-40B4-BE49-F238E27FC236}">
                <a16:creationId xmlns:a16="http://schemas.microsoft.com/office/drawing/2014/main" id="{8B0ED086-26C0-4A56-9942-21B8814A4F06}"/>
              </a:ext>
            </a:extLst>
          </p:cNvPr>
          <p:cNvSpPr/>
          <p:nvPr/>
        </p:nvSpPr>
        <p:spPr>
          <a:xfrm>
            <a:off x="1685925" y="3562350"/>
            <a:ext cx="61722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T</a:t>
            </a:r>
            <a:r>
              <a:rPr lang="vi-VN" sz="2400" b="1" dirty="0">
                <a:solidFill>
                  <a:srgbClr val="FF0000"/>
                </a:solidFill>
                <a:latin typeface="Calibri" panose="020F0502020204030204" pitchFamily="34" charset="0"/>
                <a:cs typeface="Calibri" panose="020F0502020204030204" pitchFamily="34" charset="0"/>
              </a:rPr>
              <a:t>ám mươi lăm nghìn một trăm bảy mươi sáu</a:t>
            </a:r>
            <a:endParaRPr lang="en-US" sz="2400"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1093902-3B70-471F-AEB4-A977CD4CC9A1}"/>
              </a:ext>
            </a:extLst>
          </p:cNvPr>
          <p:cNvSpPr txBox="1"/>
          <p:nvPr/>
        </p:nvSpPr>
        <p:spPr>
          <a:xfrm>
            <a:off x="7743825" y="2209800"/>
            <a:ext cx="1562100" cy="584775"/>
          </a:xfrm>
          <a:prstGeom prst="rect">
            <a:avLst/>
          </a:prstGeom>
          <a:noFill/>
        </p:spPr>
        <p:txBody>
          <a:bodyPr wrap="square" rtlCol="0">
            <a:spAutoFit/>
          </a:bodyPr>
          <a:lstStyle/>
          <a:p>
            <a:r>
              <a:rPr lang="en-US" sz="3200" b="1" dirty="0">
                <a:solidFill>
                  <a:srgbClr val="0070C0"/>
                </a:solidFill>
              </a:rPr>
              <a:t>41 277</a:t>
            </a:r>
          </a:p>
        </p:txBody>
      </p:sp>
      <p:sp>
        <p:nvSpPr>
          <p:cNvPr id="16" name="TextBox 15">
            <a:extLst>
              <a:ext uri="{FF2B5EF4-FFF2-40B4-BE49-F238E27FC236}">
                <a16:creationId xmlns:a16="http://schemas.microsoft.com/office/drawing/2014/main" id="{9A029AAB-70D1-4AA6-92F9-7E259F09579E}"/>
              </a:ext>
            </a:extLst>
          </p:cNvPr>
          <p:cNvSpPr txBox="1"/>
          <p:nvPr/>
        </p:nvSpPr>
        <p:spPr>
          <a:xfrm>
            <a:off x="7781925" y="2924175"/>
            <a:ext cx="1562100" cy="584775"/>
          </a:xfrm>
          <a:prstGeom prst="rect">
            <a:avLst/>
          </a:prstGeom>
          <a:noFill/>
        </p:spPr>
        <p:txBody>
          <a:bodyPr wrap="square" rtlCol="0">
            <a:spAutoFit/>
          </a:bodyPr>
          <a:lstStyle/>
          <a:p>
            <a:r>
              <a:rPr lang="en-US" sz="3200" b="1">
                <a:solidFill>
                  <a:srgbClr val="0070C0"/>
                </a:solidFill>
              </a:rPr>
              <a:t>33 681</a:t>
            </a:r>
            <a:endParaRPr lang="en-US" sz="3200" b="1" dirty="0">
              <a:solidFill>
                <a:srgbClr val="0070C0"/>
              </a:solidFill>
            </a:endParaRPr>
          </a:p>
        </p:txBody>
      </p:sp>
      <p:sp>
        <p:nvSpPr>
          <p:cNvPr id="17" name="TextBox 16">
            <a:extLst>
              <a:ext uri="{FF2B5EF4-FFF2-40B4-BE49-F238E27FC236}">
                <a16:creationId xmlns:a16="http://schemas.microsoft.com/office/drawing/2014/main" id="{BBC0413A-31D5-4BC8-973F-B3C3E3F44766}"/>
              </a:ext>
            </a:extLst>
          </p:cNvPr>
          <p:cNvSpPr txBox="1"/>
          <p:nvPr/>
        </p:nvSpPr>
        <p:spPr>
          <a:xfrm>
            <a:off x="7953375" y="3533775"/>
            <a:ext cx="1562100" cy="584775"/>
          </a:xfrm>
          <a:prstGeom prst="rect">
            <a:avLst/>
          </a:prstGeom>
          <a:noFill/>
        </p:spPr>
        <p:txBody>
          <a:bodyPr wrap="square" rtlCol="0">
            <a:spAutoFit/>
          </a:bodyPr>
          <a:lstStyle/>
          <a:p>
            <a:r>
              <a:rPr lang="en-US" sz="3200" b="1" dirty="0">
                <a:solidFill>
                  <a:srgbClr val="0070C0"/>
                </a:solidFill>
              </a:rPr>
              <a:t>85 176</a:t>
            </a:r>
          </a:p>
        </p:txBody>
      </p:sp>
      <p:sp>
        <p:nvSpPr>
          <p:cNvPr id="21" name="Rectangle: Rounded Corners 20">
            <a:extLst>
              <a:ext uri="{FF2B5EF4-FFF2-40B4-BE49-F238E27FC236}">
                <a16:creationId xmlns:a16="http://schemas.microsoft.com/office/drawing/2014/main" id="{315DB392-E0A3-4916-9D89-8AEAD3EB3BFB}"/>
              </a:ext>
            </a:extLst>
          </p:cNvPr>
          <p:cNvSpPr/>
          <p:nvPr/>
        </p:nvSpPr>
        <p:spPr>
          <a:xfrm>
            <a:off x="1704975" y="4295775"/>
            <a:ext cx="5448300" cy="54292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libri" panose="020F0502020204030204" pitchFamily="34" charset="0"/>
                <a:cs typeface="Calibri" panose="020F0502020204030204" pitchFamily="34" charset="0"/>
              </a:rPr>
              <a:t>M</a:t>
            </a:r>
            <a:r>
              <a:rPr lang="vi-VN" sz="2400" b="1" dirty="0">
                <a:solidFill>
                  <a:srgbClr val="FF0000"/>
                </a:solidFill>
                <a:latin typeface="Calibri" panose="020F0502020204030204" pitchFamily="34" charset="0"/>
                <a:cs typeface="Calibri" panose="020F0502020204030204" pitchFamily="34" charset="0"/>
              </a:rPr>
              <a:t>ười hai nghìn bốn trăm bốn mươi lăm</a:t>
            </a:r>
            <a:endParaRPr lang="en-US" sz="2400" b="1" dirty="0">
              <a:solidFill>
                <a:srgbClr val="FF0000"/>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494FD99-9C3B-4583-8E79-C55C0FD51AE1}"/>
              </a:ext>
            </a:extLst>
          </p:cNvPr>
          <p:cNvSpPr txBox="1"/>
          <p:nvPr/>
        </p:nvSpPr>
        <p:spPr>
          <a:xfrm>
            <a:off x="7219950" y="4267200"/>
            <a:ext cx="1562100" cy="584775"/>
          </a:xfrm>
          <a:prstGeom prst="rect">
            <a:avLst/>
          </a:prstGeom>
          <a:noFill/>
        </p:spPr>
        <p:txBody>
          <a:bodyPr wrap="square" rtlCol="0">
            <a:spAutoFit/>
          </a:bodyPr>
          <a:lstStyle/>
          <a:p>
            <a:r>
              <a:rPr lang="en-US" sz="3200" b="1" dirty="0">
                <a:solidFill>
                  <a:srgbClr val="0070C0"/>
                </a:solidFill>
              </a:rPr>
              <a:t> 12 445</a:t>
            </a:r>
          </a:p>
        </p:txBody>
      </p:sp>
    </p:spTree>
    <p:extLst>
      <p:ext uri="{BB962C8B-B14F-4D97-AF65-F5344CB8AC3E}">
        <p14:creationId xmlns:p14="http://schemas.microsoft.com/office/powerpoint/2010/main" val="222051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ircle(out)">
                                      <p:cBhvr>
                                        <p:cTn id="7" dur="2000"/>
                                        <p:tgtEl>
                                          <p:spTgt spid="3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down)">
                                      <p:cBhvr>
                                        <p:cTn id="29" dur="500"/>
                                        <p:tgtEl>
                                          <p:spTgt spid="1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wipe(down)">
                                      <p:cBhvr>
                                        <p:cTn id="34" dur="500"/>
                                        <p:tgtEl>
                                          <p:spTgt spid="1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down)">
                                      <p:cBhvr>
                                        <p:cTn id="39" dur="500"/>
                                        <p:tgtEl>
                                          <p:spTgt spid="1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wipe(down)">
                                      <p:cBhvr>
                                        <p:cTn id="51"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303</Words>
  <Application>Microsoft Office PowerPoint</Application>
  <PresentationFormat>Widescreen</PresentationFormat>
  <Paragraphs>47</Paragraphs>
  <Slides>14</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Cambria</vt:lpstr>
      <vt:lpstr>Times New Roman</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Nguyễn Thị Thu</cp:lastModifiedBy>
  <cp:revision>20</cp:revision>
  <dcterms:created xsi:type="dcterms:W3CDTF">2023-01-07T07:54:33Z</dcterms:created>
  <dcterms:modified xsi:type="dcterms:W3CDTF">2023-01-29T07:27:14Z</dcterms:modified>
</cp:coreProperties>
</file>