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15"/>
  </p:notesMasterIdLst>
  <p:sldIdLst>
    <p:sldId id="314" r:id="rId4"/>
    <p:sldId id="336" r:id="rId5"/>
    <p:sldId id="338" r:id="rId6"/>
    <p:sldId id="355" r:id="rId7"/>
    <p:sldId id="347" r:id="rId8"/>
    <p:sldId id="320" r:id="rId9"/>
    <p:sldId id="352" r:id="rId10"/>
    <p:sldId id="4361" r:id="rId11"/>
    <p:sldId id="4362" r:id="rId12"/>
    <p:sldId id="4360" r:id="rId13"/>
    <p:sldId id="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19929-4FF0-4D38-84C4-F7871E18DA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9E707-1506-4B0C-B3BA-1291530DB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00D10-A6E6-4AAB-8D37-C1E0525FA8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21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4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8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2023/2/13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13/02/2023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5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8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2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6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4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47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CEBFBB-7F1E-4976-96D4-13556315A31C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F57B121-1CEA-4FDC-AADC-C0D02226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58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7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4"/>
            <a:ext cx="8204824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4" y="3937001"/>
            <a:ext cx="8561117" cy="282635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6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6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2" y="816749"/>
            <a:ext cx="1308556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217227" y="4902203"/>
            <a:ext cx="5586553" cy="1106665"/>
          </a:xfrm>
          <a:prstGeom prst="rect">
            <a:avLst/>
          </a:prstGeom>
          <a:noFill/>
        </p:spPr>
        <p:txBody>
          <a:bodyPr wrap="none" lIns="91324" tIns="45664" rIns="91324" bIns="45664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TN&amp;XH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3600230"/>
            <a:ext cx="12198348" cy="3256879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4555832"/>
            <a:ext cx="2219382" cy="230127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B811C13-718D-18FB-2BBD-A5A8DB1507AF}"/>
              </a:ext>
            </a:extLst>
          </p:cNvPr>
          <p:cNvGrpSpPr/>
          <p:nvPr/>
        </p:nvGrpSpPr>
        <p:grpSpPr>
          <a:xfrm>
            <a:off x="1230929" y="1416157"/>
            <a:ext cx="3767151" cy="3767151"/>
            <a:chOff x="1229661" y="1415632"/>
            <a:chExt cx="3768132" cy="37681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B5EEB5-B919-B40C-7013-60DBF81107D9}"/>
                </a:ext>
              </a:extLst>
            </p:cNvPr>
            <p:cNvGrpSpPr/>
            <p:nvPr/>
          </p:nvGrpSpPr>
          <p:grpSpPr>
            <a:xfrm>
              <a:off x="1229661" y="1415632"/>
              <a:ext cx="3768132" cy="3768132"/>
              <a:chOff x="1055077" y="1727704"/>
              <a:chExt cx="3768132" cy="3768132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4409F268-ABA3-6A20-9D7E-FB54A689D437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3B654DD-B807-DFFC-57F2-1B461A43C1C9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4F3F2-FBF0-C1AA-F52E-F1ED4BD72FBF}"/>
                </a:ext>
              </a:extLst>
            </p:cNvPr>
            <p:cNvSpPr txBox="1"/>
            <p:nvPr/>
          </p:nvSpPr>
          <p:spPr>
            <a:xfrm>
              <a:off x="1381479" y="2587325"/>
              <a:ext cx="3452030" cy="13256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Ôn lại bài đã học.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428472-0E28-A454-3D4A-7926CD3420A4}"/>
              </a:ext>
            </a:extLst>
          </p:cNvPr>
          <p:cNvGrpSpPr/>
          <p:nvPr/>
        </p:nvGrpSpPr>
        <p:grpSpPr>
          <a:xfrm>
            <a:off x="6810924" y="1411684"/>
            <a:ext cx="3767151" cy="3767151"/>
            <a:chOff x="6811109" y="1411158"/>
            <a:chExt cx="3768132" cy="376813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4317B94-1E05-2BCC-C215-37F499316B01}"/>
                </a:ext>
              </a:extLst>
            </p:cNvPr>
            <p:cNvGrpSpPr/>
            <p:nvPr/>
          </p:nvGrpSpPr>
          <p:grpSpPr>
            <a:xfrm>
              <a:off x="6811109" y="1411158"/>
              <a:ext cx="3768132" cy="3768132"/>
              <a:chOff x="1055077" y="1727704"/>
              <a:chExt cx="3768132" cy="376813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4354A8A-5E78-4D95-5727-B4DFD0854A6E}"/>
                  </a:ext>
                </a:extLst>
              </p:cNvPr>
              <p:cNvSpPr/>
              <p:nvPr/>
            </p:nvSpPr>
            <p:spPr>
              <a:xfrm>
                <a:off x="1055077" y="1727704"/>
                <a:ext cx="3768132" cy="3768132"/>
              </a:xfrm>
              <a:prstGeom prst="ellipse">
                <a:avLst/>
              </a:prstGeom>
              <a:solidFill>
                <a:srgbClr val="4BA3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07EDFCE-1999-C412-8CD0-A62B2CCE141C}"/>
                  </a:ext>
                </a:extLst>
              </p:cNvPr>
              <p:cNvSpPr/>
              <p:nvPr/>
            </p:nvSpPr>
            <p:spPr>
              <a:xfrm>
                <a:off x="1219361" y="1868994"/>
                <a:ext cx="3439564" cy="3439564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12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9D75CD-C297-97AF-9FAF-C2CF35CE8E26}"/>
                </a:ext>
              </a:extLst>
            </p:cNvPr>
            <p:cNvSpPr txBox="1"/>
            <p:nvPr/>
          </p:nvSpPr>
          <p:spPr>
            <a:xfrm>
              <a:off x="6975393" y="2609484"/>
              <a:ext cx="3452030" cy="1325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3499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Chuẩn bị bài tiếp theo</a:t>
              </a:r>
              <a:endParaRPr kumimoji="0" lang="en-US" sz="34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CB02BA2-41EF-6AB5-AD63-0E2C38549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241" y="3919883"/>
            <a:ext cx="3767151" cy="2916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DBA6B7-983A-4A34-9479-FDBC89525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738" y="133097"/>
            <a:ext cx="4400547" cy="23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id="{1D752145-230D-ECDC-41E7-C3D94B577E6F}"/>
              </a:ext>
            </a:extLst>
          </p:cNvPr>
          <p:cNvGrpSpPr/>
          <p:nvPr/>
        </p:nvGrpSpPr>
        <p:grpSpPr>
          <a:xfrm>
            <a:off x="7438781" y="5005754"/>
            <a:ext cx="5240215" cy="1852247"/>
            <a:chOff x="0" y="4176215"/>
            <a:chExt cx="7719722" cy="2681785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D8A95ED0-F353-90AA-7E80-348BF954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4B7C2AE8-765E-BCD5-246E-E5047B42C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22" name="图片 15">
            <a:extLst>
              <a:ext uri="{FF2B5EF4-FFF2-40B4-BE49-F238E27FC236}">
                <a16:creationId xmlns:a16="http://schemas.microsoft.com/office/drawing/2014/main" id="{FABAE698-E6A9-175D-1E35-4B52796E8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4" y="4816584"/>
            <a:ext cx="3908425" cy="2041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4F1C11-E06F-4B29-9A65-B7566FAA1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920" y="1454218"/>
            <a:ext cx="9012512" cy="2400461"/>
          </a:xfrm>
          <a:prstGeom prst="rect">
            <a:avLst/>
          </a:prstGeom>
        </p:spPr>
      </p:pic>
      <p:pic>
        <p:nvPicPr>
          <p:cNvPr id="14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AA5CA350-B9B0-4E4B-BF97-2B2E21F5A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1" y="2317898"/>
            <a:ext cx="3793640" cy="505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19" name="组合 5">
            <a:extLst>
              <a:ext uri="{FF2B5EF4-FFF2-40B4-BE49-F238E27FC236}">
                <a16:creationId xmlns:a16="http://schemas.microsoft.com/office/drawing/2014/main" id="{1D752145-230D-ECDC-41E7-C3D94B577E6F}"/>
              </a:ext>
            </a:extLst>
          </p:cNvPr>
          <p:cNvGrpSpPr/>
          <p:nvPr/>
        </p:nvGrpSpPr>
        <p:grpSpPr>
          <a:xfrm>
            <a:off x="7438781" y="5005754"/>
            <a:ext cx="5240215" cy="1852247"/>
            <a:chOff x="0" y="4176215"/>
            <a:chExt cx="7719722" cy="2681785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D8A95ED0-F353-90AA-7E80-348BF9540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4B7C2AE8-765E-BCD5-246E-E5047B42C7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22" name="图片 15">
            <a:extLst>
              <a:ext uri="{FF2B5EF4-FFF2-40B4-BE49-F238E27FC236}">
                <a16:creationId xmlns:a16="http://schemas.microsoft.com/office/drawing/2014/main" id="{FABAE698-E6A9-175D-1E35-4B52796E8A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94" y="4816584"/>
            <a:ext cx="3908425" cy="2041416"/>
          </a:xfrm>
          <a:prstGeom prst="rect">
            <a:avLst/>
          </a:prstGeom>
        </p:spPr>
      </p:pic>
      <p:pic>
        <p:nvPicPr>
          <p:cNvPr id="18" name="图片 11" descr="图片包含 玩具, 玩偶&#10;&#10;描述已自动生成">
            <a:extLst>
              <a:ext uri="{FF2B5EF4-FFF2-40B4-BE49-F238E27FC236}">
                <a16:creationId xmlns:a16="http://schemas.microsoft.com/office/drawing/2014/main" id="{1F4E1C30-529F-493B-B067-14079DD30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81" y="376570"/>
            <a:ext cx="5249636" cy="6999515"/>
          </a:xfrm>
          <a:prstGeom prst="rect">
            <a:avLst/>
          </a:prstGeom>
        </p:spPr>
      </p:pic>
      <p:pic>
        <p:nvPicPr>
          <p:cNvPr id="28" name="图片 2">
            <a:extLst>
              <a:ext uri="{FF2B5EF4-FFF2-40B4-BE49-F238E27FC236}">
                <a16:creationId xmlns:a16="http://schemas.microsoft.com/office/drawing/2014/main" id="{A7B59190-6E35-488E-93DB-3B356EC09E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51178" b="7254"/>
          <a:stretch/>
        </p:blipFill>
        <p:spPr>
          <a:xfrm>
            <a:off x="7146625" y="3817087"/>
            <a:ext cx="5061105" cy="3253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67F3C7-EE29-48C6-A036-6AD827E0B4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5400" y="3275918"/>
            <a:ext cx="3793806" cy="11283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F5F09E-4248-4203-A846-2F3AE5634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897" y="1650040"/>
            <a:ext cx="7803556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518DC9-9148-25BA-5BE2-EF60C6467FB5}"/>
              </a:ext>
            </a:extLst>
          </p:cNvPr>
          <p:cNvGrpSpPr/>
          <p:nvPr/>
        </p:nvGrpSpPr>
        <p:grpSpPr>
          <a:xfrm>
            <a:off x="3727222" y="1023794"/>
            <a:ext cx="4254252" cy="1628271"/>
            <a:chOff x="2507923" y="864096"/>
            <a:chExt cx="4254252" cy="16282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027023-EFF7-90A3-F4DC-A4B67A68FDA3}"/>
                </a:ext>
              </a:extLst>
            </p:cNvPr>
            <p:cNvGrpSpPr/>
            <p:nvPr/>
          </p:nvGrpSpPr>
          <p:grpSpPr>
            <a:xfrm>
              <a:off x="3182240" y="907931"/>
              <a:ext cx="3579935" cy="1540600"/>
              <a:chOff x="490172" y="905890"/>
              <a:chExt cx="3954107" cy="107192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5D8B986-EDC1-149A-E019-F6D287D67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90172" y="991889"/>
                <a:ext cx="3954107" cy="966689"/>
              </a:xfrm>
              <a:prstGeom prst="rect">
                <a:avLst/>
              </a:prstGeom>
            </p:spPr>
          </p:pic>
          <p:sp>
            <p:nvSpPr>
              <p:cNvPr id="27" name="Google Shape;449;p40">
                <a:extLst>
                  <a:ext uri="{FF2B5EF4-FFF2-40B4-BE49-F238E27FC236}">
                    <a16:creationId xmlns:a16="http://schemas.microsoft.com/office/drawing/2014/main" id="{D48938CE-9CFC-1C78-A4EC-3E9F1A6DD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324" y="905890"/>
                <a:ext cx="3082916" cy="107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63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5200"/>
                  <a:buFont typeface="Gochi Hand"/>
                  <a:buNone/>
                  <a:tabLst/>
                  <a:defRPr/>
                </a:pPr>
                <a:r>
                  <a:rPr kumimoji="0" lang="en-US" sz="10000" b="1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#9Slide03 BoosterNextFYBlack" panose="02000A03000000020004" pitchFamily="2" charset="0"/>
                    <a:cs typeface="Times New Roman" panose="02020603050405020304" pitchFamily="18" charset="0"/>
                    <a:sym typeface="Gochi Hand"/>
                  </a:rPr>
                  <a:t>1</a:t>
                </a:r>
              </a:p>
            </p:txBody>
          </p:sp>
        </p:grpSp>
        <p:pic>
          <p:nvPicPr>
            <p:cNvPr id="25" name="图片 47">
              <a:extLst>
                <a:ext uri="{FF2B5EF4-FFF2-40B4-BE49-F238E27FC236}">
                  <a16:creationId xmlns:a16="http://schemas.microsoft.com/office/drawing/2014/main" id="{7F19991B-002B-AFA8-CA49-878B3FF0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923" y="864096"/>
              <a:ext cx="2103471" cy="162827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文本框 6">
            <a:extLst>
              <a:ext uri="{FF2B5EF4-FFF2-40B4-BE49-F238E27FC236}">
                <a16:creationId xmlns:a16="http://schemas.microsoft.com/office/drawing/2014/main" id="{769A83F0-BA5D-4502-8D2D-168D6EB39739}"/>
              </a:ext>
            </a:extLst>
          </p:cNvPr>
          <p:cNvSpPr txBox="1"/>
          <p:nvPr/>
        </p:nvSpPr>
        <p:spPr>
          <a:xfrm>
            <a:off x="1075702" y="-2512336"/>
            <a:ext cx="9565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1200" cap="none" spc="0" normalizeH="0" baseline="0" noProof="0">
                <a:ln w="22225">
                  <a:solidFill>
                    <a:srgbClr val="00206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UVN Bai Sau Nang" panose="04030905020802020C03" pitchFamily="82" charset="0"/>
                <a:ea typeface="字体视界-撸撸手写字体" panose="02000500000000000000" pitchFamily="2" charset="-122"/>
                <a:cs typeface="Arial"/>
                <a:sym typeface="Arial"/>
              </a:rPr>
              <a:t>KHỞI ĐỘNG</a:t>
            </a:r>
            <a:endParaRPr kumimoji="0" lang="zh-CN" altLang="en-US" sz="12000" b="0" i="0" u="none" strike="noStrike" kern="1200" cap="none" spc="0" normalizeH="0" baseline="0" noProof="0" dirty="0">
              <a:ln w="22225">
                <a:solidFill>
                  <a:srgbClr val="002060"/>
                </a:solidFill>
              </a:ln>
              <a:blipFill>
                <a:blip r:embed="rId6"/>
                <a:stretch>
                  <a:fillRect/>
                </a:stretch>
              </a:blipFill>
              <a:effectLst/>
              <a:uLnTx/>
              <a:uFillTx/>
              <a:latin typeface="UVN Bai Sau Nang" panose="04030905020802020C03" pitchFamily="82" charset="0"/>
              <a:ea typeface="字体视界-撸撸手写字体" panose="02000500000000000000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1C6EF7-FBDF-4E0C-A926-6CAC1445F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4063" y="2955137"/>
            <a:ext cx="9567485" cy="1975275"/>
          </a:xfrm>
          <a:prstGeom prst="rect">
            <a:avLst/>
          </a:prstGeom>
        </p:spPr>
      </p:pic>
      <p:grpSp>
        <p:nvGrpSpPr>
          <p:cNvPr id="16" name="组合 5">
            <a:extLst>
              <a:ext uri="{FF2B5EF4-FFF2-40B4-BE49-F238E27FC236}">
                <a16:creationId xmlns:a16="http://schemas.microsoft.com/office/drawing/2014/main" id="{DC5EAD69-AF29-4C69-9D1C-87D43264BC53}"/>
              </a:ext>
            </a:extLst>
          </p:cNvPr>
          <p:cNvGrpSpPr/>
          <p:nvPr/>
        </p:nvGrpSpPr>
        <p:grpSpPr>
          <a:xfrm>
            <a:off x="4907024" y="4157970"/>
            <a:ext cx="7719723" cy="2681785"/>
            <a:chOff x="0" y="4176215"/>
            <a:chExt cx="7719722" cy="2681785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AD0F8A6D-4B42-4FB4-A0E0-3E42832DD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02C45E76-BE82-4913-A761-EE0F3F5E2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1A0BECE-8D93-4455-B4CD-17DAB6C4DED3}"/>
              </a:ext>
            </a:extLst>
          </p:cNvPr>
          <p:cNvGrpSpPr/>
          <p:nvPr/>
        </p:nvGrpSpPr>
        <p:grpSpPr>
          <a:xfrm>
            <a:off x="0" y="4176217"/>
            <a:ext cx="7719723" cy="2681785"/>
            <a:chOff x="0" y="4176215"/>
            <a:chExt cx="7719722" cy="2681785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74FFC4-1FBC-456F-A1D6-3FB2A509B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70DE173-80B3-4BEF-9E09-6B0AF7908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  <p:pic>
        <p:nvPicPr>
          <p:cNvPr id="11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8869634" y="14536"/>
            <a:ext cx="3542341" cy="2501597"/>
          </a:xfrm>
          <a:prstGeom prst="rect">
            <a:avLst/>
          </a:prstGeom>
        </p:spPr>
      </p:pic>
      <p:pic>
        <p:nvPicPr>
          <p:cNvPr id="12" name="图片 15">
            <a:extLst>
              <a:ext uri="{FF2B5EF4-FFF2-40B4-BE49-F238E27FC236}">
                <a16:creationId xmlns:a16="http://schemas.microsoft.com/office/drawing/2014/main" id="{214A56EE-75EC-C86C-0F92-6CCE0634C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7018" flipH="1">
            <a:off x="-291349" y="22263"/>
            <a:ext cx="4115725" cy="250159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9518DC9-9148-25BA-5BE2-EF60C6467FB5}"/>
              </a:ext>
            </a:extLst>
          </p:cNvPr>
          <p:cNvGrpSpPr/>
          <p:nvPr/>
        </p:nvGrpSpPr>
        <p:grpSpPr>
          <a:xfrm>
            <a:off x="1355443" y="1760400"/>
            <a:ext cx="9202687" cy="3088047"/>
            <a:chOff x="1869095" y="880915"/>
            <a:chExt cx="4893080" cy="162827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C027023-EFF7-90A3-F4DC-A4B67A68FDA3}"/>
                </a:ext>
              </a:extLst>
            </p:cNvPr>
            <p:cNvGrpSpPr/>
            <p:nvPr/>
          </p:nvGrpSpPr>
          <p:grpSpPr>
            <a:xfrm>
              <a:off x="3182240" y="896718"/>
              <a:ext cx="3579935" cy="1540600"/>
              <a:chOff x="490172" y="898088"/>
              <a:chExt cx="3954107" cy="107192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5D8B986-EDC1-149A-E019-F6D287D673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90172" y="991889"/>
                <a:ext cx="3954107" cy="966689"/>
              </a:xfrm>
              <a:prstGeom prst="rect">
                <a:avLst/>
              </a:prstGeom>
            </p:spPr>
          </p:pic>
          <p:sp>
            <p:nvSpPr>
              <p:cNvPr id="27" name="Google Shape;449;p40">
                <a:extLst>
                  <a:ext uri="{FF2B5EF4-FFF2-40B4-BE49-F238E27FC236}">
                    <a16:creationId xmlns:a16="http://schemas.microsoft.com/office/drawing/2014/main" id="{D48938CE-9CFC-1C78-A4EC-3E9F1A6DD4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51" y="898088"/>
                <a:ext cx="3082916" cy="1071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63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5200"/>
                  <a:buFont typeface="Gochi Hand"/>
                  <a:buNone/>
                  <a:defRPr sz="5200" b="0" i="0" u="none" strike="noStrike" cap="none">
                    <a:solidFill>
                      <a:schemeClr val="dk1"/>
                    </a:solidFill>
                    <a:latin typeface="Gochi Hand"/>
                    <a:ea typeface="Gochi Hand"/>
                    <a:cs typeface="Gochi Hand"/>
                    <a:sym typeface="Gochi Hand"/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5200"/>
                  <a:buFont typeface="Gochi Hand"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cs typeface="Times New Roman" panose="02020603050405020304" pitchFamily="18" charset="0"/>
                    <a:sym typeface="Gochi Hand"/>
                  </a:rPr>
                  <a:t>THỰC HÀNH</a:t>
                </a:r>
              </a:p>
            </p:txBody>
          </p:sp>
        </p:grpSp>
        <p:pic>
          <p:nvPicPr>
            <p:cNvPr id="25" name="图片 47">
              <a:extLst>
                <a:ext uri="{FF2B5EF4-FFF2-40B4-BE49-F238E27FC236}">
                  <a16:creationId xmlns:a16="http://schemas.microsoft.com/office/drawing/2014/main" id="{7F19991B-002B-AFA8-CA49-878B3FF06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9095" y="880915"/>
              <a:ext cx="2103471" cy="162827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" name="文本框 6">
            <a:extLst>
              <a:ext uri="{FF2B5EF4-FFF2-40B4-BE49-F238E27FC236}">
                <a16:creationId xmlns:a16="http://schemas.microsoft.com/office/drawing/2014/main" id="{769A83F0-BA5D-4502-8D2D-168D6EB39739}"/>
              </a:ext>
            </a:extLst>
          </p:cNvPr>
          <p:cNvSpPr txBox="1"/>
          <p:nvPr/>
        </p:nvSpPr>
        <p:spPr>
          <a:xfrm>
            <a:off x="1075702" y="-2512336"/>
            <a:ext cx="9565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0" b="0" i="0" u="none" strike="noStrike" kern="1200" cap="none" spc="0" normalizeH="0" baseline="0" noProof="0">
                <a:ln w="22225">
                  <a:solidFill>
                    <a:srgbClr val="002060"/>
                  </a:solidFill>
                </a:ln>
                <a:blipFill>
                  <a:blip r:embed="rId6"/>
                  <a:stretch>
                    <a:fillRect/>
                  </a:stretch>
                </a:blipFill>
                <a:effectLst/>
                <a:uLnTx/>
                <a:uFillTx/>
                <a:latin typeface="UVN Bai Sau Nang" panose="04030905020802020C03" pitchFamily="82" charset="0"/>
                <a:ea typeface="字体视界-撸撸手写字体" panose="02000500000000000000" pitchFamily="2" charset="-122"/>
                <a:cs typeface="Arial"/>
                <a:sym typeface="Arial"/>
              </a:rPr>
              <a:t>LUYỆN TẬP</a:t>
            </a:r>
            <a:endParaRPr kumimoji="0" lang="zh-CN" altLang="en-US" sz="12000" b="0" i="0" u="none" strike="noStrike" kern="1200" cap="none" spc="0" normalizeH="0" baseline="0" noProof="0" dirty="0">
              <a:ln w="22225">
                <a:solidFill>
                  <a:srgbClr val="002060"/>
                </a:solidFill>
              </a:ln>
              <a:blipFill>
                <a:blip r:embed="rId6"/>
                <a:stretch>
                  <a:fillRect/>
                </a:stretch>
              </a:blipFill>
              <a:effectLst/>
              <a:uLnTx/>
              <a:uFillTx/>
              <a:latin typeface="UVN Bai Sau Nang" panose="04030905020802020C03" pitchFamily="82" charset="0"/>
              <a:ea typeface="字体视界-撸撸手写字体" panose="02000500000000000000" pitchFamily="2" charset="-122"/>
              <a:cs typeface="Arial"/>
              <a:sym typeface="Arial"/>
            </a:endParaRPr>
          </a:p>
        </p:txBody>
      </p:sp>
      <p:grpSp>
        <p:nvGrpSpPr>
          <p:cNvPr id="16" name="组合 5">
            <a:extLst>
              <a:ext uri="{FF2B5EF4-FFF2-40B4-BE49-F238E27FC236}">
                <a16:creationId xmlns:a16="http://schemas.microsoft.com/office/drawing/2014/main" id="{75301056-894E-4D92-A80B-0A1E3E83ACDC}"/>
              </a:ext>
            </a:extLst>
          </p:cNvPr>
          <p:cNvGrpSpPr/>
          <p:nvPr/>
        </p:nvGrpSpPr>
        <p:grpSpPr>
          <a:xfrm>
            <a:off x="5199961" y="4176216"/>
            <a:ext cx="7719723" cy="2681785"/>
            <a:chOff x="0" y="4176215"/>
            <a:chExt cx="7719722" cy="2681785"/>
          </a:xfrm>
        </p:grpSpPr>
        <p:pic>
          <p:nvPicPr>
            <p:cNvPr id="17" name="图片 3">
              <a:extLst>
                <a:ext uri="{FF2B5EF4-FFF2-40B4-BE49-F238E27FC236}">
                  <a16:creationId xmlns:a16="http://schemas.microsoft.com/office/drawing/2014/main" id="{201CCA68-5895-4641-9479-C947715D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315"/>
            <a:stretch/>
          </p:blipFill>
          <p:spPr>
            <a:xfrm>
              <a:off x="0" y="4176215"/>
              <a:ext cx="6866737" cy="2681785"/>
            </a:xfrm>
            <a:prstGeom prst="rect">
              <a:avLst/>
            </a:prstGeom>
          </p:spPr>
        </p:pic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F1BBCE2A-1B23-4654-BEA4-FAEC965E92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994" r="80721"/>
            <a:stretch/>
          </p:blipFill>
          <p:spPr>
            <a:xfrm flipH="1">
              <a:off x="6395889" y="4503761"/>
              <a:ext cx="1323833" cy="2354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6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1;p2"/>
          <p:cNvSpPr/>
          <p:nvPr/>
        </p:nvSpPr>
        <p:spPr>
          <a:xfrm>
            <a:off x="5292448" y="0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36;p2"/>
          <p:cNvSpPr/>
          <p:nvPr/>
        </p:nvSpPr>
        <p:spPr>
          <a:xfrm>
            <a:off x="3171761" y="-1851657"/>
            <a:ext cx="3037987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140;p2"/>
          <p:cNvSpPr/>
          <p:nvPr/>
        </p:nvSpPr>
        <p:spPr>
          <a:xfrm flipH="1">
            <a:off x="9297810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668989" y="-37988"/>
            <a:ext cx="2999352" cy="21181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F6B4D1-877E-A2A4-BE38-1D00FFAAF3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6" t="19234" r="71824" b="18715"/>
          <a:stretch/>
        </p:blipFill>
        <p:spPr>
          <a:xfrm flipH="1">
            <a:off x="8846023" y="1138270"/>
            <a:ext cx="3392548" cy="58786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Google Shape;132;p2">
            <a:extLst>
              <a:ext uri="{FF2B5EF4-FFF2-40B4-BE49-F238E27FC236}">
                <a16:creationId xmlns:a16="http://schemas.microsoft.com/office/drawing/2014/main" id="{F88F725B-A76E-44A8-A49E-CC68478EA80A}"/>
              </a:ext>
            </a:extLst>
          </p:cNvPr>
          <p:cNvSpPr/>
          <p:nvPr/>
        </p:nvSpPr>
        <p:spPr>
          <a:xfrm>
            <a:off x="897272" y="236499"/>
            <a:ext cx="10230832" cy="916026"/>
          </a:xfrm>
          <a:prstGeom prst="rect">
            <a:avLst/>
          </a:prstGeom>
          <a:solidFill>
            <a:srgbClr val="E24694">
              <a:alpha val="8431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defTabSz="914377"/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giới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thiệu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với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bạn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về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một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bộ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phận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cây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và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chức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năng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của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chúng</a:t>
            </a:r>
            <a:r>
              <a:rPr lang="en-US" sz="3200" b="1" dirty="0">
                <a:solidFill>
                  <a:prstClr val="white"/>
                </a:solidFill>
                <a:latin typeface="UTM Androgyne" panose="02040603050506020204" pitchFamily="18" charset="0"/>
                <a:cs typeface="Arial"/>
                <a:sym typeface="Arial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ndrogyne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1C926-8A80-4BAA-B0FC-E4FB3521C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087" y="1481137"/>
            <a:ext cx="4738688" cy="534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477926"/>
            <a:ext cx="7466768" cy="2397119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885250" y="1577871"/>
            <a:ext cx="51008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977136" y="-37988"/>
            <a:ext cx="2999352" cy="21181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064513-0961-46FE-8FD3-763B4125E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4" y="327644"/>
            <a:ext cx="5629275" cy="635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20E687-D928-4B66-9BEF-0869D7723F0D}"/>
              </a:ext>
            </a:extLst>
          </p:cNvPr>
          <p:cNvCxnSpPr/>
          <p:nvPr/>
        </p:nvCxnSpPr>
        <p:spPr>
          <a:xfrm>
            <a:off x="4781550" y="1743075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26D96E-23DC-4A70-B42F-4A57E1FF3FF3}"/>
              </a:ext>
            </a:extLst>
          </p:cNvPr>
          <p:cNvSpPr/>
          <p:nvPr/>
        </p:nvSpPr>
        <p:spPr>
          <a:xfrm>
            <a:off x="209550" y="1047750"/>
            <a:ext cx="4533900" cy="1247775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Hoa</a:t>
            </a:r>
            <a:r>
              <a:rPr lang="en-US" sz="3200" b="1" dirty="0"/>
              <a:t>: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tạo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hạt</a:t>
            </a:r>
            <a:r>
              <a:rPr lang="en-US" sz="3200" b="1" dirty="0"/>
              <a:t>.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5F55174-2895-46D1-AD95-891F915C7CEE}"/>
              </a:ext>
            </a:extLst>
          </p:cNvPr>
          <p:cNvCxnSpPr>
            <a:cxnSpLocks/>
          </p:cNvCxnSpPr>
          <p:nvPr/>
        </p:nvCxnSpPr>
        <p:spPr>
          <a:xfrm flipV="1">
            <a:off x="7431570" y="1152939"/>
            <a:ext cx="708578" cy="15273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7C7F619-132C-4413-9EB2-1AA0765BF70A}"/>
              </a:ext>
            </a:extLst>
          </p:cNvPr>
          <p:cNvSpPr/>
          <p:nvPr/>
        </p:nvSpPr>
        <p:spPr>
          <a:xfrm>
            <a:off x="8177005" y="546652"/>
            <a:ext cx="3859282" cy="1533111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Quả</a:t>
            </a:r>
            <a:r>
              <a:rPr lang="en-US" sz="3200" b="1" dirty="0"/>
              <a:t> </a:t>
            </a:r>
            <a:r>
              <a:rPr lang="en-US" sz="3200" b="1" dirty="0" err="1"/>
              <a:t>chứa</a:t>
            </a:r>
            <a:r>
              <a:rPr lang="en-US" sz="3200" b="1" dirty="0"/>
              <a:t> </a:t>
            </a:r>
            <a:r>
              <a:rPr lang="en-US" sz="3200" b="1" dirty="0" err="1"/>
              <a:t>hạt</a:t>
            </a:r>
            <a:r>
              <a:rPr lang="en-US" sz="3200" b="1" dirty="0"/>
              <a:t>. </a:t>
            </a:r>
            <a:r>
              <a:rPr lang="en-US" sz="3200" b="1" dirty="0" err="1"/>
              <a:t>Hạt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chức</a:t>
            </a:r>
            <a:r>
              <a:rPr lang="en-US" sz="3200" b="1" dirty="0"/>
              <a:t> </a:t>
            </a:r>
            <a:r>
              <a:rPr lang="en-US" sz="3200" b="1" dirty="0" err="1"/>
              <a:t>năng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mới</a:t>
            </a:r>
            <a:r>
              <a:rPr lang="en-US" sz="3200" b="1" dirty="0"/>
              <a:t>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7A924EA-85FC-4180-8663-990BC997E099}"/>
              </a:ext>
            </a:extLst>
          </p:cNvPr>
          <p:cNvCxnSpPr/>
          <p:nvPr/>
        </p:nvCxnSpPr>
        <p:spPr>
          <a:xfrm>
            <a:off x="5159237" y="4188102"/>
            <a:ext cx="1381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EE0BBC7-DF22-4425-961B-1AFAF1FFB428}"/>
              </a:ext>
            </a:extLst>
          </p:cNvPr>
          <p:cNvSpPr/>
          <p:nvPr/>
        </p:nvSpPr>
        <p:spPr>
          <a:xfrm>
            <a:off x="109330" y="2971800"/>
            <a:ext cx="5011807" cy="2216425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Thân</a:t>
            </a:r>
            <a:r>
              <a:rPr lang="en-US" sz="2800" b="1" dirty="0"/>
              <a:t>: </a:t>
            </a:r>
            <a:r>
              <a:rPr lang="en-US" sz="2800" b="1" dirty="0" err="1"/>
              <a:t>vận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rễ</a:t>
            </a:r>
            <a:r>
              <a:rPr lang="en-US" sz="2800" b="1" dirty="0"/>
              <a:t> </a:t>
            </a:r>
            <a:r>
              <a:rPr lang="en-US" sz="2800" b="1" dirty="0" err="1"/>
              <a:t>lên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bộ</a:t>
            </a:r>
            <a:r>
              <a:rPr lang="en-US" sz="2800" b="1" dirty="0"/>
              <a:t> </a:t>
            </a:r>
            <a:r>
              <a:rPr lang="en-US" sz="2800" b="1" dirty="0" err="1"/>
              <a:t>phận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 </a:t>
            </a:r>
            <a:r>
              <a:rPr lang="en-US" sz="2800" b="1" dirty="0" err="1"/>
              <a:t>Ngoài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,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còn</a:t>
            </a:r>
            <a:r>
              <a:rPr lang="en-US" sz="2800" b="1" dirty="0"/>
              <a:t> </a:t>
            </a:r>
            <a:r>
              <a:rPr lang="en-US" sz="2800" b="1" dirty="0" err="1"/>
              <a:t>giúp</a:t>
            </a:r>
            <a:r>
              <a:rPr lang="en-US" sz="2800" b="1" dirty="0"/>
              <a:t> </a:t>
            </a:r>
            <a:r>
              <a:rPr lang="en-US" sz="2800" b="1" dirty="0" err="1"/>
              <a:t>nâng</a:t>
            </a:r>
            <a:r>
              <a:rPr lang="en-US" sz="2800" b="1" dirty="0"/>
              <a:t> </a:t>
            </a:r>
            <a:r>
              <a:rPr lang="en-US" sz="2800" b="1" dirty="0" err="1"/>
              <a:t>đỡ</a:t>
            </a:r>
            <a:r>
              <a:rPr lang="en-US" sz="2800" b="1" dirty="0"/>
              <a:t> </a:t>
            </a:r>
            <a:r>
              <a:rPr lang="en-US" sz="2800" b="1" dirty="0" err="1"/>
              <a:t>lá</a:t>
            </a:r>
            <a:r>
              <a:rPr lang="en-US" sz="2800" b="1" dirty="0"/>
              <a:t>, </a:t>
            </a:r>
            <a:r>
              <a:rPr lang="en-US" sz="2800" b="1" dirty="0" err="1"/>
              <a:t>hoa</a:t>
            </a:r>
            <a:r>
              <a:rPr lang="en-US" sz="2800" b="1" dirty="0"/>
              <a:t>, </a:t>
            </a:r>
            <a:r>
              <a:rPr lang="en-US" sz="2800" b="1" dirty="0" err="1"/>
              <a:t>quả</a:t>
            </a:r>
            <a:r>
              <a:rPr lang="en-US" sz="2800" b="1" dirty="0"/>
              <a:t>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22E20B2-B946-4D31-A4A8-95F59B3EE70A}"/>
              </a:ext>
            </a:extLst>
          </p:cNvPr>
          <p:cNvCxnSpPr>
            <a:cxnSpLocks/>
          </p:cNvCxnSpPr>
          <p:nvPr/>
        </p:nvCxnSpPr>
        <p:spPr>
          <a:xfrm>
            <a:off x="7448135" y="3733800"/>
            <a:ext cx="7914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AB6CC1F-5D7C-4D7D-A634-9AE9397E3C2E}"/>
              </a:ext>
            </a:extLst>
          </p:cNvPr>
          <p:cNvSpPr/>
          <p:nvPr/>
        </p:nvSpPr>
        <p:spPr>
          <a:xfrm>
            <a:off x="8243264" y="2673625"/>
            <a:ext cx="3948735" cy="1533111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Lá: có chức năng quang hợp, trao đổi khí và thoát hơi nước.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3B7F69C-52D0-47B5-851C-626A4517BD29}"/>
              </a:ext>
            </a:extLst>
          </p:cNvPr>
          <p:cNvCxnSpPr>
            <a:cxnSpLocks/>
          </p:cNvCxnSpPr>
          <p:nvPr/>
        </p:nvCxnSpPr>
        <p:spPr>
          <a:xfrm>
            <a:off x="6599583" y="5721627"/>
            <a:ext cx="11032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36332D7-A307-4C6C-82B2-3BC7E8974786}"/>
              </a:ext>
            </a:extLst>
          </p:cNvPr>
          <p:cNvSpPr/>
          <p:nvPr/>
        </p:nvSpPr>
        <p:spPr>
          <a:xfrm>
            <a:off x="7792279" y="4701208"/>
            <a:ext cx="4270512" cy="1630018"/>
          </a:xfrm>
          <a:prstGeom prst="roundRect">
            <a:avLst/>
          </a:prstGeom>
          <a:solidFill>
            <a:srgbClr val="FFFF00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Rễ: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600" b="1" dirty="0">
                <a:latin typeface="Calibri" panose="020F0502020204030204" pitchFamily="34" charset="0"/>
                <a:cs typeface="Calibri" panose="020F0502020204030204" pitchFamily="34" charset="0"/>
              </a:rPr>
              <a:t>hút nước và chất khoáng có trong đất để nuôi cây. Ngoài ra, rễ còn giúp cây bám chặt vào đất.</a:t>
            </a: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5" grpId="0" animBg="1"/>
      <p:bldP spid="47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31;p2"/>
          <p:cNvSpPr/>
          <p:nvPr/>
        </p:nvSpPr>
        <p:spPr>
          <a:xfrm>
            <a:off x="5292448" y="0"/>
            <a:ext cx="2074985" cy="2042160"/>
          </a:xfrm>
          <a:prstGeom prst="ellipse">
            <a:avLst/>
          </a:prstGeom>
          <a:solidFill>
            <a:srgbClr val="E1EF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136;p2"/>
          <p:cNvSpPr/>
          <p:nvPr/>
        </p:nvSpPr>
        <p:spPr>
          <a:xfrm>
            <a:off x="3171761" y="-1851657"/>
            <a:ext cx="3037987" cy="2989927"/>
          </a:xfrm>
          <a:prstGeom prst="ellipse">
            <a:avLst/>
          </a:prstGeom>
          <a:solidFill>
            <a:srgbClr val="DDEAF6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137;p2"/>
          <p:cNvSpPr/>
          <p:nvPr/>
        </p:nvSpPr>
        <p:spPr>
          <a:xfrm>
            <a:off x="-377494" y="5321215"/>
            <a:ext cx="3037987" cy="2989927"/>
          </a:xfrm>
          <a:prstGeom prst="ellipse">
            <a:avLst/>
          </a:prstGeom>
          <a:solidFill>
            <a:srgbClr val="F2D6C6">
              <a:alpha val="6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138;p2"/>
          <p:cNvSpPr/>
          <p:nvPr/>
        </p:nvSpPr>
        <p:spPr>
          <a:xfrm>
            <a:off x="8513945" y="6101943"/>
            <a:ext cx="1198171" cy="1179215"/>
          </a:xfrm>
          <a:prstGeom prst="ellipse">
            <a:avLst/>
          </a:prstGeom>
          <a:solidFill>
            <a:srgbClr val="FFC000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140;p2"/>
          <p:cNvSpPr/>
          <p:nvPr/>
        </p:nvSpPr>
        <p:spPr>
          <a:xfrm flipH="1">
            <a:off x="9297810" y="6208993"/>
            <a:ext cx="183375" cy="180475"/>
          </a:xfrm>
          <a:prstGeom prst="ellipse">
            <a:avLst/>
          </a:prstGeom>
          <a:solidFill>
            <a:schemeClr val="accent2">
              <a:alpha val="4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图片 14">
            <a:extLst>
              <a:ext uri="{FF2B5EF4-FFF2-40B4-BE49-F238E27FC236}">
                <a16:creationId xmlns:a16="http://schemas.microsoft.com/office/drawing/2014/main" id="{3C10E612-E607-B35B-D6CC-ED143C68BD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130">
            <a:off x="-489651" y="29396"/>
            <a:ext cx="2999352" cy="2118139"/>
          </a:xfrm>
          <a:prstGeom prst="rect">
            <a:avLst/>
          </a:prstGeom>
        </p:spPr>
      </p:pic>
      <p:pic>
        <p:nvPicPr>
          <p:cNvPr id="38" name="图片 14">
            <a:extLst>
              <a:ext uri="{FF2B5EF4-FFF2-40B4-BE49-F238E27FC236}">
                <a16:creationId xmlns:a16="http://schemas.microsoft.com/office/drawing/2014/main" id="{F4F0173A-0105-4248-F0C8-E9F2988FB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982">
            <a:off x="9668989" y="-37988"/>
            <a:ext cx="2999352" cy="21181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D60D9E-E6D5-4BEF-BBE1-3AED9D56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80" y="114299"/>
            <a:ext cx="7554945" cy="6668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6CA910-4BEA-4809-A01C-862C7B3F3501}"/>
              </a:ext>
            </a:extLst>
          </p:cNvPr>
          <p:cNvSpPr/>
          <p:nvPr/>
        </p:nvSpPr>
        <p:spPr>
          <a:xfrm>
            <a:off x="5991225" y="638175"/>
            <a:ext cx="1371600" cy="409575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rễ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chùm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BA1D3B-AF58-43D1-A2EE-D46E54B442BC}"/>
              </a:ext>
            </a:extLst>
          </p:cNvPr>
          <p:cNvSpPr/>
          <p:nvPr/>
        </p:nvSpPr>
        <p:spPr>
          <a:xfrm>
            <a:off x="7562850" y="638175"/>
            <a:ext cx="1885950" cy="419100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lúa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ngô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0F0CFB2-D5D7-4C83-B4BF-100650C329A8}"/>
              </a:ext>
            </a:extLst>
          </p:cNvPr>
          <p:cNvSpPr/>
          <p:nvPr/>
        </p:nvSpPr>
        <p:spPr>
          <a:xfrm>
            <a:off x="6019799" y="1743075"/>
            <a:ext cx="1323975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leo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E708B0-4BA9-463F-A991-FBD2DEA5A8C3}"/>
              </a:ext>
            </a:extLst>
          </p:cNvPr>
          <p:cNvSpPr/>
          <p:nvPr/>
        </p:nvSpPr>
        <p:spPr>
          <a:xfrm>
            <a:off x="7553325" y="1685925"/>
            <a:ext cx="2295525" cy="46672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đậu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mướp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4B4C95F-8AA4-4A71-8F15-0B6373E18339}"/>
              </a:ext>
            </a:extLst>
          </p:cNvPr>
          <p:cNvSpPr/>
          <p:nvPr/>
        </p:nvSpPr>
        <p:spPr>
          <a:xfrm>
            <a:off x="5991224" y="2200275"/>
            <a:ext cx="1323975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bò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FE6E9A5-9EBD-4101-95C5-E9E30D74BEFD}"/>
              </a:ext>
            </a:extLst>
          </p:cNvPr>
          <p:cNvSpPr/>
          <p:nvPr/>
        </p:nvSpPr>
        <p:spPr>
          <a:xfrm>
            <a:off x="7581898" y="2219325"/>
            <a:ext cx="2724151" cy="409575"/>
          </a:xfrm>
          <a:prstGeom prst="roundRect">
            <a:avLst/>
          </a:prstGeom>
          <a:ln w="1905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Cây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dưa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hấu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bí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ngô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FC13D4F-B71B-40EC-80ED-967276AE15B4}"/>
              </a:ext>
            </a:extLst>
          </p:cNvPr>
          <p:cNvSpPr/>
          <p:nvPr/>
        </p:nvSpPr>
        <p:spPr>
          <a:xfrm>
            <a:off x="6010274" y="318135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Lông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mao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F4BBED-A0D3-4557-8009-CF803CEE7F82}"/>
              </a:ext>
            </a:extLst>
          </p:cNvPr>
          <p:cNvSpPr/>
          <p:nvPr/>
        </p:nvSpPr>
        <p:spPr>
          <a:xfrm>
            <a:off x="7572374" y="3190875"/>
            <a:ext cx="19431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Mèo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chó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30F62C-ABDC-420E-ADCA-8C47D8C87353}"/>
              </a:ext>
            </a:extLst>
          </p:cNvPr>
          <p:cNvSpPr/>
          <p:nvPr/>
        </p:nvSpPr>
        <p:spPr>
          <a:xfrm>
            <a:off x="5962649" y="373380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Lông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vũ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036FEB-C860-4896-890E-B45CF09FAF9B}"/>
              </a:ext>
            </a:extLst>
          </p:cNvPr>
          <p:cNvSpPr/>
          <p:nvPr/>
        </p:nvSpPr>
        <p:spPr>
          <a:xfrm>
            <a:off x="7591424" y="3714750"/>
            <a:ext cx="1914526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Chim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sẻ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BA6A99A-DAF0-4B01-992B-C34D6825CDEF}"/>
              </a:ext>
            </a:extLst>
          </p:cNvPr>
          <p:cNvSpPr/>
          <p:nvPr/>
        </p:nvSpPr>
        <p:spPr>
          <a:xfrm>
            <a:off x="6000749" y="4210050"/>
            <a:ext cx="1371601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Vỏ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cứng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55A7081-2AA9-4E5D-9CC9-2CB292B17A01}"/>
              </a:ext>
            </a:extLst>
          </p:cNvPr>
          <p:cNvSpPr/>
          <p:nvPr/>
        </p:nvSpPr>
        <p:spPr>
          <a:xfrm>
            <a:off x="7553324" y="4210050"/>
            <a:ext cx="1952626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</a:rPr>
              <a:t>Cua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ghẹ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95D4FC-CA45-44DB-B5BC-EE1513957B9A}"/>
              </a:ext>
            </a:extLst>
          </p:cNvPr>
          <p:cNvSpPr/>
          <p:nvPr/>
        </p:nvSpPr>
        <p:spPr>
          <a:xfrm>
            <a:off x="5991225" y="5191125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3399"/>
                </a:solidFill>
              </a:rPr>
              <a:t>Bay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1C635D4-6D47-4BEB-92A5-CA86F168BC39}"/>
              </a:ext>
            </a:extLst>
          </p:cNvPr>
          <p:cNvSpPr/>
          <p:nvPr/>
        </p:nvSpPr>
        <p:spPr>
          <a:xfrm>
            <a:off x="7543800" y="5229225"/>
            <a:ext cx="2000250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Chim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bồ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câu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C76F136-6FCA-4C5D-A1E3-F51EEEDC4ECD}"/>
              </a:ext>
            </a:extLst>
          </p:cNvPr>
          <p:cNvSpPr/>
          <p:nvPr/>
        </p:nvSpPr>
        <p:spPr>
          <a:xfrm>
            <a:off x="5991225" y="5715000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Bơi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9A5FC39-900D-481C-B35C-3551D509F457}"/>
              </a:ext>
            </a:extLst>
          </p:cNvPr>
          <p:cNvSpPr/>
          <p:nvPr/>
        </p:nvSpPr>
        <p:spPr>
          <a:xfrm>
            <a:off x="7562850" y="5705475"/>
            <a:ext cx="19145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Cá</a:t>
            </a:r>
            <a:r>
              <a:rPr lang="en-US" sz="2200" b="1" dirty="0">
                <a:solidFill>
                  <a:srgbClr val="FF3399"/>
                </a:solidFill>
              </a:rPr>
              <a:t> </a:t>
            </a:r>
            <a:r>
              <a:rPr lang="en-US" sz="2200" b="1" dirty="0" err="1">
                <a:solidFill>
                  <a:srgbClr val="FF3399"/>
                </a:solidFill>
              </a:rPr>
              <a:t>vàng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6AAF151-5442-419F-9170-CBBEF862B1B0}"/>
              </a:ext>
            </a:extLst>
          </p:cNvPr>
          <p:cNvSpPr/>
          <p:nvPr/>
        </p:nvSpPr>
        <p:spPr>
          <a:xfrm>
            <a:off x="6000750" y="6200775"/>
            <a:ext cx="1304925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Bò</a:t>
            </a:r>
            <a:endParaRPr lang="en-US" sz="2200" b="1" dirty="0">
              <a:solidFill>
                <a:srgbClr val="FF3399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C2C0BE8-5A74-441A-B158-FA09E9B503B9}"/>
              </a:ext>
            </a:extLst>
          </p:cNvPr>
          <p:cNvSpPr/>
          <p:nvPr/>
        </p:nvSpPr>
        <p:spPr>
          <a:xfrm>
            <a:off x="7562850" y="6210300"/>
            <a:ext cx="1924050" cy="409575"/>
          </a:xfrm>
          <a:prstGeom prst="round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FF3399"/>
                </a:solidFill>
              </a:rPr>
              <a:t>Rắn</a:t>
            </a:r>
            <a:endParaRPr lang="en-US" sz="22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714375" y="619125"/>
            <a:ext cx="10706100" cy="572135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6642E7-753B-495C-AB22-DB576828F87B}"/>
              </a:ext>
            </a:extLst>
          </p:cNvPr>
          <p:cNvGrpSpPr/>
          <p:nvPr/>
        </p:nvGrpSpPr>
        <p:grpSpPr>
          <a:xfrm>
            <a:off x="120110" y="2178326"/>
            <a:ext cx="5584333" cy="4272124"/>
            <a:chOff x="191286" y="1586972"/>
            <a:chExt cx="6069814" cy="45878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507068-859D-4E9E-8144-ABF19EE2444E}"/>
                </a:ext>
              </a:extLst>
            </p:cNvPr>
            <p:cNvGrpSpPr/>
            <p:nvPr/>
          </p:nvGrpSpPr>
          <p:grpSpPr>
            <a:xfrm>
              <a:off x="1259868" y="1586972"/>
              <a:ext cx="4225873" cy="1120669"/>
              <a:chOff x="986602" y="657156"/>
              <a:chExt cx="4225873" cy="1120669"/>
            </a:xfrm>
            <a:solidFill>
              <a:srgbClr val="FFCCCC"/>
            </a:solidFill>
          </p:grpSpPr>
          <p:pic>
            <p:nvPicPr>
              <p:cNvPr id="23" name="Picture 2">
                <a:extLst>
                  <a:ext uri="{FF2B5EF4-FFF2-40B4-BE49-F238E27FC236}">
                    <a16:creationId xmlns:a16="http://schemas.microsoft.com/office/drawing/2014/main" id="{F9CAE43C-E650-4437-8876-E5A2991F8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6602" y="657156"/>
                <a:ext cx="4131498" cy="1120669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EE171F9-8E01-47EA-8615-E3FB4FBC0793}"/>
                  </a:ext>
                </a:extLst>
              </p:cNvPr>
              <p:cNvSpPr txBox="1"/>
              <p:nvPr/>
            </p:nvSpPr>
            <p:spPr>
              <a:xfrm>
                <a:off x="1150051" y="854950"/>
                <a:ext cx="4062424" cy="64452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Thảo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luận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nhóm</a:t>
                </a:r>
                <a:r>
                  <a:rPr kumimoji="0" lang="en-US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4</a:t>
                </a:r>
                <a:endPara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E608E1F-3EA6-4402-8773-34A716944A85}"/>
                </a:ext>
              </a:extLst>
            </p:cNvPr>
            <p:cNvGrpSpPr/>
            <p:nvPr/>
          </p:nvGrpSpPr>
          <p:grpSpPr>
            <a:xfrm>
              <a:off x="191286" y="3136284"/>
              <a:ext cx="6069814" cy="3038568"/>
              <a:chOff x="435126" y="3007428"/>
              <a:chExt cx="6069814" cy="303856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BAE9F8-BF02-404D-8FFD-8105640BF7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9674" y="3034701"/>
                <a:ext cx="1317442" cy="3011295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A91F170-E7BC-4C75-BCB2-EBDA3020C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5126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47725F1-5AF6-48BA-83C4-BCF8F8185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00045" y="3040975"/>
                <a:ext cx="1304895" cy="300502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F9D7724-4912-460C-8CC6-DD75E771C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19027" y="3007428"/>
                <a:ext cx="1411545" cy="2992474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209C96-189E-44A4-8B9F-7EE5ECE0705A}"/>
              </a:ext>
            </a:extLst>
          </p:cNvPr>
          <p:cNvGrpSpPr/>
          <p:nvPr/>
        </p:nvGrpSpPr>
        <p:grpSpPr>
          <a:xfrm>
            <a:off x="5801557" y="1477926"/>
            <a:ext cx="7466768" cy="2397119"/>
            <a:chOff x="6096000" y="-30480"/>
            <a:chExt cx="8644080" cy="3393440"/>
          </a:xfrm>
        </p:grpSpPr>
        <p:sp>
          <p:nvSpPr>
            <p:cNvPr id="26" name="Flowchart: Document 25">
              <a:extLst>
                <a:ext uri="{FF2B5EF4-FFF2-40B4-BE49-F238E27FC236}">
                  <a16:creationId xmlns:a16="http://schemas.microsoft.com/office/drawing/2014/main" id="{8F124B18-96C3-425F-8735-6B33E2F13CC5}"/>
                </a:ext>
              </a:extLst>
            </p:cNvPr>
            <p:cNvSpPr/>
            <p:nvPr/>
          </p:nvSpPr>
          <p:spPr>
            <a:xfrm>
              <a:off x="6096000" y="-30480"/>
              <a:ext cx="6096000" cy="3393440"/>
            </a:xfrm>
            <a:prstGeom prst="flowChartDocumen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1" i="0" u="none" strike="noStrike" kern="1200" cap="none" spc="0" normalizeH="0" baseline="0" noProof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CFEBEF-C2A4-4A10-AA87-A4FF58CDE63A}"/>
                </a:ext>
              </a:extLst>
            </p:cNvPr>
            <p:cNvSpPr txBox="1"/>
            <p:nvPr/>
          </p:nvSpPr>
          <p:spPr>
            <a:xfrm>
              <a:off x="8933242" y="839277"/>
              <a:ext cx="58068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000" b="1" i="0" u="none" strike="noStrike" kern="1200" cap="none" spc="0" normalizeH="0" baseline="0" noProof="0" dirty="0" err="1">
                <a:ln w="6600">
                  <a:solidFill>
                    <a:srgbClr val="FF0066"/>
                  </a:solidFill>
                  <a:prstDash val="solid"/>
                </a:ln>
                <a:solidFill>
                  <a:srgbClr val="8064A2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CB0BA8F-26D3-47DE-93F4-6EF7680D23D8}"/>
              </a:ext>
            </a:extLst>
          </p:cNvPr>
          <p:cNvSpPr txBox="1"/>
          <p:nvPr/>
        </p:nvSpPr>
        <p:spPr>
          <a:xfrm>
            <a:off x="5961450" y="1768371"/>
            <a:ext cx="51008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sơ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lớp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ECECEC"/>
      </a:lt2>
      <a:accent1>
        <a:srgbClr val="7B4126"/>
      </a:accent1>
      <a:accent2>
        <a:srgbClr val="59A332"/>
      </a:accent2>
      <a:accent3>
        <a:srgbClr val="9FCA45"/>
      </a:accent3>
      <a:accent4>
        <a:srgbClr val="84C6D0"/>
      </a:accent4>
      <a:accent5>
        <a:srgbClr val="E5C989"/>
      </a:accent5>
      <a:accent6>
        <a:srgbClr val="FFFFFF"/>
      </a:accent6>
      <a:hlink>
        <a:srgbClr val="7030A0"/>
      </a:hlink>
      <a:folHlink>
        <a:srgbClr val="AFB2B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242</Words>
  <Application>Microsoft Office PowerPoint</Application>
  <PresentationFormat>Widescreen</PresentationFormat>
  <Paragraphs>40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#9Slide03 BoosterNextFYBlack</vt:lpstr>
      <vt:lpstr>Arial</vt:lpstr>
      <vt:lpstr>Calibri</vt:lpstr>
      <vt:lpstr>Calibri Light</vt:lpstr>
      <vt:lpstr>Cambria</vt:lpstr>
      <vt:lpstr>Gochi Hand</vt:lpstr>
      <vt:lpstr>Times New Roman</vt:lpstr>
      <vt:lpstr>UTM Androgyne</vt:lpstr>
      <vt:lpstr>UVN Bai Sau Nang</vt:lpstr>
      <vt:lpstr>1_Office Theme</vt:lpstr>
      <vt:lpstr>8_Office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11</cp:revision>
  <dcterms:created xsi:type="dcterms:W3CDTF">2023-01-07T03:48:11Z</dcterms:created>
  <dcterms:modified xsi:type="dcterms:W3CDTF">2023-02-13T15:29:34Z</dcterms:modified>
</cp:coreProperties>
</file>