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4" r:id="rId3"/>
    <p:sldMasterId id="2147483717" r:id="rId4"/>
    <p:sldMasterId id="2147483763" r:id="rId5"/>
    <p:sldMasterId id="2147483775" r:id="rId6"/>
    <p:sldMasterId id="2147483786" r:id="rId7"/>
    <p:sldMasterId id="2147483797" r:id="rId8"/>
  </p:sldMasterIdLst>
  <p:notesMasterIdLst>
    <p:notesMasterId r:id="rId26"/>
  </p:notesMasterIdLst>
  <p:sldIdLst>
    <p:sldId id="322" r:id="rId9"/>
    <p:sldId id="302" r:id="rId10"/>
    <p:sldId id="320" r:id="rId11"/>
    <p:sldId id="303" r:id="rId12"/>
    <p:sldId id="306" r:id="rId13"/>
    <p:sldId id="307" r:id="rId14"/>
    <p:sldId id="308" r:id="rId15"/>
    <p:sldId id="321" r:id="rId16"/>
    <p:sldId id="313" r:id="rId17"/>
    <p:sldId id="309" r:id="rId18"/>
    <p:sldId id="318" r:id="rId19"/>
    <p:sldId id="315" r:id="rId20"/>
    <p:sldId id="316" r:id="rId21"/>
    <p:sldId id="311" r:id="rId22"/>
    <p:sldId id="312" r:id="rId23"/>
    <p:sldId id="299" r:id="rId24"/>
    <p:sldId id="30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368"/>
    <a:srgbClr val="D60093"/>
    <a:srgbClr val="A6BEA6"/>
    <a:srgbClr val="739D75"/>
    <a:srgbClr val="A7C1A8"/>
    <a:srgbClr val="B1C7B1"/>
    <a:srgbClr val="E2EAE2"/>
    <a:srgbClr val="7C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1" autoAdjust="0"/>
    <p:restoredTop sz="82194" autoAdjust="0"/>
  </p:normalViewPr>
  <p:slideViewPr>
    <p:cSldViewPr snapToGrid="0">
      <p:cViewPr varScale="1">
        <p:scale>
          <a:sx n="52" d="100"/>
          <a:sy n="52" d="100"/>
        </p:scale>
        <p:origin x="616"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82F95-8301-457C-843C-97651E08B2C5}" type="datetimeFigureOut">
              <a:rPr lang="zh-CN" altLang="en-US" smtClean="0"/>
              <a:t>2023/1/29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4335-6D60-4A6E-A1DE-D01BF04CBFC5}" type="slidenum">
              <a:rPr lang="zh-CN" altLang="en-US" smtClean="0"/>
              <a:t>‹#›</a:t>
            </a:fld>
            <a:endParaRPr lang="zh-CN" altLang="en-US"/>
          </a:p>
        </p:txBody>
      </p:sp>
    </p:spTree>
    <p:extLst>
      <p:ext uri="{BB962C8B-B14F-4D97-AF65-F5344CB8AC3E}">
        <p14:creationId xmlns:p14="http://schemas.microsoft.com/office/powerpoint/2010/main" val="19344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6759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C4DAA-85F3-4777-809D-EF7B3385728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32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14</a:t>
            </a:fld>
            <a:endParaRPr lang="zh-CN" altLang="en-US"/>
          </a:p>
        </p:txBody>
      </p:sp>
    </p:spTree>
    <p:extLst>
      <p:ext uri="{BB962C8B-B14F-4D97-AF65-F5344CB8AC3E}">
        <p14:creationId xmlns:p14="http://schemas.microsoft.com/office/powerpoint/2010/main" val="260064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685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93396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227688E0-63CE-46E7-A3CF-881CD449A412}" type="slidenum">
              <a:rPr lang="zh-CN" altLang="en-US" smtClean="0">
                <a:solidFill>
                  <a:prstClr val="black"/>
                </a:solidFill>
                <a:latin typeface="Calibri"/>
              </a:rPr>
              <a:pPr/>
              <a:t>3</a:t>
            </a:fld>
            <a:endParaRPr lang="zh-CN" altLang="en-US">
              <a:solidFill>
                <a:prstClr val="black"/>
              </a:solidFill>
              <a:latin typeface="Calibri"/>
            </a:endParaRPr>
          </a:p>
        </p:txBody>
      </p:sp>
    </p:spTree>
    <p:extLst>
      <p:ext uri="{BB962C8B-B14F-4D97-AF65-F5344CB8AC3E}">
        <p14:creationId xmlns:p14="http://schemas.microsoft.com/office/powerpoint/2010/main" val="107830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latin typeface="Calibri"/>
                <a:ea typeface="宋体" panose="02010600030101010101" pitchFamily="2" charset="-122"/>
              </a:rPr>
              <a:pPr defTabSz="685800">
                <a:defRPr/>
              </a:pPr>
              <a:t>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68960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8787"/>
          </a:xfrm>
          <a:prstGeom prst="rect">
            <a:avLst/>
          </a:prstGeom>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A462821-65D2-40C2-8A4D-0092379B2C93}" type="slidenum">
              <a:rPr lang="en-US" altLang="zh-CN" sz="1200" smtClean="0">
                <a:solidFill>
                  <a:prstClr val="black"/>
                </a:solidFill>
              </a:rPr>
              <a:pPr/>
              <a:t>6</a:t>
            </a:fld>
            <a:endParaRPr lang="en-US" altLang="zh-CN" sz="1200">
              <a:solidFill>
                <a:prstClr val="black"/>
              </a:solidFill>
            </a:endParaRPr>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419384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49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723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504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10</a:t>
            </a:fld>
            <a:endParaRPr lang="zh-CN" altLang="en-US">
              <a:solidFill>
                <a:prstClr val="black"/>
              </a:solidFill>
            </a:endParaRPr>
          </a:p>
        </p:txBody>
      </p:sp>
    </p:spTree>
    <p:extLst>
      <p:ext uri="{BB962C8B-B14F-4D97-AF65-F5344CB8AC3E}">
        <p14:creationId xmlns:p14="http://schemas.microsoft.com/office/powerpoint/2010/main" val="99085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9451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370078552"/>
      </p:ext>
    </p:extLst>
  </p:cSld>
  <p:clrMapOvr>
    <a:masterClrMapping/>
  </p:clrMapOvr>
  <p:transition spd="slow">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236039232"/>
      </p:ext>
    </p:extLst>
  </p:cSld>
  <p:clrMapOvr>
    <a:masterClrMapping/>
  </p:clrMapOvr>
  <p:transition spd="slow">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57777423"/>
      </p:ext>
    </p:extLst>
  </p:cSld>
  <p:clrMapOvr>
    <a:masterClrMapping/>
  </p:clrMapOvr>
  <p:transition spd="slow">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1463914511"/>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144721"/>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3399100602"/>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3510534"/>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12993"/>
      </p:ext>
    </p:extLst>
  </p:cSld>
  <p:clrMapOvr>
    <a:masterClrMapping/>
  </p:clrMapOvr>
  <p:transition spd="slow">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3" y="274601"/>
            <a:ext cx="10973839" cy="1143191"/>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609083" y="1600469"/>
            <a:ext cx="10973839" cy="4525659"/>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6435183"/>
      </p:ext>
    </p:extLst>
  </p:cSld>
  <p:clrMapOvr>
    <a:masterClrMapping/>
  </p:clrMapOvr>
  <p:transition spd="slow">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6219"/>
      </p:ext>
    </p:extLst>
  </p:cSld>
  <p:clrMapOvr>
    <a:masterClrMapping/>
  </p:clrMapOvr>
  <p:transition spd="slow">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604711"/>
      </p:ext>
    </p:extLst>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2546"/>
      </p:ext>
    </p:extLst>
  </p:cSld>
  <p:clrMapOvr>
    <a:masterClrMapping/>
  </p:clrMapOvr>
  <p:transition spd="slow">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98418"/>
      </p:ext>
    </p:extLst>
  </p:cSld>
  <p:clrMapOvr>
    <a:masterClrMapping/>
  </p:clrMapOvr>
  <p:transition spd="slow">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26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650315137"/>
      </p:ext>
    </p:extLst>
  </p:cSld>
  <p:clrMapOvr>
    <a:masterClrMapping/>
  </p:clrMapOvr>
  <p:transition spd="slow">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22731799"/>
      </p:ext>
    </p:extLst>
  </p:cSld>
  <p:clrMapOvr>
    <a:masterClrMapping/>
  </p:clrMapOvr>
  <p:transition spd="slow">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711665493"/>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863084080"/>
      </p:ext>
    </p:extLst>
  </p:cSld>
  <p:clrMapOvr>
    <a:masterClrMapping/>
  </p:clrMapOvr>
  <p:transition spd="slow">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371990153"/>
      </p:ext>
    </p:extLst>
  </p:cSld>
  <p:clrMapOvr>
    <a:masterClrMapping/>
  </p:clrMapOvr>
  <p:transition spd="slow">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4231126936"/>
      </p:ext>
    </p:extLst>
  </p:cSld>
  <p:clrMapOvr>
    <a:masterClrMapping/>
  </p:clrMapOvr>
  <p:transition spd="slow">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99378278"/>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505973234"/>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003272995"/>
      </p:ext>
    </p:extLst>
  </p:cSld>
  <p:clrMapOvr>
    <a:masterClrMapping/>
  </p:clrMapOvr>
  <p:transition spd="slow">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78402726"/>
      </p:ext>
    </p:extLst>
  </p:cSld>
  <p:clrMapOvr>
    <a:masterClrMapping/>
  </p:clrMapOvr>
  <p:transition spd="slow">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197290147"/>
      </p:ext>
    </p:extLst>
  </p:cSld>
  <p:clrMapOvr>
    <a:masterClrMapping/>
  </p:clrMapOvr>
  <p:transition spd="slow">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95383013"/>
      </p:ext>
    </p:extLst>
  </p:cSld>
  <p:clrMapOvr>
    <a:masterClrMapping/>
  </p:clrMapOvr>
  <p:transition spd="slow">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2540393504"/>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8155068"/>
      </p:ext>
    </p:extLst>
  </p:cSld>
  <p:clrMapOvr>
    <a:masterClrMapping/>
  </p:clrMapOvr>
  <p:transition spd="slow">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608182490"/>
      </p:ext>
    </p:extLst>
  </p:cSld>
  <p:clrMapOvr>
    <a:masterClrMapping/>
  </p:clrMapOvr>
  <p:transition spd="slow">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866498294"/>
      </p:ext>
    </p:extLst>
  </p:cSld>
  <p:clrMapOvr>
    <a:masterClrMapping/>
  </p:clrMapOvr>
  <p:transition spd="slow">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247600156"/>
      </p:ext>
    </p:extLst>
  </p:cSld>
  <p:clrMapOvr>
    <a:masterClrMapping/>
  </p:clrMapOvr>
  <p:transition spd="slow">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876721208"/>
      </p:ext>
    </p:extLst>
  </p:cSld>
  <p:clrMapOvr>
    <a:masterClrMapping/>
  </p:clrMapOvr>
  <p:transition spd="slow">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4168732797"/>
      </p:ext>
    </p:extLst>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921141783"/>
      </p:ext>
    </p:extLst>
  </p:cSld>
  <p:clrMapOvr>
    <a:masterClrMapping/>
  </p:clrMapOvr>
  <p:transition spd="slow">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998173233"/>
      </p:ext>
    </p:extLst>
  </p:cSld>
  <p:clrMapOvr>
    <a:masterClrMapping/>
  </p:clrMapOvr>
  <p:transition spd="slow">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949774655"/>
      </p:ext>
    </p:extLst>
  </p:cSld>
  <p:clrMapOvr>
    <a:masterClrMapping/>
  </p:clrMapOvr>
  <p:transition spd="slow">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74229981"/>
      </p:ext>
    </p:extLst>
  </p:cSld>
  <p:clrMapOvr>
    <a:masterClrMapping/>
  </p:clrMapOvr>
  <p:transition spd="slow">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573647985"/>
      </p:ext>
    </p:extLst>
  </p:cSld>
  <p:clrMapOvr>
    <a:masterClrMapping/>
  </p:clrMapOvr>
  <p:transition spd="slow">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88259829"/>
      </p:ext>
    </p:extLst>
  </p:cSld>
  <p:clrMapOvr>
    <a:masterClrMapping/>
  </p:clrMapOvr>
  <p:transition spd="slow">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551859365"/>
      </p:ext>
    </p:extLst>
  </p:cSld>
  <p:clrMapOvr>
    <a:masterClrMapping/>
  </p:clrMapOvr>
  <p:transition spd="slow">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4060"/>
      </p:ext>
    </p:extLst>
  </p:cSld>
  <p:clrMapOvr>
    <a:masterClrMapping/>
  </p:clrMapOvr>
  <p:transition spd="slow">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09506"/>
      </p:ext>
    </p:extLst>
  </p:cSld>
  <p:clrMapOvr>
    <a:masterClrMapping/>
  </p:clrMapOvr>
  <p:transition spd="slow">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07081"/>
      </p:ext>
    </p:extLst>
  </p:cSld>
  <p:clrMapOvr>
    <a:masterClrMapping/>
  </p:clrMapOvr>
  <p:transition spd="slow">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792547"/>
      </p:ext>
    </p:extLst>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04032889"/>
      </p:ext>
    </p:extLst>
  </p:cSld>
  <p:clrMapOvr>
    <a:masterClrMapping/>
  </p:clrMapOvr>
  <p:transition spd="slow">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88563"/>
      </p:ext>
    </p:extLst>
  </p:cSld>
  <p:clrMapOvr>
    <a:masterClrMapping/>
  </p:clrMapOvr>
  <p:transition spd="slow">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382577"/>
      </p:ext>
    </p:extLst>
  </p:cSld>
  <p:clrMapOvr>
    <a:masterClrMapping/>
  </p:clrMapOvr>
  <p:transition spd="slow">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491881"/>
      </p:ext>
    </p:extLst>
  </p:cSld>
  <p:clrMapOvr>
    <a:masterClrMapping/>
  </p:clrMapOvr>
  <p:transition spd="slow">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130785"/>
      </p:ext>
    </p:extLst>
  </p:cSld>
  <p:clrMapOvr>
    <a:masterClrMapping/>
  </p:clrMapOvr>
  <p:transition spd="slow">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689314"/>
      </p:ext>
    </p:extLst>
  </p:cSld>
  <p:clrMapOvr>
    <a:masterClrMapping/>
  </p:clrMapOvr>
  <p:transition spd="slow">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920079"/>
      </p:ext>
    </p:extLst>
  </p:cSld>
  <p:clrMapOvr>
    <a:masterClrMapping/>
  </p:clrMapOvr>
  <p:transition spd="slow">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70426"/>
      </p:ext>
    </p:extLst>
  </p:cSld>
  <p:clrMapOvr>
    <a:masterClrMapping/>
  </p:clrMapOvr>
  <p:transition spd="slow">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408600"/>
      </p:ext>
    </p:extLst>
  </p:cSld>
  <p:clrMapOvr>
    <a:masterClrMapping/>
  </p:clrMapOvr>
  <p:transition spd="slow">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200576"/>
      </p:ext>
    </p:extLst>
  </p:cSld>
  <p:clrMapOvr>
    <a:masterClrMapping/>
  </p:clrMapOvr>
  <p:transition spd="slow">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25674"/>
      </p:ext>
    </p:extLst>
  </p:cSld>
  <p:clrMapOvr>
    <a:masterClrMapping/>
  </p:clrMapOvr>
  <p:transition spd="slow">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229539554"/>
      </p:ext>
    </p:extLst>
  </p:cSld>
  <p:clrMapOvr>
    <a:masterClrMapping/>
  </p:clrMapOvr>
  <p:transition spd="slow">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73755"/>
      </p:ext>
    </p:extLst>
  </p:cSld>
  <p:clrMapOvr>
    <a:masterClrMapping/>
  </p:clrMapOvr>
  <p:transition spd="slow">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6399689"/>
      </p:ext>
    </p:extLst>
  </p:cSld>
  <p:clrMapOvr>
    <a:masterClrMapping/>
  </p:clrMapOvr>
  <p:transition spd="slow">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182909"/>
      </p:ext>
    </p:extLst>
  </p:cSld>
  <p:clrMapOvr>
    <a:masterClrMapping/>
  </p:clrMapOvr>
  <p:transition spd="slow">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6099508"/>
      </p:ext>
    </p:extLst>
  </p:cSld>
  <p:clrMapOvr>
    <a:masterClrMapping/>
  </p:clrMapOvr>
  <p:transition spd="slow">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376225"/>
      </p:ext>
    </p:extLst>
  </p:cSld>
  <p:clrMapOvr>
    <a:masterClrMapping/>
  </p:clrMapOvr>
  <p:transition spd="slow">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146042"/>
      </p:ext>
    </p:extLst>
  </p:cSld>
  <p:clrMapOvr>
    <a:masterClrMapping/>
  </p:clrMapOvr>
  <p:transition spd="slow">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403850"/>
      </p:ext>
    </p:extLst>
  </p:cSld>
  <p:clrMapOvr>
    <a:masterClrMapping/>
  </p:clrMapOvr>
  <p:transition spd="slow">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841326"/>
      </p:ext>
    </p:extLst>
  </p:cSld>
  <p:clrMapOvr>
    <a:masterClrMapping/>
  </p:clrMapOvr>
  <p:transition spd="slow">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686563701"/>
      </p:ext>
    </p:extLst>
  </p:cSld>
  <p:clrMapOvr>
    <a:masterClrMapping/>
  </p:clrMapOvr>
  <p:transition spd="slow">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936519346"/>
      </p:ext>
    </p:extLst>
  </p:cSld>
  <p:clrMapOvr>
    <a:masterClrMapping/>
  </p:clrMapOvr>
  <p:transition spd="slow">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499535944"/>
      </p:ext>
    </p:extLst>
  </p:cSld>
  <p:clrMapOvr>
    <a:masterClrMapping/>
  </p:clrMapOvr>
  <p:transition spd="slow">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190452964"/>
      </p:ext>
    </p:extLst>
  </p:cSld>
  <p:clrMapOvr>
    <a:masterClrMapping/>
  </p:clrMapOvr>
  <p:transition spd="slow">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355867980"/>
      </p:ext>
    </p:extLst>
  </p:cSld>
  <p:clrMapOvr>
    <a:masterClrMapping/>
  </p:clrMapOvr>
  <p:transition spd="slow">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43942785"/>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65456372"/>
      </p:ext>
    </p:extLst>
  </p:cSld>
  <p:clrMapOvr>
    <a:masterClrMapping/>
  </p:clrMapOvr>
  <p:transition spd="slow">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837360614"/>
      </p:ext>
    </p:extLst>
  </p:cSld>
  <p:clrMapOvr>
    <a:masterClrMapping/>
  </p:clrMapOvr>
  <p:transition spd="slow">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64132562"/>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20202050"/>
      </p:ext>
    </p:extLst>
  </p:cSld>
  <p:clrMapOvr>
    <a:masterClrMapping/>
  </p:clrMapOvr>
  <p:transition spd="slow">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18968973"/>
      </p:ext>
    </p:extLst>
  </p:cSld>
  <p:clrMapOvr>
    <a:masterClrMapping/>
  </p:clrMapOvr>
  <p:transition spd="slow">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973907069"/>
      </p:ext>
    </p:extLst>
  </p:cSld>
  <p:clrMapOvr>
    <a:masterClrMapping/>
  </p:clrMapOvr>
  <p:transition spd="slow">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180846198"/>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118416141"/>
      </p:ext>
    </p:extLst>
  </p:cSld>
  <p:clrMapOvr>
    <a:masterClrMapping/>
  </p:clrMapOvr>
  <p:transition spd="slow">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8454860"/>
      </p:ext>
    </p:extLst>
  </p:cSld>
  <p:clrMapOvr>
    <a:masterClrMapping/>
  </p:clrMapOvr>
  <p:transition spd="slow">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247207976"/>
      </p:ext>
    </p:extLst>
  </p:cSld>
  <p:clrMapOvr>
    <a:masterClrMapping/>
  </p:clrMapOvr>
  <p:transition spd="slow">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19716971"/>
      </p:ext>
    </p:extLst>
  </p:cSld>
  <p:clrMapOvr>
    <a:masterClrMapping/>
  </p:clrMapOvr>
  <p:transition spd="slow">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61686252"/>
      </p:ext>
    </p:extLst>
  </p:cSld>
  <p:clrMapOvr>
    <a:masterClrMapping/>
  </p:clrMapOvr>
  <p:transition spd="slow">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65616842"/>
      </p:ext>
    </p:extLst>
  </p:cSld>
  <p:clrMapOvr>
    <a:masterClrMapping/>
  </p:clrMapOvr>
  <p:transition spd="slow">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284031238"/>
      </p:ext>
    </p:extLst>
  </p:cSld>
  <p:clrMapOvr>
    <a:masterClrMapping/>
  </p:clrMapOvr>
  <p:transition spd="slow">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89244339"/>
      </p:ext>
    </p:extLst>
  </p:cSld>
  <p:clrMapOvr>
    <a:masterClrMapping/>
  </p:clrMapOvr>
  <p:transition spd="slow">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2023/1/29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2230087"/>
      </p:ext>
    </p:extLst>
  </p:cSld>
  <p:clrMapOvr>
    <a:masterClrMapping/>
  </p:clrMapOvr>
  <p:transition spd="slow">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5542712"/>
      </p:ext>
    </p:extLst>
  </p:cSld>
  <p:clrMapOvr>
    <a:masterClrMapping/>
  </p:clrMapOvr>
  <p:transition spd="slow">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2172040"/>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81036636"/>
      </p:ext>
    </p:extLst>
  </p:cSld>
  <p:clrMapOvr>
    <a:masterClrMapping/>
  </p:clrMapOvr>
  <p:transition spd="slow">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0876908"/>
      </p:ext>
    </p:extLst>
  </p:cSld>
  <p:clrMapOvr>
    <a:masterClrMapping/>
  </p:clrMapOvr>
  <p:transition spd="slow">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35169"/>
      </p:ext>
    </p:extLst>
  </p:cSld>
  <p:clrMapOvr>
    <a:masterClrMapping/>
  </p:clrMapOvr>
  <p:transition spd="slow">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2543677"/>
      </p:ext>
    </p:extLst>
  </p:cSld>
  <p:clrMapOvr>
    <a:masterClrMapping/>
  </p:clrMapOvr>
  <p:transition spd="slow">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925416"/>
      </p:ext>
    </p:extLst>
  </p:cSld>
  <p:clrMapOvr>
    <a:masterClrMapping/>
  </p:clrMapOvr>
  <p:transition spd="slow">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907578"/>
      </p:ext>
    </p:extLst>
  </p:cSld>
  <p:clrMapOvr>
    <a:masterClrMapping/>
  </p:clrMapOvr>
  <p:transition spd="slow">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6692232"/>
      </p:ext>
    </p:extLst>
  </p:cSld>
  <p:clrMapOvr>
    <a:masterClrMapping/>
  </p:clrMapOvr>
  <p:transition spd="slow">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8613270"/>
      </p:ext>
    </p:extLst>
  </p:cSld>
  <p:clrMapOvr>
    <a:masterClrMapping/>
  </p:clrMapOvr>
  <p:transition spd="slow">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094717"/>
      </p:ext>
    </p:extLst>
  </p:cSld>
  <p:clrMapOvr>
    <a:masterClrMapping/>
  </p:clrMapOvr>
  <p:transition spd="slow">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8195811"/>
      </p:ext>
    </p:extLst>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6.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ags" Target="../tags/tag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7.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5"/>
          <p:cNvPicPr>
            <a:picLocks noChangeAspect="1"/>
          </p:cNvPicPr>
          <p:nvPr userDrawn="1"/>
        </p:nvPicPr>
        <p:blipFill>
          <a:blip r:embed="rId23">
            <a:extLst>
              <a:ext uri="{BEBA8EAE-BF5A-486C-A8C5-ECC9F3942E4B}">
                <a14:imgProps xmlns:a14="http://schemas.microsoft.com/office/drawing/2010/main">
                  <a14:imgLayer r:embed="rId24">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159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87" r:id="rId14"/>
    <p:sldLayoutId id="2147483688" r:id="rId15"/>
    <p:sldLayoutId id="2147483814" r:id="rId16"/>
    <p:sldLayoutId id="2147483815" r:id="rId17"/>
    <p:sldLayoutId id="2147483811" r:id="rId18"/>
    <p:sldLayoutId id="2147483813" r:id="rId19"/>
    <p:sldLayoutId id="2147483816" r:id="rId20"/>
    <p:sldLayoutId id="2147483817" r:id="rId2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334D1-D38E-4A00-A122-B124FB58C1E0}" type="datetimeFigureOut">
              <a:rPr lang="zh-CN" altLang="en-US" smtClean="0"/>
              <a:t>2023/1/29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B5510-CC13-4304-925A-50D8DACA7714}" type="slidenum">
              <a:rPr lang="zh-CN" altLang="en-US" smtClean="0"/>
              <a:t>‹#›</a:t>
            </a:fld>
            <a:endParaRPr lang="zh-CN" altLang="en-US"/>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986100"/>
          </a:xfrm>
          <a:prstGeom prst="rect">
            <a:avLst/>
          </a:prstGeom>
        </p:spPr>
      </p:pic>
    </p:spTree>
    <p:extLst>
      <p:ext uri="{BB962C8B-B14F-4D97-AF65-F5344CB8AC3E}">
        <p14:creationId xmlns:p14="http://schemas.microsoft.com/office/powerpoint/2010/main" val="17725612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t>1/29/2023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t>‹#›</a:t>
            </a:fld>
            <a:endParaRPr 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22977091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black"/>
                </a:solidFill>
              </a:ln>
              <a:solidFill>
                <a:prstClr val="black"/>
              </a:solidFill>
            </a:endParaRPr>
          </a:p>
        </p:txBody>
      </p:sp>
    </p:spTree>
    <p:extLst>
      <p:ext uri="{BB962C8B-B14F-4D97-AF65-F5344CB8AC3E}">
        <p14:creationId xmlns:p14="http://schemas.microsoft.com/office/powerpoint/2010/main" val="259940180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734288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19034126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2023/1/29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32727812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853578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Layout" Target="../slideLayouts/slideLayout21.xml"/><Relationship Id="rId7" Type="http://schemas.openxmlformats.org/officeDocument/2006/relationships/image" Target="../media/image3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10.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7.xml"/><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slideLayout" Target="../slideLayouts/slideLayout69.xml"/><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8.png"/><Relationship Id="rId4" Type="http://schemas.openxmlformats.org/officeDocument/2006/relationships/image" Target="../media/image54.png"/><Relationship Id="rId9" Type="http://schemas.openxmlformats.org/officeDocument/2006/relationships/image" Target="../media/image12.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7" y="22534"/>
            <a:ext cx="12111888" cy="6812937"/>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0397" y="1288355"/>
            <a:ext cx="8151211" cy="45363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3415" y="3933683"/>
            <a:ext cx="8505176" cy="280788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815" y="833819"/>
            <a:ext cx="1300004" cy="13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69551" y="4892576"/>
            <a:ext cx="6483028" cy="1014946"/>
          </a:xfrm>
          <a:prstGeom prst="rect">
            <a:avLst/>
          </a:prstGeom>
          <a:noFill/>
        </p:spPr>
        <p:txBody>
          <a:bodyPr wrap="none" lIns="90727" tIns="45365" rIns="90727" bIns="45365">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2352" y="482600"/>
            <a:ext cx="2223499" cy="3589089"/>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14"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8">
            <a:extLst>
              <a:ext uri="{28A0092B-C50C-407E-A947-70E740481C1C}">
                <a14:useLocalDpi xmlns:a14="http://schemas.microsoft.com/office/drawing/2010/main" val="0"/>
              </a:ext>
            </a:extLst>
          </a:blip>
          <a:srcRect t="24370"/>
          <a:stretch/>
        </p:blipFill>
        <p:spPr>
          <a:xfrm>
            <a:off x="2611006" y="231086"/>
            <a:ext cx="8485543" cy="4485719"/>
          </a:xfrm>
          <a:prstGeom prst="rect">
            <a:avLst/>
          </a:prstGeom>
        </p:spPr>
      </p:pic>
      <p:sp>
        <p:nvSpPr>
          <p:cNvPr id="16" name="Rectangle 15"/>
          <p:cNvSpPr/>
          <p:nvPr/>
        </p:nvSpPr>
        <p:spPr>
          <a:xfrm>
            <a:off x="2893025" y="1598897"/>
            <a:ext cx="7721600" cy="1046410"/>
          </a:xfrm>
          <a:prstGeom prst="rect">
            <a:avLst/>
          </a:prstGeom>
        </p:spPr>
        <p:txBody>
          <a:bodyPr wrap="square" lIns="121883" tIns="60945" rIns="121883" bIns="60945">
            <a:spAutoFit/>
          </a:bodyPr>
          <a:lstStyle/>
          <a:p>
            <a:pPr algn="ctr" defTabSz="1218702"/>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sẻ</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lớp</a:t>
            </a:r>
            <a:endParaRPr lang="zh-C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tretch>
            <a:fillRect/>
          </a:stretch>
        </p:blipFill>
        <p:spPr>
          <a:xfrm>
            <a:off x="-1117599" y="-373018"/>
            <a:ext cx="6823553" cy="7937313"/>
          </a:xfrm>
          <a:prstGeom prst="rect">
            <a:avLst/>
          </a:prstGeom>
        </p:spPr>
      </p:pic>
    </p:spTree>
    <p:extLst>
      <p:ext uri="{BB962C8B-B14F-4D97-AF65-F5344CB8AC3E}">
        <p14:creationId xmlns:p14="http://schemas.microsoft.com/office/powerpoint/2010/main" val="4280287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599351" y="832163"/>
            <a:ext cx="709684" cy="723331"/>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914182"/>
            <a:r>
              <a:rPr lang="en-US" sz="3600" dirty="0">
                <a:solidFill>
                  <a:prstClr val="black"/>
                </a:solidFill>
              </a:rPr>
              <a:t>M</a:t>
            </a:r>
          </a:p>
        </p:txBody>
      </p:sp>
      <p:pic>
        <p:nvPicPr>
          <p:cNvPr id="1026"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4573" t="30845" b="7368"/>
          <a:stretch/>
        </p:blipFill>
        <p:spPr bwMode="auto">
          <a:xfrm>
            <a:off x="1309035" y="1289785"/>
            <a:ext cx="9625263" cy="5332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2520" y="106893"/>
            <a:ext cx="9558779" cy="523220"/>
          </a:xfrm>
          <a:prstGeom prst="rect">
            <a:avLst/>
          </a:prstGeom>
          <a:noFill/>
        </p:spPr>
        <p:txBody>
          <a:bodyPr wrap="square" rtlCol="0">
            <a:spAutoFit/>
          </a:bodyPr>
          <a:lstStyle/>
          <a:p>
            <a:r>
              <a:rPr lang="en-US" sz="2800" b="1" dirty="0"/>
              <a:t>3. </a:t>
            </a:r>
            <a:r>
              <a:rPr lang="en-US" sz="2800" b="1" dirty="0" err="1"/>
              <a:t>Hỏi</a:t>
            </a:r>
            <a:r>
              <a:rPr lang="en-US" sz="2800" b="1" dirty="0"/>
              <a:t> </a:t>
            </a:r>
            <a:r>
              <a:rPr lang="en-US" sz="2800" b="1" dirty="0" err="1"/>
              <a:t>đáp</a:t>
            </a:r>
            <a:r>
              <a:rPr lang="en-US" sz="2800" b="1" dirty="0"/>
              <a:t>, </a:t>
            </a:r>
            <a:r>
              <a:rPr lang="en-US" sz="2800" b="1" dirty="0" err="1"/>
              <a:t>đọc</a:t>
            </a:r>
            <a:r>
              <a:rPr lang="en-US" sz="2800" b="1" dirty="0"/>
              <a:t> </a:t>
            </a:r>
            <a:r>
              <a:rPr lang="en-US" sz="2800" b="1" dirty="0" err="1"/>
              <a:t>đoạn</a:t>
            </a:r>
            <a:r>
              <a:rPr lang="en-US" sz="2800" b="1" dirty="0"/>
              <a:t> </a:t>
            </a:r>
            <a:r>
              <a:rPr lang="en-US" sz="2800" b="1" dirty="0" err="1"/>
              <a:t>văn</a:t>
            </a:r>
            <a:r>
              <a:rPr lang="en-US" sz="2800" b="1" dirty="0"/>
              <a:t> </a:t>
            </a:r>
            <a:r>
              <a:rPr lang="en-US" sz="2800" b="1" dirty="0" err="1"/>
              <a:t>về</a:t>
            </a:r>
            <a:r>
              <a:rPr lang="en-US" sz="2800" b="1" dirty="0"/>
              <a:t> </a:t>
            </a:r>
            <a:r>
              <a:rPr lang="en-US" sz="2800" b="1" dirty="0" err="1"/>
              <a:t>tả</a:t>
            </a:r>
            <a:r>
              <a:rPr lang="en-US" sz="2800" b="1" dirty="0"/>
              <a:t> </a:t>
            </a:r>
            <a:r>
              <a:rPr lang="en-US" sz="2800" b="1" dirty="0" err="1"/>
              <a:t>cảnh</a:t>
            </a:r>
            <a:r>
              <a:rPr lang="en-US" sz="2800" b="1" dirty="0"/>
              <a:t> </a:t>
            </a:r>
            <a:r>
              <a:rPr lang="en-US" sz="2800" b="1" dirty="0" err="1"/>
              <a:t>đẹp</a:t>
            </a:r>
            <a:r>
              <a:rPr lang="en-US" sz="2800" b="1" dirty="0"/>
              <a:t> </a:t>
            </a:r>
            <a:r>
              <a:rPr lang="en-US" sz="2800" b="1" dirty="0" err="1"/>
              <a:t>em</a:t>
            </a:r>
            <a:r>
              <a:rPr lang="en-US" sz="2800" b="1" dirty="0"/>
              <a:t> </a:t>
            </a:r>
            <a:r>
              <a:rPr lang="en-US" sz="2800" b="1" dirty="0" err="1"/>
              <a:t>đã</a:t>
            </a:r>
            <a:r>
              <a:rPr lang="en-US" sz="2800" b="1" dirty="0"/>
              <a:t> </a:t>
            </a:r>
            <a:r>
              <a:rPr lang="en-US" sz="2800" b="1" dirty="0" err="1"/>
              <a:t>chọn</a:t>
            </a:r>
            <a:r>
              <a:rPr lang="en-US" sz="2800" b="1" dirty="0"/>
              <a:t>.</a:t>
            </a:r>
          </a:p>
        </p:txBody>
      </p:sp>
    </p:spTree>
    <p:extLst>
      <p:ext uri="{BB962C8B-B14F-4D97-AF65-F5344CB8AC3E}">
        <p14:creationId xmlns:p14="http://schemas.microsoft.com/office/powerpoint/2010/main" val="10771101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0-#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9B1813-E0F7-4B26-9DEB-CDB98078EB0B}"/>
              </a:ext>
            </a:extLst>
          </p:cNvPr>
          <p:cNvSpPr txBox="1"/>
          <p:nvPr/>
        </p:nvSpPr>
        <p:spPr>
          <a:xfrm>
            <a:off x="3151951" y="-13546"/>
            <a:ext cx="8068344" cy="1015663"/>
          </a:xfrm>
          <a:prstGeom prst="rect">
            <a:avLst/>
          </a:prstGeom>
          <a:noFill/>
        </p:spPr>
        <p:txBody>
          <a:bodyPr wrap="square" rtlCol="0">
            <a:spAutoFit/>
            <a:scene3d>
              <a:camera prst="obliqueTopLeft"/>
              <a:lightRig rig="twoPt" dir="t"/>
            </a:scene3d>
            <a:sp3d extrusionH="127000" prstMaterial="powder"/>
          </a:bodyPr>
          <a:lstStyle/>
          <a:p>
            <a:pPr defTabSz="1043411"/>
            <a:r>
              <a:rPr lang="en-US" sz="6000" dirty="0" err="1">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Trao</a:t>
            </a:r>
            <a:r>
              <a:rPr lang="en-US" sz="6000" dirty="0">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 </a:t>
            </a:r>
            <a:r>
              <a:rPr lang="en-US" sz="6000" dirty="0" err="1">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đổi</a:t>
            </a:r>
            <a:r>
              <a:rPr lang="en-US" sz="6000" dirty="0">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 </a:t>
            </a:r>
            <a:r>
              <a:rPr lang="en-US" sz="6000" dirty="0" err="1">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bài</a:t>
            </a:r>
            <a:r>
              <a:rPr lang="en-US" sz="6000" dirty="0">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 </a:t>
            </a:r>
            <a:r>
              <a:rPr lang="en-US" sz="6000" dirty="0" err="1">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viết</a:t>
            </a:r>
            <a:r>
              <a:rPr lang="en-US" sz="6000" dirty="0">
                <a:ln>
                  <a:solidFill>
                    <a:srgbClr val="FFC000"/>
                  </a:solidFill>
                </a:ln>
                <a:solidFill>
                  <a:srgbClr val="FF0000"/>
                </a:solidFill>
                <a:effectLst>
                  <a:outerShdw blurRad="50800" dist="38100" dir="13500000" algn="br" rotWithShape="0">
                    <a:prstClr val="black">
                      <a:alpha val="40000"/>
                    </a:prstClr>
                  </a:outerShdw>
                </a:effectLst>
                <a:latin typeface="iCiel Cadena" panose="02000503000000020004" pitchFamily="2" charset="0"/>
                <a:ea typeface="White Xmas PERSONAL USE" pitchFamily="50" charset="0"/>
              </a:rPr>
              <a:t>.</a:t>
            </a:r>
          </a:p>
        </p:txBody>
      </p:sp>
      <p:pic>
        <p:nvPicPr>
          <p:cNvPr id="6" name="Picture 5" descr="A picture containing text&#10;&#10;Description automatically generated">
            <a:extLst>
              <a:ext uri="{FF2B5EF4-FFF2-40B4-BE49-F238E27FC236}">
                <a16:creationId xmlns:a16="http://schemas.microsoft.com/office/drawing/2014/main" id="{0E977359-BDD8-49B8-82CF-693A46138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333" y="1478146"/>
            <a:ext cx="7998712" cy="6583680"/>
          </a:xfrm>
          <a:prstGeom prst="rect">
            <a:avLst/>
          </a:prstGeom>
        </p:spPr>
      </p:pic>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377271" y="1487945"/>
            <a:ext cx="4510640" cy="2975257"/>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3">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080675" y="2048409"/>
              <a:ext cx="3005132" cy="1069818"/>
            </a:xfrm>
            <a:prstGeom prst="rect">
              <a:avLst/>
            </a:prstGeom>
            <a:noFill/>
          </p:spPr>
          <p:txBody>
            <a:bodyPr wrap="square">
              <a:spAutoFit/>
            </a:bodyPr>
            <a:lstStyle/>
            <a:p>
              <a:pPr algn="ctr" defTabSz="1043411"/>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Bài </a:t>
              </a:r>
              <a:r>
                <a:rPr lang="en-US" sz="3600" b="1" dirty="0" err="1">
                  <a:solidFill>
                    <a:srgbClr val="002060"/>
                  </a:solidFill>
                  <a:latin typeface="Amazone" panose="020B0500000000000000" pitchFamily="34" charset="0"/>
                  <a:ea typeface="Amazone" panose="020B0500000000000000" pitchFamily="34" charset="0"/>
                  <a:cs typeface="Amazone" panose="020B0500000000000000" pitchFamily="34" charset="0"/>
                </a:rPr>
                <a:t>viết</a:t>
              </a:r>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3600" b="1" dirty="0" err="1">
                  <a:solidFill>
                    <a:srgbClr val="002060"/>
                  </a:solidFill>
                  <a:latin typeface="Amazone" panose="020B0500000000000000" pitchFamily="34" charset="0"/>
                  <a:ea typeface="Amazone" panose="020B0500000000000000" pitchFamily="34" charset="0"/>
                  <a:cs typeface="Amazone" panose="020B0500000000000000" pitchFamily="34" charset="0"/>
                </a:rPr>
                <a:t>đã</a:t>
              </a:r>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3600" b="1" dirty="0" err="1">
                  <a:solidFill>
                    <a:srgbClr val="002060"/>
                  </a:solidFill>
                  <a:latin typeface="Amazone" panose="020B0500000000000000" pitchFamily="34" charset="0"/>
                  <a:ea typeface="Amazone" panose="020B0500000000000000" pitchFamily="34" charset="0"/>
                  <a:cs typeface="Amazone" panose="020B0500000000000000" pitchFamily="34" charset="0"/>
                </a:rPr>
                <a:t>đúng</a:t>
              </a:r>
              <a:endPar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endParaRPr>
            </a:p>
            <a:p>
              <a:pPr algn="ctr" defTabSz="1043411"/>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3600" b="1" dirty="0" err="1">
                  <a:solidFill>
                    <a:srgbClr val="002060"/>
                  </a:solidFill>
                  <a:latin typeface="Amazone" panose="020B0500000000000000" pitchFamily="34" charset="0"/>
                  <a:ea typeface="Amazone" panose="020B0500000000000000" pitchFamily="34" charset="0"/>
                  <a:cs typeface="Amazone" panose="020B0500000000000000" pitchFamily="34" charset="0"/>
                </a:rPr>
                <a:t>yêu</a:t>
              </a:r>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3600" b="1" dirty="0" err="1">
                  <a:solidFill>
                    <a:srgbClr val="002060"/>
                  </a:solidFill>
                  <a:latin typeface="Amazone" panose="020B0500000000000000" pitchFamily="34" charset="0"/>
                  <a:ea typeface="Amazone" panose="020B0500000000000000" pitchFamily="34" charset="0"/>
                  <a:cs typeface="Amazone" panose="020B0500000000000000" pitchFamily="34" charset="0"/>
                </a:rPr>
                <a:t>cầu</a:t>
              </a:r>
              <a:r>
                <a:rPr lang="en-US" sz="3600" b="1" dirty="0">
                  <a:solidFill>
                    <a:srgbClr val="002060"/>
                  </a:solidFill>
                  <a:latin typeface="Amazone" panose="020B0500000000000000" pitchFamily="34" charset="0"/>
                  <a:ea typeface="Amazone" panose="020B0500000000000000" pitchFamily="34" charset="0"/>
                  <a:cs typeface="Amazone" panose="020B0500000000000000" pitchFamily="34" charset="0"/>
                </a:rPr>
                <a:t>.</a:t>
              </a: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753651" y="1088614"/>
            <a:ext cx="4788202" cy="2955530"/>
            <a:chOff x="4309621" y="1380932"/>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3">
              <a:extLst>
                <a:ext uri="{28A0092B-C50C-407E-A947-70E740481C1C}">
                  <a14:useLocalDpi xmlns:a14="http://schemas.microsoft.com/office/drawing/2010/main" val="0"/>
                </a:ext>
              </a:extLst>
            </a:blip>
            <a:srcRect l="50742" t="63119" r="10533" b="7958"/>
            <a:stretch/>
          </p:blipFill>
          <p:spPr>
            <a:xfrm flipH="1">
              <a:off x="4309621" y="1380932"/>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4500582" y="1995223"/>
              <a:ext cx="3334690" cy="1285495"/>
            </a:xfrm>
            <a:prstGeom prst="rect">
              <a:avLst/>
            </a:prstGeom>
            <a:noFill/>
          </p:spPr>
          <p:txBody>
            <a:bodyPr wrap="square">
              <a:spAutoFit/>
            </a:bodyPr>
            <a:lstStyle/>
            <a:p>
              <a:pPr algn="ctr" defTabSz="1043411"/>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Bài</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viết</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có</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nhiều</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câu</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văn</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hay</a:t>
              </a:r>
            </a:p>
            <a:p>
              <a:pPr algn="ctr" defTabSz="1043411"/>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dùng</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C00000"/>
                  </a:solidFill>
                  <a:latin typeface="Amazone" panose="020B0500000000000000" pitchFamily="34" charset="0"/>
                  <a:ea typeface="Amazone" panose="020B0500000000000000" pitchFamily="34" charset="0"/>
                  <a:cs typeface="Amazone" panose="020B0500000000000000" pitchFamily="34" charset="0"/>
                </a:rPr>
                <a:t>từ</a:t>
              </a:r>
              <a:r>
                <a:rPr lang="en-US" sz="2800" b="1" dirty="0">
                  <a:solidFill>
                    <a:srgbClr val="C00000"/>
                  </a:solidFill>
                  <a:latin typeface="Amazone" panose="020B0500000000000000" pitchFamily="34" charset="0"/>
                  <a:ea typeface="Amazone" panose="020B0500000000000000" pitchFamily="34" charset="0"/>
                  <a:cs typeface="Amazone" panose="020B0500000000000000" pitchFamily="34" charset="0"/>
                </a:rPr>
                <a:t> hay)</a:t>
              </a: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8175567" y="1002117"/>
            <a:ext cx="4257637" cy="2609628"/>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3">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090238" y="2300259"/>
              <a:ext cx="3631441" cy="902648"/>
            </a:xfrm>
            <a:prstGeom prst="rect">
              <a:avLst/>
            </a:prstGeom>
            <a:noFill/>
          </p:spPr>
          <p:txBody>
            <a:bodyPr wrap="square">
              <a:spAutoFit/>
            </a:bodyPr>
            <a:lstStyle/>
            <a:p>
              <a:pPr algn="ctr" defTabSz="1043411"/>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Bài</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viết</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có</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sáng</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tạo</a:t>
              </a:r>
              <a:endPar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endParaRPr>
            </a:p>
            <a:p>
              <a:pPr algn="ctr" defTabSz="1043411"/>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thêm</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 ý </a:t>
              </a:r>
              <a:r>
                <a:rPr lang="en-US" sz="2800" b="1" dirty="0" err="1">
                  <a:solidFill>
                    <a:srgbClr val="002060"/>
                  </a:solidFill>
                  <a:latin typeface="Amazone" panose="020B0500000000000000" pitchFamily="34" charset="0"/>
                  <a:ea typeface="Amazone" panose="020B0500000000000000" pitchFamily="34" charset="0"/>
                  <a:cs typeface="Amazone" panose="020B0500000000000000" pitchFamily="34" charset="0"/>
                </a:rPr>
                <a:t>mới</a:t>
              </a:r>
              <a:r>
                <a:rPr lang="en-US" sz="2800" b="1" dirty="0">
                  <a:solidFill>
                    <a:srgbClr val="002060"/>
                  </a:solidFill>
                  <a:latin typeface="Amazone" panose="020B0500000000000000" pitchFamily="34" charset="0"/>
                  <a:ea typeface="Amazone" panose="020B0500000000000000" pitchFamily="34" charset="0"/>
                  <a:cs typeface="Amazone" panose="020B0500000000000000" pitchFamily="34" charset="0"/>
                </a:rPr>
                <a:t>)</a:t>
              </a:r>
            </a:p>
          </p:txBody>
        </p:sp>
      </p:grpSp>
    </p:spTree>
    <p:extLst>
      <p:ext uri="{BB962C8B-B14F-4D97-AF65-F5344CB8AC3E}">
        <p14:creationId xmlns:p14="http://schemas.microsoft.com/office/powerpoint/2010/main" val="501547848"/>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524000" y="36020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231237" y="282428"/>
            <a:ext cx="11729526" cy="6288455"/>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598714" y="578757"/>
            <a:ext cx="10994571" cy="5700486"/>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5923" y="123166"/>
            <a:ext cx="2152550" cy="2152550"/>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7556757" y="4891923"/>
            <a:ext cx="3417983" cy="1162820"/>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10633644" y="3418115"/>
            <a:ext cx="959641" cy="1567339"/>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9637416" y="3084690"/>
            <a:ext cx="2026712" cy="2908301"/>
          </a:xfrm>
          <a:prstGeom prst="rect">
            <a:avLst/>
          </a:prstGeom>
        </p:spPr>
      </p:pic>
      <p:pic>
        <p:nvPicPr>
          <p:cNvPr id="308" name="图片 2">
            <a:extLst>
              <a:ext uri="{FF2B5EF4-FFF2-40B4-BE49-F238E27FC236}">
                <a16:creationId xmlns:a16="http://schemas.microsoft.com/office/drawing/2014/main" id="{A0BCAB3A-F2B1-4C0A-AF5B-70CFCD8A27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155" r="15411"/>
          <a:stretch/>
        </p:blipFill>
        <p:spPr>
          <a:xfrm>
            <a:off x="1046391" y="152175"/>
            <a:ext cx="3655371" cy="6270997"/>
          </a:xfrm>
          <a:prstGeom prst="rect">
            <a:avLst/>
          </a:prstGeom>
        </p:spPr>
      </p:pic>
      <p:pic>
        <p:nvPicPr>
          <p:cNvPr id="309" name="图片 9">
            <a:extLst>
              <a:ext uri="{FF2B5EF4-FFF2-40B4-BE49-F238E27FC236}">
                <a16:creationId xmlns:a16="http://schemas.microsoft.com/office/drawing/2014/main" id="{F3E6B8F3-B421-4C46-9603-E9BC4BE9B9FC}"/>
              </a:ext>
            </a:extLst>
          </p:cNvPr>
          <p:cNvPicPr>
            <a:picLocks noChangeAspect="1"/>
          </p:cNvPicPr>
          <p:nvPr/>
        </p:nvPicPr>
        <p:blipFill rotWithShape="1">
          <a:blip r:embed="rId10">
            <a:extLst>
              <a:ext uri="{28A0092B-C50C-407E-A947-70E740481C1C}">
                <a14:useLocalDpi xmlns:a14="http://schemas.microsoft.com/office/drawing/2010/main" val="0"/>
              </a:ext>
            </a:extLst>
          </a:blip>
          <a:srcRect l="21456" r="20158"/>
          <a:stretch/>
        </p:blipFill>
        <p:spPr>
          <a:xfrm>
            <a:off x="4530278" y="1229834"/>
            <a:ext cx="6698324" cy="4398379"/>
          </a:xfrm>
          <a:prstGeom prst="rect">
            <a:avLst/>
          </a:prstGeom>
          <a:ln>
            <a:noFill/>
          </a:ln>
        </p:spPr>
      </p:pic>
      <p:sp>
        <p:nvSpPr>
          <p:cNvPr id="310" name="文本框 10">
            <a:extLst>
              <a:ext uri="{FF2B5EF4-FFF2-40B4-BE49-F238E27FC236}">
                <a16:creationId xmlns:a16="http://schemas.microsoft.com/office/drawing/2014/main" id="{EC575F22-1AD4-467A-8675-CA1971B3892A}"/>
              </a:ext>
            </a:extLst>
          </p:cNvPr>
          <p:cNvSpPr txBox="1"/>
          <p:nvPr/>
        </p:nvSpPr>
        <p:spPr>
          <a:xfrm>
            <a:off x="5043638" y="1742173"/>
            <a:ext cx="5241420" cy="1938992"/>
          </a:xfrm>
          <a:prstGeom prst="rect">
            <a:avLst/>
          </a:prstGeom>
          <a:noFill/>
        </p:spPr>
        <p:txBody>
          <a:bodyPr wrap="square" rtlCol="0">
            <a:spAutoFit/>
          </a:bodyPr>
          <a:lstStyle/>
          <a:p>
            <a:pPr algn="ctr" defTabSz="914241"/>
            <a:r>
              <a:rPr lang="en-US" altLang="zh-CN" sz="4000" b="1" dirty="0" err="1">
                <a:solidFill>
                  <a:prstClr val="white"/>
                </a:solidFill>
                <a:latin typeface="Arial-Rounded" pitchFamily="34" charset="0"/>
                <a:ea typeface="Arial-Rounded" pitchFamily="34" charset="0"/>
                <a:cs typeface="Arial-Rounded" pitchFamily="34" charset="0"/>
              </a:rPr>
              <a:t>Nhận</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xét</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tuyên</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dương</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bạn</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có</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dirty="0" err="1">
                <a:solidFill>
                  <a:prstClr val="white"/>
                </a:solidFill>
                <a:latin typeface="Arial-Rounded" pitchFamily="34" charset="0"/>
                <a:ea typeface="Arial-Rounded" pitchFamily="34" charset="0"/>
                <a:cs typeface="Arial-Rounded" pitchFamily="34" charset="0"/>
              </a:rPr>
              <a:t>bài</a:t>
            </a:r>
            <a:r>
              <a:rPr lang="en-US" altLang="zh-CN" sz="4000" b="1" dirty="0">
                <a:solidFill>
                  <a:prstClr val="white"/>
                </a:solidFill>
                <a:latin typeface="Arial-Rounded" pitchFamily="34" charset="0"/>
                <a:ea typeface="Arial-Rounded" pitchFamily="34" charset="0"/>
                <a:cs typeface="Arial-Rounded" pitchFamily="34" charset="0"/>
              </a:rPr>
              <a:t> </a:t>
            </a:r>
            <a:r>
              <a:rPr lang="en-US" altLang="zh-CN" sz="4000" b="1" err="1">
                <a:solidFill>
                  <a:prstClr val="white"/>
                </a:solidFill>
                <a:latin typeface="Arial-Rounded" pitchFamily="34" charset="0"/>
                <a:ea typeface="Arial-Rounded" pitchFamily="34" charset="0"/>
                <a:cs typeface="Arial-Rounded" pitchFamily="34" charset="0"/>
              </a:rPr>
              <a:t>viết</a:t>
            </a:r>
            <a:r>
              <a:rPr lang="en-US" altLang="zh-CN" sz="4000" b="1">
                <a:solidFill>
                  <a:prstClr val="white"/>
                </a:solidFill>
                <a:latin typeface="Arial-Rounded" pitchFamily="34" charset="0"/>
                <a:ea typeface="Arial-Rounded" pitchFamily="34" charset="0"/>
                <a:cs typeface="Arial-Rounded" pitchFamily="34" charset="0"/>
              </a:rPr>
              <a:t> hay </a:t>
            </a:r>
            <a:endParaRPr lang="zh-CN" altLang="en-US" sz="4000" b="1"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5390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l="3350" t="11406"/>
          <a:stretch>
            <a:fillRect/>
          </a:stretch>
        </p:blipFill>
        <p:spPr bwMode="auto">
          <a:xfrm>
            <a:off x="2586803" y="1798321"/>
            <a:ext cx="7402560" cy="350629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353" y="1385437"/>
            <a:ext cx="1266023"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8786114" y="1807029"/>
            <a:ext cx="462356" cy="619473"/>
            <a:chOff x="-2033679" y="889419"/>
            <a:chExt cx="463503" cy="619473"/>
          </a:xfrm>
        </p:grpSpPr>
        <p:pic>
          <p:nvPicPr>
            <p:cNvPr id="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8691" y="492491"/>
            <a:ext cx="1344524"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4513583" y="1737604"/>
            <a:ext cx="462356" cy="619473"/>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5152" y="292398"/>
            <a:ext cx="1099971" cy="1022487"/>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938" y="1830718"/>
            <a:ext cx="3271295" cy="451783"/>
          </a:xfrm>
          <a:prstGeom prst="rect">
            <a:avLst/>
          </a:prstGeom>
        </p:spPr>
      </p:pic>
      <p:pic>
        <p:nvPicPr>
          <p:cNvPr id="3" name="图片 2" descr="8"/>
          <p:cNvPicPr>
            <a:picLocks noChangeAspect="1"/>
          </p:cNvPicPr>
          <p:nvPr/>
        </p:nvPicPr>
        <p:blipFill>
          <a:blip r:embed="rId10"/>
          <a:stretch>
            <a:fillRect/>
          </a:stretch>
        </p:blipFill>
        <p:spPr>
          <a:xfrm>
            <a:off x="328470" y="-272890"/>
            <a:ext cx="4647469" cy="4658995"/>
          </a:xfrm>
          <a:prstGeom prst="rect">
            <a:avLst/>
          </a:prstGeom>
        </p:spPr>
      </p:pic>
      <p:pic>
        <p:nvPicPr>
          <p:cNvPr id="8" name="图片 7" descr="3"/>
          <p:cNvPicPr>
            <a:picLocks noChangeAspect="1"/>
          </p:cNvPicPr>
          <p:nvPr/>
        </p:nvPicPr>
        <p:blipFill>
          <a:blip r:embed="rId11"/>
          <a:stretch>
            <a:fillRect/>
          </a:stretch>
        </p:blipFill>
        <p:spPr>
          <a:xfrm>
            <a:off x="9464137" y="4452337"/>
            <a:ext cx="2642033" cy="2648585"/>
          </a:xfrm>
          <a:prstGeom prst="rect">
            <a:avLst/>
          </a:prstGeom>
        </p:spPr>
      </p:pic>
      <p:sp>
        <p:nvSpPr>
          <p:cNvPr id="2" name="TextBox 1"/>
          <p:cNvSpPr txBox="1"/>
          <p:nvPr/>
        </p:nvSpPr>
        <p:spPr>
          <a:xfrm>
            <a:off x="4165600" y="2988441"/>
            <a:ext cx="4978400" cy="913007"/>
          </a:xfrm>
          <a:prstGeom prst="rect">
            <a:avLst/>
          </a:prstGeom>
          <a:noFill/>
        </p:spPr>
        <p:txBody>
          <a:bodyPr wrap="square" rtlCol="0">
            <a:spAutoFit/>
          </a:bodyPr>
          <a:lstStyle/>
          <a:p>
            <a:r>
              <a:rPr lang="en-US" sz="5333" dirty="0" err="1">
                <a:latin typeface="Arial-Rounded" panose="020B0500000000000000" pitchFamily="34" charset="0"/>
                <a:ea typeface="Arial-Rounded" panose="020B0500000000000000" pitchFamily="34" charset="0"/>
                <a:cs typeface="Arial-Rounded" panose="020B0500000000000000" pitchFamily="34" charset="0"/>
              </a:rPr>
              <a:t>Tự</a:t>
            </a:r>
            <a:r>
              <a:rPr lang="en-US" sz="5333" dirty="0">
                <a:latin typeface="Arial-Rounded" panose="020B0500000000000000" pitchFamily="34" charset="0"/>
                <a:ea typeface="Arial-Rounded" panose="020B0500000000000000" pitchFamily="34" charset="0"/>
                <a:cs typeface="Arial-Rounded" panose="020B0500000000000000" pitchFamily="34" charset="0"/>
              </a:rPr>
              <a:t> </a:t>
            </a:r>
            <a:r>
              <a:rPr lang="en-US" sz="5333" dirty="0" err="1">
                <a:latin typeface="Arial-Rounded" panose="020B0500000000000000" pitchFamily="34" charset="0"/>
                <a:ea typeface="Arial-Rounded" panose="020B0500000000000000" pitchFamily="34" charset="0"/>
                <a:cs typeface="Arial-Rounded" panose="020B0500000000000000" pitchFamily="34" charset="0"/>
              </a:rPr>
              <a:t>đánh</a:t>
            </a:r>
            <a:r>
              <a:rPr lang="en-US" sz="5333" dirty="0">
                <a:latin typeface="Arial-Rounded" panose="020B0500000000000000" pitchFamily="34" charset="0"/>
                <a:ea typeface="Arial-Rounded" panose="020B0500000000000000" pitchFamily="34" charset="0"/>
                <a:cs typeface="Arial-Rounded" panose="020B0500000000000000" pitchFamily="34" charset="0"/>
              </a:rPr>
              <a:t> </a:t>
            </a:r>
            <a:r>
              <a:rPr lang="en-US" sz="5333" dirty="0" err="1">
                <a:latin typeface="Arial-Rounded" panose="020B0500000000000000" pitchFamily="34" charset="0"/>
                <a:ea typeface="Arial-Rounded" panose="020B0500000000000000" pitchFamily="34" charset="0"/>
                <a:cs typeface="Arial-Rounded" panose="020B0500000000000000" pitchFamily="34" charset="0"/>
              </a:rPr>
              <a:t>giá</a:t>
            </a:r>
            <a:r>
              <a:rPr lang="en-US" sz="5333"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2383226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7390" y="294646"/>
            <a:ext cx="11802358" cy="6387199"/>
          </a:xfrm>
          <a:prstGeom prst="rect">
            <a:avLst/>
          </a:prstGeom>
        </p:spPr>
      </p:pic>
      <p:pic>
        <p:nvPicPr>
          <p:cNvPr id="5" name="图片 5"/>
          <p:cNvPicPr>
            <a:picLocks noChangeAspect="1"/>
          </p:cNvPicPr>
          <p:nvPr/>
        </p:nvPicPr>
        <p:blipFill>
          <a:blip r:embed="rId4"/>
          <a:stretch>
            <a:fillRect/>
          </a:stretch>
        </p:blipFill>
        <p:spPr>
          <a:xfrm>
            <a:off x="8378998" y="-331152"/>
            <a:ext cx="3894080" cy="1251597"/>
          </a:xfrm>
          <a:prstGeom prst="rect">
            <a:avLst/>
          </a:prstGeom>
        </p:spPr>
      </p:pic>
    </p:spTree>
    <p:extLst>
      <p:ext uri="{BB962C8B-B14F-4D97-AF65-F5344CB8AC3E}">
        <p14:creationId xmlns:p14="http://schemas.microsoft.com/office/powerpoint/2010/main" val="3055148543"/>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1480137" y="2247480"/>
            <a:ext cx="9520556" cy="1200329"/>
          </a:xfrm>
          <a:prstGeom prst="rect">
            <a:avLst/>
          </a:prstGeom>
          <a:noFill/>
        </p:spPr>
        <p:txBody>
          <a:bodyPr wrap="none" rtlCol="0">
            <a:spAutoFit/>
            <a:scene3d>
              <a:camera prst="orthographicFront"/>
              <a:lightRig rig="threePt" dir="t"/>
            </a:scene3d>
            <a:sp3d contourW="12700"/>
          </a:bodyPr>
          <a:lstStyle/>
          <a:p>
            <a:pPr algn="ctr">
              <a:defRPr/>
            </a:pPr>
            <a:r>
              <a:rPr lang="en-US" altLang="zh-CN" sz="7200" b="1" spc="600">
                <a:solidFill>
                  <a:srgbClr val="1E9DA4"/>
                </a:solidFill>
                <a:latin typeface="Arial" panose="020B0604020202020204" pitchFamily="34" charset="0"/>
                <a:ea typeface="Arial-Rounded" pitchFamily="34" charset="0"/>
                <a:cs typeface="Arial" panose="020B0604020202020204" pitchFamily="34" charset="0"/>
              </a:rPr>
              <a:t>CỦNG CỐ,DẶN </a:t>
            </a:r>
            <a:r>
              <a:rPr lang="en-US" altLang="zh-CN" sz="7200" b="1" spc="600" dirty="0">
                <a:solidFill>
                  <a:srgbClr val="1E9DA4"/>
                </a:solidFill>
                <a:latin typeface="Arial" panose="020B0604020202020204" pitchFamily="34" charset="0"/>
                <a:ea typeface="Arial-Rounded" pitchFamily="34" charset="0"/>
                <a:cs typeface="Arial" panose="020B0604020202020204" pitchFamily="34" charset="0"/>
              </a:rPr>
              <a:t>DÒ</a:t>
            </a:r>
            <a:endParaRPr lang="zh-CN" altLang="en-US" sz="7200" b="1" spc="600" dirty="0">
              <a:solidFill>
                <a:srgbClr val="1E9DA4"/>
              </a:solidFill>
              <a:latin typeface="Arial" panose="020B0604020202020204" pitchFamily="34" charset="0"/>
              <a:ea typeface="Arial-Rounded" pitchFamily="34" charset="0"/>
              <a:cs typeface="Arial" panose="020B0604020202020204" pitchFamily="34" charset="0"/>
            </a:endParaRPr>
          </a:p>
        </p:txBody>
      </p:sp>
      <p:cxnSp>
        <p:nvCxnSpPr>
          <p:cNvPr id="7" name="直接连接符 6"/>
          <p:cNvCxnSpPr/>
          <p:nvPr/>
        </p:nvCxnSpPr>
        <p:spPr>
          <a:xfrm>
            <a:off x="3244800" y="3478827"/>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26385" y="3679825"/>
            <a:ext cx="6450218" cy="2586538"/>
          </a:xfrm>
          <a:prstGeom prst="rect">
            <a:avLst/>
          </a:prstGeom>
        </p:spPr>
      </p:pic>
      <p:grpSp>
        <p:nvGrpSpPr>
          <p:cNvPr id="22" name="组合 21"/>
          <p:cNvGrpSpPr/>
          <p:nvPr/>
        </p:nvGrpSpPr>
        <p:grpSpPr>
          <a:xfrm>
            <a:off x="28575" y="5851525"/>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28575" y="5883319"/>
            <a:ext cx="12265660" cy="1348105"/>
          </a:xfrm>
          <a:prstGeom prst="rect">
            <a:avLst/>
          </a:prstGeom>
        </p:spPr>
      </p:pic>
      <p:pic>
        <p:nvPicPr>
          <p:cNvPr id="24" name="图片 23" descr="aeb19cde47e7aa97862155156ef702af"/>
          <p:cNvPicPr>
            <a:picLocks noChangeAspect="1"/>
          </p:cNvPicPr>
          <p:nvPr/>
        </p:nvPicPr>
        <p:blipFill>
          <a:blip r:embed="rId11"/>
          <a:stretch>
            <a:fillRect/>
          </a:stretch>
        </p:blipFill>
        <p:spPr>
          <a:xfrm>
            <a:off x="-233045" y="4408805"/>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233045" y="-130175"/>
            <a:ext cx="3059430" cy="3059430"/>
          </a:xfrm>
          <a:prstGeom prst="rect">
            <a:avLst/>
          </a:prstGeom>
        </p:spPr>
      </p:pic>
    </p:spTree>
    <p:extLst>
      <p:ext uri="{BB962C8B-B14F-4D97-AF65-F5344CB8AC3E}">
        <p14:creationId xmlns:p14="http://schemas.microsoft.com/office/powerpoint/2010/main" val="394504736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781050"/>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Medium" pitchFamily="34"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rcRect b="17538"/>
          <a:stretch>
            <a:fillRect/>
          </a:stretch>
        </p:blipFill>
        <p:spPr>
          <a:xfrm>
            <a:off x="5044440" y="1188720"/>
            <a:ext cx="4512945" cy="5712460"/>
          </a:xfrm>
          <a:prstGeom prst="rect">
            <a:avLst/>
          </a:prstGeom>
        </p:spPr>
      </p:pic>
      <p:pic>
        <p:nvPicPr>
          <p:cNvPr id="25" name="图片 24" descr="0d3222cc4a8d954921ba47c65c29154b"/>
          <p:cNvPicPr>
            <a:picLocks noChangeAspect="1"/>
          </p:cNvPicPr>
          <p:nvPr/>
        </p:nvPicPr>
        <p:blipFill>
          <a:blip r:embed="rId5"/>
          <a:stretch>
            <a:fillRect/>
          </a:stretch>
        </p:blipFill>
        <p:spPr>
          <a:xfrm>
            <a:off x="9975850" y="1924050"/>
            <a:ext cx="2305050" cy="2305050"/>
          </a:xfrm>
          <a:prstGeom prst="rect">
            <a:avLst/>
          </a:prstGeom>
        </p:spPr>
      </p:pic>
      <p:pic>
        <p:nvPicPr>
          <p:cNvPr id="8" name="图片 7" descr="17"/>
          <p:cNvPicPr>
            <a:picLocks noChangeAspect="1"/>
          </p:cNvPicPr>
          <p:nvPr/>
        </p:nvPicPr>
        <p:blipFill>
          <a:blip r:embed="rId6"/>
          <a:stretch>
            <a:fillRect/>
          </a:stretch>
        </p:blipFill>
        <p:spPr>
          <a:xfrm>
            <a:off x="8653145" y="3168015"/>
            <a:ext cx="1421765" cy="3665855"/>
          </a:xfrm>
          <a:prstGeom prst="rect">
            <a:avLst/>
          </a:prstGeom>
        </p:spPr>
      </p:pic>
      <p:grpSp>
        <p:nvGrpSpPr>
          <p:cNvPr id="13" name="组合 12"/>
          <p:cNvGrpSpPr>
            <a:grpSpLocks noChangeAspect="1"/>
          </p:cNvGrpSpPr>
          <p:nvPr/>
        </p:nvGrpSpPr>
        <p:grpSpPr>
          <a:xfrm>
            <a:off x="7760335" y="3167380"/>
            <a:ext cx="4464685" cy="3666490"/>
            <a:chOff x="9839" y="3371"/>
            <a:chExt cx="9413" cy="7391"/>
          </a:xfrm>
          <a:effectLst>
            <a:outerShdw blurRad="63500" sx="102000" sy="102000" algn="ctr" rotWithShape="0">
              <a:prstClr val="black">
                <a:alpha val="40000"/>
              </a:prstClr>
            </a:outerShdw>
          </a:effectLst>
        </p:grpSpPr>
        <p:pic>
          <p:nvPicPr>
            <p:cNvPr id="5" name="图片 4" descr="15"/>
            <p:cNvPicPr>
              <a:picLocks noChangeAspect="1"/>
            </p:cNvPicPr>
            <p:nvPr/>
          </p:nvPicPr>
          <p:blipFill>
            <a:blip r:embed="rId7"/>
            <a:stretch>
              <a:fillRect/>
            </a:stretch>
          </p:blipFill>
          <p:spPr>
            <a:xfrm>
              <a:off x="13163" y="4292"/>
              <a:ext cx="4684" cy="5531"/>
            </a:xfrm>
            <a:prstGeom prst="rect">
              <a:avLst/>
            </a:prstGeom>
          </p:spPr>
        </p:pic>
        <p:pic>
          <p:nvPicPr>
            <p:cNvPr id="6" name="图片 5" descr="17"/>
            <p:cNvPicPr>
              <a:picLocks noChangeAspect="1"/>
            </p:cNvPicPr>
            <p:nvPr/>
          </p:nvPicPr>
          <p:blipFill>
            <a:blip r:embed="rId6"/>
            <a:stretch>
              <a:fillRect/>
            </a:stretch>
          </p:blipFill>
          <p:spPr>
            <a:xfrm>
              <a:off x="16866" y="3371"/>
              <a:ext cx="2386" cy="7391"/>
            </a:xfrm>
            <a:prstGeom prst="rect">
              <a:avLst/>
            </a:prstGeom>
          </p:spPr>
        </p:pic>
        <p:pic>
          <p:nvPicPr>
            <p:cNvPr id="7" name="图片 6" descr="18"/>
            <p:cNvPicPr>
              <a:picLocks noChangeAspect="1"/>
            </p:cNvPicPr>
            <p:nvPr/>
          </p:nvPicPr>
          <p:blipFill>
            <a:blip r:embed="rId8"/>
            <a:stretch>
              <a:fillRect/>
            </a:stretch>
          </p:blipFill>
          <p:spPr>
            <a:xfrm>
              <a:off x="15005" y="4638"/>
              <a:ext cx="2842" cy="6124"/>
            </a:xfrm>
            <a:prstGeom prst="rect">
              <a:avLst/>
            </a:prstGeom>
          </p:spPr>
        </p:pic>
        <p:pic>
          <p:nvPicPr>
            <p:cNvPr id="9" name="图片 8" descr="16"/>
            <p:cNvPicPr>
              <a:picLocks noChangeAspect="1"/>
            </p:cNvPicPr>
            <p:nvPr/>
          </p:nvPicPr>
          <p:blipFill>
            <a:blip r:embed="rId9"/>
            <a:stretch>
              <a:fillRect/>
            </a:stretch>
          </p:blipFill>
          <p:spPr>
            <a:xfrm>
              <a:off x="12769" y="6596"/>
              <a:ext cx="1740" cy="4166"/>
            </a:xfrm>
            <a:prstGeom prst="rect">
              <a:avLst/>
            </a:prstGeom>
          </p:spPr>
        </p:pic>
        <p:pic>
          <p:nvPicPr>
            <p:cNvPr id="11" name="图片 10" descr="18"/>
            <p:cNvPicPr>
              <a:picLocks noChangeAspect="1"/>
            </p:cNvPicPr>
            <p:nvPr/>
          </p:nvPicPr>
          <p:blipFill>
            <a:blip r:embed="rId8"/>
            <a:stretch>
              <a:fillRect/>
            </a:stretch>
          </p:blipFill>
          <p:spPr>
            <a:xfrm>
              <a:off x="10959" y="6445"/>
              <a:ext cx="1810" cy="3902"/>
            </a:xfrm>
            <a:prstGeom prst="rect">
              <a:avLst/>
            </a:prstGeom>
          </p:spPr>
        </p:pic>
        <p:pic>
          <p:nvPicPr>
            <p:cNvPr id="10" name="图片 9" descr="16"/>
            <p:cNvPicPr>
              <a:picLocks noChangeAspect="1"/>
            </p:cNvPicPr>
            <p:nvPr/>
          </p:nvPicPr>
          <p:blipFill>
            <a:blip r:embed="rId9"/>
            <a:stretch>
              <a:fillRect/>
            </a:stretch>
          </p:blipFill>
          <p:spPr>
            <a:xfrm>
              <a:off x="11887" y="6020"/>
              <a:ext cx="1740" cy="4166"/>
            </a:xfrm>
            <a:prstGeom prst="rect">
              <a:avLst/>
            </a:prstGeom>
          </p:spPr>
        </p:pic>
        <p:pic>
          <p:nvPicPr>
            <p:cNvPr id="12" name="图片 11" descr="15"/>
            <p:cNvPicPr>
              <a:picLocks noChangeAspect="1"/>
            </p:cNvPicPr>
            <p:nvPr/>
          </p:nvPicPr>
          <p:blipFill>
            <a:blip r:embed="rId7"/>
            <a:stretch>
              <a:fillRect/>
            </a:stretch>
          </p:blipFill>
          <p:spPr>
            <a:xfrm>
              <a:off x="9839" y="7553"/>
              <a:ext cx="1679" cy="2403"/>
            </a:xfrm>
            <a:prstGeom prst="rect">
              <a:avLst/>
            </a:prstGeom>
          </p:spPr>
        </p:pic>
      </p:grpSp>
      <p:pic>
        <p:nvPicPr>
          <p:cNvPr id="16" name="图片 15" descr="13"/>
          <p:cNvPicPr>
            <a:picLocks noChangeAspect="1"/>
          </p:cNvPicPr>
          <p:nvPr/>
        </p:nvPicPr>
        <p:blipFill>
          <a:blip r:embed="rId10"/>
          <a:stretch>
            <a:fillRect/>
          </a:stretch>
        </p:blipFill>
        <p:spPr>
          <a:xfrm>
            <a:off x="-16510" y="5620385"/>
            <a:ext cx="1565275" cy="1213485"/>
          </a:xfrm>
          <a:prstGeom prst="rect">
            <a:avLst/>
          </a:prstGeom>
        </p:spPr>
      </p:pic>
      <p:pic>
        <p:nvPicPr>
          <p:cNvPr id="17" name="图片 16" descr="13"/>
          <p:cNvPicPr>
            <a:picLocks noChangeAspect="1"/>
          </p:cNvPicPr>
          <p:nvPr/>
        </p:nvPicPr>
        <p:blipFill>
          <a:blip r:embed="rId10"/>
          <a:stretch>
            <a:fillRect/>
          </a:stretch>
        </p:blipFill>
        <p:spPr>
          <a:xfrm flipH="1">
            <a:off x="1644650" y="5620385"/>
            <a:ext cx="1565275" cy="1213485"/>
          </a:xfrm>
          <a:prstGeom prst="rect">
            <a:avLst/>
          </a:prstGeom>
        </p:spPr>
      </p:pic>
      <p:grpSp>
        <p:nvGrpSpPr>
          <p:cNvPr id="22" name="组合 21"/>
          <p:cNvGrpSpPr/>
          <p:nvPr/>
        </p:nvGrpSpPr>
        <p:grpSpPr>
          <a:xfrm>
            <a:off x="78105" y="5620385"/>
            <a:ext cx="12171680" cy="1213485"/>
            <a:chOff x="123" y="8851"/>
            <a:chExt cx="19168" cy="1911"/>
          </a:xfrm>
        </p:grpSpPr>
        <p:pic>
          <p:nvPicPr>
            <p:cNvPr id="14" name="图片 13" descr="12"/>
            <p:cNvPicPr>
              <a:picLocks noChangeAspect="1"/>
            </p:cNvPicPr>
            <p:nvPr/>
          </p:nvPicPr>
          <p:blipFill>
            <a:blip r:embed="rId11"/>
            <a:stretch>
              <a:fillRect/>
            </a:stretch>
          </p:blipFill>
          <p:spPr>
            <a:xfrm>
              <a:off x="9433" y="9268"/>
              <a:ext cx="2085" cy="1494"/>
            </a:xfrm>
            <a:prstGeom prst="rect">
              <a:avLst/>
            </a:prstGeom>
          </p:spPr>
        </p:pic>
        <p:pic>
          <p:nvPicPr>
            <p:cNvPr id="15" name="图片 14" descr="13"/>
            <p:cNvPicPr>
              <a:picLocks noChangeAspect="1"/>
            </p:cNvPicPr>
            <p:nvPr/>
          </p:nvPicPr>
          <p:blipFill>
            <a:blip r:embed="rId10"/>
            <a:stretch>
              <a:fillRect/>
            </a:stretch>
          </p:blipFill>
          <p:spPr>
            <a:xfrm>
              <a:off x="16826" y="8851"/>
              <a:ext cx="2465" cy="1911"/>
            </a:xfrm>
            <a:prstGeom prst="rect">
              <a:avLst/>
            </a:prstGeom>
          </p:spPr>
        </p:pic>
        <p:pic>
          <p:nvPicPr>
            <p:cNvPr id="20" name="图片 19" descr="13"/>
            <p:cNvPicPr>
              <a:picLocks noChangeAspect="1"/>
            </p:cNvPicPr>
            <p:nvPr/>
          </p:nvPicPr>
          <p:blipFill>
            <a:blip r:embed="rId10"/>
            <a:stretch>
              <a:fillRect/>
            </a:stretch>
          </p:blipFill>
          <p:spPr>
            <a:xfrm>
              <a:off x="123" y="8851"/>
              <a:ext cx="2465" cy="1911"/>
            </a:xfrm>
            <a:prstGeom prst="rect">
              <a:avLst/>
            </a:prstGeom>
          </p:spPr>
        </p:pic>
        <p:pic>
          <p:nvPicPr>
            <p:cNvPr id="21" name="图片 20" descr="13"/>
            <p:cNvPicPr>
              <a:picLocks noChangeAspect="1"/>
            </p:cNvPicPr>
            <p:nvPr/>
          </p:nvPicPr>
          <p:blipFill>
            <a:blip r:embed="rId10"/>
            <a:stretch>
              <a:fillRect/>
            </a:stretch>
          </p:blipFill>
          <p:spPr>
            <a:xfrm flipH="1">
              <a:off x="2564" y="8851"/>
              <a:ext cx="2465" cy="1911"/>
            </a:xfrm>
            <a:prstGeom prst="rect">
              <a:avLst/>
            </a:prstGeom>
          </p:spPr>
        </p:pic>
      </p:grpSp>
      <p:pic>
        <p:nvPicPr>
          <p:cNvPr id="23" name="图片 22" descr="11"/>
          <p:cNvPicPr>
            <a:picLocks noChangeAspect="1"/>
          </p:cNvPicPr>
          <p:nvPr/>
        </p:nvPicPr>
        <p:blipFill>
          <a:blip r:embed="rId12"/>
          <a:stretch>
            <a:fillRect/>
          </a:stretch>
        </p:blipFill>
        <p:spPr>
          <a:xfrm>
            <a:off x="15240" y="5620385"/>
            <a:ext cx="12265660" cy="1348105"/>
          </a:xfrm>
          <a:prstGeom prst="rect">
            <a:avLst/>
          </a:prstGeom>
        </p:spPr>
      </p:pic>
      <p:pic>
        <p:nvPicPr>
          <p:cNvPr id="24" name="图片 23" descr="aeb19cde47e7aa97862155156ef702af"/>
          <p:cNvPicPr>
            <a:picLocks noChangeAspect="1"/>
          </p:cNvPicPr>
          <p:nvPr/>
        </p:nvPicPr>
        <p:blipFill>
          <a:blip r:embed="rId13"/>
          <a:stretch>
            <a:fillRect/>
          </a:stretch>
        </p:blipFill>
        <p:spPr>
          <a:xfrm>
            <a:off x="-233045" y="4408805"/>
            <a:ext cx="2605405" cy="2605405"/>
          </a:xfrm>
          <a:prstGeom prst="rect">
            <a:avLst/>
          </a:prstGeom>
        </p:spPr>
      </p:pic>
      <p:sp>
        <p:nvSpPr>
          <p:cNvPr id="30" name="TextBox 4"/>
          <p:cNvSpPr txBox="1"/>
          <p:nvPr/>
        </p:nvSpPr>
        <p:spPr>
          <a:xfrm>
            <a:off x="662483" y="3194476"/>
            <a:ext cx="6186309" cy="923330"/>
          </a:xfrm>
          <a:prstGeom prst="rect">
            <a:avLst/>
          </a:prstGeom>
          <a:noFill/>
        </p:spPr>
        <p:txBody>
          <a:bodyPr wrap="none" rtlCol="0">
            <a:spAutoFit/>
          </a:bodyPr>
          <a:lstStyle>
            <a:defPPr>
              <a:defRPr lang="zh-CN"/>
            </a:defPPr>
            <a:lvl1pPr lvl="0" algn="ctr">
              <a:defRPr sz="6600" b="1" spc="300">
                <a:solidFill>
                  <a:srgbClr val="1E9DA4"/>
                </a:solidFill>
                <a:latin typeface="汉仪小麦体简" panose="00020600040101010101" pitchFamily="18" charset="-122"/>
                <a:ea typeface="汉仪小麦体简" panose="00020600040101010101" pitchFamily="18" charset="-122"/>
              </a:defRPr>
            </a:lvl1pPr>
          </a:lstStyle>
          <a:p>
            <a:r>
              <a:rPr lang="en-US" altLang="zh-CN" sz="5400" dirty="0">
                <a:latin typeface="Arial-Rounded" pitchFamily="34" charset="0"/>
                <a:ea typeface="Arial-Rounded" pitchFamily="34" charset="0"/>
                <a:cs typeface="Arial-Rounded" pitchFamily="34" charset="0"/>
              </a:rPr>
              <a:t>CHÀO TẠM BIỆT</a:t>
            </a:r>
          </a:p>
        </p:txBody>
      </p:sp>
      <p:pic>
        <p:nvPicPr>
          <p:cNvPr id="31" name="图片 30" descr="eee09a87966c6dfa136f866a90574d75"/>
          <p:cNvPicPr>
            <a:picLocks noChangeAspect="1"/>
          </p:cNvPicPr>
          <p:nvPr/>
        </p:nvPicPr>
        <p:blipFill>
          <a:blip r:embed="rId14"/>
          <a:stretch>
            <a:fillRect/>
          </a:stretch>
        </p:blipFill>
        <p:spPr>
          <a:xfrm rot="780000">
            <a:off x="829945" y="1388745"/>
            <a:ext cx="1114425" cy="1114425"/>
          </a:xfrm>
          <a:prstGeom prst="rect">
            <a:avLst/>
          </a:prstGeom>
        </p:spPr>
      </p:pic>
    </p:spTree>
    <p:custDataLst>
      <p:tags r:id="rId1"/>
    </p:custDataLst>
    <p:extLst>
      <p:ext uri="{BB962C8B-B14F-4D97-AF65-F5344CB8AC3E}">
        <p14:creationId xmlns:p14="http://schemas.microsoft.com/office/powerpoint/2010/main" val="301432491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3491101" y="2247480"/>
            <a:ext cx="5498621" cy="1200329"/>
          </a:xfrm>
          <a:prstGeom prst="rect">
            <a:avLst/>
          </a:prstGeom>
          <a:noFill/>
        </p:spPr>
        <p:txBody>
          <a:bodyPr wrap="none" rtlCol="0">
            <a:spAutoFit/>
            <a:scene3d>
              <a:camera prst="orthographicFront"/>
              <a:lightRig rig="threePt" dir="t"/>
            </a:scene3d>
            <a:sp3d contourW="12700"/>
          </a:bodyPr>
          <a:lstStyle/>
          <a:p>
            <a:pPr algn="ctr">
              <a:defRPr/>
            </a:pPr>
            <a:r>
              <a:rPr lang="en-US" altLang="zh-CN" sz="7200" b="1" spc="600" dirty="0">
                <a:solidFill>
                  <a:srgbClr val="1E9DA4"/>
                </a:solidFill>
                <a:latin typeface="Arial-Rounded" pitchFamily="34" charset="0"/>
                <a:ea typeface="Arial-Rounded" pitchFamily="34" charset="0"/>
                <a:cs typeface="Arial-Rounded" pitchFamily="34" charset="0"/>
              </a:rPr>
              <a:t>KHỞI ĐỘNG</a:t>
            </a:r>
            <a:endParaRPr lang="zh-CN" altLang="en-US" sz="7200" b="1" spc="600" dirty="0">
              <a:solidFill>
                <a:srgbClr val="1E9DA4"/>
              </a:solidFill>
              <a:latin typeface="Arial-Rounded" pitchFamily="34" charset="0"/>
              <a:ea typeface="Arial-Rounded" pitchFamily="34" charset="0"/>
              <a:cs typeface="Arial-Rounded" pitchFamily="34" charset="0"/>
            </a:endParaRPr>
          </a:p>
        </p:txBody>
      </p:sp>
      <p:cxnSp>
        <p:nvCxnSpPr>
          <p:cNvPr id="7" name="直接连接符 6"/>
          <p:cNvCxnSpPr/>
          <p:nvPr/>
        </p:nvCxnSpPr>
        <p:spPr>
          <a:xfrm>
            <a:off x="3244800" y="3478827"/>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26385" y="3679825"/>
            <a:ext cx="6450218" cy="2586538"/>
          </a:xfrm>
          <a:prstGeom prst="rect">
            <a:avLst/>
          </a:prstGeom>
        </p:spPr>
      </p:pic>
      <p:grpSp>
        <p:nvGrpSpPr>
          <p:cNvPr id="22" name="组合 21"/>
          <p:cNvGrpSpPr/>
          <p:nvPr/>
        </p:nvGrpSpPr>
        <p:grpSpPr>
          <a:xfrm>
            <a:off x="28575" y="5851525"/>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28575" y="5883319"/>
            <a:ext cx="12265660" cy="1348105"/>
          </a:xfrm>
          <a:prstGeom prst="rect">
            <a:avLst/>
          </a:prstGeom>
        </p:spPr>
      </p:pic>
      <p:pic>
        <p:nvPicPr>
          <p:cNvPr id="24" name="图片 23" descr="aeb19cde47e7aa97862155156ef702af"/>
          <p:cNvPicPr>
            <a:picLocks noChangeAspect="1"/>
          </p:cNvPicPr>
          <p:nvPr/>
        </p:nvPicPr>
        <p:blipFill>
          <a:blip r:embed="rId11"/>
          <a:stretch>
            <a:fillRect/>
          </a:stretch>
        </p:blipFill>
        <p:spPr>
          <a:xfrm>
            <a:off x="-233045" y="4408805"/>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233045" y="-130175"/>
            <a:ext cx="3059430" cy="3059430"/>
          </a:xfrm>
          <a:prstGeom prst="rect">
            <a:avLst/>
          </a:prstGeom>
        </p:spPr>
      </p:pic>
    </p:spTree>
    <p:extLst>
      <p:ext uri="{BB962C8B-B14F-4D97-AF65-F5344CB8AC3E}">
        <p14:creationId xmlns:p14="http://schemas.microsoft.com/office/powerpoint/2010/main" val="128095167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D612C4B-6D21-41DB-85E2-954ABFDC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46" y="246888"/>
            <a:ext cx="11387665" cy="6499815"/>
          </a:xfrm>
          <a:prstGeom prst="rect">
            <a:avLst/>
          </a:prstGeom>
        </p:spPr>
      </p:pic>
      <p:sp>
        <p:nvSpPr>
          <p:cNvPr id="28" name="Rounded Rectangle 27"/>
          <p:cNvSpPr/>
          <p:nvPr/>
        </p:nvSpPr>
        <p:spPr>
          <a:xfrm>
            <a:off x="153629" y="255909"/>
            <a:ext cx="1546520" cy="158553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buClr>
                <a:srgbClr val="000000"/>
              </a:buClr>
              <a:buFont typeface="Arial"/>
              <a:buNone/>
            </a:pP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hát</a:t>
            </a:r>
            <a:r>
              <a:rPr lang="en-US" sz="2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ơi</a:t>
            </a:r>
            <a:r>
              <a:rPr lang="en-US" sz="2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1" name="TextBox 10"/>
          <p:cNvSpPr txBox="1"/>
          <p:nvPr/>
        </p:nvSpPr>
        <p:spPr>
          <a:xfrm>
            <a:off x="3384435" y="5919182"/>
            <a:ext cx="9131496" cy="830997"/>
          </a:xfrm>
          <a:prstGeom prst="rect">
            <a:avLst/>
          </a:prstGeom>
          <a:noFill/>
        </p:spPr>
        <p:txBody>
          <a:bodyPr wrap="square" rtlCol="0">
            <a:spAutoFit/>
          </a:bodyPr>
          <a:lstStyle/>
          <a:p>
            <a:pPr marL="457189" indent="-457189">
              <a:buFontTx/>
              <a:buChar char="-"/>
            </a:pPr>
            <a:r>
              <a:rPr lang="vi-VN" sz="2400" b="1" dirty="0">
                <a:latin typeface="Arial-Rounded" panose="020B0500000000000000" pitchFamily="34" charset="0"/>
                <a:ea typeface="Arial-Rounded" panose="020B0500000000000000" pitchFamily="34" charset="0"/>
                <a:cs typeface="Arial-Rounded" panose="020B0500000000000000" pitchFamily="34" charset="0"/>
              </a:rPr>
              <a:t>Hát và vận động cơ thể theo lời bài hát</a:t>
            </a:r>
            <a:endParaRPr lang="en-GB" sz="2400" b="1" dirty="0">
              <a:latin typeface="Arial-Rounded" panose="020B0500000000000000" pitchFamily="34" charset="0"/>
              <a:ea typeface="Arial-Rounded" panose="020B0500000000000000" pitchFamily="34" charset="0"/>
              <a:cs typeface="Arial-Rounded" panose="020B0500000000000000" pitchFamily="34" charset="0"/>
            </a:endParaRP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Chia sẻ cảm xúc mà bài hát đã </a:t>
            </a:r>
            <a:r>
              <a:rPr lang="vi-VN" sz="2400" b="1">
                <a:latin typeface="Arial-Rounded" panose="020B0500000000000000" pitchFamily="34" charset="0"/>
                <a:ea typeface="Arial-Rounded" panose="020B0500000000000000" pitchFamily="34" charset="0"/>
                <a:cs typeface="Arial-Rounded" panose="020B0500000000000000" pitchFamily="34" charset="0"/>
              </a:rPr>
              <a:t>mang lại  </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ttps://o.remove.bg/downloads/bb8025eb-344a-447e-8440-fcc3d5542054/image-removebg-previ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803" y="4462401"/>
            <a:ext cx="2687667" cy="2585746"/>
          </a:xfrm>
          <a:prstGeom prst="rect">
            <a:avLst/>
          </a:prstGeom>
          <a:noFill/>
          <a:extLst>
            <a:ext uri="{909E8E84-426E-40DD-AFC4-6F175D3DCCD1}">
              <a14:hiddenFill xmlns:a14="http://schemas.microsoft.com/office/drawing/2010/main">
                <a:solidFill>
                  <a:srgbClr val="FFFFFF"/>
                </a:solidFill>
              </a14:hiddenFill>
            </a:ext>
          </a:extLst>
        </p:spPr>
      </p:pic>
      <p:pic>
        <p:nvPicPr>
          <p:cNvPr id="2" name="Quê Hương Tươi Đẹp - Nhạc Thiếu Nhi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16663" y="-388187"/>
            <a:ext cx="10921708" cy="6143461"/>
          </a:xfrm>
          <a:prstGeom prst="rect">
            <a:avLst/>
          </a:prstGeom>
        </p:spPr>
      </p:pic>
    </p:spTree>
    <p:extLst>
      <p:ext uri="{BB962C8B-B14F-4D97-AF65-F5344CB8AC3E}">
        <p14:creationId xmlns:p14="http://schemas.microsoft.com/office/powerpoint/2010/main" val="37357338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2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060" y="1630838"/>
            <a:ext cx="10708849" cy="5097396"/>
          </a:xfrm>
          <a:prstGeom prst="rect">
            <a:avLst/>
          </a:prstGeom>
          <a:ln>
            <a:noFill/>
          </a:ln>
          <a:effectLst>
            <a:softEdge rad="112500"/>
          </a:effectLst>
        </p:spPr>
      </p:pic>
      <p:sp>
        <p:nvSpPr>
          <p:cNvPr id="4" name="TextBox 3"/>
          <p:cNvSpPr txBox="1"/>
          <p:nvPr/>
        </p:nvSpPr>
        <p:spPr>
          <a:xfrm>
            <a:off x="923828" y="631596"/>
            <a:ext cx="10378910" cy="1200329"/>
          </a:xfrm>
          <a:prstGeom prst="rect">
            <a:avLst/>
          </a:prstGeom>
          <a:noFill/>
        </p:spPr>
        <p:txBody>
          <a:bodyPr wrap="square" rtlCol="0">
            <a:spAutoFit/>
          </a:bodyPr>
          <a:lstStyle/>
          <a:p>
            <a:r>
              <a:rPr lang="vi-VN" sz="2400" b="1" dirty="0"/>
              <a:t>a) Ghép lại một số câu đố đã học ở Bài 11</a:t>
            </a:r>
          </a:p>
          <a:p>
            <a:r>
              <a:rPr lang="vi-VN" sz="2400" b="1" dirty="0"/>
              <a:t>b) Chọn sẵn một hình ảnh ở Bài 11</a:t>
            </a:r>
          </a:p>
          <a:p>
            <a:r>
              <a:rPr lang="vi-VN" sz="2400" b="1" dirty="0"/>
              <a:t>c) Mang đến lớp hình ảnh hoặc một cảnh đẹp nổi tiếng ở địa phương.</a:t>
            </a:r>
          </a:p>
        </p:txBody>
      </p:sp>
      <p:sp>
        <p:nvSpPr>
          <p:cNvPr id="5" name="TextBox 4"/>
          <p:cNvSpPr txBox="1"/>
          <p:nvPr/>
        </p:nvSpPr>
        <p:spPr>
          <a:xfrm>
            <a:off x="2545237" y="108376"/>
            <a:ext cx="4685121" cy="523220"/>
          </a:xfrm>
          <a:prstGeom prst="rect">
            <a:avLst/>
          </a:prstGeom>
          <a:noFill/>
        </p:spPr>
        <p:txBody>
          <a:bodyPr wrap="square" rtlCol="0">
            <a:spAutoFit/>
          </a:bodyPr>
          <a:lstStyle/>
          <a:p>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Đố</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vui</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đó</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là</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cảnh</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đẹp</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nào</a:t>
            </a:r>
            <a:r>
              <a:rPr lang="en-US" sz="2800" dirty="0">
                <a:ln>
                  <a:solidFill>
                    <a:srgbClr val="0070C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162762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348" y="231085"/>
            <a:ext cx="2496317" cy="4029464"/>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0750" y1="59607" x2="15750" y2="93886"/>
                        <a14:foregroundMark x1="8250" y1="72926" x2="12875" y2="88865"/>
                        <a14:foregroundMark x1="65750" y1="92576" x2="90250" y2="90830"/>
                        <a14:foregroundMark x1="3000" y1="67904" x2="4375" y2="72489"/>
                      </a14:backgroundRemoval>
                    </a14:imgEffect>
                  </a14:imgLayer>
                </a14:imgProps>
              </a:ext>
              <a:ext uri="{28A0092B-C50C-407E-A947-70E740481C1C}">
                <a14:useLocalDpi xmlns:a14="http://schemas.microsoft.com/office/drawing/2010/main" val="0"/>
              </a:ext>
            </a:extLst>
          </a:blip>
          <a:stretch>
            <a:fillRect/>
          </a:stretch>
        </p:blipFill>
        <p:spPr>
          <a:xfrm>
            <a:off x="0" y="1027007"/>
            <a:ext cx="10160000" cy="5816600"/>
          </a:xfrm>
          <a:prstGeom prst="rect">
            <a:avLst/>
          </a:prstGeom>
        </p:spPr>
      </p:pic>
      <p:pic>
        <p:nvPicPr>
          <p:cNvPr id="16"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9967">
            <a:off x="2013163" y="-1328587"/>
            <a:ext cx="5851048" cy="4239832"/>
          </a:xfrm>
          <a:prstGeom prst="rect">
            <a:avLst/>
          </a:prstGeom>
        </p:spPr>
      </p:pic>
      <p:sp>
        <p:nvSpPr>
          <p:cNvPr id="20" name="TextBox 19"/>
          <p:cNvSpPr txBox="1"/>
          <p:nvPr/>
        </p:nvSpPr>
        <p:spPr>
          <a:xfrm>
            <a:off x="2810772" y="1027006"/>
            <a:ext cx="4538455" cy="613362"/>
          </a:xfrm>
          <a:prstGeom prst="rect">
            <a:avLst/>
          </a:prstGeom>
          <a:noFill/>
        </p:spPr>
        <p:txBody>
          <a:bodyPr wrap="square" lIns="58792" tIns="29395" rIns="58792" bIns="29395" rtlCol="0">
            <a:spAutoFit/>
          </a:bodyP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p>
        </p:txBody>
      </p:sp>
    </p:spTree>
    <p:extLst>
      <p:ext uri="{BB962C8B-B14F-4D97-AF65-F5344CB8AC3E}">
        <p14:creationId xmlns:p14="http://schemas.microsoft.com/office/powerpoint/2010/main" val="2079858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2598"/>
            <a:ext cx="121920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83" y="92133"/>
            <a:ext cx="10386639" cy="67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1185306">
            <a:off x="4817900" y="1601644"/>
            <a:ext cx="3098043" cy="2123658"/>
          </a:xfrm>
          <a:prstGeom prst="rect">
            <a:avLst/>
          </a:prstGeom>
          <a:noFill/>
        </p:spPr>
        <p:txBody>
          <a:bodyPr wrap="square" rtlCol="0">
            <a:spAutoFit/>
          </a:bodyPr>
          <a:lstStyle/>
          <a:p>
            <a:pPr algn="ctr"/>
            <a:r>
              <a:rPr lang="en-GB" sz="4400"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GB" sz="4400"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GB" sz="4400"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chia </a:t>
            </a:r>
            <a:r>
              <a:rPr lang="en-GB" sz="4400"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sẻ</a:t>
            </a:r>
            <a:r>
              <a:rPr lang="en-GB" sz="4400"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GB" sz="440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trước</a:t>
            </a:r>
            <a:r>
              <a:rPr lang="en-GB" sz="440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lớp</a:t>
            </a:r>
            <a:endParaRPr lang="en-US" sz="4400"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587597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6085" y="183370"/>
            <a:ext cx="11252718" cy="523220"/>
          </a:xfrm>
          <a:prstGeom prst="rect">
            <a:avLst/>
          </a:prstGeom>
          <a:noFill/>
        </p:spPr>
        <p:txBody>
          <a:bodyPr wrap="square" rtlCol="0">
            <a:spAutoFit/>
          </a:bodyPr>
          <a:lstStyle/>
          <a:p>
            <a:r>
              <a:rPr lang="vi-VN" sz="2800" b="1" dirty="0"/>
              <a:t>2. </a:t>
            </a:r>
            <a:r>
              <a:rPr lang="en-US" sz="2800" b="1" dirty="0" err="1"/>
              <a:t>Viết</a:t>
            </a:r>
            <a:r>
              <a:rPr lang="en-US" sz="2800" b="1" dirty="0"/>
              <a:t> </a:t>
            </a:r>
            <a:r>
              <a:rPr lang="en-US" sz="2800" b="1" dirty="0" err="1"/>
              <a:t>một</a:t>
            </a:r>
            <a:r>
              <a:rPr lang="en-US" sz="2800" b="1" dirty="0"/>
              <a:t> </a:t>
            </a:r>
            <a:r>
              <a:rPr lang="en-US" sz="2800" b="1" dirty="0" err="1"/>
              <a:t>đoạn</a:t>
            </a:r>
            <a:r>
              <a:rPr lang="en-US" sz="2800" b="1" dirty="0"/>
              <a:t> </a:t>
            </a:r>
            <a:r>
              <a:rPr lang="en-US" sz="2800" b="1" dirty="0" err="1"/>
              <a:t>văn</a:t>
            </a:r>
            <a:r>
              <a:rPr lang="en-US" sz="2800" b="1" dirty="0"/>
              <a:t> </a:t>
            </a:r>
            <a:r>
              <a:rPr lang="en-US" sz="2800" b="1" dirty="0" err="1"/>
              <a:t>ngắn</a:t>
            </a:r>
            <a:r>
              <a:rPr lang="en-US" sz="2800" b="1" dirty="0"/>
              <a:t> </a:t>
            </a:r>
            <a:r>
              <a:rPr lang="en-US" sz="2800" b="1" dirty="0" err="1"/>
              <a:t>tả</a:t>
            </a:r>
            <a:r>
              <a:rPr lang="en-US" sz="2800" b="1" dirty="0"/>
              <a:t> </a:t>
            </a:r>
            <a:r>
              <a:rPr lang="en-US" sz="2800" b="1" dirty="0" err="1"/>
              <a:t>về</a:t>
            </a:r>
            <a:r>
              <a:rPr lang="en-US" sz="2800" b="1" dirty="0"/>
              <a:t> </a:t>
            </a:r>
            <a:r>
              <a:rPr lang="en-US" sz="2800" b="1" dirty="0" err="1"/>
              <a:t>cảnh</a:t>
            </a:r>
            <a:r>
              <a:rPr lang="en-US" sz="2800" b="1" dirty="0"/>
              <a:t> </a:t>
            </a:r>
            <a:r>
              <a:rPr lang="en-US" sz="2800" b="1" dirty="0" err="1"/>
              <a:t>đẹp</a:t>
            </a:r>
            <a:r>
              <a:rPr lang="en-US" sz="2800" b="1" dirty="0"/>
              <a:t> </a:t>
            </a:r>
            <a:r>
              <a:rPr lang="en-US" sz="2800" b="1" dirty="0" err="1"/>
              <a:t>em</a:t>
            </a:r>
            <a:r>
              <a:rPr lang="en-US" sz="2800" b="1" dirty="0"/>
              <a:t> </a:t>
            </a:r>
            <a:r>
              <a:rPr lang="en-US" sz="2800" b="1" dirty="0" err="1"/>
              <a:t>đã</a:t>
            </a:r>
            <a:r>
              <a:rPr lang="en-US" sz="2800" b="1" dirty="0"/>
              <a:t> </a:t>
            </a:r>
            <a:r>
              <a:rPr lang="en-US" sz="2800" b="1" dirty="0" err="1"/>
              <a:t>chọn</a:t>
            </a:r>
            <a:r>
              <a:rPr lang="en-US" sz="2800" b="1" dirty="0"/>
              <a:t>.</a:t>
            </a:r>
          </a:p>
        </p:txBody>
      </p:sp>
      <p:sp>
        <p:nvSpPr>
          <p:cNvPr id="12" name="TextBox 11">
            <a:extLst>
              <a:ext uri="{FF2B5EF4-FFF2-40B4-BE49-F238E27FC236}">
                <a16:creationId xmlns:a16="http://schemas.microsoft.com/office/drawing/2014/main" id="{94B793D8-E591-48B8-9F26-EFA353098046}"/>
              </a:ext>
            </a:extLst>
          </p:cNvPr>
          <p:cNvSpPr txBox="1"/>
          <p:nvPr/>
        </p:nvSpPr>
        <p:spPr>
          <a:xfrm>
            <a:off x="2435033" y="738662"/>
            <a:ext cx="8224258" cy="1446550"/>
          </a:xfrm>
          <a:prstGeom prst="rect">
            <a:avLst/>
          </a:prstGeom>
          <a:noFill/>
        </p:spPr>
        <p:txBody>
          <a:bodyPr wrap="square" rtlCol="0">
            <a:spAutoFit/>
          </a:bodyPr>
          <a:lstStyle/>
          <a:p>
            <a:pPr algn="ctr"/>
            <a:r>
              <a:rPr lang="en-US" sz="4400" dirty="0">
                <a:ln>
                  <a:solidFill>
                    <a:srgbClr val="FF0000"/>
                  </a:solidFill>
                </a:ln>
                <a:solidFill>
                  <a:schemeClr val="accent2">
                    <a:lumMod val="50000"/>
                  </a:schemeClr>
                </a:solidFill>
                <a:latin typeface="+mj-lt"/>
              </a:rPr>
              <a:t>TRÌNH BÀY ĐOẠN VĂN VÀO VỞ BÀI TẬP </a:t>
            </a:r>
            <a:r>
              <a:rPr lang="en-US" sz="4400" err="1">
                <a:ln>
                  <a:solidFill>
                    <a:srgbClr val="FF0000"/>
                  </a:solidFill>
                </a:ln>
                <a:solidFill>
                  <a:schemeClr val="accent2">
                    <a:lumMod val="50000"/>
                  </a:schemeClr>
                </a:solidFill>
                <a:latin typeface="+mj-lt"/>
              </a:rPr>
              <a:t>TIẾNG</a:t>
            </a:r>
            <a:r>
              <a:rPr lang="en-US" sz="4400">
                <a:ln>
                  <a:solidFill>
                    <a:srgbClr val="FF0000"/>
                  </a:solidFill>
                </a:ln>
                <a:solidFill>
                  <a:schemeClr val="accent2">
                    <a:lumMod val="50000"/>
                  </a:schemeClr>
                </a:solidFill>
                <a:latin typeface="+mj-lt"/>
              </a:rPr>
              <a:t> VIỆT</a:t>
            </a:r>
            <a:endParaRPr lang="en-GB" sz="4400" dirty="0">
              <a:ln>
                <a:solidFill>
                  <a:srgbClr val="FF0000"/>
                </a:solidFill>
              </a:ln>
              <a:solidFill>
                <a:schemeClr val="accent2">
                  <a:lumMod val="50000"/>
                </a:schemeClr>
              </a:solidFill>
              <a:latin typeface="+mj-lt"/>
            </a:endParaRPr>
          </a:p>
        </p:txBody>
      </p:sp>
      <p:pic>
        <p:nvPicPr>
          <p:cNvPr id="1028" name="Picture 4" descr="Nói về chương trình yêu thích bằng tiếng Anh (16 Mẫ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429">
                        <a14:foregroundMark x1="15286" y1="8174" x2="16714" y2="28338"/>
                        <a14:foregroundMark x1="67571" y1="6812" x2="76000" y2="63760"/>
                        <a14:foregroundMark x1="66714" y1="54223" x2="67000" y2="62943"/>
                        <a14:foregroundMark x1="49429" y1="67302" x2="61857" y2="80654"/>
                        <a14:foregroundMark x1="43286" y1="85014" x2="57429" y2="98093"/>
                        <a14:foregroundMark x1="72000" y1="87466" x2="95286" y2="91008"/>
                        <a14:foregroundMark x1="92857" y1="86921" x2="97429" y2="89646"/>
                        <a14:foregroundMark x1="1857" y1="85014" x2="9857" y2="94550"/>
                        <a14:foregroundMark x1="68857" y1="6267" x2="89571" y2="35967"/>
                      </a14:backgroundRemoval>
                    </a14:imgEffect>
                  </a14:imgLayer>
                </a14:imgProps>
              </a:ext>
              <a:ext uri="{28A0092B-C50C-407E-A947-70E740481C1C}">
                <a14:useLocalDpi xmlns:a14="http://schemas.microsoft.com/office/drawing/2010/main" val="0"/>
              </a:ext>
            </a:extLst>
          </a:blip>
          <a:srcRect/>
          <a:stretch>
            <a:fillRect/>
          </a:stretch>
        </p:blipFill>
        <p:spPr bwMode="auto">
          <a:xfrm>
            <a:off x="1647491" y="2368142"/>
            <a:ext cx="7015246" cy="392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6019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4" y="289248"/>
            <a:ext cx="11252718" cy="523220"/>
          </a:xfrm>
          <a:prstGeom prst="rect">
            <a:avLst/>
          </a:prstGeom>
          <a:noFill/>
        </p:spPr>
        <p:txBody>
          <a:bodyPr wrap="square" rtlCol="0">
            <a:spAutoFit/>
          </a:bodyPr>
          <a:lstStyle/>
          <a:p>
            <a:r>
              <a:rPr lang="vi-VN" sz="2800" b="1" dirty="0"/>
              <a:t>2. </a:t>
            </a:r>
            <a:r>
              <a:rPr lang="en-US" sz="2800" b="1" dirty="0" err="1"/>
              <a:t>Viết</a:t>
            </a:r>
            <a:r>
              <a:rPr lang="en-US" sz="2800" b="1" dirty="0"/>
              <a:t> </a:t>
            </a:r>
            <a:r>
              <a:rPr lang="en-US" sz="2800" b="1" dirty="0" err="1"/>
              <a:t>một</a:t>
            </a:r>
            <a:r>
              <a:rPr lang="en-US" sz="2800" b="1" dirty="0"/>
              <a:t> </a:t>
            </a:r>
            <a:r>
              <a:rPr lang="en-US" sz="2800" b="1" dirty="0" err="1"/>
              <a:t>đoạn</a:t>
            </a:r>
            <a:r>
              <a:rPr lang="en-US" sz="2800" b="1" dirty="0"/>
              <a:t> </a:t>
            </a:r>
            <a:r>
              <a:rPr lang="en-US" sz="2800" b="1" dirty="0" err="1"/>
              <a:t>văn</a:t>
            </a:r>
            <a:r>
              <a:rPr lang="en-US" sz="2800" b="1" dirty="0"/>
              <a:t> </a:t>
            </a:r>
            <a:r>
              <a:rPr lang="en-US" sz="2800" b="1" dirty="0" err="1"/>
              <a:t>ngắn</a:t>
            </a:r>
            <a:r>
              <a:rPr lang="en-US" sz="2800" b="1" dirty="0"/>
              <a:t> </a:t>
            </a:r>
            <a:r>
              <a:rPr lang="en-US" sz="2800" b="1" dirty="0" err="1"/>
              <a:t>tả</a:t>
            </a:r>
            <a:r>
              <a:rPr lang="en-US" sz="2800" b="1" dirty="0"/>
              <a:t> </a:t>
            </a:r>
            <a:r>
              <a:rPr lang="en-US" sz="2800" b="1" dirty="0" err="1"/>
              <a:t>về</a:t>
            </a:r>
            <a:r>
              <a:rPr lang="en-US" sz="2800" b="1" dirty="0"/>
              <a:t> </a:t>
            </a:r>
            <a:r>
              <a:rPr lang="en-US" sz="2800" b="1" dirty="0" err="1"/>
              <a:t>cảnh</a:t>
            </a:r>
            <a:r>
              <a:rPr lang="en-US" sz="2800" b="1" dirty="0"/>
              <a:t> </a:t>
            </a:r>
            <a:r>
              <a:rPr lang="en-US" sz="2800" b="1" dirty="0" err="1"/>
              <a:t>đẹp</a:t>
            </a:r>
            <a:r>
              <a:rPr lang="en-US" sz="2800" b="1" dirty="0"/>
              <a:t> </a:t>
            </a:r>
            <a:r>
              <a:rPr lang="en-US" sz="2800" b="1" dirty="0" err="1"/>
              <a:t>em</a:t>
            </a:r>
            <a:r>
              <a:rPr lang="en-US" sz="2800" b="1" dirty="0"/>
              <a:t> </a:t>
            </a:r>
            <a:r>
              <a:rPr lang="en-US" sz="2800" b="1" dirty="0" err="1"/>
              <a:t>đã</a:t>
            </a:r>
            <a:r>
              <a:rPr lang="en-US" sz="2800" b="1" dirty="0"/>
              <a:t> </a:t>
            </a:r>
            <a:r>
              <a:rPr lang="en-US" sz="2800" b="1" dirty="0" err="1"/>
              <a:t>chọn</a:t>
            </a:r>
            <a:r>
              <a:rPr lang="en-US" sz="2800" b="1" dirty="0"/>
              <a:t>.</a:t>
            </a:r>
          </a:p>
        </p:txBody>
      </p:sp>
      <p:grpSp>
        <p:nvGrpSpPr>
          <p:cNvPr id="4" name="Group 3"/>
          <p:cNvGrpSpPr/>
          <p:nvPr/>
        </p:nvGrpSpPr>
        <p:grpSpPr>
          <a:xfrm>
            <a:off x="0" y="735466"/>
            <a:ext cx="12488091" cy="6305414"/>
            <a:chOff x="369236" y="812468"/>
            <a:chExt cx="11540613" cy="5731857"/>
          </a:xfrm>
        </p:grpSpPr>
        <p:sp>
          <p:nvSpPr>
            <p:cNvPr id="10" name="任意多边形 2"/>
            <p:cNvSpPr/>
            <p:nvPr/>
          </p:nvSpPr>
          <p:spPr>
            <a:xfrm>
              <a:off x="2954820" y="1147641"/>
              <a:ext cx="5287904" cy="70723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pic>
          <p:nvPicPr>
            <p:cNvPr id="8" name="图片 77">
              <a:extLst>
                <a:ext uri="{FF2B5EF4-FFF2-40B4-BE49-F238E27FC236}">
                  <a16:creationId xmlns:a16="http://schemas.microsoft.com/office/drawing/2014/main" id="{C3C9C1A3-A5C6-DB47-BCD4-159EBF2B1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36" y="812468"/>
              <a:ext cx="11540613" cy="5731857"/>
            </a:xfrm>
            <a:prstGeom prst="rect">
              <a:avLst/>
            </a:prstGeom>
          </p:spPr>
        </p:pic>
      </p:grpSp>
      <p:sp>
        <p:nvSpPr>
          <p:cNvPr id="7" name="文本框 305">
            <a:extLst>
              <a:ext uri="{FF2B5EF4-FFF2-40B4-BE49-F238E27FC236}">
                <a16:creationId xmlns:a16="http://schemas.microsoft.com/office/drawing/2014/main" id="{A54FDA92-AFEC-45A8-B238-DF44C24E08CB}"/>
              </a:ext>
            </a:extLst>
          </p:cNvPr>
          <p:cNvSpPr txBox="1"/>
          <p:nvPr/>
        </p:nvSpPr>
        <p:spPr>
          <a:xfrm>
            <a:off x="4007794" y="1103404"/>
            <a:ext cx="2902459" cy="646331"/>
          </a:xfrm>
          <a:prstGeom prst="rect">
            <a:avLst/>
          </a:prstGeom>
          <a:noFill/>
        </p:spPr>
        <p:txBody>
          <a:bodyPr wrap="square" rtlCol="0">
            <a:spAutoFit/>
          </a:bodyPr>
          <a:lstStyle/>
          <a:p>
            <a:pPr algn="ctr"/>
            <a:r>
              <a:rPr lang="en-US" altLang="zh-CN" sz="3600" dirty="0">
                <a:ln>
                  <a:solidFill>
                    <a:srgbClr val="FF0000"/>
                  </a:solidFill>
                </a:ln>
                <a:solidFill>
                  <a:schemeClr val="bg1"/>
                </a:solidFill>
                <a:effectLst>
                  <a:outerShdw blurRad="38100" dist="38100" dir="2700000" algn="tl">
                    <a:srgbClr val="000000">
                      <a:alpha val="43137"/>
                    </a:srgbClr>
                  </a:outerShdw>
                </a:effectLst>
                <a:latin typeface="iCiel Cadena" panose="02000503000000020004" pitchFamily="2" charset="0"/>
                <a:ea typeface="汉仪小麦体简" panose="00020600040101010101" pitchFamily="18" charset="-122"/>
              </a:rPr>
              <a:t>MẪU 1</a:t>
            </a:r>
            <a:endParaRPr lang="zh-CN" altLang="en-US" sz="3600" dirty="0">
              <a:ln>
                <a:solidFill>
                  <a:srgbClr val="FF0000"/>
                </a:solidFill>
              </a:ln>
              <a:solidFill>
                <a:schemeClr val="bg1"/>
              </a:solidFill>
              <a:effectLst>
                <a:outerShdw blurRad="38100" dist="38100" dir="2700000" algn="tl">
                  <a:srgbClr val="000000">
                    <a:alpha val="43137"/>
                  </a:srgbClr>
                </a:outerShdw>
              </a:effectLst>
              <a:latin typeface="iCiel Cadena" panose="02000503000000020004" pitchFamily="2" charset="0"/>
              <a:ea typeface="汉仪小麦体简" panose="00020600040101010101" pitchFamily="18" charset="-122"/>
            </a:endParaRPr>
          </a:p>
        </p:txBody>
      </p:sp>
      <p:sp>
        <p:nvSpPr>
          <p:cNvPr id="3" name="TextBox 2"/>
          <p:cNvSpPr txBox="1"/>
          <p:nvPr/>
        </p:nvSpPr>
        <p:spPr>
          <a:xfrm>
            <a:off x="513184" y="1837230"/>
            <a:ext cx="10846754" cy="4493538"/>
          </a:xfrm>
          <a:prstGeom prst="rect">
            <a:avLst/>
          </a:prstGeom>
          <a:noFill/>
        </p:spPr>
        <p:txBody>
          <a:bodyPr wrap="square" rtlCol="0">
            <a:spAutoFit/>
          </a:bodyPr>
          <a:lstStyle/>
          <a:p>
            <a:r>
              <a:rPr lang="en-GB" sz="2600" b="1" dirty="0">
                <a:solidFill>
                  <a:srgbClr val="C00000"/>
                </a:solidFill>
              </a:rPr>
              <a:t>      </a:t>
            </a:r>
            <a:r>
              <a:rPr lang="vi-VN" sz="2600" b="1" dirty="0">
                <a:solidFill>
                  <a:srgbClr val="C00000"/>
                </a:solidFill>
              </a:rPr>
              <a:t>Rặng Trường Sơn chạy dọc phía tây lãnh thổ Việt Nam mang lại cao nguyên Tây Nguyên giàu đẹp cho đất nước. Tây Nguyên có những cánh rừng già trùng điệp, những thung lũng trù phú với những vạt đồi nương trồng lúa, khoai mì, cà phê bạt ngàn nhìn hút tầm mắt. Từng đồi cỏ tranh xanh mướt mát dịu lẫn trong vườn chuối, vườn sầu riêng, vườn bơ. Có cả những vạt đồi ngô xanh rì rào đang kỳ trổ cờ, thụ phấn và đơm bắp. Rừng Tây Nguyên có nhiều gỗ quý và lâm sản có giá trị lớn. Đến thăm Tây Nguyên, em thực sự tự hào về đất nước giàu và đẹp của mình. Em sẽ cố gắng học giỏi để góp sức mình xây dựng quê hương cũng như được đi du lịch suốt dọc chiều dài Tổ quốc.</a:t>
            </a:r>
            <a:endParaRPr lang="en-US" sz="2600" b="1" dirty="0">
              <a:solidFill>
                <a:srgbClr val="C00000"/>
              </a:solidFill>
            </a:endParaRPr>
          </a:p>
        </p:txBody>
      </p:sp>
    </p:spTree>
    <p:extLst>
      <p:ext uri="{BB962C8B-B14F-4D97-AF65-F5344CB8AC3E}">
        <p14:creationId xmlns:p14="http://schemas.microsoft.com/office/powerpoint/2010/main" val="109586299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4" y="289248"/>
            <a:ext cx="11252718" cy="523220"/>
          </a:xfrm>
          <a:prstGeom prst="rect">
            <a:avLst/>
          </a:prstGeom>
          <a:noFill/>
        </p:spPr>
        <p:txBody>
          <a:bodyPr wrap="square" rtlCol="0">
            <a:spAutoFit/>
          </a:bodyPr>
          <a:lstStyle/>
          <a:p>
            <a:r>
              <a:rPr lang="vi-VN" sz="2800" b="1" dirty="0"/>
              <a:t>2. </a:t>
            </a:r>
            <a:r>
              <a:rPr lang="en-US" sz="2800" b="1" dirty="0" err="1"/>
              <a:t>Viết</a:t>
            </a:r>
            <a:r>
              <a:rPr lang="en-US" sz="2800" b="1" dirty="0"/>
              <a:t> </a:t>
            </a:r>
            <a:r>
              <a:rPr lang="en-US" sz="2800" b="1" dirty="0" err="1"/>
              <a:t>một</a:t>
            </a:r>
            <a:r>
              <a:rPr lang="en-US" sz="2800" b="1" dirty="0"/>
              <a:t> </a:t>
            </a:r>
            <a:r>
              <a:rPr lang="en-US" sz="2800" b="1" dirty="0" err="1"/>
              <a:t>đoạn</a:t>
            </a:r>
            <a:r>
              <a:rPr lang="en-US" sz="2800" b="1" dirty="0"/>
              <a:t> </a:t>
            </a:r>
            <a:r>
              <a:rPr lang="en-US" sz="2800" b="1" dirty="0" err="1"/>
              <a:t>văn</a:t>
            </a:r>
            <a:r>
              <a:rPr lang="en-US" sz="2800" b="1" dirty="0"/>
              <a:t> </a:t>
            </a:r>
            <a:r>
              <a:rPr lang="en-US" sz="2800" b="1" dirty="0" err="1"/>
              <a:t>ngắn</a:t>
            </a:r>
            <a:r>
              <a:rPr lang="en-US" sz="2800" b="1" dirty="0"/>
              <a:t> </a:t>
            </a:r>
            <a:r>
              <a:rPr lang="en-US" sz="2800" b="1" dirty="0" err="1"/>
              <a:t>tả</a:t>
            </a:r>
            <a:r>
              <a:rPr lang="en-US" sz="2800" b="1" dirty="0"/>
              <a:t> </a:t>
            </a:r>
            <a:r>
              <a:rPr lang="en-US" sz="2800" b="1" dirty="0" err="1"/>
              <a:t>về</a:t>
            </a:r>
            <a:r>
              <a:rPr lang="en-US" sz="2800" b="1" dirty="0"/>
              <a:t> </a:t>
            </a:r>
            <a:r>
              <a:rPr lang="en-US" sz="2800" b="1" dirty="0" err="1"/>
              <a:t>cảnh</a:t>
            </a:r>
            <a:r>
              <a:rPr lang="en-US" sz="2800" b="1" dirty="0"/>
              <a:t> </a:t>
            </a:r>
            <a:r>
              <a:rPr lang="en-US" sz="2800" b="1" dirty="0" err="1"/>
              <a:t>đẹp</a:t>
            </a:r>
            <a:r>
              <a:rPr lang="en-US" sz="2800" b="1" dirty="0"/>
              <a:t> </a:t>
            </a:r>
            <a:r>
              <a:rPr lang="en-US" sz="2800" b="1" dirty="0" err="1"/>
              <a:t>em</a:t>
            </a:r>
            <a:r>
              <a:rPr lang="en-US" sz="2800" b="1" dirty="0"/>
              <a:t> </a:t>
            </a:r>
            <a:r>
              <a:rPr lang="en-US" sz="2800" b="1" dirty="0" err="1"/>
              <a:t>đã</a:t>
            </a:r>
            <a:r>
              <a:rPr lang="en-US" sz="2800" b="1" dirty="0"/>
              <a:t> </a:t>
            </a:r>
            <a:r>
              <a:rPr lang="en-US" sz="2800" b="1" dirty="0" err="1"/>
              <a:t>chọn</a:t>
            </a:r>
            <a:r>
              <a:rPr lang="en-US" sz="2800" b="1" dirty="0"/>
              <a:t>.</a:t>
            </a:r>
          </a:p>
        </p:txBody>
      </p:sp>
      <p:grpSp>
        <p:nvGrpSpPr>
          <p:cNvPr id="9" name="Group 8"/>
          <p:cNvGrpSpPr/>
          <p:nvPr/>
        </p:nvGrpSpPr>
        <p:grpSpPr>
          <a:xfrm>
            <a:off x="135924" y="812468"/>
            <a:ext cx="12443254" cy="5731857"/>
            <a:chOff x="369236" y="812468"/>
            <a:chExt cx="11540613" cy="5731857"/>
          </a:xfrm>
        </p:grpSpPr>
        <p:grpSp>
          <p:nvGrpSpPr>
            <p:cNvPr id="4" name="Group 3"/>
            <p:cNvGrpSpPr/>
            <p:nvPr/>
          </p:nvGrpSpPr>
          <p:grpSpPr>
            <a:xfrm>
              <a:off x="369236" y="812468"/>
              <a:ext cx="11540613" cy="5731857"/>
              <a:chOff x="369236" y="812468"/>
              <a:chExt cx="11540613" cy="5731857"/>
            </a:xfrm>
          </p:grpSpPr>
          <p:sp>
            <p:nvSpPr>
              <p:cNvPr id="10" name="任意多边形 2"/>
              <p:cNvSpPr/>
              <p:nvPr/>
            </p:nvSpPr>
            <p:spPr>
              <a:xfrm>
                <a:off x="2954820" y="1147641"/>
                <a:ext cx="5287904" cy="70723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pic>
            <p:nvPicPr>
              <p:cNvPr id="8" name="图片 77">
                <a:extLst>
                  <a:ext uri="{FF2B5EF4-FFF2-40B4-BE49-F238E27FC236}">
                    <a16:creationId xmlns:a16="http://schemas.microsoft.com/office/drawing/2014/main" id="{C3C9C1A3-A5C6-DB47-BCD4-159EBF2B1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36" y="812468"/>
                <a:ext cx="11540613" cy="5731857"/>
              </a:xfrm>
              <a:prstGeom prst="rect">
                <a:avLst/>
              </a:prstGeom>
            </p:spPr>
          </p:pic>
        </p:grpSp>
        <p:sp>
          <p:nvSpPr>
            <p:cNvPr id="7" name="文本框 305">
              <a:extLst>
                <a:ext uri="{FF2B5EF4-FFF2-40B4-BE49-F238E27FC236}">
                  <a16:creationId xmlns:a16="http://schemas.microsoft.com/office/drawing/2014/main" id="{A54FDA92-AFEC-45A8-B238-DF44C24E08CB}"/>
                </a:ext>
              </a:extLst>
            </p:cNvPr>
            <p:cNvSpPr txBox="1"/>
            <p:nvPr/>
          </p:nvSpPr>
          <p:spPr>
            <a:xfrm>
              <a:off x="3863846" y="1180406"/>
              <a:ext cx="2902459" cy="646331"/>
            </a:xfrm>
            <a:prstGeom prst="rect">
              <a:avLst/>
            </a:prstGeom>
            <a:noFill/>
          </p:spPr>
          <p:txBody>
            <a:bodyPr wrap="square" rtlCol="0">
              <a:spAutoFit/>
            </a:bodyPr>
            <a:lstStyle/>
            <a:p>
              <a:pPr algn="ctr"/>
              <a:r>
                <a:rPr lang="en-US" altLang="zh-CN" sz="3600" dirty="0" err="1">
                  <a:ln>
                    <a:solidFill>
                      <a:srgbClr val="FF0000"/>
                    </a:solidFill>
                  </a:ln>
                  <a:solidFill>
                    <a:schemeClr val="bg1"/>
                  </a:solidFill>
                  <a:effectLst>
                    <a:outerShdw blurRad="38100" dist="38100" dir="2700000" algn="tl">
                      <a:srgbClr val="000000">
                        <a:alpha val="43137"/>
                      </a:srgbClr>
                    </a:outerShdw>
                  </a:effectLst>
                  <a:latin typeface="iCiel Cadena" panose="02000503000000020004" pitchFamily="2" charset="0"/>
                  <a:ea typeface="汉仪小麦体简" panose="00020600040101010101" pitchFamily="18" charset="-122"/>
                </a:rPr>
                <a:t>MẪU</a:t>
              </a:r>
              <a:r>
                <a:rPr lang="en-US" altLang="zh-CN" sz="3600" dirty="0">
                  <a:ln>
                    <a:solidFill>
                      <a:srgbClr val="FF0000"/>
                    </a:solidFill>
                  </a:ln>
                  <a:solidFill>
                    <a:schemeClr val="bg1"/>
                  </a:solidFill>
                  <a:effectLst>
                    <a:outerShdw blurRad="38100" dist="38100" dir="2700000" algn="tl">
                      <a:srgbClr val="000000">
                        <a:alpha val="43137"/>
                      </a:srgbClr>
                    </a:outerShdw>
                  </a:effectLst>
                  <a:latin typeface="iCiel Cadena" panose="02000503000000020004" pitchFamily="2" charset="0"/>
                  <a:ea typeface="汉仪小麦体简" panose="00020600040101010101" pitchFamily="18" charset="-122"/>
                </a:rPr>
                <a:t> 2</a:t>
              </a:r>
              <a:endParaRPr lang="zh-CN" altLang="en-US" sz="3600" dirty="0">
                <a:ln>
                  <a:solidFill>
                    <a:srgbClr val="FF0000"/>
                  </a:solidFill>
                </a:ln>
                <a:solidFill>
                  <a:schemeClr val="bg1"/>
                </a:solidFill>
                <a:effectLst>
                  <a:outerShdw blurRad="38100" dist="38100" dir="2700000" algn="tl">
                    <a:srgbClr val="000000">
                      <a:alpha val="43137"/>
                    </a:srgbClr>
                  </a:outerShdw>
                </a:effectLst>
                <a:latin typeface="iCiel Cadena" panose="02000503000000020004" pitchFamily="2" charset="0"/>
                <a:ea typeface="汉仪小麦体简" panose="00020600040101010101" pitchFamily="18" charset="-122"/>
              </a:endParaRPr>
            </a:p>
          </p:txBody>
        </p:sp>
      </p:grpSp>
      <p:sp>
        <p:nvSpPr>
          <p:cNvPr id="3" name="TextBox 2"/>
          <p:cNvSpPr txBox="1"/>
          <p:nvPr/>
        </p:nvSpPr>
        <p:spPr>
          <a:xfrm>
            <a:off x="513184" y="1644327"/>
            <a:ext cx="10645540" cy="4401205"/>
          </a:xfrm>
          <a:prstGeom prst="rect">
            <a:avLst/>
          </a:prstGeom>
          <a:noFill/>
        </p:spPr>
        <p:txBody>
          <a:bodyPr wrap="square" rtlCol="0">
            <a:spAutoFit/>
          </a:bodyPr>
          <a:lstStyle/>
          <a:p>
            <a:r>
              <a:rPr lang="en-GB" sz="2800" b="1" dirty="0">
                <a:solidFill>
                  <a:srgbClr val="002060"/>
                </a:solidFill>
              </a:rPr>
              <a:t>      </a:t>
            </a:r>
            <a:r>
              <a:rPr lang="vi-VN" sz="2800" b="1" dirty="0">
                <a:solidFill>
                  <a:srgbClr val="002060"/>
                </a:solidFill>
              </a:rPr>
              <a:t>Nghỉ hè, em được đến thăm biển Vũng Tàu. Vũng Tàu là một thành phố lớn, cách thành phố Hồ Chí Minh khoảng 100km. Nước biển ở đây thật trong xanh. Những con sóng đánh rì rào. Ở gần bãi biển có nhiều điểm nghỉ ngơi, vui chơi. Bờ biển trải dài ngút tầm mắt. Một không gian mênh mông, ngút ngàn là nước, nước xanh trong. Buổi sáng nước biển xanh lơ. Đến trưa dường như biển không hiền hòa như buổi bình minh, nước biển xanh thẳm. Còn khi hoàng hôn buông xuống nước biển đổi màu tím biếc. Vì cảnh sắc và không khí đều tuyệt đẹp, nên du khách kéo đến đây rất đông. Em mong nghỉ hè năm nào cũng được đến đây vui chơi.</a:t>
            </a:r>
            <a:endParaRPr lang="en-US" sz="2800" b="1" dirty="0">
              <a:solidFill>
                <a:srgbClr val="002060"/>
              </a:solidFill>
            </a:endParaRPr>
          </a:p>
        </p:txBody>
      </p:sp>
    </p:spTree>
    <p:extLst>
      <p:ext uri="{BB962C8B-B14F-4D97-AF65-F5344CB8AC3E}">
        <p14:creationId xmlns:p14="http://schemas.microsoft.com/office/powerpoint/2010/main" val="136469482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596</Words>
  <Application>Microsoft Office PowerPoint</Application>
  <PresentationFormat>Widescreen</PresentationFormat>
  <Paragraphs>52</Paragraphs>
  <Slides>17</Slides>
  <Notes>13</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17</vt:i4>
      </vt:variant>
    </vt:vector>
  </HeadingPairs>
  <TitlesOfParts>
    <vt:vector size="36" baseType="lpstr">
      <vt:lpstr>等线</vt:lpstr>
      <vt:lpstr>等线 Light</vt:lpstr>
      <vt:lpstr>黑体</vt:lpstr>
      <vt:lpstr>华文细黑</vt:lpstr>
      <vt:lpstr>Amazone</vt:lpstr>
      <vt:lpstr>Arial</vt:lpstr>
      <vt:lpstr>Arial-Rounded</vt:lpstr>
      <vt:lpstr>Calibri</vt:lpstr>
      <vt:lpstr>iCiel Cadena</vt:lpstr>
      <vt:lpstr>Times New Roman</vt:lpstr>
      <vt:lpstr>印品黑体</vt:lpstr>
      <vt:lpstr>Office 主题​​</vt:lpstr>
      <vt:lpstr>1_Office 主题​​</vt:lpstr>
      <vt:lpstr>Custom Design</vt:lpstr>
      <vt:lpstr>1_Custom Design</vt:lpstr>
      <vt:lpstr>2_Office 主题​​</vt:lpstr>
      <vt:lpstr>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Hà Nguyễn Thị Thu</cp:lastModifiedBy>
  <cp:revision>189</cp:revision>
  <dcterms:created xsi:type="dcterms:W3CDTF">2019-05-21T02:50:11Z</dcterms:created>
  <dcterms:modified xsi:type="dcterms:W3CDTF">2023-01-29T07:14:20Z</dcterms:modified>
</cp:coreProperties>
</file>