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3" r:id="rId3"/>
    <p:sldMasterId id="2147483705" r:id="rId4"/>
    <p:sldMasterId id="2147483728" r:id="rId5"/>
    <p:sldMasterId id="2147483764" r:id="rId6"/>
    <p:sldMasterId id="2147483777" r:id="rId7"/>
    <p:sldMasterId id="2147483789" r:id="rId8"/>
  </p:sldMasterIdLst>
  <p:notesMasterIdLst>
    <p:notesMasterId r:id="rId24"/>
  </p:notesMasterIdLst>
  <p:sldIdLst>
    <p:sldId id="415" r:id="rId9"/>
    <p:sldId id="256" r:id="rId10"/>
    <p:sldId id="257" r:id="rId11"/>
    <p:sldId id="769" r:id="rId12"/>
    <p:sldId id="779" r:id="rId13"/>
    <p:sldId id="781" r:id="rId14"/>
    <p:sldId id="776" r:id="rId15"/>
    <p:sldId id="785" r:id="rId16"/>
    <p:sldId id="472" r:id="rId17"/>
    <p:sldId id="315" r:id="rId18"/>
    <p:sldId id="319" r:id="rId19"/>
    <p:sldId id="318" r:id="rId20"/>
    <p:sldId id="320" r:id="rId21"/>
    <p:sldId id="784" r:id="rId22"/>
    <p:sldId id="771" r:id="rId23"/>
  </p:sldIdLst>
  <p:sldSz cx="16276638" cy="9144000"/>
  <p:notesSz cx="6858000" cy="9144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CC99"/>
    <a:srgbClr val="FF0066"/>
    <a:srgbClr val="FEDEEC"/>
    <a:srgbClr val="FDCFE3"/>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9290" autoAdjust="0"/>
  </p:normalViewPr>
  <p:slideViewPr>
    <p:cSldViewPr>
      <p:cViewPr varScale="1">
        <p:scale>
          <a:sx n="47" d="100"/>
          <a:sy n="47" d="100"/>
        </p:scale>
        <p:origin x="744" y="10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863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25" y="1143000"/>
            <a:ext cx="549275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CA392-FAB1-48E3-95AC-08CBB47FE7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Medium" panose="020B06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Medium" panose="020B0600000000000000" pitchFamily="34" charset="-122"/>
              <a:cs typeface="+mn-cs"/>
            </a:endParaRPr>
          </a:p>
        </p:txBody>
      </p:sp>
    </p:spTree>
    <p:extLst>
      <p:ext uri="{BB962C8B-B14F-4D97-AF65-F5344CB8AC3E}">
        <p14:creationId xmlns:p14="http://schemas.microsoft.com/office/powerpoint/2010/main" val="243078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d85e759916_0_42: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d85e75991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55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248405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9456-000B-49AB-B69D-92E5CD73C85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874C537-F33E-45F8-8E99-4335A095D22B}"/>
              </a:ext>
            </a:extLst>
          </p:cNvPr>
          <p:cNvSpPr>
            <a:spLocks noGrp="1"/>
          </p:cNvSpPr>
          <p:nvPr>
            <p:ph sz="half" idx="1"/>
          </p:nvPr>
        </p:nvSpPr>
        <p:spPr>
          <a:xfrm>
            <a:off x="1119019" y="2434167"/>
            <a:ext cx="6917571" cy="580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0AD8ED1-CCAE-44FA-9C0E-7E09859C4A42}"/>
              </a:ext>
            </a:extLst>
          </p:cNvPr>
          <p:cNvSpPr>
            <a:spLocks noGrp="1"/>
          </p:cNvSpPr>
          <p:nvPr>
            <p:ph sz="half" idx="2"/>
          </p:nvPr>
        </p:nvSpPr>
        <p:spPr>
          <a:xfrm>
            <a:off x="8240048" y="2434167"/>
            <a:ext cx="6917571" cy="580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9A1C0B-D34B-4B53-8FA7-A177ED8F77DC}"/>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6" name="Footer Placeholder 5">
            <a:extLst>
              <a:ext uri="{FF2B5EF4-FFF2-40B4-BE49-F238E27FC236}">
                <a16:creationId xmlns:a16="http://schemas.microsoft.com/office/drawing/2014/main" id="{EE702689-4081-4A2C-8A4F-D26BE19EB4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3DA8FF-A53D-458C-86B3-C8C7FF01F47C}"/>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28643189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7530939"/>
            <a:ext cx="9686148" cy="1024516"/>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007" name="Google Shape;1007;p28"/>
          <p:cNvGrpSpPr/>
          <p:nvPr/>
        </p:nvGrpSpPr>
        <p:grpSpPr>
          <a:xfrm>
            <a:off x="5" y="7655290"/>
            <a:ext cx="9636623" cy="1577489"/>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14" name="Google Shape;1014;p28"/>
          <p:cNvSpPr txBox="1">
            <a:spLocks noGrp="1"/>
          </p:cNvSpPr>
          <p:nvPr>
            <p:ph type="title"/>
          </p:nvPr>
        </p:nvSpPr>
        <p:spPr>
          <a:xfrm>
            <a:off x="1278955" y="960000"/>
            <a:ext cx="6859364" cy="2352533"/>
          </a:xfrm>
          <a:prstGeom prst="rect">
            <a:avLst/>
          </a:prstGeom>
        </p:spPr>
        <p:txBody>
          <a:bodyPr spcFirstLastPara="1" wrap="square" lIns="91417" tIns="91417" rIns="91417" bIns="91417" anchor="ctr" anchorCtr="0">
            <a:noAutofit/>
          </a:bodyPr>
          <a:lstStyle>
            <a:lvl1pPr lvl="0" rtl="0">
              <a:spcBef>
                <a:spcPts val="0"/>
              </a:spcBef>
              <a:spcAft>
                <a:spcPts val="0"/>
              </a:spcAft>
              <a:buSzPts val="3500"/>
              <a:buNone/>
              <a:defRPr sz="17066"/>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651694" y="3462935"/>
            <a:ext cx="6113885" cy="22202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016" name="Google Shape;1016;p28"/>
          <p:cNvSpPr txBox="1"/>
          <p:nvPr/>
        </p:nvSpPr>
        <p:spPr>
          <a:xfrm>
            <a:off x="1280290" y="5730667"/>
            <a:ext cx="6856694" cy="894400"/>
          </a:xfrm>
          <a:prstGeom prst="rect">
            <a:avLst/>
          </a:prstGeom>
          <a:noFill/>
          <a:ln>
            <a:noFill/>
          </a:ln>
        </p:spPr>
        <p:txBody>
          <a:bodyPr spcFirstLastPara="1" wrap="square" lIns="162517" tIns="162517" rIns="162517" bIns="162517" anchor="b" anchorCtr="0">
            <a:noAutofit/>
          </a:bodyPr>
          <a:lstStyle/>
          <a:p>
            <a:pPr marL="0" lvl="0" indent="0" algn="ctr" rtl="0">
              <a:lnSpc>
                <a:spcPct val="100000"/>
              </a:lnSpc>
              <a:spcBef>
                <a:spcPts val="0"/>
              </a:spcBef>
              <a:spcAft>
                <a:spcPts val="0"/>
              </a:spcAft>
              <a:buNone/>
            </a:pPr>
            <a:r>
              <a:rPr lang="en" sz="1867">
                <a:solidFill>
                  <a:srgbClr val="434343"/>
                </a:solidFill>
                <a:latin typeface="Didact Gothic"/>
                <a:ea typeface="Didact Gothic"/>
                <a:cs typeface="Didact Gothic"/>
                <a:sym typeface="Didact Gothic"/>
              </a:rPr>
              <a:t>CREDITS: This presentation template was created by </a:t>
            </a:r>
            <a:r>
              <a:rPr lang="en" sz="1867">
                <a:solidFill>
                  <a:srgbClr val="434343"/>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867">
                <a:solidFill>
                  <a:srgbClr val="434343"/>
                </a:solidFill>
                <a:latin typeface="Didact Gothic"/>
                <a:ea typeface="Didact Gothic"/>
                <a:cs typeface="Didact Gothic"/>
                <a:sym typeface="Didact Gothic"/>
              </a:rPr>
              <a:t>, including icons by </a:t>
            </a:r>
            <a:r>
              <a:rPr lang="en" sz="1867">
                <a:solidFill>
                  <a:srgbClr val="434343"/>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867">
                <a:solidFill>
                  <a:srgbClr val="434343"/>
                </a:solidFill>
                <a:latin typeface="Didact Gothic"/>
                <a:ea typeface="Didact Gothic"/>
                <a:cs typeface="Didact Gothic"/>
                <a:sym typeface="Didact Gothic"/>
              </a:rPr>
              <a:t>, and infographics &amp; images by </a:t>
            </a:r>
            <a:r>
              <a:rPr lang="en" sz="1867">
                <a:solidFill>
                  <a:srgbClr val="434343"/>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867">
                <a:solidFill>
                  <a:srgbClr val="434343"/>
                </a:solidFill>
                <a:latin typeface="Didact Gothic"/>
                <a:ea typeface="Didact Gothic"/>
                <a:cs typeface="Didact Gothic"/>
                <a:sym typeface="Didact Gothic"/>
              </a:rPr>
              <a:t> </a:t>
            </a:r>
            <a:endParaRPr sz="1867">
              <a:solidFill>
                <a:srgbClr val="434343"/>
              </a:solidFill>
              <a:latin typeface="Didact Gothic"/>
              <a:ea typeface="Didact Gothic"/>
              <a:cs typeface="Didact Gothic"/>
              <a:sym typeface="Didact Gothic"/>
            </a:endParaRPr>
          </a:p>
        </p:txBody>
      </p:sp>
      <p:grpSp>
        <p:nvGrpSpPr>
          <p:cNvPr id="1017" name="Google Shape;1017;p28"/>
          <p:cNvGrpSpPr/>
          <p:nvPr/>
        </p:nvGrpSpPr>
        <p:grpSpPr>
          <a:xfrm>
            <a:off x="7470196" y="6885631"/>
            <a:ext cx="10491997" cy="2992443"/>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1032" name="Google Shape;1032;p28"/>
          <p:cNvGrpSpPr/>
          <p:nvPr/>
        </p:nvGrpSpPr>
        <p:grpSpPr>
          <a:xfrm>
            <a:off x="11184948" y="7062638"/>
            <a:ext cx="5110262" cy="21155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35" name="Google Shape;1035;p28"/>
          <p:cNvSpPr/>
          <p:nvPr/>
        </p:nvSpPr>
        <p:spPr>
          <a:xfrm flipH="1">
            <a:off x="15641377" y="4922913"/>
            <a:ext cx="1966073" cy="818097"/>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036" name="Google Shape;1036;p28"/>
          <p:cNvSpPr/>
          <p:nvPr/>
        </p:nvSpPr>
        <p:spPr>
          <a:xfrm>
            <a:off x="-1095516" y="2412974"/>
            <a:ext cx="1862427" cy="58530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037" name="Google Shape;1037;p28"/>
          <p:cNvSpPr/>
          <p:nvPr/>
        </p:nvSpPr>
        <p:spPr>
          <a:xfrm>
            <a:off x="4933987" y="285511"/>
            <a:ext cx="2461528" cy="89571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038" name="Google Shape;1038;p28"/>
          <p:cNvSpPr/>
          <p:nvPr/>
        </p:nvSpPr>
        <p:spPr>
          <a:xfrm flipH="1">
            <a:off x="11283733" y="461777"/>
            <a:ext cx="2461541" cy="773557"/>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1039" name="Google Shape;1039;p28"/>
          <p:cNvGrpSpPr/>
          <p:nvPr/>
        </p:nvGrpSpPr>
        <p:grpSpPr>
          <a:xfrm>
            <a:off x="14079481" y="507480"/>
            <a:ext cx="2097111" cy="7625264"/>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795206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7585383"/>
            <a:ext cx="16276638" cy="1024516"/>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088" name="Google Shape;1088;p30"/>
          <p:cNvGrpSpPr/>
          <p:nvPr/>
        </p:nvGrpSpPr>
        <p:grpSpPr>
          <a:xfrm>
            <a:off x="0" y="7574270"/>
            <a:ext cx="16276638" cy="1577489"/>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099" name="Google Shape;1099;p30"/>
          <p:cNvGrpSpPr/>
          <p:nvPr/>
        </p:nvGrpSpPr>
        <p:grpSpPr>
          <a:xfrm flipH="1">
            <a:off x="13616862" y="7438387"/>
            <a:ext cx="1377468" cy="1761157"/>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03" name="Google Shape;1103;p30"/>
          <p:cNvGrpSpPr/>
          <p:nvPr/>
        </p:nvGrpSpPr>
        <p:grpSpPr>
          <a:xfrm flipH="1">
            <a:off x="14543567" y="7302517"/>
            <a:ext cx="1143125" cy="1971023"/>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07" name="Google Shape;1107;p30"/>
          <p:cNvGrpSpPr/>
          <p:nvPr/>
        </p:nvGrpSpPr>
        <p:grpSpPr>
          <a:xfrm>
            <a:off x="1447895" y="7512410"/>
            <a:ext cx="1377468" cy="1761157"/>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11" name="Google Shape;1111;p30"/>
          <p:cNvGrpSpPr/>
          <p:nvPr/>
        </p:nvGrpSpPr>
        <p:grpSpPr>
          <a:xfrm>
            <a:off x="766658" y="7198426"/>
            <a:ext cx="1143125" cy="1971023"/>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15" name="Google Shape;1115;p30"/>
          <p:cNvGrpSpPr/>
          <p:nvPr/>
        </p:nvGrpSpPr>
        <p:grpSpPr>
          <a:xfrm>
            <a:off x="15039569" y="3318224"/>
            <a:ext cx="1476716" cy="4704489"/>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25" name="Google Shape;1125;p30"/>
          <p:cNvGrpSpPr/>
          <p:nvPr/>
        </p:nvGrpSpPr>
        <p:grpSpPr>
          <a:xfrm>
            <a:off x="14334673" y="7602979"/>
            <a:ext cx="2000937" cy="1514711"/>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29" name="Google Shape;1129;p30"/>
          <p:cNvGrpSpPr/>
          <p:nvPr/>
        </p:nvGrpSpPr>
        <p:grpSpPr>
          <a:xfrm>
            <a:off x="-303130" y="3621824"/>
            <a:ext cx="1476716" cy="4704489"/>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139" name="Google Shape;1139;p30"/>
          <p:cNvGrpSpPr/>
          <p:nvPr/>
        </p:nvGrpSpPr>
        <p:grpSpPr>
          <a:xfrm>
            <a:off x="-122458" y="7635646"/>
            <a:ext cx="2000937" cy="1514711"/>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143" name="Google Shape;1143;p30"/>
          <p:cNvSpPr/>
          <p:nvPr/>
        </p:nvSpPr>
        <p:spPr>
          <a:xfrm>
            <a:off x="2276936" y="99702"/>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144" name="Google Shape;1144;p30"/>
          <p:cNvSpPr/>
          <p:nvPr/>
        </p:nvSpPr>
        <p:spPr>
          <a:xfrm>
            <a:off x="13221434" y="737984"/>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145" name="Google Shape;1145;p30"/>
          <p:cNvSpPr/>
          <p:nvPr/>
        </p:nvSpPr>
        <p:spPr>
          <a:xfrm>
            <a:off x="-464812" y="637556"/>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146" name="Google Shape;1146;p30"/>
          <p:cNvSpPr/>
          <p:nvPr/>
        </p:nvSpPr>
        <p:spPr>
          <a:xfrm>
            <a:off x="10415060" y="-442487"/>
            <a:ext cx="2510147"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15246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3E3F-03FC-47CB-B333-88835ACFFDF3}"/>
              </a:ext>
            </a:extLst>
          </p:cNvPr>
          <p:cNvSpPr>
            <a:spLocks noGrp="1"/>
          </p:cNvSpPr>
          <p:nvPr>
            <p:ph type="title"/>
          </p:nvPr>
        </p:nvSpPr>
        <p:spPr>
          <a:xfrm>
            <a:off x="1121139" y="486836"/>
            <a:ext cx="14038600" cy="1767417"/>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9E75A4-8C15-4DEC-9B21-71D3415BD2C0}"/>
              </a:ext>
            </a:extLst>
          </p:cNvPr>
          <p:cNvSpPr>
            <a:spLocks noGrp="1"/>
          </p:cNvSpPr>
          <p:nvPr>
            <p:ph type="body" idx="1"/>
          </p:nvPr>
        </p:nvSpPr>
        <p:spPr>
          <a:xfrm>
            <a:off x="1121141" y="2241551"/>
            <a:ext cx="6885780" cy="1098549"/>
          </a:xfrm>
        </p:spPr>
        <p:txBody>
          <a:bodyPr anchor="b"/>
          <a:lstStyle>
            <a:lvl1pPr marL="0" indent="0">
              <a:buNone/>
              <a:defRPr sz="3200" b="1"/>
            </a:lvl1pPr>
            <a:lvl2pPr marL="609511" indent="0">
              <a:buNone/>
              <a:defRPr sz="2667" b="1"/>
            </a:lvl2pPr>
            <a:lvl3pPr marL="1219024" indent="0">
              <a:buNone/>
              <a:defRPr sz="2400" b="1"/>
            </a:lvl3pPr>
            <a:lvl4pPr marL="1828537" indent="0">
              <a:buNone/>
              <a:defRPr sz="2133" b="1"/>
            </a:lvl4pPr>
            <a:lvl5pPr marL="2438048" indent="0">
              <a:buNone/>
              <a:defRPr sz="2133" b="1"/>
            </a:lvl5pPr>
            <a:lvl6pPr marL="3047560" indent="0">
              <a:buNone/>
              <a:defRPr sz="2133" b="1"/>
            </a:lvl6pPr>
            <a:lvl7pPr marL="3657070" indent="0">
              <a:buNone/>
              <a:defRPr sz="2133" b="1"/>
            </a:lvl7pPr>
            <a:lvl8pPr marL="4266584" indent="0">
              <a:buNone/>
              <a:defRPr sz="2133" b="1"/>
            </a:lvl8pPr>
            <a:lvl9pPr marL="487609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9BC8BA4-AA32-4B1E-A4A5-0246D4F10C1D}"/>
              </a:ext>
            </a:extLst>
          </p:cNvPr>
          <p:cNvSpPr>
            <a:spLocks noGrp="1"/>
          </p:cNvSpPr>
          <p:nvPr>
            <p:ph sz="half" idx="2"/>
          </p:nvPr>
        </p:nvSpPr>
        <p:spPr>
          <a:xfrm>
            <a:off x="1121141"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16A1FD-8EB1-4A85-A073-E30E4DE71A92}"/>
              </a:ext>
            </a:extLst>
          </p:cNvPr>
          <p:cNvSpPr>
            <a:spLocks noGrp="1"/>
          </p:cNvSpPr>
          <p:nvPr>
            <p:ph type="body" sz="quarter" idx="3"/>
          </p:nvPr>
        </p:nvSpPr>
        <p:spPr>
          <a:xfrm>
            <a:off x="8240049" y="2241551"/>
            <a:ext cx="6919691" cy="1098549"/>
          </a:xfrm>
        </p:spPr>
        <p:txBody>
          <a:bodyPr anchor="b"/>
          <a:lstStyle>
            <a:lvl1pPr marL="0" indent="0">
              <a:buNone/>
              <a:defRPr sz="3200" b="1"/>
            </a:lvl1pPr>
            <a:lvl2pPr marL="609511" indent="0">
              <a:buNone/>
              <a:defRPr sz="2667" b="1"/>
            </a:lvl2pPr>
            <a:lvl3pPr marL="1219024" indent="0">
              <a:buNone/>
              <a:defRPr sz="2400" b="1"/>
            </a:lvl3pPr>
            <a:lvl4pPr marL="1828537" indent="0">
              <a:buNone/>
              <a:defRPr sz="2133" b="1"/>
            </a:lvl4pPr>
            <a:lvl5pPr marL="2438048" indent="0">
              <a:buNone/>
              <a:defRPr sz="2133" b="1"/>
            </a:lvl5pPr>
            <a:lvl6pPr marL="3047560" indent="0">
              <a:buNone/>
              <a:defRPr sz="2133" b="1"/>
            </a:lvl6pPr>
            <a:lvl7pPr marL="3657070" indent="0">
              <a:buNone/>
              <a:defRPr sz="2133" b="1"/>
            </a:lvl7pPr>
            <a:lvl8pPr marL="4266584" indent="0">
              <a:buNone/>
              <a:defRPr sz="2133" b="1"/>
            </a:lvl8pPr>
            <a:lvl9pPr marL="487609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D9C4448-3883-4A80-A2B8-6FF3EA0C957A}"/>
              </a:ext>
            </a:extLst>
          </p:cNvPr>
          <p:cNvSpPr>
            <a:spLocks noGrp="1"/>
          </p:cNvSpPr>
          <p:nvPr>
            <p:ph sz="quarter" idx="4"/>
          </p:nvPr>
        </p:nvSpPr>
        <p:spPr>
          <a:xfrm>
            <a:off x="8240049"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F07A637-A98D-4E3B-B4C8-5382E8B99A6C}"/>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8" name="Footer Placeholder 7">
            <a:extLst>
              <a:ext uri="{FF2B5EF4-FFF2-40B4-BE49-F238E27FC236}">
                <a16:creationId xmlns:a16="http://schemas.microsoft.com/office/drawing/2014/main" id="{64A4FF5C-96EF-4229-8257-D4B9FA13C1A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9C58A9-98A7-46A0-B8A6-CCEE294E43A7}"/>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1054041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F8C2-8765-4A26-9A1A-94BB9B57F1A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E3D4CBD-0F3E-4BE3-A3FE-1A359D12C931}"/>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4" name="Footer Placeholder 3">
            <a:extLst>
              <a:ext uri="{FF2B5EF4-FFF2-40B4-BE49-F238E27FC236}">
                <a16:creationId xmlns:a16="http://schemas.microsoft.com/office/drawing/2014/main" id="{66580C39-06EB-4871-9B40-62EE9EFEF8A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DC38F74-0245-4AB0-AFD8-2E4BCE6D6994}"/>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290907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A342B9-F70D-4E2F-9800-17823D0B127F}"/>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3" name="Footer Placeholder 2">
            <a:extLst>
              <a:ext uri="{FF2B5EF4-FFF2-40B4-BE49-F238E27FC236}">
                <a16:creationId xmlns:a16="http://schemas.microsoft.com/office/drawing/2014/main" id="{3A196FAA-7007-4579-B8E2-2DA3F347EF0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6644A1D-D55C-4C7A-B46E-0EA6490F6D53}"/>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515373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D6CA-E6E9-4251-A70B-693A884ED836}"/>
              </a:ext>
            </a:extLst>
          </p:cNvPr>
          <p:cNvSpPr>
            <a:spLocks noGrp="1"/>
          </p:cNvSpPr>
          <p:nvPr>
            <p:ph type="title"/>
          </p:nvPr>
        </p:nvSpPr>
        <p:spPr>
          <a:xfrm>
            <a:off x="1121142" y="609600"/>
            <a:ext cx="5249639" cy="2133600"/>
          </a:xfrm>
        </p:spPr>
        <p:txBody>
          <a:bodyPr anchor="b"/>
          <a:lstStyle>
            <a:lvl1pPr>
              <a:defRPr sz="4267"/>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00B7B6-7035-4FBE-AE1B-CB74F3930630}"/>
              </a:ext>
            </a:extLst>
          </p:cNvPr>
          <p:cNvSpPr>
            <a:spLocks noGrp="1"/>
          </p:cNvSpPr>
          <p:nvPr>
            <p:ph idx="1"/>
          </p:nvPr>
        </p:nvSpPr>
        <p:spPr>
          <a:xfrm>
            <a:off x="6919691" y="1316571"/>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4B2E4B-E78A-473D-81D3-A7BD2D51A12C}"/>
              </a:ext>
            </a:extLst>
          </p:cNvPr>
          <p:cNvSpPr>
            <a:spLocks noGrp="1"/>
          </p:cNvSpPr>
          <p:nvPr>
            <p:ph type="body" sz="half" idx="2"/>
          </p:nvPr>
        </p:nvSpPr>
        <p:spPr>
          <a:xfrm>
            <a:off x="1121142" y="2743203"/>
            <a:ext cx="5249639" cy="5082117"/>
          </a:xfrm>
        </p:spPr>
        <p:txBody>
          <a:bodyPr/>
          <a:lstStyle>
            <a:lvl1pPr marL="0" indent="0">
              <a:buNone/>
              <a:defRPr sz="2133"/>
            </a:lvl1pPr>
            <a:lvl2pPr marL="609511" indent="0">
              <a:buNone/>
              <a:defRPr sz="1867"/>
            </a:lvl2pPr>
            <a:lvl3pPr marL="1219024" indent="0">
              <a:buNone/>
              <a:defRPr sz="1600"/>
            </a:lvl3pPr>
            <a:lvl4pPr marL="1828537" indent="0">
              <a:buNone/>
              <a:defRPr sz="1333"/>
            </a:lvl4pPr>
            <a:lvl5pPr marL="2438048" indent="0">
              <a:buNone/>
              <a:defRPr sz="1333"/>
            </a:lvl5pPr>
            <a:lvl6pPr marL="3047560" indent="0">
              <a:buNone/>
              <a:defRPr sz="1333"/>
            </a:lvl6pPr>
            <a:lvl7pPr marL="3657070" indent="0">
              <a:buNone/>
              <a:defRPr sz="1333"/>
            </a:lvl7pPr>
            <a:lvl8pPr marL="4266584" indent="0">
              <a:buNone/>
              <a:defRPr sz="1333"/>
            </a:lvl8pPr>
            <a:lvl9pPr marL="487609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8CEC3EB-A3DB-4459-95B5-F3FD0AB65A14}"/>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6" name="Footer Placeholder 5">
            <a:extLst>
              <a:ext uri="{FF2B5EF4-FFF2-40B4-BE49-F238E27FC236}">
                <a16:creationId xmlns:a16="http://schemas.microsoft.com/office/drawing/2014/main" id="{CBE1F537-C8C8-4B1E-B34C-DEBEDB313F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E1A8D7E-AF74-4D90-A9A4-61E21000B0B5}"/>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574082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080D-1719-49BC-9A91-9AEB44C99399}"/>
              </a:ext>
            </a:extLst>
          </p:cNvPr>
          <p:cNvSpPr>
            <a:spLocks noGrp="1"/>
          </p:cNvSpPr>
          <p:nvPr>
            <p:ph type="title"/>
          </p:nvPr>
        </p:nvSpPr>
        <p:spPr>
          <a:xfrm>
            <a:off x="1121142" y="609600"/>
            <a:ext cx="5249639" cy="2133600"/>
          </a:xfrm>
        </p:spPr>
        <p:txBody>
          <a:bodyPr anchor="b"/>
          <a:lstStyle>
            <a:lvl1pPr>
              <a:defRPr sz="4267"/>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9B3E6DE-50A7-4B35-8901-82849C75E426}"/>
              </a:ext>
            </a:extLst>
          </p:cNvPr>
          <p:cNvSpPr>
            <a:spLocks noGrp="1"/>
          </p:cNvSpPr>
          <p:nvPr>
            <p:ph type="pic" idx="1"/>
          </p:nvPr>
        </p:nvSpPr>
        <p:spPr>
          <a:xfrm>
            <a:off x="6919691" y="1316571"/>
            <a:ext cx="8240048" cy="6498167"/>
          </a:xfrm>
        </p:spPr>
        <p:txBody>
          <a:bodyPr/>
          <a:lstStyle>
            <a:lvl1pPr marL="0" indent="0">
              <a:buNone/>
              <a:defRPr sz="4267"/>
            </a:lvl1pPr>
            <a:lvl2pPr marL="609511" indent="0">
              <a:buNone/>
              <a:defRPr sz="3733"/>
            </a:lvl2pPr>
            <a:lvl3pPr marL="1219024" indent="0">
              <a:buNone/>
              <a:defRPr sz="3200"/>
            </a:lvl3pPr>
            <a:lvl4pPr marL="1828537" indent="0">
              <a:buNone/>
              <a:defRPr sz="2667"/>
            </a:lvl4pPr>
            <a:lvl5pPr marL="2438048" indent="0">
              <a:buNone/>
              <a:defRPr sz="2667"/>
            </a:lvl5pPr>
            <a:lvl6pPr marL="3047560" indent="0">
              <a:buNone/>
              <a:defRPr sz="2667"/>
            </a:lvl6pPr>
            <a:lvl7pPr marL="3657070" indent="0">
              <a:buNone/>
              <a:defRPr sz="2667"/>
            </a:lvl7pPr>
            <a:lvl8pPr marL="4266584" indent="0">
              <a:buNone/>
              <a:defRPr sz="2667"/>
            </a:lvl8pPr>
            <a:lvl9pPr marL="4876097" indent="0">
              <a:buNone/>
              <a:defRPr sz="2667"/>
            </a:lvl9pPr>
          </a:lstStyle>
          <a:p>
            <a:endParaRPr lang="vi-VN"/>
          </a:p>
        </p:txBody>
      </p:sp>
      <p:sp>
        <p:nvSpPr>
          <p:cNvPr id="4" name="Text Placeholder 3">
            <a:extLst>
              <a:ext uri="{FF2B5EF4-FFF2-40B4-BE49-F238E27FC236}">
                <a16:creationId xmlns:a16="http://schemas.microsoft.com/office/drawing/2014/main" id="{DE38D514-15FA-42D6-A7F0-1CD97A9E60CE}"/>
              </a:ext>
            </a:extLst>
          </p:cNvPr>
          <p:cNvSpPr>
            <a:spLocks noGrp="1"/>
          </p:cNvSpPr>
          <p:nvPr>
            <p:ph type="body" sz="half" idx="2"/>
          </p:nvPr>
        </p:nvSpPr>
        <p:spPr>
          <a:xfrm>
            <a:off x="1121142" y="2743203"/>
            <a:ext cx="5249639" cy="5082117"/>
          </a:xfrm>
        </p:spPr>
        <p:txBody>
          <a:bodyPr/>
          <a:lstStyle>
            <a:lvl1pPr marL="0" indent="0">
              <a:buNone/>
              <a:defRPr sz="2133"/>
            </a:lvl1pPr>
            <a:lvl2pPr marL="609511" indent="0">
              <a:buNone/>
              <a:defRPr sz="1867"/>
            </a:lvl2pPr>
            <a:lvl3pPr marL="1219024" indent="0">
              <a:buNone/>
              <a:defRPr sz="1600"/>
            </a:lvl3pPr>
            <a:lvl4pPr marL="1828537" indent="0">
              <a:buNone/>
              <a:defRPr sz="1333"/>
            </a:lvl4pPr>
            <a:lvl5pPr marL="2438048" indent="0">
              <a:buNone/>
              <a:defRPr sz="1333"/>
            </a:lvl5pPr>
            <a:lvl6pPr marL="3047560" indent="0">
              <a:buNone/>
              <a:defRPr sz="1333"/>
            </a:lvl6pPr>
            <a:lvl7pPr marL="3657070" indent="0">
              <a:buNone/>
              <a:defRPr sz="1333"/>
            </a:lvl7pPr>
            <a:lvl8pPr marL="4266584" indent="0">
              <a:buNone/>
              <a:defRPr sz="1333"/>
            </a:lvl8pPr>
            <a:lvl9pPr marL="487609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32B82F5-1553-4249-A715-ECA1F6BEA572}"/>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6" name="Footer Placeholder 5">
            <a:extLst>
              <a:ext uri="{FF2B5EF4-FFF2-40B4-BE49-F238E27FC236}">
                <a16:creationId xmlns:a16="http://schemas.microsoft.com/office/drawing/2014/main" id="{04A6AB57-4FA7-4705-B684-F9485EE2197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2CDBF45-FAA6-4CA3-9F13-64E1E6396698}"/>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3786790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5696-35EF-400F-879C-FB015A98550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51D571B-D19D-499E-87FD-24D32864CC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E26E3C-72F1-4BE4-94A0-4AED4219B135}"/>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5" name="Footer Placeholder 4">
            <a:extLst>
              <a:ext uri="{FF2B5EF4-FFF2-40B4-BE49-F238E27FC236}">
                <a16:creationId xmlns:a16="http://schemas.microsoft.com/office/drawing/2014/main" id="{6527145E-7FB3-4975-9F86-EEDF089A97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BAD60EA-88D9-4C4D-8B66-BBBC014207D8}"/>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3085586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A24DF-41E0-4108-BF73-AB30FE02FB53}"/>
              </a:ext>
            </a:extLst>
          </p:cNvPr>
          <p:cNvSpPr>
            <a:spLocks noGrp="1"/>
          </p:cNvSpPr>
          <p:nvPr>
            <p:ph type="title" orient="vert"/>
          </p:nvPr>
        </p:nvSpPr>
        <p:spPr>
          <a:xfrm>
            <a:off x="11647970" y="486838"/>
            <a:ext cx="3509650" cy="774911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9A4075-B6D0-4E18-A6B4-DF48842FD958}"/>
              </a:ext>
            </a:extLst>
          </p:cNvPr>
          <p:cNvSpPr>
            <a:spLocks noGrp="1"/>
          </p:cNvSpPr>
          <p:nvPr>
            <p:ph type="body" orient="vert" idx="1"/>
          </p:nvPr>
        </p:nvSpPr>
        <p:spPr>
          <a:xfrm>
            <a:off x="1119020" y="486838"/>
            <a:ext cx="10325492" cy="77491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CA5C4B-0FAE-4156-9363-4F8A5EA26661}"/>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5" name="Footer Placeholder 4">
            <a:extLst>
              <a:ext uri="{FF2B5EF4-FFF2-40B4-BE49-F238E27FC236}">
                <a16:creationId xmlns:a16="http://schemas.microsoft.com/office/drawing/2014/main" id="{2AE903BE-64AC-474F-B228-B6C122EEB8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6FDD16-8031-431D-8F12-C8624F217CEC}"/>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52190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80DF41-5A94-447F-8133-48D51F155CFD}"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871959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77885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002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9"/>
            <a:ext cx="13835142" cy="1816100"/>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0DF41-5A94-447F-8133-48D51F155CFD}"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432057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1600202"/>
            <a:ext cx="7188848" cy="4525433"/>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1600202"/>
            <a:ext cx="7188848" cy="4525433"/>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0DF41-5A94-447F-8133-48D51F155CFD}"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534758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5"/>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8"/>
            <a:ext cx="7191675" cy="853017"/>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10" y="2046818"/>
            <a:ext cx="7194500" cy="853017"/>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8268310" y="2899833"/>
            <a:ext cx="7194500" cy="5268384"/>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0DF41-5A94-447F-8133-48D51F155CFD}"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18484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0DF41-5A94-447F-8133-48D51F155CFD}"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210792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0DF41-5A94-447F-8133-48D51F155CFD}"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042889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6"/>
            <a:ext cx="5354902" cy="154940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6363714" y="364070"/>
            <a:ext cx="9099093" cy="7804151"/>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4" y="1913470"/>
            <a:ext cx="5354902" cy="6254751"/>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313416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4" y="6400801"/>
            <a:ext cx="9765983" cy="755652"/>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3190334" y="817033"/>
            <a:ext cx="9765983" cy="54864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3190334" y="7156451"/>
            <a:ext cx="9765983" cy="1073151"/>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135120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772878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275167"/>
            <a:ext cx="3662244" cy="585046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275167"/>
            <a:ext cx="10715453" cy="58504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449766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0DF1-3275-0A4A-3AB2-10AECE95C066}"/>
              </a:ext>
            </a:extLst>
          </p:cNvPr>
          <p:cNvSpPr>
            <a:spLocks noGrp="1"/>
          </p:cNvSpPr>
          <p:nvPr>
            <p:ph type="ctrTitle"/>
          </p:nvPr>
        </p:nvSpPr>
        <p:spPr>
          <a:xfrm>
            <a:off x="2034580" y="1496484"/>
            <a:ext cx="12207479" cy="3183467"/>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8D7E0F0-CCD5-72CC-32DF-28FA38678BAE}"/>
              </a:ext>
            </a:extLst>
          </p:cNvPr>
          <p:cNvSpPr>
            <a:spLocks noGrp="1"/>
          </p:cNvSpPr>
          <p:nvPr>
            <p:ph type="subTitle" idx="1"/>
          </p:nvPr>
        </p:nvSpPr>
        <p:spPr>
          <a:xfrm>
            <a:off x="2034580" y="4802717"/>
            <a:ext cx="12207479" cy="220768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E313B20-772F-A552-78A9-47569CBF6CC3}"/>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5" name="Footer Placeholder 4">
            <a:extLst>
              <a:ext uri="{FF2B5EF4-FFF2-40B4-BE49-F238E27FC236}">
                <a16:creationId xmlns:a16="http://schemas.microsoft.com/office/drawing/2014/main" id="{B6A39F60-FA39-2929-3454-93AC6A93AD8B}"/>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1FF8B-34D0-8CE3-2B21-FCA925D0793A}"/>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9933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9859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EB13-2031-6A50-38FF-93C687805F89}"/>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53687EC-3218-0389-D65F-380E9F14E79B}"/>
              </a:ext>
            </a:extLst>
          </p:cNvPr>
          <p:cNvSpPr>
            <a:spLocks noGrp="1"/>
          </p:cNvSpPr>
          <p:nvPr>
            <p:ph idx="1"/>
          </p:nvPr>
        </p:nvSpPr>
        <p:spPr>
          <a:xfrm>
            <a:off x="1119019" y="2434167"/>
            <a:ext cx="14038600"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8359F-2A0F-2612-0839-CD6ED9E9DFFD}"/>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5" name="Footer Placeholder 4">
            <a:extLst>
              <a:ext uri="{FF2B5EF4-FFF2-40B4-BE49-F238E27FC236}">
                <a16:creationId xmlns:a16="http://schemas.microsoft.com/office/drawing/2014/main" id="{F69CEC1E-09F9-86E7-DE17-3E3208455599}"/>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74092-D289-6658-C37D-EFAF3D172E14}"/>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419990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6456-2ACA-F66E-F1D6-81A2572A2EEB}"/>
              </a:ext>
            </a:extLst>
          </p:cNvPr>
          <p:cNvSpPr>
            <a:spLocks noGrp="1"/>
          </p:cNvSpPr>
          <p:nvPr>
            <p:ph type="title"/>
          </p:nvPr>
        </p:nvSpPr>
        <p:spPr>
          <a:xfrm>
            <a:off x="1110542" y="2279652"/>
            <a:ext cx="14038600" cy="3803649"/>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3DF3CE7-8A0F-49D9-9BB5-365CD0A12B00}"/>
              </a:ext>
            </a:extLst>
          </p:cNvPr>
          <p:cNvSpPr>
            <a:spLocks noGrp="1"/>
          </p:cNvSpPr>
          <p:nvPr>
            <p:ph type="body" idx="1"/>
          </p:nvPr>
        </p:nvSpPr>
        <p:spPr>
          <a:xfrm>
            <a:off x="1110542" y="6119285"/>
            <a:ext cx="14038600" cy="2000249"/>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0D23C-D5BA-3487-59CF-58D31CF2EF9E}"/>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5" name="Footer Placeholder 4">
            <a:extLst>
              <a:ext uri="{FF2B5EF4-FFF2-40B4-BE49-F238E27FC236}">
                <a16:creationId xmlns:a16="http://schemas.microsoft.com/office/drawing/2014/main" id="{EC886E82-99AA-ABB7-1622-D64DE559240E}"/>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EF1439-48E0-55A3-84EA-0034F256501B}"/>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895138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06CA-0569-74DF-3C5E-4C93CDD1FC85}"/>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7D955C-266C-0B55-2563-4AD38424154A}"/>
              </a:ext>
            </a:extLst>
          </p:cNvPr>
          <p:cNvSpPr>
            <a:spLocks noGrp="1"/>
          </p:cNvSpPr>
          <p:nvPr>
            <p:ph sz="half" idx="1"/>
          </p:nvPr>
        </p:nvSpPr>
        <p:spPr>
          <a:xfrm>
            <a:off x="1119019"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EFC2B-F70C-FC06-EB2D-B9673D9C2D74}"/>
              </a:ext>
            </a:extLst>
          </p:cNvPr>
          <p:cNvSpPr>
            <a:spLocks noGrp="1"/>
          </p:cNvSpPr>
          <p:nvPr>
            <p:ph sz="half" idx="2"/>
          </p:nvPr>
        </p:nvSpPr>
        <p:spPr>
          <a:xfrm>
            <a:off x="8240048"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EB56B-88AA-1380-E64D-970CD846DB9F}"/>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6" name="Footer Placeholder 5">
            <a:extLst>
              <a:ext uri="{FF2B5EF4-FFF2-40B4-BE49-F238E27FC236}">
                <a16:creationId xmlns:a16="http://schemas.microsoft.com/office/drawing/2014/main" id="{B8EE054F-9B37-C697-F53A-4497BF999D47}"/>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83215-CEA0-6F51-84B7-B828BDEFFF59}"/>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981455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F356-56D9-6C41-1EB7-138AA5D33A62}"/>
              </a:ext>
            </a:extLst>
          </p:cNvPr>
          <p:cNvSpPr>
            <a:spLocks noGrp="1"/>
          </p:cNvSpPr>
          <p:nvPr>
            <p:ph type="title"/>
          </p:nvPr>
        </p:nvSpPr>
        <p:spPr>
          <a:xfrm>
            <a:off x="1121139" y="486834"/>
            <a:ext cx="14038600" cy="176741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5E34F9-F6E3-628B-442F-69B942E39BD6}"/>
              </a:ext>
            </a:extLst>
          </p:cNvPr>
          <p:cNvSpPr>
            <a:spLocks noGrp="1"/>
          </p:cNvSpPr>
          <p:nvPr>
            <p:ph type="body" idx="1"/>
          </p:nvPr>
        </p:nvSpPr>
        <p:spPr>
          <a:xfrm>
            <a:off x="1121140" y="2241551"/>
            <a:ext cx="6885780"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D73E6C7-A2CB-1E74-ECCB-821248A6EC0A}"/>
              </a:ext>
            </a:extLst>
          </p:cNvPr>
          <p:cNvSpPr>
            <a:spLocks noGrp="1"/>
          </p:cNvSpPr>
          <p:nvPr>
            <p:ph sz="half" idx="2"/>
          </p:nvPr>
        </p:nvSpPr>
        <p:spPr>
          <a:xfrm>
            <a:off x="1121140" y="3340100"/>
            <a:ext cx="6885780"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E8E28-6676-A9EA-1D9D-35ECD94C80CF}"/>
              </a:ext>
            </a:extLst>
          </p:cNvPr>
          <p:cNvSpPr>
            <a:spLocks noGrp="1"/>
          </p:cNvSpPr>
          <p:nvPr>
            <p:ph type="body" sz="quarter" idx="3"/>
          </p:nvPr>
        </p:nvSpPr>
        <p:spPr>
          <a:xfrm>
            <a:off x="8240048" y="2241551"/>
            <a:ext cx="6919691"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7DE9941-E46D-EC9E-6DCD-F3A22DD033A6}"/>
              </a:ext>
            </a:extLst>
          </p:cNvPr>
          <p:cNvSpPr>
            <a:spLocks noGrp="1"/>
          </p:cNvSpPr>
          <p:nvPr>
            <p:ph sz="quarter" idx="4"/>
          </p:nvPr>
        </p:nvSpPr>
        <p:spPr>
          <a:xfrm>
            <a:off x="8240048" y="3340100"/>
            <a:ext cx="6919691"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06652-CE65-906C-8B96-D131BAE8E3E1}"/>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8" name="Footer Placeholder 7">
            <a:extLst>
              <a:ext uri="{FF2B5EF4-FFF2-40B4-BE49-F238E27FC236}">
                <a16:creationId xmlns:a16="http://schemas.microsoft.com/office/drawing/2014/main" id="{824AA07A-6A05-9E1C-E959-22D45D2CB634}"/>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F09E1A9-C73F-2746-DD5D-0D93F83B03A2}"/>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88868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F749-7145-AD32-89C8-5B49B7289C92}"/>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0804E7-BD65-1A65-4EFF-50D7F1E16408}"/>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4" name="Footer Placeholder 3">
            <a:extLst>
              <a:ext uri="{FF2B5EF4-FFF2-40B4-BE49-F238E27FC236}">
                <a16:creationId xmlns:a16="http://schemas.microsoft.com/office/drawing/2014/main" id="{C1A037B8-7F69-F654-A3F5-BCA52E5FA3F1}"/>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F954D49-0EAC-05B1-32EC-58DA166DE033}"/>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39253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69C07-EB58-B887-48E0-FB57E0F51712}"/>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3" name="Footer Placeholder 2">
            <a:extLst>
              <a:ext uri="{FF2B5EF4-FFF2-40B4-BE49-F238E27FC236}">
                <a16:creationId xmlns:a16="http://schemas.microsoft.com/office/drawing/2014/main" id="{3E1F8D0A-D8EF-B6B5-65EC-75CBBE5FB694}"/>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097CEB-1F5F-0DB7-5566-E43F29C605A2}"/>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14742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79A9-DD31-3830-E4D8-4A4D13344FA2}"/>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28790096-AB93-E715-70FC-6CEB173E3FEE}"/>
              </a:ext>
            </a:extLst>
          </p:cNvPr>
          <p:cNvSpPr>
            <a:spLocks noGrp="1"/>
          </p:cNvSpPr>
          <p:nvPr>
            <p:ph idx="1"/>
          </p:nvPr>
        </p:nvSpPr>
        <p:spPr>
          <a:xfrm>
            <a:off x="6919691" y="1316567"/>
            <a:ext cx="8240048" cy="64981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7F5595-5D5D-EF8D-B17C-D1898E0F1EAC}"/>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B4F0B10-C43E-E930-1505-958FFCE342FC}"/>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6" name="Footer Placeholder 5">
            <a:extLst>
              <a:ext uri="{FF2B5EF4-FFF2-40B4-BE49-F238E27FC236}">
                <a16:creationId xmlns:a16="http://schemas.microsoft.com/office/drawing/2014/main" id="{C863E2BA-D22D-2540-6EF6-1A4453492FDB}"/>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8B714B-3A9F-ADC5-D658-63CFE0589B8F}"/>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070809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50E6-61FD-9D14-1E69-9990A75FBD93}"/>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B5CA5749-0B40-F1AC-411A-22D896279BED}"/>
              </a:ext>
            </a:extLst>
          </p:cNvPr>
          <p:cNvSpPr>
            <a:spLocks noGrp="1"/>
          </p:cNvSpPr>
          <p:nvPr>
            <p:ph type="pic" idx="1"/>
          </p:nvPr>
        </p:nvSpPr>
        <p:spPr>
          <a:xfrm>
            <a:off x="6919691" y="1316567"/>
            <a:ext cx="8240048" cy="64981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1E47196C-F8AC-29C0-EE58-453C74275082}"/>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B5B1874-ABE3-9B20-5CB8-ED16EAEC3115}"/>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6" name="Footer Placeholder 5">
            <a:extLst>
              <a:ext uri="{FF2B5EF4-FFF2-40B4-BE49-F238E27FC236}">
                <a16:creationId xmlns:a16="http://schemas.microsoft.com/office/drawing/2014/main" id="{CBC5799C-F7F1-154E-3DE1-622091F3E8C5}"/>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4A177B-3785-3695-92A7-3B7E618DD4E6}"/>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03964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F3D5-BA23-A985-B4CF-25F76C0308D8}"/>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12084-71C8-2A93-23C0-F368BF1603C4}"/>
              </a:ext>
            </a:extLst>
          </p:cNvPr>
          <p:cNvSpPr>
            <a:spLocks noGrp="1"/>
          </p:cNvSpPr>
          <p:nvPr>
            <p:ph type="body" orient="vert" idx="1"/>
          </p:nvPr>
        </p:nvSpPr>
        <p:spPr>
          <a:xfrm>
            <a:off x="1119019" y="2434167"/>
            <a:ext cx="14038600" cy="58017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2CD05-07D5-B420-5467-C78EA0DAD7CB}"/>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5" name="Footer Placeholder 4">
            <a:extLst>
              <a:ext uri="{FF2B5EF4-FFF2-40B4-BE49-F238E27FC236}">
                <a16:creationId xmlns:a16="http://schemas.microsoft.com/office/drawing/2014/main" id="{BF301511-9BE2-E13F-F6D1-50BB71E0C8E4}"/>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3AA75-0A40-2C20-9C4C-DDB8BD0A0BAE}"/>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359979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A78D5-40D1-AB38-2B30-B9600F7A2266}"/>
              </a:ext>
            </a:extLst>
          </p:cNvPr>
          <p:cNvSpPr>
            <a:spLocks noGrp="1"/>
          </p:cNvSpPr>
          <p:nvPr>
            <p:ph type="title" orient="vert"/>
          </p:nvPr>
        </p:nvSpPr>
        <p:spPr>
          <a:xfrm>
            <a:off x="11647969" y="486834"/>
            <a:ext cx="3509650" cy="774911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FE26E-707D-016A-042B-A27BCBECAE56}"/>
              </a:ext>
            </a:extLst>
          </p:cNvPr>
          <p:cNvSpPr>
            <a:spLocks noGrp="1"/>
          </p:cNvSpPr>
          <p:nvPr>
            <p:ph type="body" orient="vert" idx="1"/>
          </p:nvPr>
        </p:nvSpPr>
        <p:spPr>
          <a:xfrm>
            <a:off x="1119019" y="486834"/>
            <a:ext cx="10325492" cy="77491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C4AF6-A4FC-28F0-88B2-781B6EBA1632}"/>
              </a:ext>
            </a:extLst>
          </p:cNvPr>
          <p:cNvSpPr>
            <a:spLocks noGrp="1"/>
          </p:cNvSpPr>
          <p:nvPr>
            <p:ph type="dt" sz="half" idx="10"/>
          </p:nvPr>
        </p:nvSpPr>
        <p:spPr>
          <a:xfrm>
            <a:off x="1119019" y="8475134"/>
            <a:ext cx="3662244" cy="486833"/>
          </a:xfrm>
          <a:prstGeom prst="rect">
            <a:avLst/>
          </a:prstGeom>
        </p:spPr>
        <p:txBody>
          <a:bodyPr/>
          <a:lstStyle/>
          <a:p>
            <a:fld id="{8C265CDB-6947-4D65-9381-1DB87D201E87}" type="datetimeFigureOut">
              <a:rPr lang="en-US" smtClean="0"/>
              <a:t>2/7/2023</a:t>
            </a:fld>
            <a:endParaRPr lang="en-US"/>
          </a:p>
        </p:txBody>
      </p:sp>
      <p:sp>
        <p:nvSpPr>
          <p:cNvPr id="5" name="Footer Placeholder 4">
            <a:extLst>
              <a:ext uri="{FF2B5EF4-FFF2-40B4-BE49-F238E27FC236}">
                <a16:creationId xmlns:a16="http://schemas.microsoft.com/office/drawing/2014/main" id="{D4D60C92-1161-BC89-DD60-CAF807A9D848}"/>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43FAFA-06E4-A76F-BF59-904290FEE4B8}"/>
              </a:ext>
            </a:extLst>
          </p:cNvPr>
          <p:cNvSpPr>
            <a:spLocks noGrp="1"/>
          </p:cNvSpPr>
          <p:nvPr>
            <p:ph type="sldNum" sz="quarter" idx="12"/>
          </p:nvPr>
        </p:nvSpPr>
        <p:spPr>
          <a:xfrm>
            <a:off x="11495375" y="8475134"/>
            <a:ext cx="3662244" cy="486833"/>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610480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332241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70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2034580" y="1496484"/>
            <a:ext cx="12207479" cy="31834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2034580" y="4802717"/>
            <a:ext cx="12207479" cy="22076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333"/>
              </a:spcBef>
              <a:spcAft>
                <a:spcPts val="0"/>
              </a:spcAft>
              <a:buClr>
                <a:schemeClr val="dk1"/>
              </a:buClr>
              <a:buSzPts val="2400"/>
              <a:buNone/>
              <a:defRPr sz="3200"/>
            </a:lvl1pPr>
            <a:lvl2pPr lvl="1" algn="ctr">
              <a:lnSpc>
                <a:spcPct val="90000"/>
              </a:lnSpc>
              <a:spcBef>
                <a:spcPts val="667"/>
              </a:spcBef>
              <a:spcAft>
                <a:spcPts val="0"/>
              </a:spcAft>
              <a:buClr>
                <a:schemeClr val="dk1"/>
              </a:buClr>
              <a:buSzPts val="2000"/>
              <a:buNone/>
              <a:defRPr sz="2667"/>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33"/>
            </a:lvl4pPr>
            <a:lvl5pPr lvl="4" algn="ctr">
              <a:lnSpc>
                <a:spcPct val="90000"/>
              </a:lnSpc>
              <a:spcBef>
                <a:spcPts val="667"/>
              </a:spcBef>
              <a:spcAft>
                <a:spcPts val="0"/>
              </a:spcAft>
              <a:buClr>
                <a:schemeClr val="dk1"/>
              </a:buClr>
              <a:buSzPts val="1600"/>
              <a:buNone/>
              <a:defRPr sz="2133"/>
            </a:lvl5pPr>
            <a:lvl6pPr lvl="5" algn="ctr">
              <a:lnSpc>
                <a:spcPct val="90000"/>
              </a:lnSpc>
              <a:spcBef>
                <a:spcPts val="667"/>
              </a:spcBef>
              <a:spcAft>
                <a:spcPts val="0"/>
              </a:spcAft>
              <a:buClr>
                <a:schemeClr val="dk1"/>
              </a:buClr>
              <a:buSzPts val="1600"/>
              <a:buNone/>
              <a:defRPr sz="2133"/>
            </a:lvl6pPr>
            <a:lvl7pPr lvl="6" algn="ctr">
              <a:lnSpc>
                <a:spcPct val="90000"/>
              </a:lnSpc>
              <a:spcBef>
                <a:spcPts val="667"/>
              </a:spcBef>
              <a:spcAft>
                <a:spcPts val="0"/>
              </a:spcAft>
              <a:buClr>
                <a:schemeClr val="dk1"/>
              </a:buClr>
              <a:buSzPts val="1600"/>
              <a:buNone/>
              <a:defRPr sz="2133"/>
            </a:lvl7pPr>
            <a:lvl8pPr lvl="7" algn="ctr">
              <a:lnSpc>
                <a:spcPct val="90000"/>
              </a:lnSpc>
              <a:spcBef>
                <a:spcPts val="667"/>
              </a:spcBef>
              <a:spcAft>
                <a:spcPts val="0"/>
              </a:spcAft>
              <a:buClr>
                <a:schemeClr val="dk1"/>
              </a:buClr>
              <a:buSzPts val="1600"/>
              <a:buNone/>
              <a:defRPr sz="2133"/>
            </a:lvl8pPr>
            <a:lvl9pPr lvl="8" algn="ctr">
              <a:lnSpc>
                <a:spcPct val="90000"/>
              </a:lnSpc>
              <a:spcBef>
                <a:spcPts val="667"/>
              </a:spcBef>
              <a:spcAft>
                <a:spcPts val="0"/>
              </a:spcAft>
              <a:buClr>
                <a:schemeClr val="dk1"/>
              </a:buClr>
              <a:buSzPts val="1600"/>
              <a:buNone/>
              <a:defRPr sz="2133"/>
            </a:lvl9pPr>
          </a:lstStyle>
          <a:p>
            <a:endParaRPr/>
          </a:p>
        </p:txBody>
      </p:sp>
      <p:sp>
        <p:nvSpPr>
          <p:cNvPr id="14" name="Google Shape;14;p14"/>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266190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1110542" y="2279652"/>
            <a:ext cx="14038600" cy="38036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1110542" y="6119285"/>
            <a:ext cx="14038600" cy="2000249"/>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333"/>
              </a:spcBef>
              <a:spcAft>
                <a:spcPts val="0"/>
              </a:spcAft>
              <a:buClr>
                <a:srgbClr val="888888"/>
              </a:buClr>
              <a:buSzPts val="2400"/>
              <a:buNone/>
              <a:defRPr sz="3200">
                <a:solidFill>
                  <a:srgbClr val="888888"/>
                </a:solidFill>
              </a:defRPr>
            </a:lvl1pPr>
            <a:lvl2pPr marL="1219170" lvl="1" indent="-304792" algn="l">
              <a:lnSpc>
                <a:spcPct val="90000"/>
              </a:lnSpc>
              <a:spcBef>
                <a:spcPts val="667"/>
              </a:spcBef>
              <a:spcAft>
                <a:spcPts val="0"/>
              </a:spcAft>
              <a:buClr>
                <a:srgbClr val="888888"/>
              </a:buClr>
              <a:buSzPts val="2000"/>
              <a:buNone/>
              <a:defRPr sz="2667">
                <a:solidFill>
                  <a:srgbClr val="888888"/>
                </a:solidFill>
              </a:defRPr>
            </a:lvl2pPr>
            <a:lvl3pPr marL="1828754" lvl="2" indent="-304792" algn="l">
              <a:lnSpc>
                <a:spcPct val="90000"/>
              </a:lnSpc>
              <a:spcBef>
                <a:spcPts val="667"/>
              </a:spcBef>
              <a:spcAft>
                <a:spcPts val="0"/>
              </a:spcAft>
              <a:buClr>
                <a:srgbClr val="888888"/>
              </a:buClr>
              <a:buSzPts val="1800"/>
              <a:buNone/>
              <a:defRPr sz="2400">
                <a:solidFill>
                  <a:srgbClr val="888888"/>
                </a:solidFill>
              </a:defRPr>
            </a:lvl3pPr>
            <a:lvl4pPr marL="2438339" lvl="3" indent="-304792" algn="l">
              <a:lnSpc>
                <a:spcPct val="90000"/>
              </a:lnSpc>
              <a:spcBef>
                <a:spcPts val="667"/>
              </a:spcBef>
              <a:spcAft>
                <a:spcPts val="0"/>
              </a:spcAft>
              <a:buClr>
                <a:srgbClr val="888888"/>
              </a:buClr>
              <a:buSzPts val="1600"/>
              <a:buNone/>
              <a:defRPr sz="2133">
                <a:solidFill>
                  <a:srgbClr val="888888"/>
                </a:solidFill>
              </a:defRPr>
            </a:lvl4pPr>
            <a:lvl5pPr marL="3047924" lvl="4" indent="-304792" algn="l">
              <a:lnSpc>
                <a:spcPct val="90000"/>
              </a:lnSpc>
              <a:spcBef>
                <a:spcPts val="667"/>
              </a:spcBef>
              <a:spcAft>
                <a:spcPts val="0"/>
              </a:spcAft>
              <a:buClr>
                <a:srgbClr val="888888"/>
              </a:buClr>
              <a:buSzPts val="1600"/>
              <a:buNone/>
              <a:defRPr sz="2133">
                <a:solidFill>
                  <a:srgbClr val="888888"/>
                </a:solidFill>
              </a:defRPr>
            </a:lvl5pPr>
            <a:lvl6pPr marL="3657509" lvl="5" indent="-304792" algn="l">
              <a:lnSpc>
                <a:spcPct val="90000"/>
              </a:lnSpc>
              <a:spcBef>
                <a:spcPts val="667"/>
              </a:spcBef>
              <a:spcAft>
                <a:spcPts val="0"/>
              </a:spcAft>
              <a:buClr>
                <a:srgbClr val="888888"/>
              </a:buClr>
              <a:buSzPts val="1600"/>
              <a:buNone/>
              <a:defRPr sz="2133">
                <a:solidFill>
                  <a:srgbClr val="888888"/>
                </a:solidFill>
              </a:defRPr>
            </a:lvl6pPr>
            <a:lvl7pPr marL="4267093" lvl="6" indent="-304792" algn="l">
              <a:lnSpc>
                <a:spcPct val="90000"/>
              </a:lnSpc>
              <a:spcBef>
                <a:spcPts val="667"/>
              </a:spcBef>
              <a:spcAft>
                <a:spcPts val="0"/>
              </a:spcAft>
              <a:buClr>
                <a:srgbClr val="888888"/>
              </a:buClr>
              <a:buSzPts val="1600"/>
              <a:buNone/>
              <a:defRPr sz="2133">
                <a:solidFill>
                  <a:srgbClr val="888888"/>
                </a:solidFill>
              </a:defRPr>
            </a:lvl7pPr>
            <a:lvl8pPr marL="4876678" lvl="7" indent="-304792" algn="l">
              <a:lnSpc>
                <a:spcPct val="90000"/>
              </a:lnSpc>
              <a:spcBef>
                <a:spcPts val="667"/>
              </a:spcBef>
              <a:spcAft>
                <a:spcPts val="0"/>
              </a:spcAft>
              <a:buClr>
                <a:srgbClr val="888888"/>
              </a:buClr>
              <a:buSzPts val="1600"/>
              <a:buNone/>
              <a:defRPr sz="2133">
                <a:solidFill>
                  <a:srgbClr val="888888"/>
                </a:solidFill>
              </a:defRPr>
            </a:lvl8pPr>
            <a:lvl9pPr marL="5486263" lvl="8" indent="-304792" algn="l">
              <a:lnSpc>
                <a:spcPct val="90000"/>
              </a:lnSpc>
              <a:spcBef>
                <a:spcPts val="667"/>
              </a:spcBef>
              <a:spcAft>
                <a:spcPts val="0"/>
              </a:spcAft>
              <a:buClr>
                <a:srgbClr val="888888"/>
              </a:buClr>
              <a:buSzPts val="1600"/>
              <a:buNone/>
              <a:defRPr sz="2133">
                <a:solidFill>
                  <a:srgbClr val="888888"/>
                </a:solidFill>
              </a:defRPr>
            </a:lvl9pPr>
          </a:lstStyle>
          <a:p>
            <a:endParaRPr/>
          </a:p>
        </p:txBody>
      </p:sp>
      <p:sp>
        <p:nvSpPr>
          <p:cNvPr id="26" name="Google Shape;26;p16"/>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884315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1119019" y="486834"/>
            <a:ext cx="1403860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1119019" y="2434167"/>
            <a:ext cx="6917571" cy="5801784"/>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667"/>
              </a:spcBef>
              <a:spcAft>
                <a:spcPts val="0"/>
              </a:spcAft>
              <a:buClr>
                <a:schemeClr val="dk1"/>
              </a:buClr>
              <a:buSzPts val="1800"/>
              <a:buChar char="•"/>
              <a:defRPr/>
            </a:lvl2pPr>
            <a:lvl3pPr marL="1828754" lvl="2" indent="-457189" algn="l">
              <a:lnSpc>
                <a:spcPct val="90000"/>
              </a:lnSpc>
              <a:spcBef>
                <a:spcPts val="667"/>
              </a:spcBef>
              <a:spcAft>
                <a:spcPts val="0"/>
              </a:spcAft>
              <a:buClr>
                <a:schemeClr val="dk1"/>
              </a:buClr>
              <a:buSzPts val="1800"/>
              <a:buChar char="•"/>
              <a:defRPr/>
            </a:lvl3pPr>
            <a:lvl4pPr marL="2438339" lvl="3" indent="-457189" algn="l">
              <a:lnSpc>
                <a:spcPct val="90000"/>
              </a:lnSpc>
              <a:spcBef>
                <a:spcPts val="667"/>
              </a:spcBef>
              <a:spcAft>
                <a:spcPts val="0"/>
              </a:spcAft>
              <a:buClr>
                <a:schemeClr val="dk1"/>
              </a:buClr>
              <a:buSzPts val="1800"/>
              <a:buChar char="•"/>
              <a:defRPr/>
            </a:lvl4pPr>
            <a:lvl5pPr marL="3047924" lvl="4" indent="-457189" algn="l">
              <a:lnSpc>
                <a:spcPct val="90000"/>
              </a:lnSpc>
              <a:spcBef>
                <a:spcPts val="667"/>
              </a:spcBef>
              <a:spcAft>
                <a:spcPts val="0"/>
              </a:spcAft>
              <a:buClr>
                <a:schemeClr val="dk1"/>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8240048" y="2434167"/>
            <a:ext cx="6917571" cy="5801784"/>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667"/>
              </a:spcBef>
              <a:spcAft>
                <a:spcPts val="0"/>
              </a:spcAft>
              <a:buClr>
                <a:schemeClr val="dk1"/>
              </a:buClr>
              <a:buSzPts val="1800"/>
              <a:buChar char="•"/>
              <a:defRPr/>
            </a:lvl2pPr>
            <a:lvl3pPr marL="1828754" lvl="2" indent="-457189" algn="l">
              <a:lnSpc>
                <a:spcPct val="90000"/>
              </a:lnSpc>
              <a:spcBef>
                <a:spcPts val="667"/>
              </a:spcBef>
              <a:spcAft>
                <a:spcPts val="0"/>
              </a:spcAft>
              <a:buClr>
                <a:schemeClr val="dk1"/>
              </a:buClr>
              <a:buSzPts val="1800"/>
              <a:buChar char="•"/>
              <a:defRPr/>
            </a:lvl3pPr>
            <a:lvl4pPr marL="2438339" lvl="3" indent="-457189" algn="l">
              <a:lnSpc>
                <a:spcPct val="90000"/>
              </a:lnSpc>
              <a:spcBef>
                <a:spcPts val="667"/>
              </a:spcBef>
              <a:spcAft>
                <a:spcPts val="0"/>
              </a:spcAft>
              <a:buClr>
                <a:schemeClr val="dk1"/>
              </a:buClr>
              <a:buSzPts val="1800"/>
              <a:buChar char="•"/>
              <a:defRPr/>
            </a:lvl4pPr>
            <a:lvl5pPr marL="3047924" lvl="4" indent="-457189" algn="l">
              <a:lnSpc>
                <a:spcPct val="90000"/>
              </a:lnSpc>
              <a:spcBef>
                <a:spcPts val="667"/>
              </a:spcBef>
              <a:spcAft>
                <a:spcPts val="0"/>
              </a:spcAft>
              <a:buClr>
                <a:schemeClr val="dk1"/>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262062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1121139" y="486834"/>
            <a:ext cx="1403860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1121140" y="2241551"/>
            <a:ext cx="6885780" cy="1098549"/>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333"/>
              </a:spcBef>
              <a:spcAft>
                <a:spcPts val="0"/>
              </a:spcAft>
              <a:buClr>
                <a:schemeClr val="dk1"/>
              </a:buClr>
              <a:buSzPts val="2400"/>
              <a:buNone/>
              <a:defRPr sz="3200" b="1"/>
            </a:lvl1pPr>
            <a:lvl2pPr marL="1219170" lvl="1" indent="-304792" algn="l">
              <a:lnSpc>
                <a:spcPct val="90000"/>
              </a:lnSpc>
              <a:spcBef>
                <a:spcPts val="667"/>
              </a:spcBef>
              <a:spcAft>
                <a:spcPts val="0"/>
              </a:spcAft>
              <a:buClr>
                <a:schemeClr val="dk1"/>
              </a:buClr>
              <a:buSzPts val="2000"/>
              <a:buNone/>
              <a:defRPr sz="2667" b="1"/>
            </a:lvl2pPr>
            <a:lvl3pPr marL="1828754" lvl="2" indent="-304792" algn="l">
              <a:lnSpc>
                <a:spcPct val="90000"/>
              </a:lnSpc>
              <a:spcBef>
                <a:spcPts val="667"/>
              </a:spcBef>
              <a:spcAft>
                <a:spcPts val="0"/>
              </a:spcAft>
              <a:buClr>
                <a:schemeClr val="dk1"/>
              </a:buClr>
              <a:buSzPts val="1800"/>
              <a:buNone/>
              <a:defRPr sz="2400" b="1"/>
            </a:lvl3pPr>
            <a:lvl4pPr marL="2438339" lvl="3" indent="-304792" algn="l">
              <a:lnSpc>
                <a:spcPct val="90000"/>
              </a:lnSpc>
              <a:spcBef>
                <a:spcPts val="667"/>
              </a:spcBef>
              <a:spcAft>
                <a:spcPts val="0"/>
              </a:spcAft>
              <a:buClr>
                <a:schemeClr val="dk1"/>
              </a:buClr>
              <a:buSzPts val="1600"/>
              <a:buNone/>
              <a:defRPr sz="2133" b="1"/>
            </a:lvl4pPr>
            <a:lvl5pPr marL="3047924" lvl="4" indent="-304792" algn="l">
              <a:lnSpc>
                <a:spcPct val="90000"/>
              </a:lnSpc>
              <a:spcBef>
                <a:spcPts val="667"/>
              </a:spcBef>
              <a:spcAft>
                <a:spcPts val="0"/>
              </a:spcAft>
              <a:buClr>
                <a:schemeClr val="dk1"/>
              </a:buClr>
              <a:buSzPts val="1600"/>
              <a:buNone/>
              <a:defRPr sz="2133" b="1"/>
            </a:lvl5pPr>
            <a:lvl6pPr marL="3657509" lvl="5" indent="-304792" algn="l">
              <a:lnSpc>
                <a:spcPct val="90000"/>
              </a:lnSpc>
              <a:spcBef>
                <a:spcPts val="667"/>
              </a:spcBef>
              <a:spcAft>
                <a:spcPts val="0"/>
              </a:spcAft>
              <a:buClr>
                <a:schemeClr val="dk1"/>
              </a:buClr>
              <a:buSzPts val="1600"/>
              <a:buNone/>
              <a:defRPr sz="2133" b="1"/>
            </a:lvl6pPr>
            <a:lvl7pPr marL="4267093" lvl="6" indent="-304792" algn="l">
              <a:lnSpc>
                <a:spcPct val="90000"/>
              </a:lnSpc>
              <a:spcBef>
                <a:spcPts val="667"/>
              </a:spcBef>
              <a:spcAft>
                <a:spcPts val="0"/>
              </a:spcAft>
              <a:buClr>
                <a:schemeClr val="dk1"/>
              </a:buClr>
              <a:buSzPts val="1600"/>
              <a:buNone/>
              <a:defRPr sz="2133" b="1"/>
            </a:lvl7pPr>
            <a:lvl8pPr marL="4876678" lvl="7" indent="-304792" algn="l">
              <a:lnSpc>
                <a:spcPct val="90000"/>
              </a:lnSpc>
              <a:spcBef>
                <a:spcPts val="667"/>
              </a:spcBef>
              <a:spcAft>
                <a:spcPts val="0"/>
              </a:spcAft>
              <a:buClr>
                <a:schemeClr val="dk1"/>
              </a:buClr>
              <a:buSzPts val="1600"/>
              <a:buNone/>
              <a:defRPr sz="2133" b="1"/>
            </a:lvl8pPr>
            <a:lvl9pPr marL="5486263" lvl="8" indent="-304792" algn="l">
              <a:lnSpc>
                <a:spcPct val="90000"/>
              </a:lnSpc>
              <a:spcBef>
                <a:spcPts val="667"/>
              </a:spcBef>
              <a:spcAft>
                <a:spcPts val="0"/>
              </a:spcAft>
              <a:buClr>
                <a:schemeClr val="dk1"/>
              </a:buClr>
              <a:buSzPts val="1600"/>
              <a:buNone/>
              <a:defRPr sz="2133" b="1"/>
            </a:lvl9pPr>
          </a:lstStyle>
          <a:p>
            <a:endParaRPr/>
          </a:p>
        </p:txBody>
      </p:sp>
      <p:sp>
        <p:nvSpPr>
          <p:cNvPr id="39" name="Google Shape;39;p18"/>
          <p:cNvSpPr txBox="1">
            <a:spLocks noGrp="1"/>
          </p:cNvSpPr>
          <p:nvPr>
            <p:ph type="body" idx="2"/>
          </p:nvPr>
        </p:nvSpPr>
        <p:spPr>
          <a:xfrm>
            <a:off x="1121140" y="3340100"/>
            <a:ext cx="6885780" cy="4912784"/>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667"/>
              </a:spcBef>
              <a:spcAft>
                <a:spcPts val="0"/>
              </a:spcAft>
              <a:buClr>
                <a:schemeClr val="dk1"/>
              </a:buClr>
              <a:buSzPts val="1800"/>
              <a:buChar char="•"/>
              <a:defRPr/>
            </a:lvl2pPr>
            <a:lvl3pPr marL="1828754" lvl="2" indent="-457189" algn="l">
              <a:lnSpc>
                <a:spcPct val="90000"/>
              </a:lnSpc>
              <a:spcBef>
                <a:spcPts val="667"/>
              </a:spcBef>
              <a:spcAft>
                <a:spcPts val="0"/>
              </a:spcAft>
              <a:buClr>
                <a:schemeClr val="dk1"/>
              </a:buClr>
              <a:buSzPts val="1800"/>
              <a:buChar char="•"/>
              <a:defRPr/>
            </a:lvl3pPr>
            <a:lvl4pPr marL="2438339" lvl="3" indent="-457189" algn="l">
              <a:lnSpc>
                <a:spcPct val="90000"/>
              </a:lnSpc>
              <a:spcBef>
                <a:spcPts val="667"/>
              </a:spcBef>
              <a:spcAft>
                <a:spcPts val="0"/>
              </a:spcAft>
              <a:buClr>
                <a:schemeClr val="dk1"/>
              </a:buClr>
              <a:buSzPts val="1800"/>
              <a:buChar char="•"/>
              <a:defRPr/>
            </a:lvl4pPr>
            <a:lvl5pPr marL="3047924" lvl="4" indent="-457189" algn="l">
              <a:lnSpc>
                <a:spcPct val="90000"/>
              </a:lnSpc>
              <a:spcBef>
                <a:spcPts val="667"/>
              </a:spcBef>
              <a:spcAft>
                <a:spcPts val="0"/>
              </a:spcAft>
              <a:buClr>
                <a:schemeClr val="dk1"/>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8240048" y="2241551"/>
            <a:ext cx="6919691" cy="1098549"/>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333"/>
              </a:spcBef>
              <a:spcAft>
                <a:spcPts val="0"/>
              </a:spcAft>
              <a:buClr>
                <a:schemeClr val="dk1"/>
              </a:buClr>
              <a:buSzPts val="2400"/>
              <a:buNone/>
              <a:defRPr sz="3200" b="1"/>
            </a:lvl1pPr>
            <a:lvl2pPr marL="1219170" lvl="1" indent="-304792" algn="l">
              <a:lnSpc>
                <a:spcPct val="90000"/>
              </a:lnSpc>
              <a:spcBef>
                <a:spcPts val="667"/>
              </a:spcBef>
              <a:spcAft>
                <a:spcPts val="0"/>
              </a:spcAft>
              <a:buClr>
                <a:schemeClr val="dk1"/>
              </a:buClr>
              <a:buSzPts val="2000"/>
              <a:buNone/>
              <a:defRPr sz="2667" b="1"/>
            </a:lvl2pPr>
            <a:lvl3pPr marL="1828754" lvl="2" indent="-304792" algn="l">
              <a:lnSpc>
                <a:spcPct val="90000"/>
              </a:lnSpc>
              <a:spcBef>
                <a:spcPts val="667"/>
              </a:spcBef>
              <a:spcAft>
                <a:spcPts val="0"/>
              </a:spcAft>
              <a:buClr>
                <a:schemeClr val="dk1"/>
              </a:buClr>
              <a:buSzPts val="1800"/>
              <a:buNone/>
              <a:defRPr sz="2400" b="1"/>
            </a:lvl3pPr>
            <a:lvl4pPr marL="2438339" lvl="3" indent="-304792" algn="l">
              <a:lnSpc>
                <a:spcPct val="90000"/>
              </a:lnSpc>
              <a:spcBef>
                <a:spcPts val="667"/>
              </a:spcBef>
              <a:spcAft>
                <a:spcPts val="0"/>
              </a:spcAft>
              <a:buClr>
                <a:schemeClr val="dk1"/>
              </a:buClr>
              <a:buSzPts val="1600"/>
              <a:buNone/>
              <a:defRPr sz="2133" b="1"/>
            </a:lvl4pPr>
            <a:lvl5pPr marL="3047924" lvl="4" indent="-304792" algn="l">
              <a:lnSpc>
                <a:spcPct val="90000"/>
              </a:lnSpc>
              <a:spcBef>
                <a:spcPts val="667"/>
              </a:spcBef>
              <a:spcAft>
                <a:spcPts val="0"/>
              </a:spcAft>
              <a:buClr>
                <a:schemeClr val="dk1"/>
              </a:buClr>
              <a:buSzPts val="1600"/>
              <a:buNone/>
              <a:defRPr sz="2133" b="1"/>
            </a:lvl5pPr>
            <a:lvl6pPr marL="3657509" lvl="5" indent="-304792" algn="l">
              <a:lnSpc>
                <a:spcPct val="90000"/>
              </a:lnSpc>
              <a:spcBef>
                <a:spcPts val="667"/>
              </a:spcBef>
              <a:spcAft>
                <a:spcPts val="0"/>
              </a:spcAft>
              <a:buClr>
                <a:schemeClr val="dk1"/>
              </a:buClr>
              <a:buSzPts val="1600"/>
              <a:buNone/>
              <a:defRPr sz="2133" b="1"/>
            </a:lvl6pPr>
            <a:lvl7pPr marL="4267093" lvl="6" indent="-304792" algn="l">
              <a:lnSpc>
                <a:spcPct val="90000"/>
              </a:lnSpc>
              <a:spcBef>
                <a:spcPts val="667"/>
              </a:spcBef>
              <a:spcAft>
                <a:spcPts val="0"/>
              </a:spcAft>
              <a:buClr>
                <a:schemeClr val="dk1"/>
              </a:buClr>
              <a:buSzPts val="1600"/>
              <a:buNone/>
              <a:defRPr sz="2133" b="1"/>
            </a:lvl7pPr>
            <a:lvl8pPr marL="4876678" lvl="7" indent="-304792" algn="l">
              <a:lnSpc>
                <a:spcPct val="90000"/>
              </a:lnSpc>
              <a:spcBef>
                <a:spcPts val="667"/>
              </a:spcBef>
              <a:spcAft>
                <a:spcPts val="0"/>
              </a:spcAft>
              <a:buClr>
                <a:schemeClr val="dk1"/>
              </a:buClr>
              <a:buSzPts val="1600"/>
              <a:buNone/>
              <a:defRPr sz="2133" b="1"/>
            </a:lvl8pPr>
            <a:lvl9pPr marL="5486263" lvl="8" indent="-304792" algn="l">
              <a:lnSpc>
                <a:spcPct val="90000"/>
              </a:lnSpc>
              <a:spcBef>
                <a:spcPts val="667"/>
              </a:spcBef>
              <a:spcAft>
                <a:spcPts val="0"/>
              </a:spcAft>
              <a:buClr>
                <a:schemeClr val="dk1"/>
              </a:buClr>
              <a:buSzPts val="1600"/>
              <a:buNone/>
              <a:defRPr sz="2133" b="1"/>
            </a:lvl9pPr>
          </a:lstStyle>
          <a:p>
            <a:endParaRPr/>
          </a:p>
        </p:txBody>
      </p:sp>
      <p:sp>
        <p:nvSpPr>
          <p:cNvPr id="41" name="Google Shape;41;p18"/>
          <p:cNvSpPr txBox="1">
            <a:spLocks noGrp="1"/>
          </p:cNvSpPr>
          <p:nvPr>
            <p:ph type="body" idx="4"/>
          </p:nvPr>
        </p:nvSpPr>
        <p:spPr>
          <a:xfrm>
            <a:off x="8240048" y="3340100"/>
            <a:ext cx="6919691" cy="4912784"/>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667"/>
              </a:spcBef>
              <a:spcAft>
                <a:spcPts val="0"/>
              </a:spcAft>
              <a:buClr>
                <a:schemeClr val="dk1"/>
              </a:buClr>
              <a:buSzPts val="1800"/>
              <a:buChar char="•"/>
              <a:defRPr/>
            </a:lvl2pPr>
            <a:lvl3pPr marL="1828754" lvl="2" indent="-457189" algn="l">
              <a:lnSpc>
                <a:spcPct val="90000"/>
              </a:lnSpc>
              <a:spcBef>
                <a:spcPts val="667"/>
              </a:spcBef>
              <a:spcAft>
                <a:spcPts val="0"/>
              </a:spcAft>
              <a:buClr>
                <a:schemeClr val="dk1"/>
              </a:buClr>
              <a:buSzPts val="1800"/>
              <a:buChar char="•"/>
              <a:defRPr/>
            </a:lvl3pPr>
            <a:lvl4pPr marL="2438339" lvl="3" indent="-457189" algn="l">
              <a:lnSpc>
                <a:spcPct val="90000"/>
              </a:lnSpc>
              <a:spcBef>
                <a:spcPts val="667"/>
              </a:spcBef>
              <a:spcAft>
                <a:spcPts val="0"/>
              </a:spcAft>
              <a:buClr>
                <a:schemeClr val="dk1"/>
              </a:buClr>
              <a:buSzPts val="1800"/>
              <a:buChar char="•"/>
              <a:defRPr/>
            </a:lvl4pPr>
            <a:lvl5pPr marL="3047924" lvl="4" indent="-457189" algn="l">
              <a:lnSpc>
                <a:spcPct val="90000"/>
              </a:lnSpc>
              <a:spcBef>
                <a:spcPts val="667"/>
              </a:spcBef>
              <a:spcAft>
                <a:spcPts val="0"/>
              </a:spcAft>
              <a:buClr>
                <a:schemeClr val="dk1"/>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647018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1119019" y="486834"/>
            <a:ext cx="1403860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164936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869295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1121140" y="609600"/>
            <a:ext cx="5249639" cy="213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6919691" y="1316567"/>
            <a:ext cx="8240048" cy="6498167"/>
          </a:xfrm>
          <a:prstGeom prst="rect">
            <a:avLst/>
          </a:prstGeom>
          <a:noFill/>
          <a:ln>
            <a:noFill/>
          </a:ln>
        </p:spPr>
        <p:txBody>
          <a:bodyPr spcFirstLastPara="1" wrap="square" lIns="91425" tIns="45700" rIns="91425" bIns="45700" anchor="t" anchorCtr="0">
            <a:normAutofit/>
          </a:bodyPr>
          <a:lstStyle>
            <a:lvl1pPr marL="609585" lvl="0" indent="-575719" algn="l">
              <a:lnSpc>
                <a:spcPct val="90000"/>
              </a:lnSpc>
              <a:spcBef>
                <a:spcPts val="1333"/>
              </a:spcBef>
              <a:spcAft>
                <a:spcPts val="0"/>
              </a:spcAft>
              <a:buClr>
                <a:schemeClr val="dk1"/>
              </a:buClr>
              <a:buSzPts val="3200"/>
              <a:buChar char="•"/>
              <a:defRPr sz="4267"/>
            </a:lvl1pPr>
            <a:lvl2pPr marL="1219170" lvl="1" indent="-541853" algn="l">
              <a:lnSpc>
                <a:spcPct val="90000"/>
              </a:lnSpc>
              <a:spcBef>
                <a:spcPts val="667"/>
              </a:spcBef>
              <a:spcAft>
                <a:spcPts val="0"/>
              </a:spcAft>
              <a:buClr>
                <a:schemeClr val="dk1"/>
              </a:buClr>
              <a:buSzPts val="2800"/>
              <a:buChar char="•"/>
              <a:defRPr sz="3733"/>
            </a:lvl2pPr>
            <a:lvl3pPr marL="1828754" lvl="2" indent="-507987" algn="l">
              <a:lnSpc>
                <a:spcPct val="90000"/>
              </a:lnSpc>
              <a:spcBef>
                <a:spcPts val="667"/>
              </a:spcBef>
              <a:spcAft>
                <a:spcPts val="0"/>
              </a:spcAft>
              <a:buClr>
                <a:schemeClr val="dk1"/>
              </a:buClr>
              <a:buSzPts val="2400"/>
              <a:buChar char="•"/>
              <a:defRPr sz="3200"/>
            </a:lvl3pPr>
            <a:lvl4pPr marL="2438339" lvl="3" indent="-474121" algn="l">
              <a:lnSpc>
                <a:spcPct val="90000"/>
              </a:lnSpc>
              <a:spcBef>
                <a:spcPts val="667"/>
              </a:spcBef>
              <a:spcAft>
                <a:spcPts val="0"/>
              </a:spcAft>
              <a:buClr>
                <a:schemeClr val="dk1"/>
              </a:buClr>
              <a:buSzPts val="2000"/>
              <a:buChar char="•"/>
              <a:defRPr sz="2667"/>
            </a:lvl4pPr>
            <a:lvl5pPr marL="3047924" lvl="4" indent="-474121" algn="l">
              <a:lnSpc>
                <a:spcPct val="90000"/>
              </a:lnSpc>
              <a:spcBef>
                <a:spcPts val="667"/>
              </a:spcBef>
              <a:spcAft>
                <a:spcPts val="0"/>
              </a:spcAft>
              <a:buClr>
                <a:schemeClr val="dk1"/>
              </a:buClr>
              <a:buSzPts val="2000"/>
              <a:buChar char="•"/>
              <a:defRPr sz="2667"/>
            </a:lvl5pPr>
            <a:lvl6pPr marL="3657509" lvl="5" indent="-474121" algn="l">
              <a:lnSpc>
                <a:spcPct val="90000"/>
              </a:lnSpc>
              <a:spcBef>
                <a:spcPts val="667"/>
              </a:spcBef>
              <a:spcAft>
                <a:spcPts val="0"/>
              </a:spcAft>
              <a:buClr>
                <a:schemeClr val="dk1"/>
              </a:buClr>
              <a:buSzPts val="2000"/>
              <a:buChar char="•"/>
              <a:defRPr sz="2667"/>
            </a:lvl6pPr>
            <a:lvl7pPr marL="4267093" lvl="6" indent="-474121" algn="l">
              <a:lnSpc>
                <a:spcPct val="90000"/>
              </a:lnSpc>
              <a:spcBef>
                <a:spcPts val="667"/>
              </a:spcBef>
              <a:spcAft>
                <a:spcPts val="0"/>
              </a:spcAft>
              <a:buClr>
                <a:schemeClr val="dk1"/>
              </a:buClr>
              <a:buSzPts val="2000"/>
              <a:buChar char="•"/>
              <a:defRPr sz="2667"/>
            </a:lvl7pPr>
            <a:lvl8pPr marL="4876678" lvl="7" indent="-474121" algn="l">
              <a:lnSpc>
                <a:spcPct val="90000"/>
              </a:lnSpc>
              <a:spcBef>
                <a:spcPts val="667"/>
              </a:spcBef>
              <a:spcAft>
                <a:spcPts val="0"/>
              </a:spcAft>
              <a:buClr>
                <a:schemeClr val="dk1"/>
              </a:buClr>
              <a:buSzPts val="2000"/>
              <a:buChar char="•"/>
              <a:defRPr sz="2667"/>
            </a:lvl8pPr>
            <a:lvl9pPr marL="5486263" lvl="8" indent="-474121" algn="l">
              <a:lnSpc>
                <a:spcPct val="90000"/>
              </a:lnSpc>
              <a:spcBef>
                <a:spcPts val="667"/>
              </a:spcBef>
              <a:spcAft>
                <a:spcPts val="0"/>
              </a:spcAft>
              <a:buClr>
                <a:schemeClr val="dk1"/>
              </a:buClr>
              <a:buSzPts val="2000"/>
              <a:buChar char="•"/>
              <a:defRPr sz="2667"/>
            </a:lvl9pPr>
          </a:lstStyle>
          <a:p>
            <a:endParaRPr/>
          </a:p>
        </p:txBody>
      </p:sp>
      <p:sp>
        <p:nvSpPr>
          <p:cNvPr id="57" name="Google Shape;57;p21"/>
          <p:cNvSpPr txBox="1">
            <a:spLocks noGrp="1"/>
          </p:cNvSpPr>
          <p:nvPr>
            <p:ph type="body" idx="2"/>
          </p:nvPr>
        </p:nvSpPr>
        <p:spPr>
          <a:xfrm>
            <a:off x="1121140" y="2743200"/>
            <a:ext cx="5249639" cy="508211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333"/>
              </a:spcBef>
              <a:spcAft>
                <a:spcPts val="0"/>
              </a:spcAft>
              <a:buClr>
                <a:schemeClr val="dk1"/>
              </a:buClr>
              <a:buSzPts val="1600"/>
              <a:buNone/>
              <a:defRPr sz="2133"/>
            </a:lvl1pPr>
            <a:lvl2pPr marL="1219170" lvl="1" indent="-304792" algn="l">
              <a:lnSpc>
                <a:spcPct val="90000"/>
              </a:lnSpc>
              <a:spcBef>
                <a:spcPts val="667"/>
              </a:spcBef>
              <a:spcAft>
                <a:spcPts val="0"/>
              </a:spcAft>
              <a:buClr>
                <a:schemeClr val="dk1"/>
              </a:buClr>
              <a:buSzPts val="1400"/>
              <a:buNone/>
              <a:defRPr sz="1867"/>
            </a:lvl2pPr>
            <a:lvl3pPr marL="1828754" lvl="2" indent="-304792" algn="l">
              <a:lnSpc>
                <a:spcPct val="90000"/>
              </a:lnSpc>
              <a:spcBef>
                <a:spcPts val="667"/>
              </a:spcBef>
              <a:spcAft>
                <a:spcPts val="0"/>
              </a:spcAft>
              <a:buClr>
                <a:schemeClr val="dk1"/>
              </a:buClr>
              <a:buSzPts val="1200"/>
              <a:buNone/>
              <a:defRPr sz="1600"/>
            </a:lvl3pPr>
            <a:lvl4pPr marL="2438339" lvl="3" indent="-304792" algn="l">
              <a:lnSpc>
                <a:spcPct val="90000"/>
              </a:lnSpc>
              <a:spcBef>
                <a:spcPts val="667"/>
              </a:spcBef>
              <a:spcAft>
                <a:spcPts val="0"/>
              </a:spcAft>
              <a:buClr>
                <a:schemeClr val="dk1"/>
              </a:buClr>
              <a:buSzPts val="1000"/>
              <a:buNone/>
              <a:defRPr sz="1333"/>
            </a:lvl4pPr>
            <a:lvl5pPr marL="3047924" lvl="4" indent="-304792" algn="l">
              <a:lnSpc>
                <a:spcPct val="90000"/>
              </a:lnSpc>
              <a:spcBef>
                <a:spcPts val="667"/>
              </a:spcBef>
              <a:spcAft>
                <a:spcPts val="0"/>
              </a:spcAft>
              <a:buClr>
                <a:schemeClr val="dk1"/>
              </a:buClr>
              <a:buSzPts val="1000"/>
              <a:buNone/>
              <a:defRPr sz="1333"/>
            </a:lvl5pPr>
            <a:lvl6pPr marL="3657509" lvl="5" indent="-304792" algn="l">
              <a:lnSpc>
                <a:spcPct val="90000"/>
              </a:lnSpc>
              <a:spcBef>
                <a:spcPts val="667"/>
              </a:spcBef>
              <a:spcAft>
                <a:spcPts val="0"/>
              </a:spcAft>
              <a:buClr>
                <a:schemeClr val="dk1"/>
              </a:buClr>
              <a:buSzPts val="1000"/>
              <a:buNone/>
              <a:defRPr sz="1333"/>
            </a:lvl6pPr>
            <a:lvl7pPr marL="4267093" lvl="6" indent="-304792" algn="l">
              <a:lnSpc>
                <a:spcPct val="90000"/>
              </a:lnSpc>
              <a:spcBef>
                <a:spcPts val="667"/>
              </a:spcBef>
              <a:spcAft>
                <a:spcPts val="0"/>
              </a:spcAft>
              <a:buClr>
                <a:schemeClr val="dk1"/>
              </a:buClr>
              <a:buSzPts val="1000"/>
              <a:buNone/>
              <a:defRPr sz="1333"/>
            </a:lvl7pPr>
            <a:lvl8pPr marL="4876678" lvl="7" indent="-304792" algn="l">
              <a:lnSpc>
                <a:spcPct val="90000"/>
              </a:lnSpc>
              <a:spcBef>
                <a:spcPts val="667"/>
              </a:spcBef>
              <a:spcAft>
                <a:spcPts val="0"/>
              </a:spcAft>
              <a:buClr>
                <a:schemeClr val="dk1"/>
              </a:buClr>
              <a:buSzPts val="1000"/>
              <a:buNone/>
              <a:defRPr sz="1333"/>
            </a:lvl8pPr>
            <a:lvl9pPr marL="5486263" lvl="8" indent="-304792" algn="l">
              <a:lnSpc>
                <a:spcPct val="90000"/>
              </a:lnSpc>
              <a:spcBef>
                <a:spcPts val="667"/>
              </a:spcBef>
              <a:spcAft>
                <a:spcPts val="0"/>
              </a:spcAft>
              <a:buClr>
                <a:schemeClr val="dk1"/>
              </a:buClr>
              <a:buSzPts val="1000"/>
              <a:buNone/>
              <a:defRPr sz="1333"/>
            </a:lvl9pPr>
          </a:lstStyle>
          <a:p>
            <a:endParaRPr/>
          </a:p>
        </p:txBody>
      </p:sp>
      <p:sp>
        <p:nvSpPr>
          <p:cNvPr id="58" name="Google Shape;58;p21"/>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280726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1121140" y="609600"/>
            <a:ext cx="5249639" cy="213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6919691" y="1316567"/>
            <a:ext cx="8240048" cy="6498167"/>
          </a:xfrm>
          <a:prstGeom prst="rect">
            <a:avLst/>
          </a:prstGeom>
          <a:noFill/>
          <a:ln>
            <a:noFill/>
          </a:ln>
        </p:spPr>
      </p:sp>
      <p:sp>
        <p:nvSpPr>
          <p:cNvPr id="64" name="Google Shape;64;p22"/>
          <p:cNvSpPr txBox="1">
            <a:spLocks noGrp="1"/>
          </p:cNvSpPr>
          <p:nvPr>
            <p:ph type="body" idx="1"/>
          </p:nvPr>
        </p:nvSpPr>
        <p:spPr>
          <a:xfrm>
            <a:off x="1121140" y="2743200"/>
            <a:ext cx="5249639" cy="508211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333"/>
              </a:spcBef>
              <a:spcAft>
                <a:spcPts val="0"/>
              </a:spcAft>
              <a:buClr>
                <a:schemeClr val="dk1"/>
              </a:buClr>
              <a:buSzPts val="1600"/>
              <a:buNone/>
              <a:defRPr sz="2133"/>
            </a:lvl1pPr>
            <a:lvl2pPr marL="1219170" lvl="1" indent="-304792" algn="l">
              <a:lnSpc>
                <a:spcPct val="90000"/>
              </a:lnSpc>
              <a:spcBef>
                <a:spcPts val="667"/>
              </a:spcBef>
              <a:spcAft>
                <a:spcPts val="0"/>
              </a:spcAft>
              <a:buClr>
                <a:schemeClr val="dk1"/>
              </a:buClr>
              <a:buSzPts val="1400"/>
              <a:buNone/>
              <a:defRPr sz="1867"/>
            </a:lvl2pPr>
            <a:lvl3pPr marL="1828754" lvl="2" indent="-304792" algn="l">
              <a:lnSpc>
                <a:spcPct val="90000"/>
              </a:lnSpc>
              <a:spcBef>
                <a:spcPts val="667"/>
              </a:spcBef>
              <a:spcAft>
                <a:spcPts val="0"/>
              </a:spcAft>
              <a:buClr>
                <a:schemeClr val="dk1"/>
              </a:buClr>
              <a:buSzPts val="1200"/>
              <a:buNone/>
              <a:defRPr sz="1600"/>
            </a:lvl3pPr>
            <a:lvl4pPr marL="2438339" lvl="3" indent="-304792" algn="l">
              <a:lnSpc>
                <a:spcPct val="90000"/>
              </a:lnSpc>
              <a:spcBef>
                <a:spcPts val="667"/>
              </a:spcBef>
              <a:spcAft>
                <a:spcPts val="0"/>
              </a:spcAft>
              <a:buClr>
                <a:schemeClr val="dk1"/>
              </a:buClr>
              <a:buSzPts val="1000"/>
              <a:buNone/>
              <a:defRPr sz="1333"/>
            </a:lvl4pPr>
            <a:lvl5pPr marL="3047924" lvl="4" indent="-304792" algn="l">
              <a:lnSpc>
                <a:spcPct val="90000"/>
              </a:lnSpc>
              <a:spcBef>
                <a:spcPts val="667"/>
              </a:spcBef>
              <a:spcAft>
                <a:spcPts val="0"/>
              </a:spcAft>
              <a:buClr>
                <a:schemeClr val="dk1"/>
              </a:buClr>
              <a:buSzPts val="1000"/>
              <a:buNone/>
              <a:defRPr sz="1333"/>
            </a:lvl5pPr>
            <a:lvl6pPr marL="3657509" lvl="5" indent="-304792" algn="l">
              <a:lnSpc>
                <a:spcPct val="90000"/>
              </a:lnSpc>
              <a:spcBef>
                <a:spcPts val="667"/>
              </a:spcBef>
              <a:spcAft>
                <a:spcPts val="0"/>
              </a:spcAft>
              <a:buClr>
                <a:schemeClr val="dk1"/>
              </a:buClr>
              <a:buSzPts val="1000"/>
              <a:buNone/>
              <a:defRPr sz="1333"/>
            </a:lvl6pPr>
            <a:lvl7pPr marL="4267093" lvl="6" indent="-304792" algn="l">
              <a:lnSpc>
                <a:spcPct val="90000"/>
              </a:lnSpc>
              <a:spcBef>
                <a:spcPts val="667"/>
              </a:spcBef>
              <a:spcAft>
                <a:spcPts val="0"/>
              </a:spcAft>
              <a:buClr>
                <a:schemeClr val="dk1"/>
              </a:buClr>
              <a:buSzPts val="1000"/>
              <a:buNone/>
              <a:defRPr sz="1333"/>
            </a:lvl7pPr>
            <a:lvl8pPr marL="4876678" lvl="7" indent="-304792" algn="l">
              <a:lnSpc>
                <a:spcPct val="90000"/>
              </a:lnSpc>
              <a:spcBef>
                <a:spcPts val="667"/>
              </a:spcBef>
              <a:spcAft>
                <a:spcPts val="0"/>
              </a:spcAft>
              <a:buClr>
                <a:schemeClr val="dk1"/>
              </a:buClr>
              <a:buSzPts val="1000"/>
              <a:buNone/>
              <a:defRPr sz="1333"/>
            </a:lvl8pPr>
            <a:lvl9pPr marL="5486263" lvl="8" indent="-304792" algn="l">
              <a:lnSpc>
                <a:spcPct val="90000"/>
              </a:lnSpc>
              <a:spcBef>
                <a:spcPts val="667"/>
              </a:spcBef>
              <a:spcAft>
                <a:spcPts val="0"/>
              </a:spcAft>
              <a:buClr>
                <a:schemeClr val="dk1"/>
              </a:buClr>
              <a:buSzPts val="1000"/>
              <a:buNone/>
              <a:defRPr sz="1333"/>
            </a:lvl9pPr>
          </a:lstStyle>
          <a:p>
            <a:endParaRPr/>
          </a:p>
        </p:txBody>
      </p:sp>
      <p:sp>
        <p:nvSpPr>
          <p:cNvPr id="65" name="Google Shape;65;p22"/>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730527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119019" y="486834"/>
            <a:ext cx="1403860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5237427" y="-1684241"/>
            <a:ext cx="5801784" cy="14038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667"/>
              </a:spcBef>
              <a:spcAft>
                <a:spcPts val="0"/>
              </a:spcAft>
              <a:buClr>
                <a:schemeClr val="dk1"/>
              </a:buClr>
              <a:buSzPts val="1800"/>
              <a:buChar char="•"/>
              <a:defRPr/>
            </a:lvl2pPr>
            <a:lvl3pPr marL="1828754" lvl="2" indent="-457189" algn="l">
              <a:lnSpc>
                <a:spcPct val="90000"/>
              </a:lnSpc>
              <a:spcBef>
                <a:spcPts val="667"/>
              </a:spcBef>
              <a:spcAft>
                <a:spcPts val="0"/>
              </a:spcAft>
              <a:buClr>
                <a:schemeClr val="dk1"/>
              </a:buClr>
              <a:buSzPts val="1800"/>
              <a:buChar char="•"/>
              <a:defRPr/>
            </a:lvl3pPr>
            <a:lvl4pPr marL="2438339" lvl="3" indent="-457189" algn="l">
              <a:lnSpc>
                <a:spcPct val="90000"/>
              </a:lnSpc>
              <a:spcBef>
                <a:spcPts val="667"/>
              </a:spcBef>
              <a:spcAft>
                <a:spcPts val="0"/>
              </a:spcAft>
              <a:buClr>
                <a:schemeClr val="dk1"/>
              </a:buClr>
              <a:buSzPts val="1800"/>
              <a:buChar char="•"/>
              <a:defRPr/>
            </a:lvl4pPr>
            <a:lvl5pPr marL="3047924" lvl="4" indent="-457189" algn="l">
              <a:lnSpc>
                <a:spcPct val="90000"/>
              </a:lnSpc>
              <a:spcBef>
                <a:spcPts val="667"/>
              </a:spcBef>
              <a:spcAft>
                <a:spcPts val="0"/>
              </a:spcAft>
              <a:buClr>
                <a:schemeClr val="dk1"/>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93522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00096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9528236" y="2606567"/>
            <a:ext cx="7749117" cy="35096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2407206" y="-801354"/>
            <a:ext cx="7749117" cy="10325492"/>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667"/>
              </a:spcBef>
              <a:spcAft>
                <a:spcPts val="0"/>
              </a:spcAft>
              <a:buClr>
                <a:schemeClr val="dk1"/>
              </a:buClr>
              <a:buSzPts val="1800"/>
              <a:buChar char="•"/>
              <a:defRPr/>
            </a:lvl2pPr>
            <a:lvl3pPr marL="1828754" lvl="2" indent="-457189" algn="l">
              <a:lnSpc>
                <a:spcPct val="90000"/>
              </a:lnSpc>
              <a:spcBef>
                <a:spcPts val="667"/>
              </a:spcBef>
              <a:spcAft>
                <a:spcPts val="0"/>
              </a:spcAft>
              <a:buClr>
                <a:schemeClr val="dk1"/>
              </a:buClr>
              <a:buSzPts val="1800"/>
              <a:buChar char="•"/>
              <a:defRPr/>
            </a:lvl3pPr>
            <a:lvl4pPr marL="2438339" lvl="3" indent="-457189" algn="l">
              <a:lnSpc>
                <a:spcPct val="90000"/>
              </a:lnSpc>
              <a:spcBef>
                <a:spcPts val="667"/>
              </a:spcBef>
              <a:spcAft>
                <a:spcPts val="0"/>
              </a:spcAft>
              <a:buClr>
                <a:schemeClr val="dk1"/>
              </a:buClr>
              <a:buSzPts val="1800"/>
              <a:buChar char="•"/>
              <a:defRPr/>
            </a:lvl4pPr>
            <a:lvl5pPr marL="3047924" lvl="4" indent="-457189" algn="l">
              <a:lnSpc>
                <a:spcPct val="90000"/>
              </a:lnSpc>
              <a:spcBef>
                <a:spcPts val="667"/>
              </a:spcBef>
              <a:spcAft>
                <a:spcPts val="0"/>
              </a:spcAft>
              <a:buClr>
                <a:schemeClr val="dk1"/>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554450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493D4-39B5-4885-B582-EE6FBF047F97}"/>
              </a:ext>
            </a:extLst>
          </p:cNvPr>
          <p:cNvSpPr>
            <a:spLocks noGrp="1"/>
          </p:cNvSpPr>
          <p:nvPr>
            <p:ph type="ctrTitle"/>
          </p:nvPr>
        </p:nvSpPr>
        <p:spPr>
          <a:xfrm>
            <a:off x="2034580" y="1496484"/>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id="{D4D1F92B-0642-42C3-8FCB-B1AB7C11FD09}"/>
              </a:ext>
            </a:extLst>
          </p:cNvPr>
          <p:cNvSpPr>
            <a:spLocks noGrp="1"/>
          </p:cNvSpPr>
          <p:nvPr>
            <p:ph type="subTitle" idx="1"/>
          </p:nvPr>
        </p:nvSpPr>
        <p:spPr>
          <a:xfrm>
            <a:off x="2034580" y="4802717"/>
            <a:ext cx="12207479" cy="2207683"/>
          </a:xfrm>
        </p:spPr>
        <p:txBody>
          <a:bodyPr/>
          <a:lstStyle>
            <a:lvl1pPr marL="0" indent="0" algn="ctr">
              <a:buNone/>
              <a:defRPr sz="3200"/>
            </a:lvl1pPr>
            <a:lvl2pPr marL="609593" indent="0" algn="ctr">
              <a:buNone/>
              <a:defRPr sz="2667"/>
            </a:lvl2pPr>
            <a:lvl3pPr marL="1219184" indent="0" algn="ctr">
              <a:buNone/>
              <a:defRPr sz="2400"/>
            </a:lvl3pPr>
            <a:lvl4pPr marL="1828777" indent="0" algn="ctr">
              <a:buNone/>
              <a:defRPr sz="2133"/>
            </a:lvl4pPr>
            <a:lvl5pPr marL="2438370" indent="0" algn="ctr">
              <a:buNone/>
              <a:defRPr sz="2133"/>
            </a:lvl5pPr>
            <a:lvl6pPr marL="3047962" indent="0" algn="ctr">
              <a:buNone/>
              <a:defRPr sz="2133"/>
            </a:lvl6pPr>
            <a:lvl7pPr marL="3657554" indent="0" algn="ctr">
              <a:buNone/>
              <a:defRPr sz="2133"/>
            </a:lvl7pPr>
            <a:lvl8pPr marL="4267147" indent="0" algn="ctr">
              <a:buNone/>
              <a:defRPr sz="2133"/>
            </a:lvl8pPr>
            <a:lvl9pPr marL="4876739" indent="0" algn="ctr">
              <a:buNone/>
              <a:defRPr sz="2133"/>
            </a:lvl9pPr>
          </a:lstStyle>
          <a:p>
            <a:r>
              <a:rPr lang="zh-CN" altLang="en-US"/>
              <a:t>单击此处编辑母版副标题样式</a:t>
            </a:r>
          </a:p>
        </p:txBody>
      </p:sp>
      <p:sp>
        <p:nvSpPr>
          <p:cNvPr id="4" name="日期占位符 3">
            <a:extLst>
              <a:ext uri="{FF2B5EF4-FFF2-40B4-BE49-F238E27FC236}">
                <a16:creationId xmlns:a16="http://schemas.microsoft.com/office/drawing/2014/main" id="{3BDBFC10-9708-4747-A0E0-4C28DA6B9798}"/>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5" name="页脚占位符 4">
            <a:extLst>
              <a:ext uri="{FF2B5EF4-FFF2-40B4-BE49-F238E27FC236}">
                <a16:creationId xmlns:a16="http://schemas.microsoft.com/office/drawing/2014/main" id="{9FD88AAF-72C7-4711-955C-8613AAD2F1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E1AEA1C-4860-4532-A3C8-5A72A082D837}"/>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4077003658"/>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print">
            <a:lum/>
          </a:blip>
          <a:srcRect/>
          <a:stretch>
            <a:fillRect b="-22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7AA96-329E-4E84-A896-053E2C5A54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596A955-02CB-4B91-82DE-E4C49045DDE6}"/>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B7A2E7-2AF9-45C2-B485-93788818E043}"/>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5" name="页脚占位符 4">
            <a:extLst>
              <a:ext uri="{FF2B5EF4-FFF2-40B4-BE49-F238E27FC236}">
                <a16:creationId xmlns:a16="http://schemas.microsoft.com/office/drawing/2014/main" id="{6C87FA8D-CCCD-42AD-9989-74BAFDFEE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9B0B72-20E5-4317-A5CA-3D4DF935C2C4}"/>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2466206933"/>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8413D-4D0A-40E2-8D5B-E0E907B7CB00}"/>
              </a:ext>
            </a:extLst>
          </p:cNvPr>
          <p:cNvSpPr>
            <a:spLocks noGrp="1"/>
          </p:cNvSpPr>
          <p:nvPr>
            <p:ph type="title"/>
          </p:nvPr>
        </p:nvSpPr>
        <p:spPr>
          <a:xfrm>
            <a:off x="1110544" y="2279652"/>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id="{8FCDCACA-E040-4240-8CD8-22B4BF900100}"/>
              </a:ext>
            </a:extLst>
          </p:cNvPr>
          <p:cNvSpPr>
            <a:spLocks noGrp="1"/>
          </p:cNvSpPr>
          <p:nvPr>
            <p:ph type="body" idx="1"/>
          </p:nvPr>
        </p:nvSpPr>
        <p:spPr>
          <a:xfrm>
            <a:off x="1110544" y="6119286"/>
            <a:ext cx="14038600" cy="2000249"/>
          </a:xfrm>
        </p:spPr>
        <p:txBody>
          <a:bodyPr/>
          <a:lstStyle>
            <a:lvl1pPr marL="0" indent="0">
              <a:buNone/>
              <a:defRPr sz="3200">
                <a:solidFill>
                  <a:schemeClr val="tx1">
                    <a:tint val="75000"/>
                  </a:schemeClr>
                </a:solidFill>
              </a:defRPr>
            </a:lvl1pPr>
            <a:lvl2pPr marL="609593" indent="0">
              <a:buNone/>
              <a:defRPr sz="2667">
                <a:solidFill>
                  <a:schemeClr val="tx1">
                    <a:tint val="75000"/>
                  </a:schemeClr>
                </a:solidFill>
              </a:defRPr>
            </a:lvl2pPr>
            <a:lvl3pPr marL="1219184" indent="0">
              <a:buNone/>
              <a:defRPr sz="2400">
                <a:solidFill>
                  <a:schemeClr val="tx1">
                    <a:tint val="75000"/>
                  </a:schemeClr>
                </a:solidFill>
              </a:defRPr>
            </a:lvl3pPr>
            <a:lvl4pPr marL="1828777" indent="0">
              <a:buNone/>
              <a:defRPr sz="2133">
                <a:solidFill>
                  <a:schemeClr val="tx1">
                    <a:tint val="75000"/>
                  </a:schemeClr>
                </a:solidFill>
              </a:defRPr>
            </a:lvl4pPr>
            <a:lvl5pPr marL="2438370" indent="0">
              <a:buNone/>
              <a:defRPr sz="2133">
                <a:solidFill>
                  <a:schemeClr val="tx1">
                    <a:tint val="75000"/>
                  </a:schemeClr>
                </a:solidFill>
              </a:defRPr>
            </a:lvl5pPr>
            <a:lvl6pPr marL="3047962" indent="0">
              <a:buNone/>
              <a:defRPr sz="2133">
                <a:solidFill>
                  <a:schemeClr val="tx1">
                    <a:tint val="75000"/>
                  </a:schemeClr>
                </a:solidFill>
              </a:defRPr>
            </a:lvl6pPr>
            <a:lvl7pPr marL="3657554" indent="0">
              <a:buNone/>
              <a:defRPr sz="2133">
                <a:solidFill>
                  <a:schemeClr val="tx1">
                    <a:tint val="75000"/>
                  </a:schemeClr>
                </a:solidFill>
              </a:defRPr>
            </a:lvl7pPr>
            <a:lvl8pPr marL="4267147" indent="0">
              <a:buNone/>
              <a:defRPr sz="2133">
                <a:solidFill>
                  <a:schemeClr val="tx1">
                    <a:tint val="75000"/>
                  </a:schemeClr>
                </a:solidFill>
              </a:defRPr>
            </a:lvl8pPr>
            <a:lvl9pPr marL="4876739" indent="0">
              <a:buNone/>
              <a:defRPr sz="2133">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70F154-B6D4-4AF1-843F-93C327C86996}"/>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5" name="页脚占位符 4">
            <a:extLst>
              <a:ext uri="{FF2B5EF4-FFF2-40B4-BE49-F238E27FC236}">
                <a16:creationId xmlns:a16="http://schemas.microsoft.com/office/drawing/2014/main" id="{10A7CED9-6802-4B5A-9755-D21F34A5A2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EEFBD0-96D0-4773-89CE-C76126C8BA1E}"/>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108709491"/>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8FE995-2B00-4B1A-8A7C-2B1CE40C996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E03DF0-254C-41B9-8519-4350CCB01C29}"/>
              </a:ext>
            </a:extLst>
          </p:cNvPr>
          <p:cNvSpPr>
            <a:spLocks noGrp="1"/>
          </p:cNvSpPr>
          <p:nvPr>
            <p:ph sz="half" idx="1"/>
          </p:nvPr>
        </p:nvSpPr>
        <p:spPr>
          <a:xfrm>
            <a:off x="1119020" y="2434167"/>
            <a:ext cx="6917571" cy="5801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7ADBCDC-B242-41B1-B8A9-54C23993B769}"/>
              </a:ext>
            </a:extLst>
          </p:cNvPr>
          <p:cNvSpPr>
            <a:spLocks noGrp="1"/>
          </p:cNvSpPr>
          <p:nvPr>
            <p:ph sz="half" idx="2"/>
          </p:nvPr>
        </p:nvSpPr>
        <p:spPr>
          <a:xfrm>
            <a:off x="8240049" y="2434167"/>
            <a:ext cx="6917571" cy="5801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8B7DCAB-55CA-478B-8E33-817C430A60A4}"/>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6" name="页脚占位符 5">
            <a:extLst>
              <a:ext uri="{FF2B5EF4-FFF2-40B4-BE49-F238E27FC236}">
                <a16:creationId xmlns:a16="http://schemas.microsoft.com/office/drawing/2014/main" id="{84CC663B-CEF7-4BB5-BE94-AE6150599F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4C4061-19A9-4C47-932F-0C1C0B8EDAA7}"/>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85818381"/>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75EE39-47B8-40A1-BED7-1E7544C78263}"/>
              </a:ext>
            </a:extLst>
          </p:cNvPr>
          <p:cNvSpPr>
            <a:spLocks noGrp="1"/>
          </p:cNvSpPr>
          <p:nvPr>
            <p:ph type="title"/>
          </p:nvPr>
        </p:nvSpPr>
        <p:spPr>
          <a:xfrm>
            <a:off x="1121140" y="486834"/>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19150FA-9A0F-4595-B690-44E302AB944C}"/>
              </a:ext>
            </a:extLst>
          </p:cNvPr>
          <p:cNvSpPr>
            <a:spLocks noGrp="1"/>
          </p:cNvSpPr>
          <p:nvPr>
            <p:ph type="body" idx="1"/>
          </p:nvPr>
        </p:nvSpPr>
        <p:spPr>
          <a:xfrm>
            <a:off x="1121141" y="2241551"/>
            <a:ext cx="6885780" cy="1098549"/>
          </a:xfrm>
        </p:spPr>
        <p:txBody>
          <a:bodyPr anchor="b"/>
          <a:lstStyle>
            <a:lvl1pPr marL="0" indent="0">
              <a:buNone/>
              <a:defRPr sz="3200" b="1"/>
            </a:lvl1pPr>
            <a:lvl2pPr marL="609593" indent="0">
              <a:buNone/>
              <a:defRPr sz="2667" b="1"/>
            </a:lvl2pPr>
            <a:lvl3pPr marL="1219184" indent="0">
              <a:buNone/>
              <a:defRPr sz="2400" b="1"/>
            </a:lvl3pPr>
            <a:lvl4pPr marL="1828777" indent="0">
              <a:buNone/>
              <a:defRPr sz="2133" b="1"/>
            </a:lvl4pPr>
            <a:lvl5pPr marL="2438370" indent="0">
              <a:buNone/>
              <a:defRPr sz="2133" b="1"/>
            </a:lvl5pPr>
            <a:lvl6pPr marL="3047962" indent="0">
              <a:buNone/>
              <a:defRPr sz="2133" b="1"/>
            </a:lvl6pPr>
            <a:lvl7pPr marL="3657554" indent="0">
              <a:buNone/>
              <a:defRPr sz="2133" b="1"/>
            </a:lvl7pPr>
            <a:lvl8pPr marL="4267147" indent="0">
              <a:buNone/>
              <a:defRPr sz="2133" b="1"/>
            </a:lvl8pPr>
            <a:lvl9pPr marL="4876739" indent="0">
              <a:buNone/>
              <a:defRPr sz="2133"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ECCF862-1CB3-4B14-A3C6-FFC9D85D4D18}"/>
              </a:ext>
            </a:extLst>
          </p:cNvPr>
          <p:cNvSpPr>
            <a:spLocks noGrp="1"/>
          </p:cNvSpPr>
          <p:nvPr>
            <p:ph sz="half" idx="2"/>
          </p:nvPr>
        </p:nvSpPr>
        <p:spPr>
          <a:xfrm>
            <a:off x="1121141" y="3340101"/>
            <a:ext cx="6885780" cy="4912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575B805-14AA-4D6C-AA43-BD0778D3D4DD}"/>
              </a:ext>
            </a:extLst>
          </p:cNvPr>
          <p:cNvSpPr>
            <a:spLocks noGrp="1"/>
          </p:cNvSpPr>
          <p:nvPr>
            <p:ph type="body" sz="quarter" idx="3"/>
          </p:nvPr>
        </p:nvSpPr>
        <p:spPr>
          <a:xfrm>
            <a:off x="8240051" y="2241551"/>
            <a:ext cx="6919691" cy="1098549"/>
          </a:xfrm>
        </p:spPr>
        <p:txBody>
          <a:bodyPr anchor="b"/>
          <a:lstStyle>
            <a:lvl1pPr marL="0" indent="0">
              <a:buNone/>
              <a:defRPr sz="3200" b="1"/>
            </a:lvl1pPr>
            <a:lvl2pPr marL="609593" indent="0">
              <a:buNone/>
              <a:defRPr sz="2667" b="1"/>
            </a:lvl2pPr>
            <a:lvl3pPr marL="1219184" indent="0">
              <a:buNone/>
              <a:defRPr sz="2400" b="1"/>
            </a:lvl3pPr>
            <a:lvl4pPr marL="1828777" indent="0">
              <a:buNone/>
              <a:defRPr sz="2133" b="1"/>
            </a:lvl4pPr>
            <a:lvl5pPr marL="2438370" indent="0">
              <a:buNone/>
              <a:defRPr sz="2133" b="1"/>
            </a:lvl5pPr>
            <a:lvl6pPr marL="3047962" indent="0">
              <a:buNone/>
              <a:defRPr sz="2133" b="1"/>
            </a:lvl6pPr>
            <a:lvl7pPr marL="3657554" indent="0">
              <a:buNone/>
              <a:defRPr sz="2133" b="1"/>
            </a:lvl7pPr>
            <a:lvl8pPr marL="4267147" indent="0">
              <a:buNone/>
              <a:defRPr sz="2133" b="1"/>
            </a:lvl8pPr>
            <a:lvl9pPr marL="4876739" indent="0">
              <a:buNone/>
              <a:defRPr sz="2133"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C0A762B-CB7A-4531-A148-B4D045827A83}"/>
              </a:ext>
            </a:extLst>
          </p:cNvPr>
          <p:cNvSpPr>
            <a:spLocks noGrp="1"/>
          </p:cNvSpPr>
          <p:nvPr>
            <p:ph sz="quarter" idx="4"/>
          </p:nvPr>
        </p:nvSpPr>
        <p:spPr>
          <a:xfrm>
            <a:off x="8240051" y="3340101"/>
            <a:ext cx="6919691" cy="49127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49510C-37D5-4B93-8C13-7AC6510248D2}"/>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8" name="页脚占位符 7">
            <a:extLst>
              <a:ext uri="{FF2B5EF4-FFF2-40B4-BE49-F238E27FC236}">
                <a16:creationId xmlns:a16="http://schemas.microsoft.com/office/drawing/2014/main" id="{9873B53E-45B0-4544-B040-37A1E27CBF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23D1CFA-04A7-47AE-B43A-226BBEF860BE}"/>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2045754253"/>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02C8ED-CA7C-4D74-AEA3-88B09058A8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BAE178-FFC9-4A0C-85A4-9D65F5E1C231}"/>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4" name="页脚占位符 3">
            <a:extLst>
              <a:ext uri="{FF2B5EF4-FFF2-40B4-BE49-F238E27FC236}">
                <a16:creationId xmlns:a16="http://schemas.microsoft.com/office/drawing/2014/main" id="{646B5F55-120E-4620-A66A-B71452A6E7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86CD55-5629-4050-A53E-B8A735D2A517}"/>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3761617611"/>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42520E6-9D72-47B6-869A-35CFE88A7B65}"/>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3" name="页脚占位符 2">
            <a:extLst>
              <a:ext uri="{FF2B5EF4-FFF2-40B4-BE49-F238E27FC236}">
                <a16:creationId xmlns:a16="http://schemas.microsoft.com/office/drawing/2014/main" id="{2D169DBE-3392-4CD7-A939-A0EAC548C5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ADFBF3-EAF9-4F26-8464-57A275685194}"/>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471558851"/>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7EB3B2-F4B5-4B8F-9871-C70C945CBF00}"/>
              </a:ext>
            </a:extLst>
          </p:cNvPr>
          <p:cNvSpPr>
            <a:spLocks noGrp="1"/>
          </p:cNvSpPr>
          <p:nvPr>
            <p:ph type="title"/>
          </p:nvPr>
        </p:nvSpPr>
        <p:spPr>
          <a:xfrm>
            <a:off x="1121141" y="609600"/>
            <a:ext cx="5249638" cy="2133600"/>
          </a:xfrm>
        </p:spPr>
        <p:txBody>
          <a:bodyPr anchor="b"/>
          <a:lstStyle>
            <a:lvl1pPr>
              <a:defRPr sz="4267"/>
            </a:lvl1pPr>
          </a:lstStyle>
          <a:p>
            <a:r>
              <a:rPr lang="zh-CN" altLang="en-US"/>
              <a:t>单击此处编辑母版标题样式</a:t>
            </a:r>
          </a:p>
        </p:txBody>
      </p:sp>
      <p:sp>
        <p:nvSpPr>
          <p:cNvPr id="3" name="内容占位符 2">
            <a:extLst>
              <a:ext uri="{FF2B5EF4-FFF2-40B4-BE49-F238E27FC236}">
                <a16:creationId xmlns:a16="http://schemas.microsoft.com/office/drawing/2014/main" id="{A527D882-A9D6-4A94-BCC3-71C20771786B}"/>
              </a:ext>
            </a:extLst>
          </p:cNvPr>
          <p:cNvSpPr>
            <a:spLocks noGrp="1"/>
          </p:cNvSpPr>
          <p:nvPr>
            <p:ph idx="1"/>
          </p:nvPr>
        </p:nvSpPr>
        <p:spPr>
          <a:xfrm>
            <a:off x="6919692" y="1316567"/>
            <a:ext cx="8240049"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48ACE3B-230B-4826-B5EE-1E97FB844CF0}"/>
              </a:ext>
            </a:extLst>
          </p:cNvPr>
          <p:cNvSpPr>
            <a:spLocks noGrp="1"/>
          </p:cNvSpPr>
          <p:nvPr>
            <p:ph type="body" sz="half" idx="2"/>
          </p:nvPr>
        </p:nvSpPr>
        <p:spPr>
          <a:xfrm>
            <a:off x="1121141" y="2743200"/>
            <a:ext cx="5249638" cy="5082117"/>
          </a:xfrm>
        </p:spPr>
        <p:txBody>
          <a:bodyPr/>
          <a:lstStyle>
            <a:lvl1pPr marL="0" indent="0">
              <a:buNone/>
              <a:defRPr sz="2133"/>
            </a:lvl1pPr>
            <a:lvl2pPr marL="609593" indent="0">
              <a:buNone/>
              <a:defRPr sz="1867"/>
            </a:lvl2pPr>
            <a:lvl3pPr marL="1219184" indent="0">
              <a:buNone/>
              <a:defRPr sz="1600"/>
            </a:lvl3pPr>
            <a:lvl4pPr marL="1828777" indent="0">
              <a:buNone/>
              <a:defRPr sz="1333"/>
            </a:lvl4pPr>
            <a:lvl5pPr marL="2438370" indent="0">
              <a:buNone/>
              <a:defRPr sz="1333"/>
            </a:lvl5pPr>
            <a:lvl6pPr marL="3047962" indent="0">
              <a:buNone/>
              <a:defRPr sz="1333"/>
            </a:lvl6pPr>
            <a:lvl7pPr marL="3657554" indent="0">
              <a:buNone/>
              <a:defRPr sz="1333"/>
            </a:lvl7pPr>
            <a:lvl8pPr marL="4267147" indent="0">
              <a:buNone/>
              <a:defRPr sz="1333"/>
            </a:lvl8pPr>
            <a:lvl9pPr marL="4876739" indent="0">
              <a:buNone/>
              <a:defRPr sz="1333"/>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56E2E5-7231-4AB2-AE4B-2401881B8D95}"/>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6" name="页脚占位符 5">
            <a:extLst>
              <a:ext uri="{FF2B5EF4-FFF2-40B4-BE49-F238E27FC236}">
                <a16:creationId xmlns:a16="http://schemas.microsoft.com/office/drawing/2014/main" id="{489AA0BC-1CCF-4A36-A197-E1872A42D52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D6462D-2889-446C-8F59-DB98BF629026}"/>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4198612853"/>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7974C-3FD1-48CD-B286-E8702A3C2C8E}"/>
              </a:ext>
            </a:extLst>
          </p:cNvPr>
          <p:cNvSpPr>
            <a:spLocks noGrp="1"/>
          </p:cNvSpPr>
          <p:nvPr>
            <p:ph type="title"/>
          </p:nvPr>
        </p:nvSpPr>
        <p:spPr>
          <a:xfrm>
            <a:off x="1121141" y="609600"/>
            <a:ext cx="5249638" cy="2133600"/>
          </a:xfrm>
        </p:spPr>
        <p:txBody>
          <a:bodyPr anchor="b"/>
          <a:lstStyle>
            <a:lvl1pPr>
              <a:defRPr sz="4267"/>
            </a:lvl1pPr>
          </a:lstStyle>
          <a:p>
            <a:r>
              <a:rPr lang="zh-CN" altLang="en-US"/>
              <a:t>单击此处编辑母版标题样式</a:t>
            </a:r>
          </a:p>
        </p:txBody>
      </p:sp>
      <p:sp>
        <p:nvSpPr>
          <p:cNvPr id="3" name="图片占位符 2">
            <a:extLst>
              <a:ext uri="{FF2B5EF4-FFF2-40B4-BE49-F238E27FC236}">
                <a16:creationId xmlns:a16="http://schemas.microsoft.com/office/drawing/2014/main" id="{C0A5742E-E079-40AC-8D3E-DF79B63929D0}"/>
              </a:ext>
            </a:extLst>
          </p:cNvPr>
          <p:cNvSpPr>
            <a:spLocks noGrp="1"/>
          </p:cNvSpPr>
          <p:nvPr>
            <p:ph type="pic" idx="1"/>
          </p:nvPr>
        </p:nvSpPr>
        <p:spPr>
          <a:xfrm>
            <a:off x="6919692" y="1316567"/>
            <a:ext cx="8240049" cy="6498167"/>
          </a:xfrm>
        </p:spPr>
        <p:txBody>
          <a:bodyPr/>
          <a:lstStyle>
            <a:lvl1pPr marL="0" indent="0">
              <a:buNone/>
              <a:defRPr sz="4267"/>
            </a:lvl1pPr>
            <a:lvl2pPr marL="609593" indent="0">
              <a:buNone/>
              <a:defRPr sz="3733"/>
            </a:lvl2pPr>
            <a:lvl3pPr marL="1219184" indent="0">
              <a:buNone/>
              <a:defRPr sz="3200"/>
            </a:lvl3pPr>
            <a:lvl4pPr marL="1828777" indent="0">
              <a:buNone/>
              <a:defRPr sz="2667"/>
            </a:lvl4pPr>
            <a:lvl5pPr marL="2438370" indent="0">
              <a:buNone/>
              <a:defRPr sz="2667"/>
            </a:lvl5pPr>
            <a:lvl6pPr marL="3047962" indent="0">
              <a:buNone/>
              <a:defRPr sz="2667"/>
            </a:lvl6pPr>
            <a:lvl7pPr marL="3657554" indent="0">
              <a:buNone/>
              <a:defRPr sz="2667"/>
            </a:lvl7pPr>
            <a:lvl8pPr marL="4267147" indent="0">
              <a:buNone/>
              <a:defRPr sz="2667"/>
            </a:lvl8pPr>
            <a:lvl9pPr marL="4876739" indent="0">
              <a:buNone/>
              <a:defRPr sz="2667"/>
            </a:lvl9pPr>
          </a:lstStyle>
          <a:p>
            <a:r>
              <a:rPr lang="zh-CN" altLang="en-US"/>
              <a:t>单击图标添加图片</a:t>
            </a:r>
          </a:p>
        </p:txBody>
      </p:sp>
      <p:sp>
        <p:nvSpPr>
          <p:cNvPr id="4" name="文本占位符 3">
            <a:extLst>
              <a:ext uri="{FF2B5EF4-FFF2-40B4-BE49-F238E27FC236}">
                <a16:creationId xmlns:a16="http://schemas.microsoft.com/office/drawing/2014/main" id="{BCAF898E-615A-4F76-BDDD-421CF6A055C7}"/>
              </a:ext>
            </a:extLst>
          </p:cNvPr>
          <p:cNvSpPr>
            <a:spLocks noGrp="1"/>
          </p:cNvSpPr>
          <p:nvPr>
            <p:ph type="body" sz="half" idx="2"/>
          </p:nvPr>
        </p:nvSpPr>
        <p:spPr>
          <a:xfrm>
            <a:off x="1121141" y="2743200"/>
            <a:ext cx="5249638" cy="5082117"/>
          </a:xfrm>
        </p:spPr>
        <p:txBody>
          <a:bodyPr/>
          <a:lstStyle>
            <a:lvl1pPr marL="0" indent="0">
              <a:buNone/>
              <a:defRPr sz="2133"/>
            </a:lvl1pPr>
            <a:lvl2pPr marL="609593" indent="0">
              <a:buNone/>
              <a:defRPr sz="1867"/>
            </a:lvl2pPr>
            <a:lvl3pPr marL="1219184" indent="0">
              <a:buNone/>
              <a:defRPr sz="1600"/>
            </a:lvl3pPr>
            <a:lvl4pPr marL="1828777" indent="0">
              <a:buNone/>
              <a:defRPr sz="1333"/>
            </a:lvl4pPr>
            <a:lvl5pPr marL="2438370" indent="0">
              <a:buNone/>
              <a:defRPr sz="1333"/>
            </a:lvl5pPr>
            <a:lvl6pPr marL="3047962" indent="0">
              <a:buNone/>
              <a:defRPr sz="1333"/>
            </a:lvl6pPr>
            <a:lvl7pPr marL="3657554" indent="0">
              <a:buNone/>
              <a:defRPr sz="1333"/>
            </a:lvl7pPr>
            <a:lvl8pPr marL="4267147" indent="0">
              <a:buNone/>
              <a:defRPr sz="1333"/>
            </a:lvl8pPr>
            <a:lvl9pPr marL="4876739" indent="0">
              <a:buNone/>
              <a:defRPr sz="1333"/>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0F81C1-3A4A-4739-90D1-8483AE678A3D}"/>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6" name="页脚占位符 5">
            <a:extLst>
              <a:ext uri="{FF2B5EF4-FFF2-40B4-BE49-F238E27FC236}">
                <a16:creationId xmlns:a16="http://schemas.microsoft.com/office/drawing/2014/main" id="{49ED1D5E-3225-4F0D-B375-C4EB6E2D8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8A96BCC-1085-4CBE-90A4-4D84619D5E5F}"/>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3800179000"/>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3563384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F956AE-5A22-48A9-B601-704891518BD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D633B33-F4A6-4C74-B56D-23F74D4C91E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6B55CEE-9FBD-4B1E-9EE8-2D1A9122FED6}"/>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5" name="页脚占位符 4">
            <a:extLst>
              <a:ext uri="{FF2B5EF4-FFF2-40B4-BE49-F238E27FC236}">
                <a16:creationId xmlns:a16="http://schemas.microsoft.com/office/drawing/2014/main" id="{67FBEC9D-3E97-4F65-A176-E7C28980BF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DC961-70C9-4D0C-AC26-4BBF0892132D}"/>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3584875524"/>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323F4EB-8D7A-4B26-8DD8-DD10E610BD73}"/>
              </a:ext>
            </a:extLst>
          </p:cNvPr>
          <p:cNvSpPr>
            <a:spLocks noGrp="1"/>
          </p:cNvSpPr>
          <p:nvPr>
            <p:ph type="title" orient="vert"/>
          </p:nvPr>
        </p:nvSpPr>
        <p:spPr>
          <a:xfrm>
            <a:off x="11647968" y="486834"/>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309E38C-3DFD-4866-9545-D36B98270342}"/>
              </a:ext>
            </a:extLst>
          </p:cNvPr>
          <p:cNvSpPr>
            <a:spLocks noGrp="1"/>
          </p:cNvSpPr>
          <p:nvPr>
            <p:ph type="body" orient="vert" idx="1"/>
          </p:nvPr>
        </p:nvSpPr>
        <p:spPr>
          <a:xfrm>
            <a:off x="1119018" y="486834"/>
            <a:ext cx="10325492" cy="774911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6787D8-06DB-49D2-9809-87E490F91C4C}"/>
              </a:ext>
            </a:extLst>
          </p:cNvPr>
          <p:cNvSpPr>
            <a:spLocks noGrp="1"/>
          </p:cNvSpPr>
          <p:nvPr>
            <p:ph type="dt" sz="half" idx="10"/>
          </p:nvPr>
        </p:nvSpPr>
        <p:spPr/>
        <p:txBody>
          <a:bodyPr/>
          <a:lstStyle/>
          <a:p>
            <a:fld id="{EFDCE787-8E9A-4921-AB6C-460E7D245B0B}" type="datetimeFigureOut">
              <a:rPr lang="zh-CN" altLang="en-US" smtClean="0"/>
              <a:pPr/>
              <a:t>2023/2/7</a:t>
            </a:fld>
            <a:endParaRPr lang="zh-CN" altLang="en-US"/>
          </a:p>
        </p:txBody>
      </p:sp>
      <p:sp>
        <p:nvSpPr>
          <p:cNvPr id="5" name="页脚占位符 4">
            <a:extLst>
              <a:ext uri="{FF2B5EF4-FFF2-40B4-BE49-F238E27FC236}">
                <a16:creationId xmlns:a16="http://schemas.microsoft.com/office/drawing/2014/main" id="{E0A68395-7462-4E2E-A6C7-63F8223D03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43EC83-5173-445F-81B2-7E8308201B34}"/>
              </a:ext>
            </a:extLst>
          </p:cNvPr>
          <p:cNvSpPr>
            <a:spLocks noGrp="1"/>
          </p:cNvSpPr>
          <p:nvPr>
            <p:ph type="sldNum" sz="quarter" idx="12"/>
          </p:nvPr>
        </p:nvSpPr>
        <p:spPr/>
        <p:txBody>
          <a:bodyPr/>
          <a:lstStyle/>
          <a:p>
            <a:fld id="{6F92156C-42A2-4F6C-8491-C0A28F944FA5}" type="slidenum">
              <a:rPr lang="zh-CN" altLang="en-US" smtClean="0"/>
              <a:pPr/>
              <a:t>‹#›</a:t>
            </a:fld>
            <a:endParaRPr lang="zh-CN" altLang="en-US"/>
          </a:p>
        </p:txBody>
      </p:sp>
    </p:spTree>
    <p:extLst>
      <p:ext uri="{BB962C8B-B14F-4D97-AF65-F5344CB8AC3E}">
        <p14:creationId xmlns:p14="http://schemas.microsoft.com/office/powerpoint/2010/main" val="2290961039"/>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6276638" cy="4572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2400"/>
            </a:lvl1pPr>
          </a:lstStyle>
          <a:p>
            <a:r>
              <a:rPr lang="zh-CN" altLang="en-US"/>
              <a:t>单击图标添加图片</a:t>
            </a:r>
            <a:endParaRPr lang="en-US"/>
          </a:p>
        </p:txBody>
      </p:sp>
    </p:spTree>
    <p:extLst>
      <p:ext uri="{BB962C8B-B14F-4D97-AF65-F5344CB8AC3E}">
        <p14:creationId xmlns:p14="http://schemas.microsoft.com/office/powerpoint/2010/main" val="3333107448"/>
      </p:ext>
    </p:extLst>
  </p:cSld>
  <p:clrMapOvr>
    <a:masterClrMapping/>
  </p:clrMapOvr>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2034580" y="4802717"/>
            <a:ext cx="12207479" cy="2207683"/>
          </a:xfrm>
        </p:spPr>
        <p:txBody>
          <a:bodyPr/>
          <a:lstStyle>
            <a:lvl1pPr marL="0" indent="0" algn="ctr">
              <a:buNone/>
              <a:defRPr sz="3200"/>
            </a:lvl1pPr>
            <a:lvl2pPr marL="609526" indent="0" algn="ctr">
              <a:buNone/>
              <a:defRPr sz="2667"/>
            </a:lvl2pPr>
            <a:lvl3pPr marL="1219055" indent="0" algn="ctr">
              <a:buNone/>
              <a:defRPr sz="2400"/>
            </a:lvl3pPr>
            <a:lvl4pPr marL="1828582" indent="0" algn="ctr">
              <a:buNone/>
              <a:defRPr sz="2133"/>
            </a:lvl4pPr>
            <a:lvl5pPr marL="2438110" indent="0" algn="ctr">
              <a:buNone/>
              <a:defRPr sz="2133"/>
            </a:lvl5pPr>
            <a:lvl6pPr marL="3047636" indent="0" algn="ctr">
              <a:buNone/>
              <a:defRPr sz="2133"/>
            </a:lvl6pPr>
            <a:lvl7pPr marL="3657162" indent="0" algn="ctr">
              <a:buNone/>
              <a:defRPr sz="2133"/>
            </a:lvl7pPr>
            <a:lvl8pPr marL="4266691" indent="0" algn="ctr">
              <a:buNone/>
              <a:defRPr sz="2133"/>
            </a:lvl8pPr>
            <a:lvl9pPr marL="487621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211822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188438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1110542" y="2279653"/>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1110542" y="6119286"/>
            <a:ext cx="14038600" cy="2000249"/>
          </a:xfrm>
        </p:spPr>
        <p:txBody>
          <a:bodyPr/>
          <a:lstStyle>
            <a:lvl1pPr marL="0" indent="0">
              <a:buNone/>
              <a:defRPr sz="3200">
                <a:solidFill>
                  <a:schemeClr val="tx1">
                    <a:tint val="75000"/>
                  </a:schemeClr>
                </a:solidFill>
              </a:defRPr>
            </a:lvl1pPr>
            <a:lvl2pPr marL="609526" indent="0">
              <a:buNone/>
              <a:defRPr sz="2667">
                <a:solidFill>
                  <a:schemeClr val="tx1">
                    <a:tint val="75000"/>
                  </a:schemeClr>
                </a:solidFill>
              </a:defRPr>
            </a:lvl2pPr>
            <a:lvl3pPr marL="1219055" indent="0">
              <a:buNone/>
              <a:defRPr sz="2400">
                <a:solidFill>
                  <a:schemeClr val="tx1">
                    <a:tint val="75000"/>
                  </a:schemeClr>
                </a:solidFill>
              </a:defRPr>
            </a:lvl3pPr>
            <a:lvl4pPr marL="1828582" indent="0">
              <a:buNone/>
              <a:defRPr sz="2133">
                <a:solidFill>
                  <a:schemeClr val="tx1">
                    <a:tint val="75000"/>
                  </a:schemeClr>
                </a:solidFill>
              </a:defRPr>
            </a:lvl4pPr>
            <a:lvl5pPr marL="2438110" indent="0">
              <a:buNone/>
              <a:defRPr sz="2133">
                <a:solidFill>
                  <a:schemeClr val="tx1">
                    <a:tint val="75000"/>
                  </a:schemeClr>
                </a:solidFill>
              </a:defRPr>
            </a:lvl5pPr>
            <a:lvl6pPr marL="3047636" indent="0">
              <a:buNone/>
              <a:defRPr sz="2133">
                <a:solidFill>
                  <a:schemeClr val="tx1">
                    <a:tint val="75000"/>
                  </a:schemeClr>
                </a:solidFill>
              </a:defRPr>
            </a:lvl6pPr>
            <a:lvl7pPr marL="3657162" indent="0">
              <a:buNone/>
              <a:defRPr sz="2133">
                <a:solidFill>
                  <a:schemeClr val="tx1">
                    <a:tint val="75000"/>
                  </a:schemeClr>
                </a:solidFill>
              </a:defRPr>
            </a:lvl7pPr>
            <a:lvl8pPr marL="4266691" indent="0">
              <a:buNone/>
              <a:defRPr sz="2133">
                <a:solidFill>
                  <a:schemeClr val="tx1">
                    <a:tint val="75000"/>
                  </a:schemeClr>
                </a:solidFill>
              </a:defRPr>
            </a:lvl8pPr>
            <a:lvl9pPr marL="487621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07327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7295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1121139" y="486836"/>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1121140" y="2241551"/>
            <a:ext cx="6885780" cy="1098549"/>
          </a:xfrm>
        </p:spPr>
        <p:txBody>
          <a:bodyPr anchor="b"/>
          <a:lstStyle>
            <a:lvl1pPr marL="0" indent="0">
              <a:buNone/>
              <a:defRPr sz="3200" b="1"/>
            </a:lvl1pPr>
            <a:lvl2pPr marL="609526" indent="0">
              <a:buNone/>
              <a:defRPr sz="2667" b="1"/>
            </a:lvl2pPr>
            <a:lvl3pPr marL="1219055" indent="0">
              <a:buNone/>
              <a:defRPr sz="2400" b="1"/>
            </a:lvl3pPr>
            <a:lvl4pPr marL="1828582" indent="0">
              <a:buNone/>
              <a:defRPr sz="2133" b="1"/>
            </a:lvl4pPr>
            <a:lvl5pPr marL="2438110" indent="0">
              <a:buNone/>
              <a:defRPr sz="2133" b="1"/>
            </a:lvl5pPr>
            <a:lvl6pPr marL="3047636" indent="0">
              <a:buNone/>
              <a:defRPr sz="2133" b="1"/>
            </a:lvl6pPr>
            <a:lvl7pPr marL="3657162" indent="0">
              <a:buNone/>
              <a:defRPr sz="2133" b="1"/>
            </a:lvl7pPr>
            <a:lvl8pPr marL="4266691" indent="0">
              <a:buNone/>
              <a:defRPr sz="2133" b="1"/>
            </a:lvl8pPr>
            <a:lvl9pPr marL="487621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26" indent="0">
              <a:buNone/>
              <a:defRPr sz="2667" b="1"/>
            </a:lvl2pPr>
            <a:lvl3pPr marL="1219055" indent="0">
              <a:buNone/>
              <a:defRPr sz="2400" b="1"/>
            </a:lvl3pPr>
            <a:lvl4pPr marL="1828582" indent="0">
              <a:buNone/>
              <a:defRPr sz="2133" b="1"/>
            </a:lvl4pPr>
            <a:lvl5pPr marL="2438110" indent="0">
              <a:buNone/>
              <a:defRPr sz="2133" b="1"/>
            </a:lvl5pPr>
            <a:lvl6pPr marL="3047636" indent="0">
              <a:buNone/>
              <a:defRPr sz="2133" b="1"/>
            </a:lvl6pPr>
            <a:lvl7pPr marL="3657162" indent="0">
              <a:buNone/>
              <a:defRPr sz="2133" b="1"/>
            </a:lvl7pPr>
            <a:lvl8pPr marL="4266691" indent="0">
              <a:buNone/>
              <a:defRPr sz="2133" b="1"/>
            </a:lvl8pPr>
            <a:lvl9pPr marL="487621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74966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06744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8296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41BD-6966-4A9E-91C5-F26B4F65C948}"/>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endParaRPr lang="vi-VN"/>
          </a:p>
        </p:txBody>
      </p:sp>
      <p:sp>
        <p:nvSpPr>
          <p:cNvPr id="3" name="Subtitle 2">
            <a:extLst>
              <a:ext uri="{FF2B5EF4-FFF2-40B4-BE49-F238E27FC236}">
                <a16:creationId xmlns:a16="http://schemas.microsoft.com/office/drawing/2014/main" id="{4AD77632-A718-46E0-8191-85BF7C7E31E5}"/>
              </a:ext>
            </a:extLst>
          </p:cNvPr>
          <p:cNvSpPr>
            <a:spLocks noGrp="1"/>
          </p:cNvSpPr>
          <p:nvPr>
            <p:ph type="subTitle" idx="1"/>
          </p:nvPr>
        </p:nvSpPr>
        <p:spPr>
          <a:xfrm>
            <a:off x="2034580" y="4802719"/>
            <a:ext cx="12207479" cy="2207684"/>
          </a:xfrm>
        </p:spPr>
        <p:txBody>
          <a:bodyPr/>
          <a:lstStyle>
            <a:lvl1pPr marL="0" indent="0" algn="ctr">
              <a:buNone/>
              <a:defRPr sz="3200"/>
            </a:lvl1pPr>
            <a:lvl2pPr marL="609511" indent="0" algn="ctr">
              <a:buNone/>
              <a:defRPr sz="2667"/>
            </a:lvl2pPr>
            <a:lvl3pPr marL="1219024" indent="0" algn="ctr">
              <a:buNone/>
              <a:defRPr sz="2400"/>
            </a:lvl3pPr>
            <a:lvl4pPr marL="1828537" indent="0" algn="ctr">
              <a:buNone/>
              <a:defRPr sz="2133"/>
            </a:lvl4pPr>
            <a:lvl5pPr marL="2438048" indent="0" algn="ctr">
              <a:buNone/>
              <a:defRPr sz="2133"/>
            </a:lvl5pPr>
            <a:lvl6pPr marL="3047560" indent="0" algn="ctr">
              <a:buNone/>
              <a:defRPr sz="2133"/>
            </a:lvl6pPr>
            <a:lvl7pPr marL="3657070" indent="0" algn="ctr">
              <a:buNone/>
              <a:defRPr sz="2133"/>
            </a:lvl7pPr>
            <a:lvl8pPr marL="4266584" indent="0" algn="ctr">
              <a:buNone/>
              <a:defRPr sz="2133"/>
            </a:lvl8pPr>
            <a:lvl9pPr marL="4876097" indent="0" algn="ctr">
              <a:buNone/>
              <a:defRPr sz="2133"/>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61B088-EA59-43E1-9DF8-8D9BF5D0B4D6}"/>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5" name="Footer Placeholder 4">
            <a:extLst>
              <a:ext uri="{FF2B5EF4-FFF2-40B4-BE49-F238E27FC236}">
                <a16:creationId xmlns:a16="http://schemas.microsoft.com/office/drawing/2014/main" id="{866C9CE2-EB0E-4790-8FE5-D5C1CD5FE3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0EFF69-413C-4497-BF94-29D288F816B0}"/>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4173441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1121142"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6919691" y="1316570"/>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1121142" y="2743200"/>
            <a:ext cx="5249639" cy="5082117"/>
          </a:xfrm>
        </p:spPr>
        <p:txBody>
          <a:bodyPr/>
          <a:lstStyle>
            <a:lvl1pPr marL="0" indent="0">
              <a:buNone/>
              <a:defRPr sz="2133"/>
            </a:lvl1pPr>
            <a:lvl2pPr marL="609526" indent="0">
              <a:buNone/>
              <a:defRPr sz="1867"/>
            </a:lvl2pPr>
            <a:lvl3pPr marL="1219055" indent="0">
              <a:buNone/>
              <a:defRPr sz="1600"/>
            </a:lvl3pPr>
            <a:lvl4pPr marL="1828582" indent="0">
              <a:buNone/>
              <a:defRPr sz="1333"/>
            </a:lvl4pPr>
            <a:lvl5pPr marL="2438110" indent="0">
              <a:buNone/>
              <a:defRPr sz="1333"/>
            </a:lvl5pPr>
            <a:lvl6pPr marL="3047636" indent="0">
              <a:buNone/>
              <a:defRPr sz="1333"/>
            </a:lvl6pPr>
            <a:lvl7pPr marL="3657162" indent="0">
              <a:buNone/>
              <a:defRPr sz="1333"/>
            </a:lvl7pPr>
            <a:lvl8pPr marL="4266691" indent="0">
              <a:buNone/>
              <a:defRPr sz="1333"/>
            </a:lvl8pPr>
            <a:lvl9pPr marL="487621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50817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1121142"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6919691" y="1316570"/>
            <a:ext cx="8240048" cy="6498167"/>
          </a:xfrm>
        </p:spPr>
        <p:txBody>
          <a:bodyPr/>
          <a:lstStyle>
            <a:lvl1pPr marL="0" indent="0">
              <a:buNone/>
              <a:defRPr sz="4267"/>
            </a:lvl1pPr>
            <a:lvl2pPr marL="609526" indent="0">
              <a:buNone/>
              <a:defRPr sz="3733"/>
            </a:lvl2pPr>
            <a:lvl3pPr marL="1219055" indent="0">
              <a:buNone/>
              <a:defRPr sz="3200"/>
            </a:lvl3pPr>
            <a:lvl4pPr marL="1828582" indent="0">
              <a:buNone/>
              <a:defRPr sz="2667"/>
            </a:lvl4pPr>
            <a:lvl5pPr marL="2438110" indent="0">
              <a:buNone/>
              <a:defRPr sz="2667"/>
            </a:lvl5pPr>
            <a:lvl6pPr marL="3047636" indent="0">
              <a:buNone/>
              <a:defRPr sz="2667"/>
            </a:lvl6pPr>
            <a:lvl7pPr marL="3657162" indent="0">
              <a:buNone/>
              <a:defRPr sz="2667"/>
            </a:lvl7pPr>
            <a:lvl8pPr marL="4266691" indent="0">
              <a:buNone/>
              <a:defRPr sz="2667"/>
            </a:lvl8pPr>
            <a:lvl9pPr marL="4876218" indent="0">
              <a:buNone/>
              <a:defRPr sz="2667"/>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1121142" y="2743200"/>
            <a:ext cx="5249639" cy="5082117"/>
          </a:xfrm>
        </p:spPr>
        <p:txBody>
          <a:bodyPr/>
          <a:lstStyle>
            <a:lvl1pPr marL="0" indent="0">
              <a:buNone/>
              <a:defRPr sz="2133"/>
            </a:lvl1pPr>
            <a:lvl2pPr marL="609526" indent="0">
              <a:buNone/>
              <a:defRPr sz="1867"/>
            </a:lvl2pPr>
            <a:lvl3pPr marL="1219055" indent="0">
              <a:buNone/>
              <a:defRPr sz="1600"/>
            </a:lvl3pPr>
            <a:lvl4pPr marL="1828582" indent="0">
              <a:buNone/>
              <a:defRPr sz="1333"/>
            </a:lvl4pPr>
            <a:lvl5pPr marL="2438110" indent="0">
              <a:buNone/>
              <a:defRPr sz="1333"/>
            </a:lvl5pPr>
            <a:lvl6pPr marL="3047636" indent="0">
              <a:buNone/>
              <a:defRPr sz="1333"/>
            </a:lvl6pPr>
            <a:lvl7pPr marL="3657162" indent="0">
              <a:buNone/>
              <a:defRPr sz="1333"/>
            </a:lvl7pPr>
            <a:lvl8pPr marL="4266691" indent="0">
              <a:buNone/>
              <a:defRPr sz="1333"/>
            </a:lvl8pPr>
            <a:lvl9pPr marL="487621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836789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14612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2/7/2023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75848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310687" y="1341996"/>
            <a:ext cx="9655443" cy="3557867"/>
          </a:xfrm>
          <a:prstGeom prst="rect">
            <a:avLst/>
          </a:prstGeom>
        </p:spPr>
        <p:txBody>
          <a:bodyPr spcFirstLastPara="1" wrap="square" lIns="91417" tIns="91417" rIns="91417" bIns="91417" anchor="b" anchorCtr="0">
            <a:noAutofit/>
          </a:bodyPr>
          <a:lstStyle>
            <a:lvl1pPr lvl="0" algn="ctr">
              <a:lnSpc>
                <a:spcPct val="80000"/>
              </a:lnSpc>
              <a:spcBef>
                <a:spcPts val="0"/>
              </a:spcBef>
              <a:spcAft>
                <a:spcPts val="0"/>
              </a:spcAft>
              <a:buClr>
                <a:srgbClr val="191919"/>
              </a:buClr>
              <a:buSzPts val="5200"/>
              <a:buNone/>
              <a:defRPr sz="12533">
                <a:solidFill>
                  <a:srgbClr val="191919"/>
                </a:solidFill>
                <a:latin typeface="Chau Philomene One"/>
                <a:ea typeface="Chau Philomene One"/>
                <a:cs typeface="Chau Philomene One"/>
                <a:sym typeface="Chau Philomene One"/>
              </a:defRPr>
            </a:lvl1pPr>
            <a:lvl2pPr lvl="1" algn="ctr">
              <a:spcBef>
                <a:spcPts val="0"/>
              </a:spcBef>
              <a:spcAft>
                <a:spcPts val="0"/>
              </a:spcAft>
              <a:buClr>
                <a:srgbClr val="191919"/>
              </a:buClr>
              <a:buSzPts val="5200"/>
              <a:buNone/>
              <a:defRPr sz="9333">
                <a:solidFill>
                  <a:srgbClr val="191919"/>
                </a:solidFill>
              </a:defRPr>
            </a:lvl2pPr>
            <a:lvl3pPr lvl="2" algn="ctr">
              <a:spcBef>
                <a:spcPts val="0"/>
              </a:spcBef>
              <a:spcAft>
                <a:spcPts val="0"/>
              </a:spcAft>
              <a:buClr>
                <a:srgbClr val="191919"/>
              </a:buClr>
              <a:buSzPts val="5200"/>
              <a:buNone/>
              <a:defRPr sz="9333">
                <a:solidFill>
                  <a:srgbClr val="191919"/>
                </a:solidFill>
              </a:defRPr>
            </a:lvl3pPr>
            <a:lvl4pPr lvl="3" algn="ctr">
              <a:spcBef>
                <a:spcPts val="0"/>
              </a:spcBef>
              <a:spcAft>
                <a:spcPts val="0"/>
              </a:spcAft>
              <a:buClr>
                <a:srgbClr val="191919"/>
              </a:buClr>
              <a:buSzPts val="5200"/>
              <a:buNone/>
              <a:defRPr sz="9333">
                <a:solidFill>
                  <a:srgbClr val="191919"/>
                </a:solidFill>
              </a:defRPr>
            </a:lvl4pPr>
            <a:lvl5pPr lvl="4" algn="ctr">
              <a:spcBef>
                <a:spcPts val="0"/>
              </a:spcBef>
              <a:spcAft>
                <a:spcPts val="0"/>
              </a:spcAft>
              <a:buClr>
                <a:srgbClr val="191919"/>
              </a:buClr>
              <a:buSzPts val="5200"/>
              <a:buNone/>
              <a:defRPr sz="9333">
                <a:solidFill>
                  <a:srgbClr val="191919"/>
                </a:solidFill>
              </a:defRPr>
            </a:lvl5pPr>
            <a:lvl6pPr lvl="5" algn="ctr">
              <a:spcBef>
                <a:spcPts val="0"/>
              </a:spcBef>
              <a:spcAft>
                <a:spcPts val="0"/>
              </a:spcAft>
              <a:buClr>
                <a:srgbClr val="191919"/>
              </a:buClr>
              <a:buSzPts val="5200"/>
              <a:buNone/>
              <a:defRPr sz="9333">
                <a:solidFill>
                  <a:srgbClr val="191919"/>
                </a:solidFill>
              </a:defRPr>
            </a:lvl6pPr>
            <a:lvl7pPr lvl="6" algn="ctr">
              <a:spcBef>
                <a:spcPts val="0"/>
              </a:spcBef>
              <a:spcAft>
                <a:spcPts val="0"/>
              </a:spcAft>
              <a:buClr>
                <a:srgbClr val="191919"/>
              </a:buClr>
              <a:buSzPts val="5200"/>
              <a:buNone/>
              <a:defRPr sz="9333">
                <a:solidFill>
                  <a:srgbClr val="191919"/>
                </a:solidFill>
              </a:defRPr>
            </a:lvl7pPr>
            <a:lvl8pPr lvl="7" algn="ctr">
              <a:spcBef>
                <a:spcPts val="0"/>
              </a:spcBef>
              <a:spcAft>
                <a:spcPts val="0"/>
              </a:spcAft>
              <a:buClr>
                <a:srgbClr val="191919"/>
              </a:buClr>
              <a:buSzPts val="5200"/>
              <a:buNone/>
              <a:defRPr sz="9333">
                <a:solidFill>
                  <a:srgbClr val="191919"/>
                </a:solidFill>
              </a:defRPr>
            </a:lvl8pPr>
            <a:lvl9pPr lvl="8" algn="ctr">
              <a:spcBef>
                <a:spcPts val="0"/>
              </a:spcBef>
              <a:spcAft>
                <a:spcPts val="0"/>
              </a:spcAft>
              <a:buClr>
                <a:srgbClr val="191919"/>
              </a:buClr>
              <a:buSzPts val="5200"/>
              <a:buNone/>
              <a:defRPr sz="9333">
                <a:solidFill>
                  <a:srgbClr val="191919"/>
                </a:solidFill>
              </a:defRPr>
            </a:lvl9pPr>
          </a:lstStyle>
          <a:p>
            <a:endParaRPr/>
          </a:p>
        </p:txBody>
      </p:sp>
      <p:sp>
        <p:nvSpPr>
          <p:cNvPr id="11" name="Google Shape;11;p2"/>
          <p:cNvSpPr txBox="1">
            <a:spLocks noGrp="1"/>
          </p:cNvSpPr>
          <p:nvPr>
            <p:ph type="subTitle" idx="1"/>
          </p:nvPr>
        </p:nvSpPr>
        <p:spPr>
          <a:xfrm>
            <a:off x="3310508" y="4640396"/>
            <a:ext cx="9655443" cy="845867"/>
          </a:xfrm>
          <a:prstGeom prst="rect">
            <a:avLst/>
          </a:prstGeom>
        </p:spPr>
        <p:txBody>
          <a:bodyPr spcFirstLastPara="1" wrap="square" lIns="91417" tIns="91417" rIns="91417" bIns="91417" anchor="t" anchorCtr="0">
            <a:noAutofit/>
          </a:bodyPr>
          <a:lstStyle>
            <a:lvl1pPr lvl="0" algn="ctr">
              <a:lnSpc>
                <a:spcPct val="100000"/>
              </a:lnSpc>
              <a:spcBef>
                <a:spcPts val="0"/>
              </a:spcBef>
              <a:spcAft>
                <a:spcPts val="0"/>
              </a:spcAft>
              <a:buSzPts val="1400"/>
              <a:buNone/>
              <a:defRPr sz="2800">
                <a:latin typeface="Didact Gothic"/>
                <a:ea typeface="Didact Gothic"/>
                <a:cs typeface="Didact Gothic"/>
                <a:sym typeface="Didact Gothic"/>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12" name="Google Shape;12;p2"/>
          <p:cNvSpPr/>
          <p:nvPr/>
        </p:nvSpPr>
        <p:spPr>
          <a:xfrm>
            <a:off x="2104629" y="7163294"/>
            <a:ext cx="12320661" cy="2032407"/>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3" name="Google Shape;13;p2"/>
          <p:cNvSpPr/>
          <p:nvPr/>
        </p:nvSpPr>
        <p:spPr>
          <a:xfrm>
            <a:off x="4601219" y="7445023"/>
            <a:ext cx="6998096" cy="2010783"/>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14" name="Google Shape;14;p2"/>
          <p:cNvGrpSpPr/>
          <p:nvPr/>
        </p:nvGrpSpPr>
        <p:grpSpPr>
          <a:xfrm>
            <a:off x="-10128" y="6617073"/>
            <a:ext cx="6784352" cy="2602993"/>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7" name="Google Shape;17;p2"/>
          <p:cNvGrpSpPr/>
          <p:nvPr/>
        </p:nvGrpSpPr>
        <p:grpSpPr>
          <a:xfrm flipH="1">
            <a:off x="9492306" y="6617073"/>
            <a:ext cx="6784352" cy="2602993"/>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0" name="Google Shape;20;p2"/>
          <p:cNvGrpSpPr/>
          <p:nvPr/>
        </p:nvGrpSpPr>
        <p:grpSpPr>
          <a:xfrm>
            <a:off x="14083213" y="280264"/>
            <a:ext cx="2499943" cy="7914129"/>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3" name="Google Shape;33;p2"/>
          <p:cNvGrpSpPr/>
          <p:nvPr/>
        </p:nvGrpSpPr>
        <p:grpSpPr>
          <a:xfrm>
            <a:off x="-702153" y="-8627"/>
            <a:ext cx="2895778" cy="7852571"/>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833210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1281625" y="3294133"/>
            <a:ext cx="6689015" cy="2456000"/>
          </a:xfrm>
          <a:prstGeom prst="rect">
            <a:avLst/>
          </a:prstGeom>
        </p:spPr>
        <p:txBody>
          <a:bodyPr spcFirstLastPara="1" wrap="square" lIns="91417" tIns="91417" rIns="91417" bIns="91417" anchor="ctr" anchorCtr="0">
            <a:noAutofit/>
          </a:bodyPr>
          <a:lstStyle>
            <a:lvl1pPr lvl="0">
              <a:spcBef>
                <a:spcPts val="0"/>
              </a:spcBef>
              <a:spcAft>
                <a:spcPts val="0"/>
              </a:spcAft>
              <a:buSzPts val="3600"/>
              <a:buNone/>
              <a:defRPr sz="88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44" name="Google Shape;44;p3"/>
          <p:cNvSpPr txBox="1">
            <a:spLocks noGrp="1"/>
          </p:cNvSpPr>
          <p:nvPr>
            <p:ph type="title" idx="2" hasCustomPrompt="1"/>
          </p:nvPr>
        </p:nvSpPr>
        <p:spPr>
          <a:xfrm>
            <a:off x="1592621" y="1649535"/>
            <a:ext cx="1535280" cy="14965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45" name="Google Shape;45;p3"/>
          <p:cNvSpPr txBox="1">
            <a:spLocks noGrp="1"/>
          </p:cNvSpPr>
          <p:nvPr>
            <p:ph type="subTitle" idx="1"/>
          </p:nvPr>
        </p:nvSpPr>
        <p:spPr>
          <a:xfrm>
            <a:off x="1281625" y="5839244"/>
            <a:ext cx="6689015" cy="723733"/>
          </a:xfrm>
          <a:prstGeom prst="rect">
            <a:avLst/>
          </a:prstGeom>
        </p:spPr>
        <p:txBody>
          <a:bodyPr spcFirstLastPara="1" wrap="square" lIns="91417" tIns="91417" rIns="91417" bIns="91417"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46" name="Google Shape;46;p3"/>
          <p:cNvSpPr/>
          <p:nvPr/>
        </p:nvSpPr>
        <p:spPr>
          <a:xfrm rot="10800000" flipH="1">
            <a:off x="9066208" y="7402253"/>
            <a:ext cx="7322422" cy="1741751"/>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47" name="Google Shape;47;p3"/>
          <p:cNvSpPr/>
          <p:nvPr/>
        </p:nvSpPr>
        <p:spPr>
          <a:xfrm>
            <a:off x="4287547" y="6592658"/>
            <a:ext cx="6308688" cy="3228668"/>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48" name="Google Shape;48;p3"/>
          <p:cNvGrpSpPr/>
          <p:nvPr/>
        </p:nvGrpSpPr>
        <p:grpSpPr>
          <a:xfrm>
            <a:off x="-61229" y="5191644"/>
            <a:ext cx="13348487" cy="4495552"/>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2492485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7991783"/>
            <a:ext cx="16276638" cy="1024516"/>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9" name="Google Shape;99;p4"/>
          <p:cNvSpPr txBox="1">
            <a:spLocks noGrp="1"/>
          </p:cNvSpPr>
          <p:nvPr>
            <p:ph type="body" idx="1"/>
          </p:nvPr>
        </p:nvSpPr>
        <p:spPr>
          <a:xfrm>
            <a:off x="1281625" y="2161337"/>
            <a:ext cx="13713388" cy="6073600"/>
          </a:xfrm>
          <a:prstGeom prst="rect">
            <a:avLst/>
          </a:prstGeom>
        </p:spPr>
        <p:txBody>
          <a:bodyPr spcFirstLastPara="1" wrap="square" lIns="91417" tIns="91417" rIns="91417" bIns="91417" anchor="t" anchorCtr="0">
            <a:noAutofit/>
          </a:bodyPr>
          <a:lstStyle>
            <a:lvl1pPr marL="812682" lvl="0" indent="-541789" rtl="0">
              <a:lnSpc>
                <a:spcPct val="100000"/>
              </a:lnSpc>
              <a:spcBef>
                <a:spcPts val="0"/>
              </a:spcBef>
              <a:spcAft>
                <a:spcPts val="0"/>
              </a:spcAft>
              <a:buClr>
                <a:srgbClr val="434343"/>
              </a:buClr>
              <a:buSzPts val="1200"/>
              <a:buAutoNum type="arabicPeriod"/>
              <a:defRPr sz="2267">
                <a:solidFill>
                  <a:srgbClr val="434343"/>
                </a:solidFill>
              </a:defRPr>
            </a:lvl1pPr>
            <a:lvl2pPr marL="1625367" lvl="1" indent="-541789" rtl="0">
              <a:lnSpc>
                <a:spcPct val="115000"/>
              </a:lnSpc>
              <a:spcBef>
                <a:spcPts val="2844"/>
              </a:spcBef>
              <a:spcAft>
                <a:spcPts val="0"/>
              </a:spcAft>
              <a:buClr>
                <a:srgbClr val="434343"/>
              </a:buClr>
              <a:buSzPts val="1200"/>
              <a:buFont typeface="Roboto Condensed"/>
              <a:buAutoNum type="alphaLcPeriod"/>
              <a:defRPr>
                <a:solidFill>
                  <a:srgbClr val="434343"/>
                </a:solidFill>
              </a:defRPr>
            </a:lvl2pPr>
            <a:lvl3pPr marL="2438048" lvl="2" indent="-541789" rtl="0">
              <a:lnSpc>
                <a:spcPct val="115000"/>
              </a:lnSpc>
              <a:spcBef>
                <a:spcPts val="2844"/>
              </a:spcBef>
              <a:spcAft>
                <a:spcPts val="0"/>
              </a:spcAft>
              <a:buClr>
                <a:srgbClr val="434343"/>
              </a:buClr>
              <a:buSzPts val="1200"/>
              <a:buFont typeface="Roboto Condensed"/>
              <a:buAutoNum type="romanLcPeriod"/>
              <a:defRPr>
                <a:solidFill>
                  <a:srgbClr val="434343"/>
                </a:solidFill>
              </a:defRPr>
            </a:lvl3pPr>
            <a:lvl4pPr marL="3250731" lvl="3" indent="-541789" rtl="0">
              <a:lnSpc>
                <a:spcPct val="115000"/>
              </a:lnSpc>
              <a:spcBef>
                <a:spcPts val="2844"/>
              </a:spcBef>
              <a:spcAft>
                <a:spcPts val="0"/>
              </a:spcAft>
              <a:buClr>
                <a:srgbClr val="434343"/>
              </a:buClr>
              <a:buSzPts val="1200"/>
              <a:buFont typeface="Roboto Condensed"/>
              <a:buAutoNum type="arabicPeriod"/>
              <a:defRPr>
                <a:solidFill>
                  <a:srgbClr val="434343"/>
                </a:solidFill>
              </a:defRPr>
            </a:lvl4pPr>
            <a:lvl5pPr marL="4063413" lvl="4" indent="-541789" rtl="0">
              <a:lnSpc>
                <a:spcPct val="115000"/>
              </a:lnSpc>
              <a:spcBef>
                <a:spcPts val="2844"/>
              </a:spcBef>
              <a:spcAft>
                <a:spcPts val="0"/>
              </a:spcAft>
              <a:buClr>
                <a:srgbClr val="434343"/>
              </a:buClr>
              <a:buSzPts val="1200"/>
              <a:buFont typeface="Roboto Condensed"/>
              <a:buAutoNum type="alphaLcPeriod"/>
              <a:defRPr>
                <a:solidFill>
                  <a:srgbClr val="434343"/>
                </a:solidFill>
              </a:defRPr>
            </a:lvl5pPr>
            <a:lvl6pPr marL="4876097" lvl="5" indent="-541789" rtl="0">
              <a:lnSpc>
                <a:spcPct val="115000"/>
              </a:lnSpc>
              <a:spcBef>
                <a:spcPts val="2844"/>
              </a:spcBef>
              <a:spcAft>
                <a:spcPts val="0"/>
              </a:spcAft>
              <a:buClr>
                <a:srgbClr val="434343"/>
              </a:buClr>
              <a:buSzPts val="1200"/>
              <a:buFont typeface="Roboto Condensed"/>
              <a:buAutoNum type="romanLcPeriod"/>
              <a:defRPr>
                <a:solidFill>
                  <a:srgbClr val="434343"/>
                </a:solidFill>
              </a:defRPr>
            </a:lvl6pPr>
            <a:lvl7pPr marL="5688778" lvl="6" indent="-541789" rtl="0">
              <a:lnSpc>
                <a:spcPct val="115000"/>
              </a:lnSpc>
              <a:spcBef>
                <a:spcPts val="2844"/>
              </a:spcBef>
              <a:spcAft>
                <a:spcPts val="0"/>
              </a:spcAft>
              <a:buClr>
                <a:srgbClr val="434343"/>
              </a:buClr>
              <a:buSzPts val="1200"/>
              <a:buFont typeface="Roboto Condensed"/>
              <a:buAutoNum type="arabicPeriod"/>
              <a:defRPr>
                <a:solidFill>
                  <a:srgbClr val="434343"/>
                </a:solidFill>
              </a:defRPr>
            </a:lvl7pPr>
            <a:lvl8pPr marL="6501461" lvl="7" indent="-541789" rtl="0">
              <a:lnSpc>
                <a:spcPct val="115000"/>
              </a:lnSpc>
              <a:spcBef>
                <a:spcPts val="2844"/>
              </a:spcBef>
              <a:spcAft>
                <a:spcPts val="0"/>
              </a:spcAft>
              <a:buClr>
                <a:srgbClr val="434343"/>
              </a:buClr>
              <a:buSzPts val="1200"/>
              <a:buFont typeface="Roboto Condensed"/>
              <a:buAutoNum type="alphaLcPeriod"/>
              <a:defRPr>
                <a:solidFill>
                  <a:srgbClr val="434343"/>
                </a:solidFill>
              </a:defRPr>
            </a:lvl8pPr>
            <a:lvl9pPr marL="7314144" lvl="8" indent="-541789" rtl="0">
              <a:lnSpc>
                <a:spcPct val="115000"/>
              </a:lnSpc>
              <a:spcBef>
                <a:spcPts val="2844"/>
              </a:spcBef>
              <a:spcAft>
                <a:spcPts val="2844"/>
              </a:spcAft>
              <a:buClr>
                <a:srgbClr val="434343"/>
              </a:buClr>
              <a:buSzPts val="1200"/>
              <a:buFont typeface="Roboto Condensed"/>
              <a:buAutoNum type="romanLcPeriod"/>
              <a:defRPr>
                <a:solidFill>
                  <a:srgbClr val="434343"/>
                </a:solidFill>
              </a:defRPr>
            </a:lvl9pPr>
          </a:lstStyle>
          <a:p>
            <a:endParaRPr/>
          </a:p>
        </p:txBody>
      </p:sp>
      <p:sp>
        <p:nvSpPr>
          <p:cNvPr id="100" name="Google Shape;100;p4"/>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8116137"/>
            <a:ext cx="16276638" cy="1577489"/>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996730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1281625" y="3755023"/>
            <a:ext cx="4460055" cy="993600"/>
          </a:xfrm>
          <a:prstGeom prst="rect">
            <a:avLst/>
          </a:prstGeom>
        </p:spPr>
        <p:txBody>
          <a:bodyPr spcFirstLastPara="1" wrap="square" lIns="91417" tIns="91417" rIns="91417" bIns="91417" anchor="t" anchorCtr="0">
            <a:noAutofit/>
          </a:bodyPr>
          <a:lstStyle>
            <a:lvl1pPr lvl="0" algn="r" rtl="0">
              <a:spcBef>
                <a:spcPts val="0"/>
              </a:spcBef>
              <a:spcAft>
                <a:spcPts val="0"/>
              </a:spcAft>
              <a:buSzPts val="3500"/>
              <a:buNone/>
              <a:defRPr sz="41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10593788" y="3755023"/>
            <a:ext cx="4460055" cy="993600"/>
          </a:xfrm>
          <a:prstGeom prst="rect">
            <a:avLst/>
          </a:prstGeom>
        </p:spPr>
        <p:txBody>
          <a:bodyPr spcFirstLastPara="1" wrap="square" lIns="91417" tIns="91417" rIns="91417" bIns="91417" anchor="t" anchorCtr="0">
            <a:noAutofit/>
          </a:bodyPr>
          <a:lstStyle>
            <a:lvl1pPr lvl="0" rtl="0">
              <a:spcBef>
                <a:spcPts val="0"/>
              </a:spcBef>
              <a:spcAft>
                <a:spcPts val="0"/>
              </a:spcAft>
              <a:buSzPts val="3500"/>
              <a:buNone/>
              <a:defRPr sz="41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10593783" y="4621905"/>
            <a:ext cx="4460055" cy="1796800"/>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2800"/>
              <a:buNone/>
              <a:defRPr sz="2533" b="0"/>
            </a:lvl1pPr>
            <a:lvl2pPr lvl="1" algn="ctr" rtl="0">
              <a:lnSpc>
                <a:spcPct val="100000"/>
              </a:lnSpc>
              <a:spcBef>
                <a:spcPts val="0"/>
              </a:spcBef>
              <a:spcAft>
                <a:spcPts val="0"/>
              </a:spcAft>
              <a:buSzPts val="2800"/>
              <a:buNone/>
              <a:defRPr sz="4933"/>
            </a:lvl2pPr>
            <a:lvl3pPr lvl="2" algn="ctr" rtl="0">
              <a:lnSpc>
                <a:spcPct val="100000"/>
              </a:lnSpc>
              <a:spcBef>
                <a:spcPts val="0"/>
              </a:spcBef>
              <a:spcAft>
                <a:spcPts val="0"/>
              </a:spcAft>
              <a:buSzPts val="2800"/>
              <a:buNone/>
              <a:defRPr sz="4933"/>
            </a:lvl3pPr>
            <a:lvl4pPr lvl="3" algn="ctr" rtl="0">
              <a:lnSpc>
                <a:spcPct val="100000"/>
              </a:lnSpc>
              <a:spcBef>
                <a:spcPts val="0"/>
              </a:spcBef>
              <a:spcAft>
                <a:spcPts val="0"/>
              </a:spcAft>
              <a:buSzPts val="2800"/>
              <a:buNone/>
              <a:defRPr sz="4933"/>
            </a:lvl4pPr>
            <a:lvl5pPr lvl="4" algn="ctr" rtl="0">
              <a:lnSpc>
                <a:spcPct val="100000"/>
              </a:lnSpc>
              <a:spcBef>
                <a:spcPts val="0"/>
              </a:spcBef>
              <a:spcAft>
                <a:spcPts val="0"/>
              </a:spcAft>
              <a:buSzPts val="2800"/>
              <a:buNone/>
              <a:defRPr sz="4933"/>
            </a:lvl5pPr>
            <a:lvl6pPr lvl="5" algn="ctr" rtl="0">
              <a:lnSpc>
                <a:spcPct val="100000"/>
              </a:lnSpc>
              <a:spcBef>
                <a:spcPts val="0"/>
              </a:spcBef>
              <a:spcAft>
                <a:spcPts val="0"/>
              </a:spcAft>
              <a:buSzPts val="2800"/>
              <a:buNone/>
              <a:defRPr sz="4933"/>
            </a:lvl6pPr>
            <a:lvl7pPr lvl="6" algn="ctr" rtl="0">
              <a:lnSpc>
                <a:spcPct val="100000"/>
              </a:lnSpc>
              <a:spcBef>
                <a:spcPts val="0"/>
              </a:spcBef>
              <a:spcAft>
                <a:spcPts val="0"/>
              </a:spcAft>
              <a:buSzPts val="2800"/>
              <a:buNone/>
              <a:defRPr sz="4933"/>
            </a:lvl7pPr>
            <a:lvl8pPr lvl="7" algn="ctr" rtl="0">
              <a:lnSpc>
                <a:spcPct val="100000"/>
              </a:lnSpc>
              <a:spcBef>
                <a:spcPts val="0"/>
              </a:spcBef>
              <a:spcAft>
                <a:spcPts val="0"/>
              </a:spcAft>
              <a:buSzPts val="2800"/>
              <a:buNone/>
              <a:defRPr sz="4933"/>
            </a:lvl8pPr>
            <a:lvl9pPr lvl="8" algn="ctr" rtl="0">
              <a:lnSpc>
                <a:spcPct val="100000"/>
              </a:lnSpc>
              <a:spcBef>
                <a:spcPts val="0"/>
              </a:spcBef>
              <a:spcAft>
                <a:spcPts val="0"/>
              </a:spcAft>
              <a:buSzPts val="2800"/>
              <a:buNone/>
              <a:defRPr sz="4933"/>
            </a:lvl9pPr>
          </a:lstStyle>
          <a:p>
            <a:endParaRPr/>
          </a:p>
        </p:txBody>
      </p:sp>
      <p:sp>
        <p:nvSpPr>
          <p:cNvPr id="116" name="Google Shape;116;p5"/>
          <p:cNvSpPr txBox="1">
            <a:spLocks noGrp="1"/>
          </p:cNvSpPr>
          <p:nvPr>
            <p:ph type="subTitle" idx="3"/>
          </p:nvPr>
        </p:nvSpPr>
        <p:spPr>
          <a:xfrm>
            <a:off x="1281936" y="4621905"/>
            <a:ext cx="4460055" cy="1796800"/>
          </a:xfrm>
          <a:prstGeom prst="rect">
            <a:avLst/>
          </a:prstGeom>
        </p:spPr>
        <p:txBody>
          <a:bodyPr spcFirstLastPara="1" wrap="square" lIns="91417" tIns="91417" rIns="91417" bIns="91417" anchor="ctr" anchorCtr="0">
            <a:noAutofit/>
          </a:bodyPr>
          <a:lstStyle>
            <a:lvl1pPr lvl="0" algn="r" rtl="0">
              <a:lnSpc>
                <a:spcPct val="100000"/>
              </a:lnSpc>
              <a:spcBef>
                <a:spcPts val="0"/>
              </a:spcBef>
              <a:spcAft>
                <a:spcPts val="0"/>
              </a:spcAft>
              <a:buSzPts val="2800"/>
              <a:buNone/>
              <a:defRPr sz="2533" b="0"/>
            </a:lvl1pPr>
            <a:lvl2pPr lvl="1" algn="ctr" rtl="0">
              <a:lnSpc>
                <a:spcPct val="100000"/>
              </a:lnSpc>
              <a:spcBef>
                <a:spcPts val="0"/>
              </a:spcBef>
              <a:spcAft>
                <a:spcPts val="0"/>
              </a:spcAft>
              <a:buSzPts val="2800"/>
              <a:buNone/>
              <a:defRPr sz="4933"/>
            </a:lvl2pPr>
            <a:lvl3pPr lvl="2" algn="ctr" rtl="0">
              <a:lnSpc>
                <a:spcPct val="100000"/>
              </a:lnSpc>
              <a:spcBef>
                <a:spcPts val="0"/>
              </a:spcBef>
              <a:spcAft>
                <a:spcPts val="0"/>
              </a:spcAft>
              <a:buSzPts val="2800"/>
              <a:buNone/>
              <a:defRPr sz="4933"/>
            </a:lvl3pPr>
            <a:lvl4pPr lvl="3" algn="ctr" rtl="0">
              <a:lnSpc>
                <a:spcPct val="100000"/>
              </a:lnSpc>
              <a:spcBef>
                <a:spcPts val="0"/>
              </a:spcBef>
              <a:spcAft>
                <a:spcPts val="0"/>
              </a:spcAft>
              <a:buSzPts val="2800"/>
              <a:buNone/>
              <a:defRPr sz="4933"/>
            </a:lvl4pPr>
            <a:lvl5pPr lvl="4" algn="ctr" rtl="0">
              <a:lnSpc>
                <a:spcPct val="100000"/>
              </a:lnSpc>
              <a:spcBef>
                <a:spcPts val="0"/>
              </a:spcBef>
              <a:spcAft>
                <a:spcPts val="0"/>
              </a:spcAft>
              <a:buSzPts val="2800"/>
              <a:buNone/>
              <a:defRPr sz="4933"/>
            </a:lvl5pPr>
            <a:lvl6pPr lvl="5" algn="ctr" rtl="0">
              <a:lnSpc>
                <a:spcPct val="100000"/>
              </a:lnSpc>
              <a:spcBef>
                <a:spcPts val="0"/>
              </a:spcBef>
              <a:spcAft>
                <a:spcPts val="0"/>
              </a:spcAft>
              <a:buSzPts val="2800"/>
              <a:buNone/>
              <a:defRPr sz="4933"/>
            </a:lvl6pPr>
            <a:lvl7pPr lvl="6" algn="ctr" rtl="0">
              <a:lnSpc>
                <a:spcPct val="100000"/>
              </a:lnSpc>
              <a:spcBef>
                <a:spcPts val="0"/>
              </a:spcBef>
              <a:spcAft>
                <a:spcPts val="0"/>
              </a:spcAft>
              <a:buSzPts val="2800"/>
              <a:buNone/>
              <a:defRPr sz="4933"/>
            </a:lvl7pPr>
            <a:lvl8pPr lvl="7" algn="ctr" rtl="0">
              <a:lnSpc>
                <a:spcPct val="100000"/>
              </a:lnSpc>
              <a:spcBef>
                <a:spcPts val="0"/>
              </a:spcBef>
              <a:spcAft>
                <a:spcPts val="0"/>
              </a:spcAft>
              <a:buSzPts val="2800"/>
              <a:buNone/>
              <a:defRPr sz="4933"/>
            </a:lvl8pPr>
            <a:lvl9pPr lvl="8" algn="ctr" rtl="0">
              <a:lnSpc>
                <a:spcPct val="100000"/>
              </a:lnSpc>
              <a:spcBef>
                <a:spcPts val="0"/>
              </a:spcBef>
              <a:spcAft>
                <a:spcPts val="0"/>
              </a:spcAft>
              <a:buSzPts val="2800"/>
              <a:buNone/>
              <a:defRPr sz="4933"/>
            </a:lvl9pPr>
          </a:lstStyle>
          <a:p>
            <a:endParaRPr/>
          </a:p>
        </p:txBody>
      </p:sp>
      <p:sp>
        <p:nvSpPr>
          <p:cNvPr id="117" name="Google Shape;117;p5"/>
          <p:cNvSpPr/>
          <p:nvPr/>
        </p:nvSpPr>
        <p:spPr>
          <a:xfrm>
            <a:off x="14925953" y="1952835"/>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18" name="Google Shape;118;p5"/>
          <p:cNvSpPr/>
          <p:nvPr/>
        </p:nvSpPr>
        <p:spPr>
          <a:xfrm>
            <a:off x="-529248" y="588912"/>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19" name="Google Shape;119;p5"/>
          <p:cNvSpPr/>
          <p:nvPr/>
        </p:nvSpPr>
        <p:spPr>
          <a:xfrm>
            <a:off x="11734734" y="-537383"/>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120" name="Google Shape;120;p5"/>
          <p:cNvGrpSpPr/>
          <p:nvPr/>
        </p:nvGrpSpPr>
        <p:grpSpPr>
          <a:xfrm>
            <a:off x="0" y="7354800"/>
            <a:ext cx="16276638" cy="1796763"/>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31" name="Google Shape;131;p5"/>
          <p:cNvGrpSpPr/>
          <p:nvPr/>
        </p:nvGrpSpPr>
        <p:grpSpPr>
          <a:xfrm flipH="1">
            <a:off x="14520010" y="4888044"/>
            <a:ext cx="1791534" cy="4280779"/>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36" name="Google Shape;136;p5"/>
          <p:cNvGrpSpPr/>
          <p:nvPr/>
        </p:nvGrpSpPr>
        <p:grpSpPr>
          <a:xfrm>
            <a:off x="1049507" y="7483610"/>
            <a:ext cx="13666610" cy="1713332"/>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41" name="Google Shape;141;p5"/>
          <p:cNvGrpSpPr/>
          <p:nvPr/>
        </p:nvGrpSpPr>
        <p:grpSpPr>
          <a:xfrm>
            <a:off x="-61233" y="4892844"/>
            <a:ext cx="1791534" cy="4280779"/>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6" name="Google Shape;146;p5"/>
          <p:cNvSpPr txBox="1">
            <a:spLocks noGrp="1"/>
          </p:cNvSpPr>
          <p:nvPr>
            <p:ph type="title" idx="4"/>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7235292" y="7483603"/>
            <a:ext cx="1440510" cy="45533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073511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7449917"/>
            <a:ext cx="16276638" cy="1024516"/>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60" name="Google Shape;160;p6"/>
          <p:cNvGrpSpPr/>
          <p:nvPr/>
        </p:nvGrpSpPr>
        <p:grpSpPr>
          <a:xfrm>
            <a:off x="0" y="7574270"/>
            <a:ext cx="16276638" cy="1577489"/>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71" name="Google Shape;171;p6"/>
          <p:cNvGrpSpPr/>
          <p:nvPr/>
        </p:nvGrpSpPr>
        <p:grpSpPr>
          <a:xfrm>
            <a:off x="-1712" y="7200857"/>
            <a:ext cx="3093251" cy="2215056"/>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74" name="Google Shape;174;p6"/>
          <p:cNvGrpSpPr/>
          <p:nvPr/>
        </p:nvGrpSpPr>
        <p:grpSpPr>
          <a:xfrm flipH="1">
            <a:off x="13183807" y="7200857"/>
            <a:ext cx="3093251" cy="2215056"/>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77" name="Google Shape;177;p6"/>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578212" y="425667"/>
            <a:ext cx="1690553" cy="534348"/>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79" name="Google Shape;179;p6"/>
          <p:cNvSpPr/>
          <p:nvPr/>
        </p:nvSpPr>
        <p:spPr>
          <a:xfrm flipH="1">
            <a:off x="10553071" y="-434575"/>
            <a:ext cx="2275609" cy="946897"/>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80" name="Google Shape;180;p6"/>
          <p:cNvSpPr/>
          <p:nvPr/>
        </p:nvSpPr>
        <p:spPr>
          <a:xfrm>
            <a:off x="14960069" y="1165684"/>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81" name="Google Shape;181;p6"/>
          <p:cNvSpPr/>
          <p:nvPr/>
        </p:nvSpPr>
        <p:spPr>
          <a:xfrm>
            <a:off x="-1922450" y="2141640"/>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381019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7449917"/>
            <a:ext cx="16276638" cy="1024516"/>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4" name="Google Shape;194;p7"/>
          <p:cNvSpPr txBox="1">
            <a:spLocks noGrp="1"/>
          </p:cNvSpPr>
          <p:nvPr>
            <p:ph type="title"/>
          </p:nvPr>
        </p:nvSpPr>
        <p:spPr>
          <a:xfrm>
            <a:off x="8483781" y="1444233"/>
            <a:ext cx="6257000" cy="1311467"/>
          </a:xfrm>
          <a:prstGeom prst="rect">
            <a:avLst/>
          </a:prstGeom>
        </p:spPr>
        <p:txBody>
          <a:bodyPr spcFirstLastPara="1" wrap="square" lIns="91417" tIns="91417" rIns="91417" bIns="91417"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11351597" y="144784"/>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96" name="Google Shape;196;p7"/>
          <p:cNvSpPr/>
          <p:nvPr/>
        </p:nvSpPr>
        <p:spPr>
          <a:xfrm>
            <a:off x="-1164067" y="3725559"/>
            <a:ext cx="2510147"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97" name="Google Shape;197;p7"/>
          <p:cNvSpPr/>
          <p:nvPr/>
        </p:nvSpPr>
        <p:spPr>
          <a:xfrm>
            <a:off x="207111" y="144790"/>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198" name="Google Shape;198;p7"/>
          <p:cNvSpPr/>
          <p:nvPr/>
        </p:nvSpPr>
        <p:spPr>
          <a:xfrm>
            <a:off x="14997684" y="3165166"/>
            <a:ext cx="1460621" cy="4616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199" name="Google Shape;199;p7"/>
          <p:cNvGrpSpPr/>
          <p:nvPr/>
        </p:nvGrpSpPr>
        <p:grpSpPr>
          <a:xfrm>
            <a:off x="0" y="7574270"/>
            <a:ext cx="16276638" cy="1577489"/>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10" name="Google Shape;210;p7"/>
          <p:cNvSpPr txBox="1">
            <a:spLocks noGrp="1"/>
          </p:cNvSpPr>
          <p:nvPr>
            <p:ph type="body" idx="1"/>
          </p:nvPr>
        </p:nvSpPr>
        <p:spPr>
          <a:xfrm>
            <a:off x="8483781" y="2621521"/>
            <a:ext cx="6257000" cy="3784000"/>
          </a:xfrm>
          <a:prstGeom prst="rect">
            <a:avLst/>
          </a:prstGeom>
          <a:noFill/>
          <a:ln>
            <a:noFill/>
          </a:ln>
        </p:spPr>
        <p:txBody>
          <a:bodyPr spcFirstLastPara="1" wrap="square" lIns="91417" tIns="91417" rIns="91417" bIns="91417" anchor="t" anchorCtr="0">
            <a:noAutofit/>
          </a:bodyPr>
          <a:lstStyle>
            <a:lvl1pPr marL="812682" lvl="0" indent="-564363" rtl="0">
              <a:lnSpc>
                <a:spcPct val="100000"/>
              </a:lnSpc>
              <a:spcBef>
                <a:spcPts val="0"/>
              </a:spcBef>
              <a:spcAft>
                <a:spcPts val="0"/>
              </a:spcAft>
              <a:buSzPts val="1400"/>
              <a:buChar char="●"/>
              <a:defRPr/>
            </a:lvl1pPr>
            <a:lvl2pPr marL="1625367" lvl="1" indent="-564363" rtl="0">
              <a:spcBef>
                <a:spcPts val="0"/>
              </a:spcBef>
              <a:spcAft>
                <a:spcPts val="0"/>
              </a:spcAft>
              <a:buSzPts val="1400"/>
              <a:buChar char="○"/>
              <a:defRPr/>
            </a:lvl2pPr>
            <a:lvl3pPr marL="2438048" lvl="2" indent="-564363" rtl="0">
              <a:spcBef>
                <a:spcPts val="2844"/>
              </a:spcBef>
              <a:spcAft>
                <a:spcPts val="0"/>
              </a:spcAft>
              <a:buSzPts val="1400"/>
              <a:buChar char="■"/>
              <a:defRPr/>
            </a:lvl3pPr>
            <a:lvl4pPr marL="3250731" lvl="3" indent="-564363" rtl="0">
              <a:spcBef>
                <a:spcPts val="2844"/>
              </a:spcBef>
              <a:spcAft>
                <a:spcPts val="0"/>
              </a:spcAft>
              <a:buSzPts val="1400"/>
              <a:buChar char="●"/>
              <a:defRPr/>
            </a:lvl4pPr>
            <a:lvl5pPr marL="4063413" lvl="4" indent="-564363" rtl="0">
              <a:spcBef>
                <a:spcPts val="2844"/>
              </a:spcBef>
              <a:spcAft>
                <a:spcPts val="0"/>
              </a:spcAft>
              <a:buSzPts val="1400"/>
              <a:buChar char="○"/>
              <a:defRPr/>
            </a:lvl5pPr>
            <a:lvl6pPr marL="4876097" lvl="5" indent="-564363" rtl="0">
              <a:spcBef>
                <a:spcPts val="2844"/>
              </a:spcBef>
              <a:spcAft>
                <a:spcPts val="0"/>
              </a:spcAft>
              <a:buSzPts val="1400"/>
              <a:buChar char="■"/>
              <a:defRPr/>
            </a:lvl6pPr>
            <a:lvl7pPr marL="5688778" lvl="6" indent="-564363" rtl="0">
              <a:spcBef>
                <a:spcPts val="2844"/>
              </a:spcBef>
              <a:spcAft>
                <a:spcPts val="0"/>
              </a:spcAft>
              <a:buSzPts val="1400"/>
              <a:buChar char="●"/>
              <a:defRPr/>
            </a:lvl7pPr>
            <a:lvl8pPr marL="6501461" lvl="7" indent="-564363" rtl="0">
              <a:spcBef>
                <a:spcPts val="2844"/>
              </a:spcBef>
              <a:spcAft>
                <a:spcPts val="0"/>
              </a:spcAft>
              <a:buSzPts val="1400"/>
              <a:buChar char="○"/>
              <a:defRPr/>
            </a:lvl8pPr>
            <a:lvl9pPr marL="7314144" lvl="8" indent="-564363" rtl="0">
              <a:spcBef>
                <a:spcPts val="2844"/>
              </a:spcBef>
              <a:spcAft>
                <a:spcPts val="2844"/>
              </a:spcAft>
              <a:buSzPts val="1400"/>
              <a:buChar char="■"/>
              <a:defRPr/>
            </a:lvl9pPr>
          </a:lstStyle>
          <a:p>
            <a:endParaRPr/>
          </a:p>
        </p:txBody>
      </p:sp>
    </p:spTree>
    <p:extLst>
      <p:ext uri="{BB962C8B-B14F-4D97-AF65-F5344CB8AC3E}">
        <p14:creationId xmlns:p14="http://schemas.microsoft.com/office/powerpoint/2010/main" val="219134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F419-1178-4582-8CC4-6B9F16F0CFB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E733104-0285-4CDF-BDF5-6CC875E4FA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9A6ED68-F2E0-4CA5-B07E-155E5B3B32EC}"/>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5" name="Footer Placeholder 4">
            <a:extLst>
              <a:ext uri="{FF2B5EF4-FFF2-40B4-BE49-F238E27FC236}">
                <a16:creationId xmlns:a16="http://schemas.microsoft.com/office/drawing/2014/main" id="{DED18BF0-3C82-4259-B9DA-D503D2C736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EF4095-A57F-47E2-BCD4-E2358936881E}"/>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4014844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3449708" y="1703156"/>
            <a:ext cx="9377223" cy="4496533"/>
          </a:xfrm>
          <a:prstGeom prst="rect">
            <a:avLst/>
          </a:prstGeom>
        </p:spPr>
        <p:txBody>
          <a:bodyPr spcFirstLastPara="1" wrap="square" lIns="91417" tIns="91417" rIns="91417" bIns="91417" anchor="ctr" anchorCtr="0">
            <a:noAutofit/>
          </a:bodyPr>
          <a:lstStyle>
            <a:lvl1pPr lvl="0" algn="ctr">
              <a:lnSpc>
                <a:spcPct val="80000"/>
              </a:lnSpc>
              <a:spcBef>
                <a:spcPts val="0"/>
              </a:spcBef>
              <a:spcAft>
                <a:spcPts val="0"/>
              </a:spcAft>
              <a:buSzPts val="4800"/>
              <a:buNone/>
              <a:defRPr sz="17733"/>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grpSp>
        <p:nvGrpSpPr>
          <p:cNvPr id="213" name="Google Shape;213;p8"/>
          <p:cNvGrpSpPr/>
          <p:nvPr/>
        </p:nvGrpSpPr>
        <p:grpSpPr>
          <a:xfrm>
            <a:off x="-15296" y="3966490"/>
            <a:ext cx="16890556" cy="7866917"/>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49" name="Google Shape;249;p8"/>
          <p:cNvSpPr/>
          <p:nvPr/>
        </p:nvSpPr>
        <p:spPr>
          <a:xfrm>
            <a:off x="-620030" y="637556"/>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250" name="Google Shape;250;p8"/>
          <p:cNvSpPr/>
          <p:nvPr/>
        </p:nvSpPr>
        <p:spPr>
          <a:xfrm>
            <a:off x="15168615" y="3384358"/>
            <a:ext cx="1583580" cy="75668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907820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4353612" y="144797"/>
            <a:ext cx="2229546" cy="7914129"/>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62" name="Google Shape;262;p9"/>
          <p:cNvGrpSpPr/>
          <p:nvPr/>
        </p:nvGrpSpPr>
        <p:grpSpPr>
          <a:xfrm>
            <a:off x="-539084" y="579219"/>
            <a:ext cx="2243549" cy="6061271"/>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75" name="Google Shape;275;p9"/>
          <p:cNvSpPr txBox="1">
            <a:spLocks noGrp="1"/>
          </p:cNvSpPr>
          <p:nvPr>
            <p:ph type="title"/>
          </p:nvPr>
        </p:nvSpPr>
        <p:spPr>
          <a:xfrm>
            <a:off x="4257600" y="2228311"/>
            <a:ext cx="7761308" cy="14965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3600"/>
              <a:buNone/>
              <a:defRPr sz="10666"/>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76" name="Google Shape;276;p9"/>
          <p:cNvSpPr txBox="1">
            <a:spLocks noGrp="1"/>
          </p:cNvSpPr>
          <p:nvPr>
            <p:ph type="subTitle" idx="1"/>
          </p:nvPr>
        </p:nvSpPr>
        <p:spPr>
          <a:xfrm>
            <a:off x="4257644" y="3910356"/>
            <a:ext cx="7761308" cy="20570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77" name="Google Shape;277;p9"/>
          <p:cNvSpPr/>
          <p:nvPr/>
        </p:nvSpPr>
        <p:spPr>
          <a:xfrm>
            <a:off x="4627868" y="7349467"/>
            <a:ext cx="7568434" cy="1844256"/>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278" name="Google Shape;278;p9"/>
          <p:cNvGrpSpPr/>
          <p:nvPr/>
        </p:nvGrpSpPr>
        <p:grpSpPr>
          <a:xfrm>
            <a:off x="10863929" y="6948283"/>
            <a:ext cx="5432981" cy="2195743"/>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81" name="Google Shape;281;p9"/>
          <p:cNvGrpSpPr/>
          <p:nvPr/>
        </p:nvGrpSpPr>
        <p:grpSpPr>
          <a:xfrm>
            <a:off x="-20254" y="6590760"/>
            <a:ext cx="6784352" cy="2602993"/>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187028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6230717"/>
            <a:ext cx="16276638" cy="1024516"/>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96" name="Google Shape;296;p10"/>
          <p:cNvGrpSpPr/>
          <p:nvPr/>
        </p:nvGrpSpPr>
        <p:grpSpPr>
          <a:xfrm>
            <a:off x="0" y="6355070"/>
            <a:ext cx="16276638" cy="1577489"/>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7" name="Google Shape;307;p10"/>
          <p:cNvSpPr/>
          <p:nvPr/>
        </p:nvSpPr>
        <p:spPr>
          <a:xfrm>
            <a:off x="-11123" y="7844044"/>
            <a:ext cx="16276638" cy="1300267"/>
          </a:xfrm>
          <a:prstGeom prst="rect">
            <a:avLst/>
          </a:prstGeom>
          <a:solidFill>
            <a:schemeClr val="lt2"/>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308" name="Google Shape;308;p10"/>
          <p:cNvSpPr txBox="1">
            <a:spLocks noGrp="1"/>
          </p:cNvSpPr>
          <p:nvPr>
            <p:ph type="title"/>
          </p:nvPr>
        </p:nvSpPr>
        <p:spPr>
          <a:xfrm>
            <a:off x="1281625" y="7237692"/>
            <a:ext cx="13713388" cy="11285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984705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4725824" y="4123060"/>
            <a:ext cx="611996" cy="2105563"/>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16" name="Google Shape;316;p11"/>
          <p:cNvGrpSpPr/>
          <p:nvPr/>
        </p:nvGrpSpPr>
        <p:grpSpPr>
          <a:xfrm>
            <a:off x="0" y="5326933"/>
            <a:ext cx="16276638" cy="3802844"/>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340" name="Google Shape;340;p11"/>
          <p:cNvGrpSpPr/>
          <p:nvPr/>
        </p:nvGrpSpPr>
        <p:grpSpPr>
          <a:xfrm>
            <a:off x="15370311" y="2921977"/>
            <a:ext cx="738088" cy="3454908"/>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47" name="Google Shape;347;p11"/>
          <p:cNvGrpSpPr/>
          <p:nvPr/>
        </p:nvGrpSpPr>
        <p:grpSpPr>
          <a:xfrm>
            <a:off x="13797168" y="3499251"/>
            <a:ext cx="611980" cy="2864417"/>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54" name="Google Shape;354;p11"/>
          <p:cNvGrpSpPr/>
          <p:nvPr/>
        </p:nvGrpSpPr>
        <p:grpSpPr>
          <a:xfrm flipH="1">
            <a:off x="966549" y="4296527"/>
            <a:ext cx="611996" cy="2105563"/>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60" name="Google Shape;360;p11"/>
          <p:cNvGrpSpPr/>
          <p:nvPr/>
        </p:nvGrpSpPr>
        <p:grpSpPr>
          <a:xfrm flipH="1">
            <a:off x="195964" y="3095443"/>
            <a:ext cx="738088" cy="3454908"/>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367" name="Google Shape;367;p11"/>
          <p:cNvGrpSpPr/>
          <p:nvPr/>
        </p:nvGrpSpPr>
        <p:grpSpPr>
          <a:xfrm flipH="1">
            <a:off x="1895217" y="3672720"/>
            <a:ext cx="611980" cy="2864417"/>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74" name="Google Shape;374;p11"/>
          <p:cNvSpPr/>
          <p:nvPr/>
        </p:nvSpPr>
        <p:spPr>
          <a:xfrm>
            <a:off x="-458043" y="1028346"/>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375" name="Google Shape;375;p11"/>
          <p:cNvSpPr/>
          <p:nvPr/>
        </p:nvSpPr>
        <p:spPr>
          <a:xfrm>
            <a:off x="14793501" y="960003"/>
            <a:ext cx="2510147"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376" name="Google Shape;376;p11"/>
          <p:cNvSpPr/>
          <p:nvPr/>
        </p:nvSpPr>
        <p:spPr>
          <a:xfrm>
            <a:off x="5785073" y="-164457"/>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377" name="Google Shape;377;p11"/>
          <p:cNvSpPr txBox="1">
            <a:spLocks noGrp="1"/>
          </p:cNvSpPr>
          <p:nvPr>
            <p:ph type="title" hasCustomPrompt="1"/>
          </p:nvPr>
        </p:nvSpPr>
        <p:spPr>
          <a:xfrm>
            <a:off x="2479455" y="1588090"/>
            <a:ext cx="11317817" cy="4014933"/>
          </a:xfrm>
          <a:prstGeom prst="rect">
            <a:avLst/>
          </a:prstGeom>
        </p:spPr>
        <p:txBody>
          <a:bodyPr spcFirstLastPara="1" wrap="square" lIns="91417" tIns="91417" rIns="91417" bIns="91417" anchor="b" anchorCtr="0">
            <a:noAutofit/>
          </a:bodyPr>
          <a:lstStyle>
            <a:lvl1pPr lvl="0" algn="ctr">
              <a:spcBef>
                <a:spcPts val="0"/>
              </a:spcBef>
              <a:spcAft>
                <a:spcPts val="0"/>
              </a:spcAft>
              <a:buSzPts val="9600"/>
              <a:buNone/>
              <a:defRPr sz="26533">
                <a:solidFill>
                  <a:srgbClr val="101122"/>
                </a:solidFill>
              </a:defRPr>
            </a:lvl1pPr>
            <a:lvl2pPr lvl="1" algn="ctr">
              <a:spcBef>
                <a:spcPts val="0"/>
              </a:spcBef>
              <a:spcAft>
                <a:spcPts val="0"/>
              </a:spcAft>
              <a:buSzPts val="9600"/>
              <a:buNone/>
              <a:defRPr sz="17066"/>
            </a:lvl2pPr>
            <a:lvl3pPr lvl="2" algn="ctr">
              <a:spcBef>
                <a:spcPts val="0"/>
              </a:spcBef>
              <a:spcAft>
                <a:spcPts val="0"/>
              </a:spcAft>
              <a:buSzPts val="9600"/>
              <a:buNone/>
              <a:defRPr sz="17066"/>
            </a:lvl3pPr>
            <a:lvl4pPr lvl="3" algn="ctr">
              <a:spcBef>
                <a:spcPts val="0"/>
              </a:spcBef>
              <a:spcAft>
                <a:spcPts val="0"/>
              </a:spcAft>
              <a:buSzPts val="9600"/>
              <a:buNone/>
              <a:defRPr sz="17066"/>
            </a:lvl4pPr>
            <a:lvl5pPr lvl="4" algn="ctr">
              <a:spcBef>
                <a:spcPts val="0"/>
              </a:spcBef>
              <a:spcAft>
                <a:spcPts val="0"/>
              </a:spcAft>
              <a:buSzPts val="9600"/>
              <a:buNone/>
              <a:defRPr sz="17066"/>
            </a:lvl5pPr>
            <a:lvl6pPr lvl="5" algn="ctr">
              <a:spcBef>
                <a:spcPts val="0"/>
              </a:spcBef>
              <a:spcAft>
                <a:spcPts val="0"/>
              </a:spcAft>
              <a:buSzPts val="9600"/>
              <a:buNone/>
              <a:defRPr sz="17066"/>
            </a:lvl6pPr>
            <a:lvl7pPr lvl="6" algn="ctr">
              <a:spcBef>
                <a:spcPts val="0"/>
              </a:spcBef>
              <a:spcAft>
                <a:spcPts val="0"/>
              </a:spcAft>
              <a:buSzPts val="9600"/>
              <a:buNone/>
              <a:defRPr sz="17066"/>
            </a:lvl7pPr>
            <a:lvl8pPr lvl="7" algn="ctr">
              <a:spcBef>
                <a:spcPts val="0"/>
              </a:spcBef>
              <a:spcAft>
                <a:spcPts val="0"/>
              </a:spcAft>
              <a:buSzPts val="9600"/>
              <a:buNone/>
              <a:defRPr sz="17066"/>
            </a:lvl8pPr>
            <a:lvl9pPr lvl="8" algn="ctr">
              <a:spcBef>
                <a:spcPts val="0"/>
              </a:spcBef>
              <a:spcAft>
                <a:spcPts val="0"/>
              </a:spcAft>
              <a:buSzPts val="9600"/>
              <a:buNone/>
              <a:defRPr sz="17066"/>
            </a:lvl9pPr>
          </a:lstStyle>
          <a:p>
            <a:r>
              <a:t>xx%</a:t>
            </a:r>
          </a:p>
        </p:txBody>
      </p:sp>
      <p:sp>
        <p:nvSpPr>
          <p:cNvPr id="378" name="Google Shape;378;p11"/>
          <p:cNvSpPr txBox="1">
            <a:spLocks noGrp="1"/>
          </p:cNvSpPr>
          <p:nvPr>
            <p:ph type="subTitle" idx="1"/>
          </p:nvPr>
        </p:nvSpPr>
        <p:spPr>
          <a:xfrm>
            <a:off x="2285565" y="7294843"/>
            <a:ext cx="11705509" cy="883733"/>
          </a:xfrm>
          <a:prstGeom prst="rect">
            <a:avLst/>
          </a:prstGeom>
        </p:spPr>
        <p:txBody>
          <a:bodyPr spcFirstLastPara="1" wrap="square" lIns="91417" tIns="91417" rIns="91417" bIns="91417" anchor="t" anchorCtr="0">
            <a:noAutofit/>
          </a:bodyPr>
          <a:lstStyle>
            <a:lvl1pPr lvl="0" algn="ctr" rtl="0">
              <a:lnSpc>
                <a:spcPct val="100000"/>
              </a:lnSpc>
              <a:spcBef>
                <a:spcPts val="0"/>
              </a:spcBef>
              <a:spcAft>
                <a:spcPts val="0"/>
              </a:spcAft>
              <a:buSzPts val="1600"/>
              <a:buNone/>
              <a:defRPr sz="3467"/>
            </a:lvl1pPr>
            <a:lvl2pPr lvl="1" algn="ctr" rtl="0">
              <a:lnSpc>
                <a:spcPct val="100000"/>
              </a:lnSpc>
              <a:spcBef>
                <a:spcPts val="0"/>
              </a:spcBef>
              <a:spcAft>
                <a:spcPts val="0"/>
              </a:spcAft>
              <a:buSzPts val="1600"/>
              <a:buNone/>
              <a:defRPr sz="2800"/>
            </a:lvl2pPr>
            <a:lvl3pPr lvl="2" algn="ctr" rtl="0">
              <a:lnSpc>
                <a:spcPct val="100000"/>
              </a:lnSpc>
              <a:spcBef>
                <a:spcPts val="2844"/>
              </a:spcBef>
              <a:spcAft>
                <a:spcPts val="0"/>
              </a:spcAft>
              <a:buSzPts val="1600"/>
              <a:buNone/>
              <a:defRPr sz="2800"/>
            </a:lvl3pPr>
            <a:lvl4pPr lvl="3" algn="ctr" rtl="0">
              <a:lnSpc>
                <a:spcPct val="100000"/>
              </a:lnSpc>
              <a:spcBef>
                <a:spcPts val="2844"/>
              </a:spcBef>
              <a:spcAft>
                <a:spcPts val="0"/>
              </a:spcAft>
              <a:buSzPts val="1600"/>
              <a:buNone/>
              <a:defRPr sz="2800"/>
            </a:lvl4pPr>
            <a:lvl5pPr lvl="4" algn="ctr" rtl="0">
              <a:lnSpc>
                <a:spcPct val="100000"/>
              </a:lnSpc>
              <a:spcBef>
                <a:spcPts val="2844"/>
              </a:spcBef>
              <a:spcAft>
                <a:spcPts val="0"/>
              </a:spcAft>
              <a:buSzPts val="1600"/>
              <a:buNone/>
              <a:defRPr sz="2800"/>
            </a:lvl5pPr>
            <a:lvl6pPr lvl="5" algn="ctr" rtl="0">
              <a:lnSpc>
                <a:spcPct val="100000"/>
              </a:lnSpc>
              <a:spcBef>
                <a:spcPts val="2844"/>
              </a:spcBef>
              <a:spcAft>
                <a:spcPts val="0"/>
              </a:spcAft>
              <a:buSzPts val="1600"/>
              <a:buNone/>
              <a:defRPr sz="2800"/>
            </a:lvl6pPr>
            <a:lvl7pPr lvl="6" algn="ctr" rtl="0">
              <a:lnSpc>
                <a:spcPct val="100000"/>
              </a:lnSpc>
              <a:spcBef>
                <a:spcPts val="2844"/>
              </a:spcBef>
              <a:spcAft>
                <a:spcPts val="0"/>
              </a:spcAft>
              <a:buSzPts val="1600"/>
              <a:buNone/>
              <a:defRPr sz="2800"/>
            </a:lvl7pPr>
            <a:lvl8pPr lvl="7" algn="ctr" rtl="0">
              <a:lnSpc>
                <a:spcPct val="100000"/>
              </a:lnSpc>
              <a:spcBef>
                <a:spcPts val="2844"/>
              </a:spcBef>
              <a:spcAft>
                <a:spcPts val="0"/>
              </a:spcAft>
              <a:buSzPts val="1600"/>
              <a:buNone/>
              <a:defRPr sz="2800"/>
            </a:lvl8pPr>
            <a:lvl9pPr lvl="8" algn="ctr" rtl="0">
              <a:lnSpc>
                <a:spcPct val="100000"/>
              </a:lnSpc>
              <a:spcBef>
                <a:spcPts val="2844"/>
              </a:spcBef>
              <a:spcAft>
                <a:spcPts val="2844"/>
              </a:spcAft>
              <a:buSzPts val="1600"/>
              <a:buNone/>
              <a:defRPr sz="2800"/>
            </a:lvl9pPr>
          </a:lstStyle>
          <a:p>
            <a:endParaRPr/>
          </a:p>
        </p:txBody>
      </p:sp>
    </p:spTree>
    <p:extLst>
      <p:ext uri="{BB962C8B-B14F-4D97-AF65-F5344CB8AC3E}">
        <p14:creationId xmlns:p14="http://schemas.microsoft.com/office/powerpoint/2010/main" val="1772938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7844194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3103224" y="2775733"/>
            <a:ext cx="4711040" cy="736000"/>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3867"/>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382" name="Google Shape;382;p13"/>
          <p:cNvSpPr txBox="1">
            <a:spLocks noGrp="1"/>
          </p:cNvSpPr>
          <p:nvPr>
            <p:ph type="subTitle" idx="1"/>
          </p:nvPr>
        </p:nvSpPr>
        <p:spPr>
          <a:xfrm>
            <a:off x="3103203" y="3446444"/>
            <a:ext cx="4103870" cy="861867"/>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383" name="Google Shape;383;p13"/>
          <p:cNvSpPr txBox="1">
            <a:spLocks noGrp="1"/>
          </p:cNvSpPr>
          <p:nvPr>
            <p:ph type="title" idx="2"/>
          </p:nvPr>
        </p:nvSpPr>
        <p:spPr>
          <a:xfrm>
            <a:off x="9815201" y="2775733"/>
            <a:ext cx="4711040" cy="736000"/>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3867"/>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384" name="Google Shape;384;p13"/>
          <p:cNvSpPr txBox="1">
            <a:spLocks noGrp="1"/>
          </p:cNvSpPr>
          <p:nvPr>
            <p:ph type="subTitle" idx="3"/>
          </p:nvPr>
        </p:nvSpPr>
        <p:spPr>
          <a:xfrm>
            <a:off x="9815213" y="3446444"/>
            <a:ext cx="4103870" cy="861867"/>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385" name="Google Shape;385;p13"/>
          <p:cNvSpPr txBox="1">
            <a:spLocks noGrp="1"/>
          </p:cNvSpPr>
          <p:nvPr>
            <p:ph type="title" idx="4"/>
          </p:nvPr>
        </p:nvSpPr>
        <p:spPr>
          <a:xfrm>
            <a:off x="3103224" y="5459467"/>
            <a:ext cx="4711040" cy="736000"/>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3867"/>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386" name="Google Shape;386;p13"/>
          <p:cNvSpPr txBox="1">
            <a:spLocks noGrp="1"/>
          </p:cNvSpPr>
          <p:nvPr>
            <p:ph type="subTitle" idx="5"/>
          </p:nvPr>
        </p:nvSpPr>
        <p:spPr>
          <a:xfrm>
            <a:off x="3103203" y="6130177"/>
            <a:ext cx="4103870" cy="861867"/>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387" name="Google Shape;387;p13"/>
          <p:cNvSpPr txBox="1">
            <a:spLocks noGrp="1"/>
          </p:cNvSpPr>
          <p:nvPr>
            <p:ph type="title" idx="6"/>
          </p:nvPr>
        </p:nvSpPr>
        <p:spPr>
          <a:xfrm>
            <a:off x="9815201" y="5459467"/>
            <a:ext cx="4711040" cy="736000"/>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3867"/>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388" name="Google Shape;388;p13"/>
          <p:cNvSpPr txBox="1">
            <a:spLocks noGrp="1"/>
          </p:cNvSpPr>
          <p:nvPr>
            <p:ph type="subTitle" idx="7"/>
          </p:nvPr>
        </p:nvSpPr>
        <p:spPr>
          <a:xfrm>
            <a:off x="9815213" y="6130177"/>
            <a:ext cx="4103870" cy="861867"/>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389" name="Google Shape;389;p13"/>
          <p:cNvSpPr txBox="1">
            <a:spLocks noGrp="1"/>
          </p:cNvSpPr>
          <p:nvPr>
            <p:ph type="title" idx="8" hasCustomPrompt="1"/>
          </p:nvPr>
        </p:nvSpPr>
        <p:spPr>
          <a:xfrm>
            <a:off x="1556150" y="3013067"/>
            <a:ext cx="1417798" cy="1052267"/>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3600"/>
              <a:buNone/>
              <a:defRPr sz="6400">
                <a:solidFill>
                  <a:srgbClr val="101122"/>
                </a:solidFill>
              </a:defRPr>
            </a:lvl1pPr>
            <a:lvl2pPr lvl="1" algn="ctr" rtl="0">
              <a:spcBef>
                <a:spcPts val="0"/>
              </a:spcBef>
              <a:spcAft>
                <a:spcPts val="0"/>
              </a:spcAft>
              <a:buSzPts val="4800"/>
              <a:buNone/>
              <a:defRPr sz="8533"/>
            </a:lvl2pPr>
            <a:lvl3pPr lvl="2" algn="ctr" rtl="0">
              <a:spcBef>
                <a:spcPts val="0"/>
              </a:spcBef>
              <a:spcAft>
                <a:spcPts val="0"/>
              </a:spcAft>
              <a:buSzPts val="4800"/>
              <a:buNone/>
              <a:defRPr sz="8533"/>
            </a:lvl3pPr>
            <a:lvl4pPr lvl="3" algn="ctr" rtl="0">
              <a:spcBef>
                <a:spcPts val="0"/>
              </a:spcBef>
              <a:spcAft>
                <a:spcPts val="0"/>
              </a:spcAft>
              <a:buSzPts val="4800"/>
              <a:buNone/>
              <a:defRPr sz="8533"/>
            </a:lvl4pPr>
            <a:lvl5pPr lvl="4" algn="ctr" rtl="0">
              <a:spcBef>
                <a:spcPts val="0"/>
              </a:spcBef>
              <a:spcAft>
                <a:spcPts val="0"/>
              </a:spcAft>
              <a:buSzPts val="4800"/>
              <a:buNone/>
              <a:defRPr sz="8533"/>
            </a:lvl5pPr>
            <a:lvl6pPr lvl="5" algn="ctr" rtl="0">
              <a:spcBef>
                <a:spcPts val="0"/>
              </a:spcBef>
              <a:spcAft>
                <a:spcPts val="0"/>
              </a:spcAft>
              <a:buSzPts val="4800"/>
              <a:buNone/>
              <a:defRPr sz="8533"/>
            </a:lvl6pPr>
            <a:lvl7pPr lvl="6" algn="ctr" rtl="0">
              <a:spcBef>
                <a:spcPts val="0"/>
              </a:spcBef>
              <a:spcAft>
                <a:spcPts val="0"/>
              </a:spcAft>
              <a:buSzPts val="4800"/>
              <a:buNone/>
              <a:defRPr sz="8533"/>
            </a:lvl7pPr>
            <a:lvl8pPr lvl="7" algn="ctr" rtl="0">
              <a:spcBef>
                <a:spcPts val="0"/>
              </a:spcBef>
              <a:spcAft>
                <a:spcPts val="0"/>
              </a:spcAft>
              <a:buSzPts val="4800"/>
              <a:buNone/>
              <a:defRPr sz="8533"/>
            </a:lvl8pPr>
            <a:lvl9pPr lvl="8" algn="ctr" rtl="0">
              <a:spcBef>
                <a:spcPts val="0"/>
              </a:spcBef>
              <a:spcAft>
                <a:spcPts val="0"/>
              </a:spcAft>
              <a:buSzPts val="4800"/>
              <a:buNone/>
              <a:defRPr sz="8533"/>
            </a:lvl9pPr>
          </a:lstStyle>
          <a:p>
            <a:r>
              <a:t>xx%</a:t>
            </a:r>
          </a:p>
        </p:txBody>
      </p:sp>
      <p:sp>
        <p:nvSpPr>
          <p:cNvPr id="390" name="Google Shape;390;p13"/>
          <p:cNvSpPr txBox="1">
            <a:spLocks noGrp="1"/>
          </p:cNvSpPr>
          <p:nvPr>
            <p:ph type="title" idx="9" hasCustomPrompt="1"/>
          </p:nvPr>
        </p:nvSpPr>
        <p:spPr>
          <a:xfrm>
            <a:off x="8166354" y="3013067"/>
            <a:ext cx="1417798" cy="1052267"/>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3600"/>
              <a:buNone/>
              <a:defRPr sz="6400">
                <a:solidFill>
                  <a:srgbClr val="101122"/>
                </a:solidFill>
              </a:defRPr>
            </a:lvl1pPr>
            <a:lvl2pPr lvl="1" algn="ctr" rtl="0">
              <a:spcBef>
                <a:spcPts val="0"/>
              </a:spcBef>
              <a:spcAft>
                <a:spcPts val="0"/>
              </a:spcAft>
              <a:buSzPts val="4800"/>
              <a:buNone/>
              <a:defRPr sz="8533"/>
            </a:lvl2pPr>
            <a:lvl3pPr lvl="2" algn="ctr" rtl="0">
              <a:spcBef>
                <a:spcPts val="0"/>
              </a:spcBef>
              <a:spcAft>
                <a:spcPts val="0"/>
              </a:spcAft>
              <a:buSzPts val="4800"/>
              <a:buNone/>
              <a:defRPr sz="8533"/>
            </a:lvl3pPr>
            <a:lvl4pPr lvl="3" algn="ctr" rtl="0">
              <a:spcBef>
                <a:spcPts val="0"/>
              </a:spcBef>
              <a:spcAft>
                <a:spcPts val="0"/>
              </a:spcAft>
              <a:buSzPts val="4800"/>
              <a:buNone/>
              <a:defRPr sz="8533"/>
            </a:lvl4pPr>
            <a:lvl5pPr lvl="4" algn="ctr" rtl="0">
              <a:spcBef>
                <a:spcPts val="0"/>
              </a:spcBef>
              <a:spcAft>
                <a:spcPts val="0"/>
              </a:spcAft>
              <a:buSzPts val="4800"/>
              <a:buNone/>
              <a:defRPr sz="8533"/>
            </a:lvl5pPr>
            <a:lvl6pPr lvl="5" algn="ctr" rtl="0">
              <a:spcBef>
                <a:spcPts val="0"/>
              </a:spcBef>
              <a:spcAft>
                <a:spcPts val="0"/>
              </a:spcAft>
              <a:buSzPts val="4800"/>
              <a:buNone/>
              <a:defRPr sz="8533"/>
            </a:lvl6pPr>
            <a:lvl7pPr lvl="6" algn="ctr" rtl="0">
              <a:spcBef>
                <a:spcPts val="0"/>
              </a:spcBef>
              <a:spcAft>
                <a:spcPts val="0"/>
              </a:spcAft>
              <a:buSzPts val="4800"/>
              <a:buNone/>
              <a:defRPr sz="8533"/>
            </a:lvl7pPr>
            <a:lvl8pPr lvl="7" algn="ctr" rtl="0">
              <a:spcBef>
                <a:spcPts val="0"/>
              </a:spcBef>
              <a:spcAft>
                <a:spcPts val="0"/>
              </a:spcAft>
              <a:buSzPts val="4800"/>
              <a:buNone/>
              <a:defRPr sz="8533"/>
            </a:lvl8pPr>
            <a:lvl9pPr lvl="8" algn="ctr" rtl="0">
              <a:spcBef>
                <a:spcPts val="0"/>
              </a:spcBef>
              <a:spcAft>
                <a:spcPts val="0"/>
              </a:spcAft>
              <a:buSzPts val="4800"/>
              <a:buNone/>
              <a:defRPr sz="8533"/>
            </a:lvl9pPr>
          </a:lstStyle>
          <a:p>
            <a:r>
              <a:t>xx%</a:t>
            </a:r>
          </a:p>
        </p:txBody>
      </p:sp>
      <p:sp>
        <p:nvSpPr>
          <p:cNvPr id="391" name="Google Shape;391;p13"/>
          <p:cNvSpPr txBox="1">
            <a:spLocks noGrp="1"/>
          </p:cNvSpPr>
          <p:nvPr>
            <p:ph type="title" idx="13" hasCustomPrompt="1"/>
          </p:nvPr>
        </p:nvSpPr>
        <p:spPr>
          <a:xfrm>
            <a:off x="1556150" y="5709111"/>
            <a:ext cx="1417798" cy="1052267"/>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3600"/>
              <a:buNone/>
              <a:defRPr sz="6400">
                <a:solidFill>
                  <a:srgbClr val="101122"/>
                </a:solidFill>
              </a:defRPr>
            </a:lvl1pPr>
            <a:lvl2pPr lvl="1" algn="ctr" rtl="0">
              <a:spcBef>
                <a:spcPts val="0"/>
              </a:spcBef>
              <a:spcAft>
                <a:spcPts val="0"/>
              </a:spcAft>
              <a:buSzPts val="4800"/>
              <a:buNone/>
              <a:defRPr sz="8533"/>
            </a:lvl2pPr>
            <a:lvl3pPr lvl="2" algn="ctr" rtl="0">
              <a:spcBef>
                <a:spcPts val="0"/>
              </a:spcBef>
              <a:spcAft>
                <a:spcPts val="0"/>
              </a:spcAft>
              <a:buSzPts val="4800"/>
              <a:buNone/>
              <a:defRPr sz="8533"/>
            </a:lvl3pPr>
            <a:lvl4pPr lvl="3" algn="ctr" rtl="0">
              <a:spcBef>
                <a:spcPts val="0"/>
              </a:spcBef>
              <a:spcAft>
                <a:spcPts val="0"/>
              </a:spcAft>
              <a:buSzPts val="4800"/>
              <a:buNone/>
              <a:defRPr sz="8533"/>
            </a:lvl4pPr>
            <a:lvl5pPr lvl="4" algn="ctr" rtl="0">
              <a:spcBef>
                <a:spcPts val="0"/>
              </a:spcBef>
              <a:spcAft>
                <a:spcPts val="0"/>
              </a:spcAft>
              <a:buSzPts val="4800"/>
              <a:buNone/>
              <a:defRPr sz="8533"/>
            </a:lvl5pPr>
            <a:lvl6pPr lvl="5" algn="ctr" rtl="0">
              <a:spcBef>
                <a:spcPts val="0"/>
              </a:spcBef>
              <a:spcAft>
                <a:spcPts val="0"/>
              </a:spcAft>
              <a:buSzPts val="4800"/>
              <a:buNone/>
              <a:defRPr sz="8533"/>
            </a:lvl6pPr>
            <a:lvl7pPr lvl="6" algn="ctr" rtl="0">
              <a:spcBef>
                <a:spcPts val="0"/>
              </a:spcBef>
              <a:spcAft>
                <a:spcPts val="0"/>
              </a:spcAft>
              <a:buSzPts val="4800"/>
              <a:buNone/>
              <a:defRPr sz="8533"/>
            </a:lvl7pPr>
            <a:lvl8pPr lvl="7" algn="ctr" rtl="0">
              <a:spcBef>
                <a:spcPts val="0"/>
              </a:spcBef>
              <a:spcAft>
                <a:spcPts val="0"/>
              </a:spcAft>
              <a:buSzPts val="4800"/>
              <a:buNone/>
              <a:defRPr sz="8533"/>
            </a:lvl8pPr>
            <a:lvl9pPr lvl="8" algn="ctr" rtl="0">
              <a:spcBef>
                <a:spcPts val="0"/>
              </a:spcBef>
              <a:spcAft>
                <a:spcPts val="0"/>
              </a:spcAft>
              <a:buSzPts val="4800"/>
              <a:buNone/>
              <a:defRPr sz="8533"/>
            </a:lvl9pPr>
          </a:lstStyle>
          <a:p>
            <a:r>
              <a:t>xx%</a:t>
            </a:r>
          </a:p>
        </p:txBody>
      </p:sp>
      <p:sp>
        <p:nvSpPr>
          <p:cNvPr id="392" name="Google Shape;392;p13"/>
          <p:cNvSpPr txBox="1">
            <a:spLocks noGrp="1"/>
          </p:cNvSpPr>
          <p:nvPr>
            <p:ph type="title" idx="14" hasCustomPrompt="1"/>
          </p:nvPr>
        </p:nvSpPr>
        <p:spPr>
          <a:xfrm>
            <a:off x="8166354" y="5709111"/>
            <a:ext cx="1417798" cy="1052267"/>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3600"/>
              <a:buNone/>
              <a:defRPr sz="6400">
                <a:solidFill>
                  <a:srgbClr val="101122"/>
                </a:solidFill>
              </a:defRPr>
            </a:lvl1pPr>
            <a:lvl2pPr lvl="1" algn="ctr" rtl="0">
              <a:spcBef>
                <a:spcPts val="0"/>
              </a:spcBef>
              <a:spcAft>
                <a:spcPts val="0"/>
              </a:spcAft>
              <a:buSzPts val="4800"/>
              <a:buNone/>
              <a:defRPr sz="8533"/>
            </a:lvl2pPr>
            <a:lvl3pPr lvl="2" algn="ctr" rtl="0">
              <a:spcBef>
                <a:spcPts val="0"/>
              </a:spcBef>
              <a:spcAft>
                <a:spcPts val="0"/>
              </a:spcAft>
              <a:buSzPts val="4800"/>
              <a:buNone/>
              <a:defRPr sz="8533"/>
            </a:lvl3pPr>
            <a:lvl4pPr lvl="3" algn="ctr" rtl="0">
              <a:spcBef>
                <a:spcPts val="0"/>
              </a:spcBef>
              <a:spcAft>
                <a:spcPts val="0"/>
              </a:spcAft>
              <a:buSzPts val="4800"/>
              <a:buNone/>
              <a:defRPr sz="8533"/>
            </a:lvl4pPr>
            <a:lvl5pPr lvl="4" algn="ctr" rtl="0">
              <a:spcBef>
                <a:spcPts val="0"/>
              </a:spcBef>
              <a:spcAft>
                <a:spcPts val="0"/>
              </a:spcAft>
              <a:buSzPts val="4800"/>
              <a:buNone/>
              <a:defRPr sz="8533"/>
            </a:lvl5pPr>
            <a:lvl6pPr lvl="5" algn="ctr" rtl="0">
              <a:spcBef>
                <a:spcPts val="0"/>
              </a:spcBef>
              <a:spcAft>
                <a:spcPts val="0"/>
              </a:spcAft>
              <a:buSzPts val="4800"/>
              <a:buNone/>
              <a:defRPr sz="8533"/>
            </a:lvl6pPr>
            <a:lvl7pPr lvl="6" algn="ctr" rtl="0">
              <a:spcBef>
                <a:spcPts val="0"/>
              </a:spcBef>
              <a:spcAft>
                <a:spcPts val="0"/>
              </a:spcAft>
              <a:buSzPts val="4800"/>
              <a:buNone/>
              <a:defRPr sz="8533"/>
            </a:lvl7pPr>
            <a:lvl8pPr lvl="7" algn="ctr" rtl="0">
              <a:spcBef>
                <a:spcPts val="0"/>
              </a:spcBef>
              <a:spcAft>
                <a:spcPts val="0"/>
              </a:spcAft>
              <a:buSzPts val="4800"/>
              <a:buNone/>
              <a:defRPr sz="8533"/>
            </a:lvl8pPr>
            <a:lvl9pPr lvl="8" algn="ctr" rtl="0">
              <a:spcBef>
                <a:spcPts val="0"/>
              </a:spcBef>
              <a:spcAft>
                <a:spcPts val="0"/>
              </a:spcAft>
              <a:buSzPts val="4800"/>
              <a:buNone/>
              <a:defRPr sz="8533"/>
            </a:lvl9pPr>
          </a:lstStyle>
          <a:p>
            <a:r>
              <a:t>xx%</a:t>
            </a:r>
          </a:p>
        </p:txBody>
      </p:sp>
      <p:sp>
        <p:nvSpPr>
          <p:cNvPr id="393" name="Google Shape;393;p13"/>
          <p:cNvSpPr txBox="1">
            <a:spLocks noGrp="1"/>
          </p:cNvSpPr>
          <p:nvPr>
            <p:ph type="title" idx="15"/>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7574268"/>
            <a:ext cx="16276638" cy="1577499"/>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417" name="Google Shape;417;p13"/>
          <p:cNvSpPr/>
          <p:nvPr/>
        </p:nvSpPr>
        <p:spPr>
          <a:xfrm flipH="1">
            <a:off x="215608" y="1417386"/>
            <a:ext cx="1460621" cy="4616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418" name="Google Shape;418;p13"/>
          <p:cNvSpPr/>
          <p:nvPr/>
        </p:nvSpPr>
        <p:spPr>
          <a:xfrm flipH="1">
            <a:off x="1196261" y="169093"/>
            <a:ext cx="1966073" cy="818097"/>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419" name="Google Shape;419;p13"/>
          <p:cNvSpPr/>
          <p:nvPr/>
        </p:nvSpPr>
        <p:spPr>
          <a:xfrm>
            <a:off x="12169970" y="285507"/>
            <a:ext cx="1862427" cy="58530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420" name="Google Shape;420;p13"/>
          <p:cNvSpPr/>
          <p:nvPr/>
        </p:nvSpPr>
        <p:spPr>
          <a:xfrm>
            <a:off x="13919069" y="1128623"/>
            <a:ext cx="2461528" cy="89571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913373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38984" y="6922179"/>
            <a:ext cx="16374592" cy="2254501"/>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26" name="Google Shape;426;p14"/>
          <p:cNvGrpSpPr/>
          <p:nvPr/>
        </p:nvGrpSpPr>
        <p:grpSpPr>
          <a:xfrm>
            <a:off x="-38800" y="7423613"/>
            <a:ext cx="16375001" cy="1753057"/>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30" name="Google Shape;430;p14"/>
          <p:cNvSpPr txBox="1">
            <a:spLocks noGrp="1"/>
          </p:cNvSpPr>
          <p:nvPr>
            <p:ph type="title"/>
          </p:nvPr>
        </p:nvSpPr>
        <p:spPr>
          <a:xfrm>
            <a:off x="1281625" y="2122156"/>
            <a:ext cx="8046469" cy="3492267"/>
          </a:xfrm>
          <a:prstGeom prst="rect">
            <a:avLst/>
          </a:prstGeom>
        </p:spPr>
        <p:txBody>
          <a:bodyPr spcFirstLastPara="1" wrap="square" lIns="91417" tIns="91417" rIns="91417" bIns="91417" anchor="ctr" anchorCtr="0">
            <a:noAutofit/>
          </a:bodyPr>
          <a:lstStyle>
            <a:lvl1pPr lvl="0" rtl="0">
              <a:spcBef>
                <a:spcPts val="0"/>
              </a:spcBef>
              <a:spcAft>
                <a:spcPts val="0"/>
              </a:spcAft>
              <a:buSzPts val="3500"/>
              <a:buNone/>
              <a:defRPr sz="249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1281625" y="5344977"/>
            <a:ext cx="8046469" cy="1424000"/>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034325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4257644" y="4920335"/>
            <a:ext cx="7761308" cy="945600"/>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3000"/>
              <a:buNone/>
              <a:defRPr sz="49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434" name="Google Shape;434;p15"/>
          <p:cNvSpPr txBox="1">
            <a:spLocks noGrp="1"/>
          </p:cNvSpPr>
          <p:nvPr>
            <p:ph type="subTitle" idx="1"/>
          </p:nvPr>
        </p:nvSpPr>
        <p:spPr>
          <a:xfrm>
            <a:off x="2349913" y="2292089"/>
            <a:ext cx="11576812" cy="26282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3000"/>
              <a:buNone/>
              <a:defRPr sz="4933"/>
            </a:lvl1pPr>
            <a:lvl2pPr lvl="1" algn="ctr" rtl="0">
              <a:lnSpc>
                <a:spcPct val="100000"/>
              </a:lnSpc>
              <a:spcBef>
                <a:spcPts val="0"/>
              </a:spcBef>
              <a:spcAft>
                <a:spcPts val="0"/>
              </a:spcAft>
              <a:buSzPts val="3000"/>
              <a:buNone/>
              <a:defRPr sz="5333"/>
            </a:lvl2pPr>
            <a:lvl3pPr lvl="2" algn="ctr" rtl="0">
              <a:lnSpc>
                <a:spcPct val="100000"/>
              </a:lnSpc>
              <a:spcBef>
                <a:spcPts val="2844"/>
              </a:spcBef>
              <a:spcAft>
                <a:spcPts val="0"/>
              </a:spcAft>
              <a:buSzPts val="3000"/>
              <a:buNone/>
              <a:defRPr sz="5333"/>
            </a:lvl3pPr>
            <a:lvl4pPr lvl="3" algn="ctr" rtl="0">
              <a:lnSpc>
                <a:spcPct val="100000"/>
              </a:lnSpc>
              <a:spcBef>
                <a:spcPts val="2844"/>
              </a:spcBef>
              <a:spcAft>
                <a:spcPts val="0"/>
              </a:spcAft>
              <a:buSzPts val="3000"/>
              <a:buNone/>
              <a:defRPr sz="5333"/>
            </a:lvl4pPr>
            <a:lvl5pPr lvl="4" algn="ctr" rtl="0">
              <a:lnSpc>
                <a:spcPct val="100000"/>
              </a:lnSpc>
              <a:spcBef>
                <a:spcPts val="2844"/>
              </a:spcBef>
              <a:spcAft>
                <a:spcPts val="0"/>
              </a:spcAft>
              <a:buSzPts val="3000"/>
              <a:buNone/>
              <a:defRPr sz="5333"/>
            </a:lvl5pPr>
            <a:lvl6pPr lvl="5" algn="ctr" rtl="0">
              <a:lnSpc>
                <a:spcPct val="100000"/>
              </a:lnSpc>
              <a:spcBef>
                <a:spcPts val="2844"/>
              </a:spcBef>
              <a:spcAft>
                <a:spcPts val="0"/>
              </a:spcAft>
              <a:buSzPts val="3000"/>
              <a:buNone/>
              <a:defRPr sz="5333"/>
            </a:lvl6pPr>
            <a:lvl7pPr lvl="6" algn="ctr" rtl="0">
              <a:lnSpc>
                <a:spcPct val="100000"/>
              </a:lnSpc>
              <a:spcBef>
                <a:spcPts val="2844"/>
              </a:spcBef>
              <a:spcAft>
                <a:spcPts val="0"/>
              </a:spcAft>
              <a:buSzPts val="3000"/>
              <a:buNone/>
              <a:defRPr sz="5333"/>
            </a:lvl7pPr>
            <a:lvl8pPr lvl="7" algn="ctr" rtl="0">
              <a:lnSpc>
                <a:spcPct val="100000"/>
              </a:lnSpc>
              <a:spcBef>
                <a:spcPts val="2844"/>
              </a:spcBef>
              <a:spcAft>
                <a:spcPts val="0"/>
              </a:spcAft>
              <a:buSzPts val="3000"/>
              <a:buNone/>
              <a:defRPr sz="5333"/>
            </a:lvl8pPr>
            <a:lvl9pPr lvl="8" algn="ctr" rtl="0">
              <a:lnSpc>
                <a:spcPct val="100000"/>
              </a:lnSpc>
              <a:spcBef>
                <a:spcPts val="2844"/>
              </a:spcBef>
              <a:spcAft>
                <a:spcPts val="2844"/>
              </a:spcAft>
              <a:buSzPts val="3000"/>
              <a:buNone/>
              <a:defRPr sz="5333"/>
            </a:lvl9pPr>
          </a:lstStyle>
          <a:p>
            <a:endParaRPr/>
          </a:p>
        </p:txBody>
      </p:sp>
      <p:grpSp>
        <p:nvGrpSpPr>
          <p:cNvPr id="435" name="Google Shape;435;p15"/>
          <p:cNvGrpSpPr/>
          <p:nvPr/>
        </p:nvGrpSpPr>
        <p:grpSpPr>
          <a:xfrm rot="248419">
            <a:off x="4759544" y="7057432"/>
            <a:ext cx="4848605" cy="2304485"/>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44" name="Google Shape;444;p15"/>
          <p:cNvSpPr/>
          <p:nvPr/>
        </p:nvSpPr>
        <p:spPr>
          <a:xfrm rot="10800000">
            <a:off x="13662224" y="4824201"/>
            <a:ext cx="2626756" cy="4372576"/>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445" name="Google Shape;445;p15"/>
          <p:cNvGrpSpPr/>
          <p:nvPr/>
        </p:nvGrpSpPr>
        <p:grpSpPr>
          <a:xfrm>
            <a:off x="843032" y="7807935"/>
            <a:ext cx="4227467" cy="1509936"/>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57" name="Google Shape;457;p15"/>
          <p:cNvGrpSpPr/>
          <p:nvPr/>
        </p:nvGrpSpPr>
        <p:grpSpPr>
          <a:xfrm flipH="1">
            <a:off x="8288071" y="7807935"/>
            <a:ext cx="4227467" cy="1509936"/>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69" name="Google Shape;469;p15"/>
          <p:cNvGrpSpPr/>
          <p:nvPr/>
        </p:nvGrpSpPr>
        <p:grpSpPr>
          <a:xfrm rot="248597">
            <a:off x="11261633" y="7612778"/>
            <a:ext cx="3603653" cy="1712773"/>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78" name="Google Shape;478;p15"/>
          <p:cNvGrpSpPr/>
          <p:nvPr/>
        </p:nvGrpSpPr>
        <p:grpSpPr>
          <a:xfrm>
            <a:off x="13474244" y="4829557"/>
            <a:ext cx="3828114" cy="4502667"/>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498" name="Google Shape;498;p15"/>
          <p:cNvGrpSpPr/>
          <p:nvPr/>
        </p:nvGrpSpPr>
        <p:grpSpPr>
          <a:xfrm>
            <a:off x="-1083305" y="3480070"/>
            <a:ext cx="3910453" cy="5777329"/>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391313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578212" y="425667"/>
            <a:ext cx="1690553" cy="534348"/>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17" name="Google Shape;517;p16"/>
          <p:cNvSpPr/>
          <p:nvPr/>
        </p:nvSpPr>
        <p:spPr>
          <a:xfrm flipH="1">
            <a:off x="10553071" y="-434575"/>
            <a:ext cx="2275609" cy="946897"/>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18" name="Google Shape;518;p16"/>
          <p:cNvSpPr/>
          <p:nvPr/>
        </p:nvSpPr>
        <p:spPr>
          <a:xfrm>
            <a:off x="14960069" y="1165684"/>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19" name="Google Shape;519;p16"/>
          <p:cNvSpPr/>
          <p:nvPr/>
        </p:nvSpPr>
        <p:spPr>
          <a:xfrm>
            <a:off x="-1922450" y="2141640"/>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20" name="Google Shape;520;p16"/>
          <p:cNvSpPr/>
          <p:nvPr/>
        </p:nvSpPr>
        <p:spPr>
          <a:xfrm flipH="1">
            <a:off x="2952096" y="-94227"/>
            <a:ext cx="1690740" cy="807884"/>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21" name="Google Shape;521;p16"/>
          <p:cNvSpPr/>
          <p:nvPr/>
        </p:nvSpPr>
        <p:spPr>
          <a:xfrm>
            <a:off x="13697307" y="238599"/>
            <a:ext cx="2141175" cy="102311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522" name="Google Shape;522;p16"/>
          <p:cNvGrpSpPr/>
          <p:nvPr/>
        </p:nvGrpSpPr>
        <p:grpSpPr>
          <a:xfrm>
            <a:off x="-33461" y="7678265"/>
            <a:ext cx="4420245" cy="1490848"/>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527" name="Google Shape;527;p16"/>
          <p:cNvGrpSpPr/>
          <p:nvPr/>
        </p:nvGrpSpPr>
        <p:grpSpPr>
          <a:xfrm>
            <a:off x="11657577" y="7591963"/>
            <a:ext cx="4676141" cy="1577156"/>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5485207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3749022" y="425667"/>
            <a:ext cx="1690553" cy="534348"/>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35" name="Google Shape;535;p17"/>
          <p:cNvSpPr/>
          <p:nvPr/>
        </p:nvSpPr>
        <p:spPr>
          <a:xfrm>
            <a:off x="15353738" y="5152002"/>
            <a:ext cx="2275609" cy="946897"/>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36" name="Google Shape;536;p17"/>
          <p:cNvSpPr/>
          <p:nvPr/>
        </p:nvSpPr>
        <p:spPr>
          <a:xfrm flipH="1">
            <a:off x="-1922450" y="2642573"/>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37" name="Google Shape;537;p17"/>
          <p:cNvSpPr/>
          <p:nvPr/>
        </p:nvSpPr>
        <p:spPr>
          <a:xfrm flipH="1">
            <a:off x="14728622" y="2937907"/>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38" name="Google Shape;538;p17"/>
          <p:cNvSpPr/>
          <p:nvPr/>
        </p:nvSpPr>
        <p:spPr>
          <a:xfrm>
            <a:off x="-765616" y="6802262"/>
            <a:ext cx="1690740" cy="807884"/>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39" name="Google Shape;539;p17"/>
          <p:cNvSpPr/>
          <p:nvPr/>
        </p:nvSpPr>
        <p:spPr>
          <a:xfrm flipH="1">
            <a:off x="-206471" y="238599"/>
            <a:ext cx="2141175" cy="102311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98843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1E03-2CD5-4D6A-957F-B96B69FB3A4D}"/>
              </a:ext>
            </a:extLst>
          </p:cNvPr>
          <p:cNvSpPr>
            <a:spLocks noGrp="1"/>
          </p:cNvSpPr>
          <p:nvPr>
            <p:ph type="title"/>
          </p:nvPr>
        </p:nvSpPr>
        <p:spPr>
          <a:xfrm>
            <a:off x="1110543" y="2279657"/>
            <a:ext cx="14038600" cy="3803649"/>
          </a:xfrm>
        </p:spPr>
        <p:txBody>
          <a:bodyPr anchor="b"/>
          <a:lstStyle>
            <a:lvl1pPr>
              <a:defRPr sz="8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994DC80-12F8-439E-BFA9-D45DB2F5D768}"/>
              </a:ext>
            </a:extLst>
          </p:cNvPr>
          <p:cNvSpPr>
            <a:spLocks noGrp="1"/>
          </p:cNvSpPr>
          <p:nvPr>
            <p:ph type="body" idx="1"/>
          </p:nvPr>
        </p:nvSpPr>
        <p:spPr>
          <a:xfrm>
            <a:off x="1110543" y="6119286"/>
            <a:ext cx="14038600" cy="2000249"/>
          </a:xfrm>
        </p:spPr>
        <p:txBody>
          <a:bodyPr/>
          <a:lstStyle>
            <a:lvl1pPr marL="0" indent="0">
              <a:buNone/>
              <a:defRPr sz="3200">
                <a:solidFill>
                  <a:schemeClr val="tx1">
                    <a:tint val="75000"/>
                  </a:schemeClr>
                </a:solidFill>
              </a:defRPr>
            </a:lvl1pPr>
            <a:lvl2pPr marL="609511" indent="0">
              <a:buNone/>
              <a:defRPr sz="2667">
                <a:solidFill>
                  <a:schemeClr val="tx1">
                    <a:tint val="75000"/>
                  </a:schemeClr>
                </a:solidFill>
              </a:defRPr>
            </a:lvl2pPr>
            <a:lvl3pPr marL="1219024" indent="0">
              <a:buNone/>
              <a:defRPr sz="2400">
                <a:solidFill>
                  <a:schemeClr val="tx1">
                    <a:tint val="75000"/>
                  </a:schemeClr>
                </a:solidFill>
              </a:defRPr>
            </a:lvl3pPr>
            <a:lvl4pPr marL="1828537" indent="0">
              <a:buNone/>
              <a:defRPr sz="2133">
                <a:solidFill>
                  <a:schemeClr val="tx1">
                    <a:tint val="75000"/>
                  </a:schemeClr>
                </a:solidFill>
              </a:defRPr>
            </a:lvl4pPr>
            <a:lvl5pPr marL="2438048" indent="0">
              <a:buNone/>
              <a:defRPr sz="2133">
                <a:solidFill>
                  <a:schemeClr val="tx1">
                    <a:tint val="75000"/>
                  </a:schemeClr>
                </a:solidFill>
              </a:defRPr>
            </a:lvl5pPr>
            <a:lvl6pPr marL="3047560" indent="0">
              <a:buNone/>
              <a:defRPr sz="2133">
                <a:solidFill>
                  <a:schemeClr val="tx1">
                    <a:tint val="75000"/>
                  </a:schemeClr>
                </a:solidFill>
              </a:defRPr>
            </a:lvl6pPr>
            <a:lvl7pPr marL="3657070" indent="0">
              <a:buNone/>
              <a:defRPr sz="2133">
                <a:solidFill>
                  <a:schemeClr val="tx1">
                    <a:tint val="75000"/>
                  </a:schemeClr>
                </a:solidFill>
              </a:defRPr>
            </a:lvl7pPr>
            <a:lvl8pPr marL="4266584" indent="0">
              <a:buNone/>
              <a:defRPr sz="2133">
                <a:solidFill>
                  <a:schemeClr val="tx1">
                    <a:tint val="75000"/>
                  </a:schemeClr>
                </a:solidFill>
              </a:defRPr>
            </a:lvl8pPr>
            <a:lvl9pPr marL="4876097"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472307-E2AC-43EC-881F-6193E23DEE69}"/>
              </a:ext>
            </a:extLst>
          </p:cNvPr>
          <p:cNvSpPr>
            <a:spLocks noGrp="1"/>
          </p:cNvSpPr>
          <p:nvPr>
            <p:ph type="dt" sz="half" idx="10"/>
          </p:nvPr>
        </p:nvSpPr>
        <p:spPr/>
        <p:txBody>
          <a:bodyPr/>
          <a:lstStyle/>
          <a:p>
            <a:fld id="{200D4E24-E09D-4EF6-8D04-EC9F10E28FBC}" type="datetimeFigureOut">
              <a:rPr lang="vi-VN" smtClean="0"/>
              <a:t>07/02/2023</a:t>
            </a:fld>
            <a:endParaRPr lang="vi-VN"/>
          </a:p>
        </p:txBody>
      </p:sp>
      <p:sp>
        <p:nvSpPr>
          <p:cNvPr id="5" name="Footer Placeholder 4">
            <a:extLst>
              <a:ext uri="{FF2B5EF4-FFF2-40B4-BE49-F238E27FC236}">
                <a16:creationId xmlns:a16="http://schemas.microsoft.com/office/drawing/2014/main" id="{63C1E96A-FC2E-4B4B-B90E-5A1EA49BCC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2E5B68-110A-4DF8-8F85-63D3CAD55CBD}"/>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2209004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7585383"/>
            <a:ext cx="16276638" cy="1024516"/>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52" name="Google Shape;552;p18"/>
          <p:cNvSpPr txBox="1">
            <a:spLocks noGrp="1"/>
          </p:cNvSpPr>
          <p:nvPr>
            <p:ph type="title"/>
          </p:nvPr>
        </p:nvSpPr>
        <p:spPr>
          <a:xfrm>
            <a:off x="1281625" y="2426133"/>
            <a:ext cx="6167286" cy="3071467"/>
          </a:xfrm>
          <a:prstGeom prst="rect">
            <a:avLst/>
          </a:prstGeom>
        </p:spPr>
        <p:txBody>
          <a:bodyPr spcFirstLastPara="1" wrap="square" lIns="91417" tIns="91417" rIns="91417" bIns="91417"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1281625" y="5545334"/>
            <a:ext cx="6167286" cy="1317333"/>
          </a:xfrm>
          <a:prstGeom prst="rect">
            <a:avLst/>
          </a:prstGeom>
        </p:spPr>
        <p:txBody>
          <a:bodyPr spcFirstLastPara="1" wrap="square" lIns="91417" tIns="91417" rIns="91417" bIns="91417"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grpSp>
        <p:nvGrpSpPr>
          <p:cNvPr id="554" name="Google Shape;554;p18"/>
          <p:cNvGrpSpPr/>
          <p:nvPr/>
        </p:nvGrpSpPr>
        <p:grpSpPr>
          <a:xfrm flipH="1">
            <a:off x="13520845" y="5525602"/>
            <a:ext cx="1253846" cy="3215044"/>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564" name="Google Shape;564;p18"/>
          <p:cNvGrpSpPr/>
          <p:nvPr/>
        </p:nvGrpSpPr>
        <p:grpSpPr>
          <a:xfrm>
            <a:off x="14488933" y="2032664"/>
            <a:ext cx="1804148" cy="6404113"/>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574" name="Google Shape;574;p18"/>
          <p:cNvGrpSpPr/>
          <p:nvPr/>
        </p:nvGrpSpPr>
        <p:grpSpPr>
          <a:xfrm>
            <a:off x="0" y="7629866"/>
            <a:ext cx="16276638" cy="1577489"/>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85" name="Google Shape;585;p18"/>
          <p:cNvSpPr/>
          <p:nvPr/>
        </p:nvSpPr>
        <p:spPr>
          <a:xfrm>
            <a:off x="11399035" y="305604"/>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586" name="Google Shape;586;p18"/>
          <p:cNvSpPr/>
          <p:nvPr/>
        </p:nvSpPr>
        <p:spPr>
          <a:xfrm>
            <a:off x="-428944" y="380046"/>
            <a:ext cx="2041709" cy="97558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952244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7438804"/>
            <a:ext cx="16276638" cy="1577489"/>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99" name="Google Shape;599;p19"/>
          <p:cNvSpPr txBox="1">
            <a:spLocks noGrp="1"/>
          </p:cNvSpPr>
          <p:nvPr>
            <p:ph type="title"/>
          </p:nvPr>
        </p:nvSpPr>
        <p:spPr>
          <a:xfrm>
            <a:off x="2413683" y="2197845"/>
            <a:ext cx="3246249" cy="1977067"/>
          </a:xfrm>
          <a:prstGeom prst="rect">
            <a:avLst/>
          </a:prstGeom>
        </p:spPr>
        <p:txBody>
          <a:bodyPr spcFirstLastPara="1" wrap="square" lIns="91417" tIns="91417" rIns="91417" bIns="91417"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2416353" y="4646068"/>
            <a:ext cx="4584480" cy="1920533"/>
          </a:xfrm>
          <a:prstGeom prst="rect">
            <a:avLst/>
          </a:prstGeom>
        </p:spPr>
        <p:txBody>
          <a:bodyPr spcFirstLastPara="1" wrap="square" lIns="91417" tIns="91417" rIns="91417" bIns="91417"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grpSp>
        <p:nvGrpSpPr>
          <p:cNvPr id="601" name="Google Shape;601;p19"/>
          <p:cNvGrpSpPr/>
          <p:nvPr/>
        </p:nvGrpSpPr>
        <p:grpSpPr>
          <a:xfrm>
            <a:off x="0" y="7574270"/>
            <a:ext cx="16276638" cy="1577489"/>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12" name="Google Shape;612;p19"/>
          <p:cNvGrpSpPr/>
          <p:nvPr/>
        </p:nvGrpSpPr>
        <p:grpSpPr>
          <a:xfrm rot="5400000" flipH="1">
            <a:off x="-545622" y="5771721"/>
            <a:ext cx="3925131" cy="2817472"/>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15" name="Google Shape;615;p19"/>
          <p:cNvGrpSpPr/>
          <p:nvPr/>
        </p:nvGrpSpPr>
        <p:grpSpPr>
          <a:xfrm>
            <a:off x="2057233" y="8098829"/>
            <a:ext cx="4226090" cy="1017924"/>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18" name="Google Shape;618;p19"/>
          <p:cNvSpPr/>
          <p:nvPr/>
        </p:nvSpPr>
        <p:spPr>
          <a:xfrm>
            <a:off x="11399035" y="305604"/>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19" name="Google Shape;619;p19"/>
          <p:cNvSpPr/>
          <p:nvPr/>
        </p:nvSpPr>
        <p:spPr>
          <a:xfrm>
            <a:off x="-228690" y="2902135"/>
            <a:ext cx="2041709" cy="97558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20" name="Google Shape;620;p19"/>
          <p:cNvSpPr/>
          <p:nvPr/>
        </p:nvSpPr>
        <p:spPr>
          <a:xfrm>
            <a:off x="13965376" y="3141268"/>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21" name="Google Shape;621;p19"/>
          <p:cNvSpPr/>
          <p:nvPr/>
        </p:nvSpPr>
        <p:spPr>
          <a:xfrm>
            <a:off x="551321" y="448008"/>
            <a:ext cx="1460621" cy="4616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84348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6448" y="6992445"/>
            <a:ext cx="16374592" cy="2254501"/>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27" name="Google Shape;627;p20"/>
          <p:cNvSpPr txBox="1">
            <a:spLocks noGrp="1"/>
          </p:cNvSpPr>
          <p:nvPr>
            <p:ph type="title"/>
          </p:nvPr>
        </p:nvSpPr>
        <p:spPr>
          <a:xfrm>
            <a:off x="3913384" y="5506711"/>
            <a:ext cx="3872110" cy="9381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628" name="Google Shape;628;p20"/>
          <p:cNvSpPr txBox="1">
            <a:spLocks noGrp="1"/>
          </p:cNvSpPr>
          <p:nvPr>
            <p:ph type="subTitle" idx="1"/>
          </p:nvPr>
        </p:nvSpPr>
        <p:spPr>
          <a:xfrm>
            <a:off x="3913406" y="6471200"/>
            <a:ext cx="3872110" cy="10181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29" name="Google Shape;629;p20"/>
          <p:cNvSpPr txBox="1">
            <a:spLocks noGrp="1"/>
          </p:cNvSpPr>
          <p:nvPr>
            <p:ph type="title" idx="2"/>
          </p:nvPr>
        </p:nvSpPr>
        <p:spPr>
          <a:xfrm>
            <a:off x="8446635" y="5506711"/>
            <a:ext cx="3872110" cy="9381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630" name="Google Shape;630;p20"/>
          <p:cNvSpPr txBox="1">
            <a:spLocks noGrp="1"/>
          </p:cNvSpPr>
          <p:nvPr>
            <p:ph type="subTitle" idx="3"/>
          </p:nvPr>
        </p:nvSpPr>
        <p:spPr>
          <a:xfrm>
            <a:off x="8446636" y="6471200"/>
            <a:ext cx="3872110" cy="10181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31" name="Google Shape;631;p20"/>
          <p:cNvSpPr txBox="1">
            <a:spLocks noGrp="1"/>
          </p:cNvSpPr>
          <p:nvPr>
            <p:ph type="title" idx="4"/>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4725824" y="6290527"/>
            <a:ext cx="611996" cy="2105563"/>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38" name="Google Shape;638;p20"/>
          <p:cNvGrpSpPr/>
          <p:nvPr/>
        </p:nvGrpSpPr>
        <p:grpSpPr>
          <a:xfrm>
            <a:off x="15370311" y="5089443"/>
            <a:ext cx="738088" cy="3454908"/>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45" name="Google Shape;645;p20"/>
          <p:cNvGrpSpPr/>
          <p:nvPr/>
        </p:nvGrpSpPr>
        <p:grpSpPr>
          <a:xfrm>
            <a:off x="13797168" y="5666719"/>
            <a:ext cx="611980" cy="2864417"/>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52" name="Google Shape;652;p20"/>
          <p:cNvGrpSpPr/>
          <p:nvPr/>
        </p:nvGrpSpPr>
        <p:grpSpPr>
          <a:xfrm flipH="1">
            <a:off x="966549" y="6463993"/>
            <a:ext cx="611996" cy="2105563"/>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58" name="Google Shape;658;p20"/>
          <p:cNvGrpSpPr/>
          <p:nvPr/>
        </p:nvGrpSpPr>
        <p:grpSpPr>
          <a:xfrm flipH="1">
            <a:off x="195964" y="5262910"/>
            <a:ext cx="738088" cy="3454908"/>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65" name="Google Shape;665;p20"/>
          <p:cNvGrpSpPr/>
          <p:nvPr/>
        </p:nvGrpSpPr>
        <p:grpSpPr>
          <a:xfrm flipH="1">
            <a:off x="1895217" y="5840186"/>
            <a:ext cx="611980" cy="2864417"/>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72" name="Google Shape;672;p20"/>
          <p:cNvGrpSpPr/>
          <p:nvPr/>
        </p:nvGrpSpPr>
        <p:grpSpPr>
          <a:xfrm flipH="1">
            <a:off x="-38984" y="7193112"/>
            <a:ext cx="16374592" cy="2254501"/>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76" name="Google Shape;676;p20"/>
          <p:cNvSpPr/>
          <p:nvPr/>
        </p:nvSpPr>
        <p:spPr>
          <a:xfrm>
            <a:off x="-651203" y="2729845"/>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77" name="Google Shape;677;p20"/>
          <p:cNvSpPr/>
          <p:nvPr/>
        </p:nvSpPr>
        <p:spPr>
          <a:xfrm>
            <a:off x="13325278" y="2296826"/>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824135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1278955" y="2836976"/>
            <a:ext cx="6825721" cy="5060267"/>
          </a:xfrm>
          <a:prstGeom prst="rect">
            <a:avLst/>
          </a:prstGeom>
          <a:noFill/>
          <a:ln>
            <a:noFill/>
          </a:ln>
        </p:spPr>
        <p:txBody>
          <a:bodyPr spcFirstLastPara="1" wrap="square" lIns="91417" tIns="91417" rIns="91417" bIns="91417" anchor="b" anchorCtr="0">
            <a:noAutofit/>
          </a:bodyPr>
          <a:lstStyle>
            <a:lvl1pPr marL="812682" lvl="0" indent="-553076" rtl="0">
              <a:lnSpc>
                <a:spcPct val="100000"/>
              </a:lnSpc>
              <a:spcBef>
                <a:spcPts val="0"/>
              </a:spcBef>
              <a:spcAft>
                <a:spcPts val="0"/>
              </a:spcAft>
              <a:buSzPts val="1300"/>
              <a:buChar char="●"/>
              <a:defRPr sz="2267"/>
            </a:lvl1pPr>
            <a:lvl2pPr marL="1625367" lvl="1" indent="-564363" rtl="0">
              <a:spcBef>
                <a:spcPts val="0"/>
              </a:spcBef>
              <a:spcAft>
                <a:spcPts val="0"/>
              </a:spcAft>
              <a:buSzPts val="1400"/>
              <a:buChar char="○"/>
              <a:defRPr/>
            </a:lvl2pPr>
            <a:lvl3pPr marL="2438048" lvl="2" indent="-564363" rtl="0">
              <a:spcBef>
                <a:spcPts val="2844"/>
              </a:spcBef>
              <a:spcAft>
                <a:spcPts val="0"/>
              </a:spcAft>
              <a:buSzPts val="1400"/>
              <a:buChar char="■"/>
              <a:defRPr/>
            </a:lvl3pPr>
            <a:lvl4pPr marL="3250731" lvl="3" indent="-564363" rtl="0">
              <a:spcBef>
                <a:spcPts val="2844"/>
              </a:spcBef>
              <a:spcAft>
                <a:spcPts val="0"/>
              </a:spcAft>
              <a:buSzPts val="1400"/>
              <a:buChar char="●"/>
              <a:defRPr/>
            </a:lvl4pPr>
            <a:lvl5pPr marL="4063413" lvl="4" indent="-564363" rtl="0">
              <a:spcBef>
                <a:spcPts val="2844"/>
              </a:spcBef>
              <a:spcAft>
                <a:spcPts val="0"/>
              </a:spcAft>
              <a:buSzPts val="1400"/>
              <a:buChar char="○"/>
              <a:defRPr/>
            </a:lvl5pPr>
            <a:lvl6pPr marL="4876097" lvl="5" indent="-564363" rtl="0">
              <a:spcBef>
                <a:spcPts val="2844"/>
              </a:spcBef>
              <a:spcAft>
                <a:spcPts val="0"/>
              </a:spcAft>
              <a:buSzPts val="1400"/>
              <a:buChar char="■"/>
              <a:defRPr/>
            </a:lvl6pPr>
            <a:lvl7pPr marL="5688778" lvl="6" indent="-564363" rtl="0">
              <a:spcBef>
                <a:spcPts val="2844"/>
              </a:spcBef>
              <a:spcAft>
                <a:spcPts val="0"/>
              </a:spcAft>
              <a:buSzPts val="1400"/>
              <a:buChar char="●"/>
              <a:defRPr/>
            </a:lvl7pPr>
            <a:lvl8pPr marL="6501461" lvl="7" indent="-564363" rtl="0">
              <a:spcBef>
                <a:spcPts val="2844"/>
              </a:spcBef>
              <a:spcAft>
                <a:spcPts val="0"/>
              </a:spcAft>
              <a:buSzPts val="1400"/>
              <a:buChar char="○"/>
              <a:defRPr/>
            </a:lvl8pPr>
            <a:lvl9pPr marL="7314144" lvl="8" indent="-564363" rtl="0">
              <a:spcBef>
                <a:spcPts val="2844"/>
              </a:spcBef>
              <a:spcAft>
                <a:spcPts val="2844"/>
              </a:spcAft>
              <a:buSzPts val="1400"/>
              <a:buChar char="■"/>
              <a:defRPr/>
            </a:lvl9pPr>
          </a:lstStyle>
          <a:p>
            <a:endParaRPr/>
          </a:p>
        </p:txBody>
      </p:sp>
      <p:sp>
        <p:nvSpPr>
          <p:cNvPr id="680" name="Google Shape;680;p21"/>
          <p:cNvSpPr txBox="1">
            <a:spLocks noGrp="1"/>
          </p:cNvSpPr>
          <p:nvPr>
            <p:ph type="body" idx="2"/>
          </p:nvPr>
        </p:nvSpPr>
        <p:spPr>
          <a:xfrm>
            <a:off x="8171962" y="2840987"/>
            <a:ext cx="6825721" cy="5056000"/>
          </a:xfrm>
          <a:prstGeom prst="rect">
            <a:avLst/>
          </a:prstGeom>
          <a:noFill/>
          <a:ln>
            <a:noFill/>
          </a:ln>
        </p:spPr>
        <p:txBody>
          <a:bodyPr spcFirstLastPara="1" wrap="square" lIns="91417" tIns="91417" rIns="91417" bIns="91417" anchor="b" anchorCtr="0">
            <a:noAutofit/>
          </a:bodyPr>
          <a:lstStyle>
            <a:lvl1pPr marL="812682" lvl="0" indent="-553076" rtl="0">
              <a:lnSpc>
                <a:spcPct val="100000"/>
              </a:lnSpc>
              <a:spcBef>
                <a:spcPts val="0"/>
              </a:spcBef>
              <a:spcAft>
                <a:spcPts val="0"/>
              </a:spcAft>
              <a:buSzPts val="1300"/>
              <a:buChar char="●"/>
              <a:defRPr sz="2267"/>
            </a:lvl1pPr>
            <a:lvl2pPr marL="1625367" lvl="1" indent="-564363" rtl="0">
              <a:spcBef>
                <a:spcPts val="0"/>
              </a:spcBef>
              <a:spcAft>
                <a:spcPts val="0"/>
              </a:spcAft>
              <a:buSzPts val="1400"/>
              <a:buChar char="○"/>
              <a:defRPr/>
            </a:lvl2pPr>
            <a:lvl3pPr marL="2438048" lvl="2" indent="-564363" rtl="0">
              <a:spcBef>
                <a:spcPts val="2844"/>
              </a:spcBef>
              <a:spcAft>
                <a:spcPts val="0"/>
              </a:spcAft>
              <a:buSzPts val="1400"/>
              <a:buChar char="■"/>
              <a:defRPr/>
            </a:lvl3pPr>
            <a:lvl4pPr marL="3250731" lvl="3" indent="-564363" rtl="0">
              <a:spcBef>
                <a:spcPts val="2844"/>
              </a:spcBef>
              <a:spcAft>
                <a:spcPts val="0"/>
              </a:spcAft>
              <a:buSzPts val="1400"/>
              <a:buChar char="●"/>
              <a:defRPr/>
            </a:lvl4pPr>
            <a:lvl5pPr marL="4063413" lvl="4" indent="-564363" rtl="0">
              <a:spcBef>
                <a:spcPts val="2844"/>
              </a:spcBef>
              <a:spcAft>
                <a:spcPts val="0"/>
              </a:spcAft>
              <a:buSzPts val="1400"/>
              <a:buChar char="○"/>
              <a:defRPr/>
            </a:lvl5pPr>
            <a:lvl6pPr marL="4876097" lvl="5" indent="-564363" rtl="0">
              <a:spcBef>
                <a:spcPts val="2844"/>
              </a:spcBef>
              <a:spcAft>
                <a:spcPts val="0"/>
              </a:spcAft>
              <a:buSzPts val="1400"/>
              <a:buChar char="■"/>
              <a:defRPr/>
            </a:lvl6pPr>
            <a:lvl7pPr marL="5688778" lvl="6" indent="-564363" rtl="0">
              <a:spcBef>
                <a:spcPts val="2844"/>
              </a:spcBef>
              <a:spcAft>
                <a:spcPts val="0"/>
              </a:spcAft>
              <a:buSzPts val="1400"/>
              <a:buChar char="●"/>
              <a:defRPr/>
            </a:lvl7pPr>
            <a:lvl8pPr marL="6501461" lvl="7" indent="-564363" rtl="0">
              <a:spcBef>
                <a:spcPts val="2844"/>
              </a:spcBef>
              <a:spcAft>
                <a:spcPts val="0"/>
              </a:spcAft>
              <a:buSzPts val="1400"/>
              <a:buChar char="○"/>
              <a:defRPr/>
            </a:lvl8pPr>
            <a:lvl9pPr marL="7314144" lvl="8" indent="-564363" rtl="0">
              <a:spcBef>
                <a:spcPts val="2844"/>
              </a:spcBef>
              <a:spcAft>
                <a:spcPts val="2844"/>
              </a:spcAft>
              <a:buSzPts val="1400"/>
              <a:buChar char="■"/>
              <a:defRPr/>
            </a:lvl9pPr>
          </a:lstStyle>
          <a:p>
            <a:endParaRPr/>
          </a:p>
        </p:txBody>
      </p:sp>
      <p:sp>
        <p:nvSpPr>
          <p:cNvPr id="681" name="Google Shape;681;p21"/>
          <p:cNvSpPr/>
          <p:nvPr/>
        </p:nvSpPr>
        <p:spPr>
          <a:xfrm flipH="1">
            <a:off x="0" y="1467"/>
            <a:ext cx="1278955" cy="1277333"/>
          </a:xfrm>
          <a:prstGeom prst="rect">
            <a:avLst/>
          </a:prstGeom>
          <a:solidFill>
            <a:schemeClr val="dk2"/>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82" name="Google Shape;682;p21"/>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601182" y="960000"/>
            <a:ext cx="2850119" cy="895712"/>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84" name="Google Shape;684;p21"/>
          <p:cNvSpPr/>
          <p:nvPr/>
        </p:nvSpPr>
        <p:spPr>
          <a:xfrm>
            <a:off x="15157670" y="1463"/>
            <a:ext cx="1862427" cy="58530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685" name="Google Shape;685;p21"/>
          <p:cNvSpPr/>
          <p:nvPr/>
        </p:nvSpPr>
        <p:spPr>
          <a:xfrm>
            <a:off x="13919069" y="1128623"/>
            <a:ext cx="2461528" cy="89571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686" name="Google Shape;686;p21"/>
          <p:cNvGrpSpPr/>
          <p:nvPr/>
        </p:nvGrpSpPr>
        <p:grpSpPr>
          <a:xfrm flipH="1">
            <a:off x="-107030" y="7911460"/>
            <a:ext cx="2122207" cy="1277392"/>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90" name="Google Shape;690;p21"/>
          <p:cNvGrpSpPr/>
          <p:nvPr/>
        </p:nvGrpSpPr>
        <p:grpSpPr>
          <a:xfrm rot="-5400000">
            <a:off x="14584018" y="7594034"/>
            <a:ext cx="2119516" cy="127901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2794732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7585383"/>
            <a:ext cx="16276638" cy="1024516"/>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05" name="Google Shape;705;p22"/>
          <p:cNvSpPr txBox="1">
            <a:spLocks noGrp="1"/>
          </p:cNvSpPr>
          <p:nvPr>
            <p:ph type="title"/>
          </p:nvPr>
        </p:nvSpPr>
        <p:spPr>
          <a:xfrm>
            <a:off x="1669139" y="4742690"/>
            <a:ext cx="3872110" cy="9381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706" name="Google Shape;706;p22"/>
          <p:cNvSpPr txBox="1">
            <a:spLocks noGrp="1"/>
          </p:cNvSpPr>
          <p:nvPr>
            <p:ph type="subTitle" idx="1"/>
          </p:nvPr>
        </p:nvSpPr>
        <p:spPr>
          <a:xfrm>
            <a:off x="1669139" y="5443445"/>
            <a:ext cx="3872110" cy="1545600"/>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707" name="Google Shape;707;p22"/>
          <p:cNvSpPr txBox="1">
            <a:spLocks noGrp="1"/>
          </p:cNvSpPr>
          <p:nvPr>
            <p:ph type="title" idx="2"/>
          </p:nvPr>
        </p:nvSpPr>
        <p:spPr>
          <a:xfrm>
            <a:off x="6202387" y="4742690"/>
            <a:ext cx="3872110" cy="9381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708" name="Google Shape;708;p22"/>
          <p:cNvSpPr txBox="1">
            <a:spLocks noGrp="1"/>
          </p:cNvSpPr>
          <p:nvPr>
            <p:ph type="subTitle" idx="3"/>
          </p:nvPr>
        </p:nvSpPr>
        <p:spPr>
          <a:xfrm>
            <a:off x="6202391" y="5443445"/>
            <a:ext cx="3872110" cy="1545600"/>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709" name="Google Shape;709;p22"/>
          <p:cNvSpPr txBox="1">
            <a:spLocks noGrp="1"/>
          </p:cNvSpPr>
          <p:nvPr>
            <p:ph type="title" idx="4"/>
          </p:nvPr>
        </p:nvSpPr>
        <p:spPr>
          <a:xfrm>
            <a:off x="10735649" y="4742690"/>
            <a:ext cx="3872110" cy="9381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710" name="Google Shape;710;p22"/>
          <p:cNvSpPr txBox="1">
            <a:spLocks noGrp="1"/>
          </p:cNvSpPr>
          <p:nvPr>
            <p:ph type="subTitle" idx="5"/>
          </p:nvPr>
        </p:nvSpPr>
        <p:spPr>
          <a:xfrm>
            <a:off x="10735655" y="5443445"/>
            <a:ext cx="3872110" cy="1545600"/>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grpSp>
        <p:nvGrpSpPr>
          <p:cNvPr id="711" name="Google Shape;711;p22"/>
          <p:cNvGrpSpPr/>
          <p:nvPr/>
        </p:nvGrpSpPr>
        <p:grpSpPr>
          <a:xfrm>
            <a:off x="0" y="7574270"/>
            <a:ext cx="16276638" cy="1577489"/>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22" name="Google Shape;722;p22"/>
          <p:cNvGrpSpPr/>
          <p:nvPr/>
        </p:nvGrpSpPr>
        <p:grpSpPr>
          <a:xfrm flipH="1">
            <a:off x="13616862" y="7438387"/>
            <a:ext cx="1377468" cy="1761157"/>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26" name="Google Shape;726;p22"/>
          <p:cNvGrpSpPr/>
          <p:nvPr/>
        </p:nvGrpSpPr>
        <p:grpSpPr>
          <a:xfrm flipH="1">
            <a:off x="14543567" y="7302517"/>
            <a:ext cx="1143125" cy="1971023"/>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30" name="Google Shape;730;p22"/>
          <p:cNvGrpSpPr/>
          <p:nvPr/>
        </p:nvGrpSpPr>
        <p:grpSpPr>
          <a:xfrm>
            <a:off x="1447895" y="7512410"/>
            <a:ext cx="1377468" cy="1761157"/>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34" name="Google Shape;734;p22"/>
          <p:cNvGrpSpPr/>
          <p:nvPr/>
        </p:nvGrpSpPr>
        <p:grpSpPr>
          <a:xfrm>
            <a:off x="766658" y="7198426"/>
            <a:ext cx="1143125" cy="1971023"/>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38" name="Google Shape;738;p22"/>
          <p:cNvGrpSpPr/>
          <p:nvPr/>
        </p:nvGrpSpPr>
        <p:grpSpPr>
          <a:xfrm>
            <a:off x="15039569" y="3318224"/>
            <a:ext cx="1476716" cy="4704489"/>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48" name="Google Shape;748;p22"/>
          <p:cNvGrpSpPr/>
          <p:nvPr/>
        </p:nvGrpSpPr>
        <p:grpSpPr>
          <a:xfrm>
            <a:off x="14334673" y="7602979"/>
            <a:ext cx="2000937" cy="1514711"/>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52" name="Google Shape;752;p22"/>
          <p:cNvGrpSpPr/>
          <p:nvPr/>
        </p:nvGrpSpPr>
        <p:grpSpPr>
          <a:xfrm>
            <a:off x="-303130" y="3621824"/>
            <a:ext cx="1476716" cy="4704489"/>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62" name="Google Shape;762;p22"/>
          <p:cNvGrpSpPr/>
          <p:nvPr/>
        </p:nvGrpSpPr>
        <p:grpSpPr>
          <a:xfrm>
            <a:off x="-122458" y="7635646"/>
            <a:ext cx="2000937" cy="1514711"/>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66" name="Google Shape;766;p22"/>
          <p:cNvSpPr/>
          <p:nvPr/>
        </p:nvSpPr>
        <p:spPr>
          <a:xfrm>
            <a:off x="2276936" y="99702"/>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767" name="Google Shape;767;p22"/>
          <p:cNvSpPr/>
          <p:nvPr/>
        </p:nvSpPr>
        <p:spPr>
          <a:xfrm>
            <a:off x="13221434" y="737984"/>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768" name="Google Shape;768;p22"/>
          <p:cNvSpPr/>
          <p:nvPr/>
        </p:nvSpPr>
        <p:spPr>
          <a:xfrm>
            <a:off x="-464812" y="637556"/>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769" name="Google Shape;769;p22"/>
          <p:cNvSpPr/>
          <p:nvPr/>
        </p:nvSpPr>
        <p:spPr>
          <a:xfrm>
            <a:off x="10415060" y="-442487"/>
            <a:ext cx="2510147"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770" name="Google Shape;770;p22"/>
          <p:cNvSpPr txBox="1">
            <a:spLocks noGrp="1"/>
          </p:cNvSpPr>
          <p:nvPr>
            <p:ph type="title" idx="6"/>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85396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38984" y="6763708"/>
            <a:ext cx="16374592" cy="2254501"/>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76" name="Google Shape;776;p23"/>
          <p:cNvSpPr txBox="1">
            <a:spLocks noGrp="1"/>
          </p:cNvSpPr>
          <p:nvPr>
            <p:ph type="subTitle" idx="1"/>
          </p:nvPr>
        </p:nvSpPr>
        <p:spPr>
          <a:xfrm>
            <a:off x="6462851" y="2610711"/>
            <a:ext cx="8150067" cy="9557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3696287" y="2610711"/>
            <a:ext cx="2681800" cy="9557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778" name="Google Shape;778;p23"/>
          <p:cNvSpPr txBox="1">
            <a:spLocks noGrp="1"/>
          </p:cNvSpPr>
          <p:nvPr>
            <p:ph type="subTitle" idx="3"/>
          </p:nvPr>
        </p:nvSpPr>
        <p:spPr>
          <a:xfrm>
            <a:off x="6462877" y="4253451"/>
            <a:ext cx="8150067" cy="9557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3696287" y="4253474"/>
            <a:ext cx="2681800" cy="9557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780" name="Google Shape;780;p23"/>
          <p:cNvSpPr txBox="1">
            <a:spLocks noGrp="1"/>
          </p:cNvSpPr>
          <p:nvPr>
            <p:ph type="subTitle" idx="5"/>
          </p:nvPr>
        </p:nvSpPr>
        <p:spPr>
          <a:xfrm>
            <a:off x="6462877" y="5896188"/>
            <a:ext cx="8150067" cy="9557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3696287" y="5896199"/>
            <a:ext cx="2681800" cy="9557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782" name="Google Shape;782;p23"/>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38984" y="6922179"/>
            <a:ext cx="16374592" cy="2254501"/>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87" name="Google Shape;787;p23"/>
          <p:cNvGrpSpPr/>
          <p:nvPr/>
        </p:nvGrpSpPr>
        <p:grpSpPr>
          <a:xfrm rot="5400000" flipH="1">
            <a:off x="2579025" y="5748163"/>
            <a:ext cx="2139557" cy="5433517"/>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797" name="Google Shape;797;p23"/>
          <p:cNvGrpSpPr/>
          <p:nvPr/>
        </p:nvGrpSpPr>
        <p:grpSpPr>
          <a:xfrm rot="5400000" flipH="1">
            <a:off x="-604258" y="6987542"/>
            <a:ext cx="2899079" cy="1749438"/>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801" name="Google Shape;801;p23"/>
          <p:cNvGrpSpPr/>
          <p:nvPr/>
        </p:nvGrpSpPr>
        <p:grpSpPr>
          <a:xfrm flipH="1">
            <a:off x="14470692" y="4723245"/>
            <a:ext cx="1860328" cy="444516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06" name="Google Shape;806;p23"/>
          <p:cNvSpPr/>
          <p:nvPr/>
        </p:nvSpPr>
        <p:spPr>
          <a:xfrm>
            <a:off x="14036678" y="155840"/>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807" name="Google Shape;807;p23"/>
          <p:cNvSpPr/>
          <p:nvPr/>
        </p:nvSpPr>
        <p:spPr>
          <a:xfrm>
            <a:off x="-912575" y="305604"/>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808" name="Google Shape;808;p23"/>
          <p:cNvSpPr/>
          <p:nvPr/>
        </p:nvSpPr>
        <p:spPr>
          <a:xfrm flipH="1">
            <a:off x="15209188" y="1996467"/>
            <a:ext cx="1690553" cy="534348"/>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809" name="Google Shape;809;p23"/>
          <p:cNvSpPr/>
          <p:nvPr/>
        </p:nvSpPr>
        <p:spPr>
          <a:xfrm flipH="1">
            <a:off x="116857" y="2220706"/>
            <a:ext cx="1690740" cy="807884"/>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834673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572160" y="5525602"/>
            <a:ext cx="1253846" cy="3215044"/>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821" name="Google Shape;821;p24"/>
          <p:cNvGrpSpPr/>
          <p:nvPr/>
        </p:nvGrpSpPr>
        <p:grpSpPr>
          <a:xfrm>
            <a:off x="14211025" y="2032664"/>
            <a:ext cx="1804148" cy="6404113"/>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31" name="Google Shape;831;p24"/>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4316317" y="2605956"/>
            <a:ext cx="3521265" cy="938133"/>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833" name="Google Shape;833;p24"/>
          <p:cNvSpPr txBox="1">
            <a:spLocks noGrp="1"/>
          </p:cNvSpPr>
          <p:nvPr>
            <p:ph type="subTitle" idx="1"/>
          </p:nvPr>
        </p:nvSpPr>
        <p:spPr>
          <a:xfrm>
            <a:off x="4316317" y="3426955"/>
            <a:ext cx="3521265" cy="9381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834" name="Google Shape;834;p24"/>
          <p:cNvSpPr txBox="1">
            <a:spLocks noGrp="1"/>
          </p:cNvSpPr>
          <p:nvPr>
            <p:ph type="title" idx="3"/>
          </p:nvPr>
        </p:nvSpPr>
        <p:spPr>
          <a:xfrm>
            <a:off x="9898476" y="2605956"/>
            <a:ext cx="3521265" cy="938133"/>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835" name="Google Shape;835;p24"/>
          <p:cNvSpPr txBox="1">
            <a:spLocks noGrp="1"/>
          </p:cNvSpPr>
          <p:nvPr>
            <p:ph type="subTitle" idx="4"/>
          </p:nvPr>
        </p:nvSpPr>
        <p:spPr>
          <a:xfrm>
            <a:off x="9898465" y="3426955"/>
            <a:ext cx="3521265" cy="9381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836" name="Google Shape;836;p24"/>
          <p:cNvSpPr txBox="1">
            <a:spLocks noGrp="1"/>
          </p:cNvSpPr>
          <p:nvPr>
            <p:ph type="title" idx="5"/>
          </p:nvPr>
        </p:nvSpPr>
        <p:spPr>
          <a:xfrm>
            <a:off x="4316317" y="5154223"/>
            <a:ext cx="3521265" cy="938133"/>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837" name="Google Shape;837;p24"/>
          <p:cNvSpPr txBox="1">
            <a:spLocks noGrp="1"/>
          </p:cNvSpPr>
          <p:nvPr>
            <p:ph type="subTitle" idx="6"/>
          </p:nvPr>
        </p:nvSpPr>
        <p:spPr>
          <a:xfrm>
            <a:off x="4316317" y="5975222"/>
            <a:ext cx="3521265" cy="9381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838" name="Google Shape;838;p24"/>
          <p:cNvSpPr txBox="1">
            <a:spLocks noGrp="1"/>
          </p:cNvSpPr>
          <p:nvPr>
            <p:ph type="title" idx="7"/>
          </p:nvPr>
        </p:nvSpPr>
        <p:spPr>
          <a:xfrm>
            <a:off x="9898476" y="5154223"/>
            <a:ext cx="3521265" cy="938133"/>
          </a:xfrm>
          <a:prstGeom prst="rect">
            <a:avLst/>
          </a:prstGeom>
        </p:spPr>
        <p:txBody>
          <a:bodyPr spcFirstLastPara="1" wrap="square" lIns="91417" tIns="91417" rIns="91417" bIns="91417"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839" name="Google Shape;839;p24"/>
          <p:cNvSpPr txBox="1">
            <a:spLocks noGrp="1"/>
          </p:cNvSpPr>
          <p:nvPr>
            <p:ph type="subTitle" idx="8"/>
          </p:nvPr>
        </p:nvSpPr>
        <p:spPr>
          <a:xfrm>
            <a:off x="9898465" y="5975222"/>
            <a:ext cx="3521265" cy="9381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grpSp>
        <p:nvGrpSpPr>
          <p:cNvPr id="840" name="Google Shape;840;p24"/>
          <p:cNvGrpSpPr/>
          <p:nvPr/>
        </p:nvGrpSpPr>
        <p:grpSpPr>
          <a:xfrm>
            <a:off x="0" y="7720850"/>
            <a:ext cx="16276638" cy="1024516"/>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51" name="Google Shape;851;p24"/>
          <p:cNvSpPr/>
          <p:nvPr/>
        </p:nvSpPr>
        <p:spPr>
          <a:xfrm>
            <a:off x="4855" y="-41154"/>
            <a:ext cx="1340285" cy="2231223"/>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852" name="Google Shape;852;p24"/>
          <p:cNvSpPr/>
          <p:nvPr/>
        </p:nvSpPr>
        <p:spPr>
          <a:xfrm>
            <a:off x="-698036" y="2894969"/>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853" name="Google Shape;853;p24"/>
          <p:cNvSpPr/>
          <p:nvPr/>
        </p:nvSpPr>
        <p:spPr>
          <a:xfrm>
            <a:off x="14284694" y="702113"/>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854" name="Google Shape;854;p24"/>
          <p:cNvSpPr/>
          <p:nvPr/>
        </p:nvSpPr>
        <p:spPr>
          <a:xfrm>
            <a:off x="11723074" y="-24353"/>
            <a:ext cx="2510147"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855" name="Google Shape;855;p24"/>
          <p:cNvGrpSpPr/>
          <p:nvPr/>
        </p:nvGrpSpPr>
        <p:grpSpPr>
          <a:xfrm>
            <a:off x="0" y="7845204"/>
            <a:ext cx="16276638" cy="1577489"/>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3298104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625550" y="5551079"/>
            <a:ext cx="3050268" cy="731733"/>
          </a:xfrm>
          <a:prstGeom prst="rect">
            <a:avLst/>
          </a:prstGeom>
        </p:spPr>
        <p:txBody>
          <a:bodyPr spcFirstLastPara="1" wrap="square" lIns="91417" tIns="91417" rIns="91417" bIns="91417"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625550" y="4829556"/>
            <a:ext cx="3050268" cy="5306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869" name="Google Shape;869;p25"/>
          <p:cNvSpPr txBox="1">
            <a:spLocks noGrp="1"/>
          </p:cNvSpPr>
          <p:nvPr>
            <p:ph type="subTitle" idx="3"/>
          </p:nvPr>
        </p:nvSpPr>
        <p:spPr>
          <a:xfrm>
            <a:off x="4956219" y="5551079"/>
            <a:ext cx="3050268" cy="7317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4956219" y="4829556"/>
            <a:ext cx="3050268" cy="5306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871" name="Google Shape;871;p25"/>
          <p:cNvSpPr txBox="1">
            <a:spLocks noGrp="1"/>
          </p:cNvSpPr>
          <p:nvPr>
            <p:ph type="subTitle" idx="5"/>
          </p:nvPr>
        </p:nvSpPr>
        <p:spPr>
          <a:xfrm>
            <a:off x="8280906" y="5551079"/>
            <a:ext cx="3050268" cy="7317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8280900" y="4829556"/>
            <a:ext cx="3050268" cy="5306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873" name="Google Shape;873;p25"/>
          <p:cNvSpPr txBox="1">
            <a:spLocks noGrp="1"/>
          </p:cNvSpPr>
          <p:nvPr>
            <p:ph type="subTitle" idx="7"/>
          </p:nvPr>
        </p:nvSpPr>
        <p:spPr>
          <a:xfrm>
            <a:off x="11603845" y="5551079"/>
            <a:ext cx="3050268" cy="7317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11603848" y="4829556"/>
            <a:ext cx="3050268" cy="5306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4400">
                <a:latin typeface="Chau Philomene One"/>
                <a:ea typeface="Chau Philomene One"/>
                <a:cs typeface="Chau Philomene One"/>
                <a:sym typeface="Chau Philomene One"/>
              </a:defRPr>
            </a:lvl9pPr>
          </a:lstStyle>
          <a:p>
            <a:endParaRPr/>
          </a:p>
        </p:txBody>
      </p:sp>
      <p:sp>
        <p:nvSpPr>
          <p:cNvPr id="875" name="Google Shape;875;p25"/>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7593953"/>
            <a:ext cx="16276638" cy="1577489"/>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887" name="Google Shape;887;p25"/>
          <p:cNvGrpSpPr/>
          <p:nvPr/>
        </p:nvGrpSpPr>
        <p:grpSpPr>
          <a:xfrm rot="-5530482">
            <a:off x="11633363" y="4385089"/>
            <a:ext cx="2767836" cy="7329975"/>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892" name="Google Shape;892;p25"/>
          <p:cNvGrpSpPr/>
          <p:nvPr/>
        </p:nvGrpSpPr>
        <p:grpSpPr>
          <a:xfrm>
            <a:off x="-71263" y="6639919"/>
            <a:ext cx="7558822" cy="254944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897" name="Google Shape;897;p25"/>
          <p:cNvSpPr/>
          <p:nvPr/>
        </p:nvSpPr>
        <p:spPr>
          <a:xfrm>
            <a:off x="-48465" y="8155750"/>
            <a:ext cx="3820668" cy="102795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829078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23033" y="7441360"/>
            <a:ext cx="16276638" cy="1577489"/>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10" name="Google Shape;910;p26"/>
          <p:cNvSpPr txBox="1">
            <a:spLocks noGrp="1"/>
          </p:cNvSpPr>
          <p:nvPr>
            <p:ph type="title"/>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960129" y="3210972"/>
            <a:ext cx="3535149" cy="6997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912" name="Google Shape;912;p26"/>
          <p:cNvSpPr txBox="1">
            <a:spLocks noGrp="1"/>
          </p:cNvSpPr>
          <p:nvPr>
            <p:ph type="subTitle" idx="1"/>
          </p:nvPr>
        </p:nvSpPr>
        <p:spPr>
          <a:xfrm>
            <a:off x="1960129" y="3863505"/>
            <a:ext cx="3535149" cy="8618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913" name="Google Shape;913;p26"/>
          <p:cNvSpPr txBox="1">
            <a:spLocks noGrp="1"/>
          </p:cNvSpPr>
          <p:nvPr>
            <p:ph type="title" idx="3"/>
          </p:nvPr>
        </p:nvSpPr>
        <p:spPr>
          <a:xfrm>
            <a:off x="6353252" y="3210972"/>
            <a:ext cx="3535149" cy="6997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914" name="Google Shape;914;p26"/>
          <p:cNvSpPr txBox="1">
            <a:spLocks noGrp="1"/>
          </p:cNvSpPr>
          <p:nvPr>
            <p:ph type="subTitle" idx="4"/>
          </p:nvPr>
        </p:nvSpPr>
        <p:spPr>
          <a:xfrm>
            <a:off x="6353252" y="3863505"/>
            <a:ext cx="3535149" cy="8618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915" name="Google Shape;915;p26"/>
          <p:cNvSpPr txBox="1">
            <a:spLocks noGrp="1"/>
          </p:cNvSpPr>
          <p:nvPr>
            <p:ph type="title" idx="5"/>
          </p:nvPr>
        </p:nvSpPr>
        <p:spPr>
          <a:xfrm>
            <a:off x="1960129" y="6143375"/>
            <a:ext cx="3535149" cy="6997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916" name="Google Shape;916;p26"/>
          <p:cNvSpPr txBox="1">
            <a:spLocks noGrp="1"/>
          </p:cNvSpPr>
          <p:nvPr>
            <p:ph type="subTitle" idx="6"/>
          </p:nvPr>
        </p:nvSpPr>
        <p:spPr>
          <a:xfrm>
            <a:off x="1960129" y="6795952"/>
            <a:ext cx="3535149" cy="8618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917" name="Google Shape;917;p26"/>
          <p:cNvSpPr txBox="1">
            <a:spLocks noGrp="1"/>
          </p:cNvSpPr>
          <p:nvPr>
            <p:ph type="title" idx="7"/>
          </p:nvPr>
        </p:nvSpPr>
        <p:spPr>
          <a:xfrm>
            <a:off x="6353252" y="6143375"/>
            <a:ext cx="3535149" cy="6997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918" name="Google Shape;918;p26"/>
          <p:cNvSpPr txBox="1">
            <a:spLocks noGrp="1"/>
          </p:cNvSpPr>
          <p:nvPr>
            <p:ph type="subTitle" idx="8"/>
          </p:nvPr>
        </p:nvSpPr>
        <p:spPr>
          <a:xfrm>
            <a:off x="6353252" y="6795952"/>
            <a:ext cx="3535149" cy="8618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919" name="Google Shape;919;p26"/>
          <p:cNvSpPr txBox="1">
            <a:spLocks noGrp="1"/>
          </p:cNvSpPr>
          <p:nvPr>
            <p:ph type="title" idx="9"/>
          </p:nvPr>
        </p:nvSpPr>
        <p:spPr>
          <a:xfrm>
            <a:off x="10781183" y="3210972"/>
            <a:ext cx="3535149" cy="6997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920" name="Google Shape;920;p26"/>
          <p:cNvSpPr txBox="1">
            <a:spLocks noGrp="1"/>
          </p:cNvSpPr>
          <p:nvPr>
            <p:ph type="subTitle" idx="13"/>
          </p:nvPr>
        </p:nvSpPr>
        <p:spPr>
          <a:xfrm>
            <a:off x="10781183" y="3863505"/>
            <a:ext cx="3535149" cy="8618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921" name="Google Shape;921;p26"/>
          <p:cNvSpPr txBox="1">
            <a:spLocks noGrp="1"/>
          </p:cNvSpPr>
          <p:nvPr>
            <p:ph type="title" idx="14"/>
          </p:nvPr>
        </p:nvSpPr>
        <p:spPr>
          <a:xfrm>
            <a:off x="10781183" y="6143375"/>
            <a:ext cx="3535149" cy="6997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922" name="Google Shape;922;p26"/>
          <p:cNvSpPr txBox="1">
            <a:spLocks noGrp="1"/>
          </p:cNvSpPr>
          <p:nvPr>
            <p:ph type="subTitle" idx="15"/>
          </p:nvPr>
        </p:nvSpPr>
        <p:spPr>
          <a:xfrm>
            <a:off x="10781183" y="6795952"/>
            <a:ext cx="3535149" cy="861867"/>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SzPts val="1400"/>
              <a:buNone/>
              <a:defRPr sz="2533">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grpSp>
        <p:nvGrpSpPr>
          <p:cNvPr id="923" name="Google Shape;923;p26"/>
          <p:cNvGrpSpPr/>
          <p:nvPr/>
        </p:nvGrpSpPr>
        <p:grpSpPr>
          <a:xfrm>
            <a:off x="0" y="7574270"/>
            <a:ext cx="16276638" cy="1577489"/>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934" name="Google Shape;934;p26"/>
          <p:cNvGrpSpPr/>
          <p:nvPr/>
        </p:nvGrpSpPr>
        <p:grpSpPr>
          <a:xfrm rot="575765">
            <a:off x="-345582" y="6143566"/>
            <a:ext cx="1889066" cy="2836737"/>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938" name="Google Shape;938;p26"/>
          <p:cNvGrpSpPr/>
          <p:nvPr/>
        </p:nvGrpSpPr>
        <p:grpSpPr>
          <a:xfrm rot="4799477">
            <a:off x="622108" y="7785746"/>
            <a:ext cx="1814144" cy="2325449"/>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942" name="Google Shape;942;p26"/>
          <p:cNvGrpSpPr/>
          <p:nvPr/>
        </p:nvGrpSpPr>
        <p:grpSpPr>
          <a:xfrm rot="3001619">
            <a:off x="86252" y="7221146"/>
            <a:ext cx="1353893" cy="2340711"/>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946" name="Google Shape;946;p26"/>
          <p:cNvGrpSpPr/>
          <p:nvPr/>
        </p:nvGrpSpPr>
        <p:grpSpPr>
          <a:xfrm rot="-248597" flipH="1">
            <a:off x="12810931" y="7513220"/>
            <a:ext cx="3603653" cy="1712773"/>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5179252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553793" y="3466944"/>
            <a:ext cx="4103870" cy="13669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957" name="Google Shape;957;p27"/>
          <p:cNvSpPr txBox="1">
            <a:spLocks noGrp="1"/>
          </p:cNvSpPr>
          <p:nvPr>
            <p:ph type="subTitle" idx="1"/>
          </p:nvPr>
        </p:nvSpPr>
        <p:spPr>
          <a:xfrm>
            <a:off x="1553793" y="5706267"/>
            <a:ext cx="4103870" cy="10645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Clr>
                <a:schemeClr val="dk1"/>
              </a:buClr>
              <a:buSzPts val="1800"/>
              <a:buNone/>
              <a:defRPr sz="3200">
                <a:solidFill>
                  <a:schemeClr val="dk1"/>
                </a:solidFill>
              </a:defRPr>
            </a:lvl1pPr>
            <a:lvl2pPr lvl="1" algn="ctr" rtl="0">
              <a:lnSpc>
                <a:spcPct val="100000"/>
              </a:lnSpc>
              <a:spcBef>
                <a:spcPts val="0"/>
              </a:spcBef>
              <a:spcAft>
                <a:spcPts val="0"/>
              </a:spcAft>
              <a:buClr>
                <a:schemeClr val="dk1"/>
              </a:buClr>
              <a:buSzPts val="1800"/>
              <a:buNone/>
              <a:defRPr sz="3200">
                <a:solidFill>
                  <a:schemeClr val="dk1"/>
                </a:solidFill>
              </a:defRPr>
            </a:lvl2pPr>
            <a:lvl3pPr lvl="2" algn="ctr" rtl="0">
              <a:lnSpc>
                <a:spcPct val="100000"/>
              </a:lnSpc>
              <a:spcBef>
                <a:spcPts val="0"/>
              </a:spcBef>
              <a:spcAft>
                <a:spcPts val="0"/>
              </a:spcAft>
              <a:buClr>
                <a:schemeClr val="dk1"/>
              </a:buClr>
              <a:buSzPts val="1800"/>
              <a:buNone/>
              <a:defRPr sz="3200">
                <a:solidFill>
                  <a:schemeClr val="dk1"/>
                </a:solidFill>
              </a:defRPr>
            </a:lvl3pPr>
            <a:lvl4pPr lvl="3" algn="ctr" rtl="0">
              <a:lnSpc>
                <a:spcPct val="100000"/>
              </a:lnSpc>
              <a:spcBef>
                <a:spcPts val="0"/>
              </a:spcBef>
              <a:spcAft>
                <a:spcPts val="0"/>
              </a:spcAft>
              <a:buClr>
                <a:schemeClr val="dk1"/>
              </a:buClr>
              <a:buSzPts val="1800"/>
              <a:buNone/>
              <a:defRPr sz="3200">
                <a:solidFill>
                  <a:schemeClr val="dk1"/>
                </a:solidFill>
              </a:defRPr>
            </a:lvl4pPr>
            <a:lvl5pPr lvl="4" algn="ctr" rtl="0">
              <a:lnSpc>
                <a:spcPct val="100000"/>
              </a:lnSpc>
              <a:spcBef>
                <a:spcPts val="0"/>
              </a:spcBef>
              <a:spcAft>
                <a:spcPts val="0"/>
              </a:spcAft>
              <a:buClr>
                <a:schemeClr val="dk1"/>
              </a:buClr>
              <a:buSzPts val="1800"/>
              <a:buNone/>
              <a:defRPr sz="3200">
                <a:solidFill>
                  <a:schemeClr val="dk1"/>
                </a:solidFill>
              </a:defRPr>
            </a:lvl5pPr>
            <a:lvl6pPr lvl="5" algn="ctr" rtl="0">
              <a:lnSpc>
                <a:spcPct val="100000"/>
              </a:lnSpc>
              <a:spcBef>
                <a:spcPts val="0"/>
              </a:spcBef>
              <a:spcAft>
                <a:spcPts val="0"/>
              </a:spcAft>
              <a:buClr>
                <a:schemeClr val="dk1"/>
              </a:buClr>
              <a:buSzPts val="1800"/>
              <a:buNone/>
              <a:defRPr sz="3200">
                <a:solidFill>
                  <a:schemeClr val="dk1"/>
                </a:solidFill>
              </a:defRPr>
            </a:lvl6pPr>
            <a:lvl7pPr lvl="6" algn="ctr" rtl="0">
              <a:lnSpc>
                <a:spcPct val="100000"/>
              </a:lnSpc>
              <a:spcBef>
                <a:spcPts val="0"/>
              </a:spcBef>
              <a:spcAft>
                <a:spcPts val="0"/>
              </a:spcAft>
              <a:buClr>
                <a:schemeClr val="dk1"/>
              </a:buClr>
              <a:buSzPts val="1800"/>
              <a:buNone/>
              <a:defRPr sz="3200">
                <a:solidFill>
                  <a:schemeClr val="dk1"/>
                </a:solidFill>
              </a:defRPr>
            </a:lvl7pPr>
            <a:lvl8pPr lvl="7" algn="ctr" rtl="0">
              <a:lnSpc>
                <a:spcPct val="100000"/>
              </a:lnSpc>
              <a:spcBef>
                <a:spcPts val="0"/>
              </a:spcBef>
              <a:spcAft>
                <a:spcPts val="0"/>
              </a:spcAft>
              <a:buClr>
                <a:schemeClr val="dk1"/>
              </a:buClr>
              <a:buSzPts val="1800"/>
              <a:buNone/>
              <a:defRPr sz="3200">
                <a:solidFill>
                  <a:schemeClr val="dk1"/>
                </a:solidFill>
              </a:defRPr>
            </a:lvl8pPr>
            <a:lvl9pPr lvl="8" algn="ctr" rtl="0">
              <a:lnSpc>
                <a:spcPct val="100000"/>
              </a:lnSpc>
              <a:spcBef>
                <a:spcPts val="0"/>
              </a:spcBef>
              <a:spcAft>
                <a:spcPts val="0"/>
              </a:spcAft>
              <a:buClr>
                <a:schemeClr val="dk1"/>
              </a:buClr>
              <a:buSzPts val="1800"/>
              <a:buNone/>
              <a:defRPr sz="3200">
                <a:solidFill>
                  <a:schemeClr val="dk1"/>
                </a:solidFill>
              </a:defRPr>
            </a:lvl9pPr>
          </a:lstStyle>
          <a:p>
            <a:endParaRPr/>
          </a:p>
        </p:txBody>
      </p:sp>
      <p:grpSp>
        <p:nvGrpSpPr>
          <p:cNvPr id="958" name="Google Shape;958;p27"/>
          <p:cNvGrpSpPr/>
          <p:nvPr/>
        </p:nvGrpSpPr>
        <p:grpSpPr>
          <a:xfrm>
            <a:off x="0" y="7379957"/>
            <a:ext cx="16276638" cy="1577489"/>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69" name="Google Shape;969;p27"/>
          <p:cNvSpPr txBox="1">
            <a:spLocks noGrp="1"/>
          </p:cNvSpPr>
          <p:nvPr>
            <p:ph type="title" idx="2" hasCustomPrompt="1"/>
          </p:nvPr>
        </p:nvSpPr>
        <p:spPr>
          <a:xfrm>
            <a:off x="6086384" y="3466944"/>
            <a:ext cx="4103870" cy="13669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970" name="Google Shape;970;p27"/>
          <p:cNvSpPr txBox="1">
            <a:spLocks noGrp="1"/>
          </p:cNvSpPr>
          <p:nvPr>
            <p:ph type="subTitle" idx="3"/>
          </p:nvPr>
        </p:nvSpPr>
        <p:spPr>
          <a:xfrm>
            <a:off x="6086384" y="5706267"/>
            <a:ext cx="4103870" cy="10645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Clr>
                <a:schemeClr val="dk1"/>
              </a:buClr>
              <a:buSzPts val="1800"/>
              <a:buNone/>
              <a:defRPr sz="3200">
                <a:solidFill>
                  <a:schemeClr val="dk1"/>
                </a:solidFill>
              </a:defRPr>
            </a:lvl1pPr>
            <a:lvl2pPr lvl="1" algn="ctr" rtl="0">
              <a:lnSpc>
                <a:spcPct val="100000"/>
              </a:lnSpc>
              <a:spcBef>
                <a:spcPts val="0"/>
              </a:spcBef>
              <a:spcAft>
                <a:spcPts val="0"/>
              </a:spcAft>
              <a:buClr>
                <a:schemeClr val="dk1"/>
              </a:buClr>
              <a:buSzPts val="1800"/>
              <a:buNone/>
              <a:defRPr sz="3200">
                <a:solidFill>
                  <a:schemeClr val="dk1"/>
                </a:solidFill>
              </a:defRPr>
            </a:lvl2pPr>
            <a:lvl3pPr lvl="2" algn="ctr" rtl="0">
              <a:lnSpc>
                <a:spcPct val="100000"/>
              </a:lnSpc>
              <a:spcBef>
                <a:spcPts val="0"/>
              </a:spcBef>
              <a:spcAft>
                <a:spcPts val="0"/>
              </a:spcAft>
              <a:buClr>
                <a:schemeClr val="dk1"/>
              </a:buClr>
              <a:buSzPts val="1800"/>
              <a:buNone/>
              <a:defRPr sz="3200">
                <a:solidFill>
                  <a:schemeClr val="dk1"/>
                </a:solidFill>
              </a:defRPr>
            </a:lvl3pPr>
            <a:lvl4pPr lvl="3" algn="ctr" rtl="0">
              <a:lnSpc>
                <a:spcPct val="100000"/>
              </a:lnSpc>
              <a:spcBef>
                <a:spcPts val="0"/>
              </a:spcBef>
              <a:spcAft>
                <a:spcPts val="0"/>
              </a:spcAft>
              <a:buClr>
                <a:schemeClr val="dk1"/>
              </a:buClr>
              <a:buSzPts val="1800"/>
              <a:buNone/>
              <a:defRPr sz="3200">
                <a:solidFill>
                  <a:schemeClr val="dk1"/>
                </a:solidFill>
              </a:defRPr>
            </a:lvl4pPr>
            <a:lvl5pPr lvl="4" algn="ctr" rtl="0">
              <a:lnSpc>
                <a:spcPct val="100000"/>
              </a:lnSpc>
              <a:spcBef>
                <a:spcPts val="0"/>
              </a:spcBef>
              <a:spcAft>
                <a:spcPts val="0"/>
              </a:spcAft>
              <a:buClr>
                <a:schemeClr val="dk1"/>
              </a:buClr>
              <a:buSzPts val="1800"/>
              <a:buNone/>
              <a:defRPr sz="3200">
                <a:solidFill>
                  <a:schemeClr val="dk1"/>
                </a:solidFill>
              </a:defRPr>
            </a:lvl5pPr>
            <a:lvl6pPr lvl="5" algn="ctr" rtl="0">
              <a:lnSpc>
                <a:spcPct val="100000"/>
              </a:lnSpc>
              <a:spcBef>
                <a:spcPts val="0"/>
              </a:spcBef>
              <a:spcAft>
                <a:spcPts val="0"/>
              </a:spcAft>
              <a:buClr>
                <a:schemeClr val="dk1"/>
              </a:buClr>
              <a:buSzPts val="1800"/>
              <a:buNone/>
              <a:defRPr sz="3200">
                <a:solidFill>
                  <a:schemeClr val="dk1"/>
                </a:solidFill>
              </a:defRPr>
            </a:lvl6pPr>
            <a:lvl7pPr lvl="6" algn="ctr" rtl="0">
              <a:lnSpc>
                <a:spcPct val="100000"/>
              </a:lnSpc>
              <a:spcBef>
                <a:spcPts val="0"/>
              </a:spcBef>
              <a:spcAft>
                <a:spcPts val="0"/>
              </a:spcAft>
              <a:buClr>
                <a:schemeClr val="dk1"/>
              </a:buClr>
              <a:buSzPts val="1800"/>
              <a:buNone/>
              <a:defRPr sz="3200">
                <a:solidFill>
                  <a:schemeClr val="dk1"/>
                </a:solidFill>
              </a:defRPr>
            </a:lvl7pPr>
            <a:lvl8pPr lvl="7" algn="ctr" rtl="0">
              <a:lnSpc>
                <a:spcPct val="100000"/>
              </a:lnSpc>
              <a:spcBef>
                <a:spcPts val="0"/>
              </a:spcBef>
              <a:spcAft>
                <a:spcPts val="0"/>
              </a:spcAft>
              <a:buClr>
                <a:schemeClr val="dk1"/>
              </a:buClr>
              <a:buSzPts val="1800"/>
              <a:buNone/>
              <a:defRPr sz="3200">
                <a:solidFill>
                  <a:schemeClr val="dk1"/>
                </a:solidFill>
              </a:defRPr>
            </a:lvl8pPr>
            <a:lvl9pPr lvl="8" algn="ctr" rtl="0">
              <a:lnSpc>
                <a:spcPct val="100000"/>
              </a:lnSpc>
              <a:spcBef>
                <a:spcPts val="0"/>
              </a:spcBef>
              <a:spcAft>
                <a:spcPts val="0"/>
              </a:spcAft>
              <a:buClr>
                <a:schemeClr val="dk1"/>
              </a:buClr>
              <a:buSzPts val="1800"/>
              <a:buNone/>
              <a:defRPr sz="3200">
                <a:solidFill>
                  <a:schemeClr val="dk1"/>
                </a:solidFill>
              </a:defRPr>
            </a:lvl9pPr>
          </a:lstStyle>
          <a:p>
            <a:endParaRPr/>
          </a:p>
        </p:txBody>
      </p:sp>
      <p:sp>
        <p:nvSpPr>
          <p:cNvPr id="971" name="Google Shape;971;p27"/>
          <p:cNvSpPr txBox="1">
            <a:spLocks noGrp="1"/>
          </p:cNvSpPr>
          <p:nvPr>
            <p:ph type="title" idx="4" hasCustomPrompt="1"/>
          </p:nvPr>
        </p:nvSpPr>
        <p:spPr>
          <a:xfrm>
            <a:off x="10618975" y="3466944"/>
            <a:ext cx="4103870" cy="1366933"/>
          </a:xfrm>
          <a:prstGeom prst="rect">
            <a:avLst/>
          </a:prstGeom>
        </p:spPr>
        <p:txBody>
          <a:bodyPr spcFirstLastPara="1" wrap="square" lIns="91417" tIns="91417" rIns="91417" bIns="91417"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972" name="Google Shape;972;p27"/>
          <p:cNvSpPr txBox="1">
            <a:spLocks noGrp="1"/>
          </p:cNvSpPr>
          <p:nvPr>
            <p:ph type="subTitle" idx="5"/>
          </p:nvPr>
        </p:nvSpPr>
        <p:spPr>
          <a:xfrm>
            <a:off x="10751944" y="5706267"/>
            <a:ext cx="3837933" cy="1064533"/>
          </a:xfrm>
          <a:prstGeom prst="rect">
            <a:avLst/>
          </a:prstGeom>
        </p:spPr>
        <p:txBody>
          <a:bodyPr spcFirstLastPara="1" wrap="square" lIns="91417" tIns="91417" rIns="91417" bIns="91417" anchor="ctr" anchorCtr="0">
            <a:noAutofit/>
          </a:bodyPr>
          <a:lstStyle>
            <a:lvl1pPr lvl="0" algn="ctr" rtl="0">
              <a:lnSpc>
                <a:spcPct val="100000"/>
              </a:lnSpc>
              <a:spcBef>
                <a:spcPts val="0"/>
              </a:spcBef>
              <a:spcAft>
                <a:spcPts val="0"/>
              </a:spcAft>
              <a:buClr>
                <a:schemeClr val="dk1"/>
              </a:buClr>
              <a:buSzPts val="1800"/>
              <a:buNone/>
              <a:defRPr sz="3200">
                <a:solidFill>
                  <a:schemeClr val="dk1"/>
                </a:solidFill>
              </a:defRPr>
            </a:lvl1pPr>
            <a:lvl2pPr lvl="1" algn="ctr" rtl="0">
              <a:lnSpc>
                <a:spcPct val="100000"/>
              </a:lnSpc>
              <a:spcBef>
                <a:spcPts val="0"/>
              </a:spcBef>
              <a:spcAft>
                <a:spcPts val="0"/>
              </a:spcAft>
              <a:buClr>
                <a:schemeClr val="dk1"/>
              </a:buClr>
              <a:buSzPts val="1800"/>
              <a:buNone/>
              <a:defRPr sz="3200">
                <a:solidFill>
                  <a:schemeClr val="dk1"/>
                </a:solidFill>
              </a:defRPr>
            </a:lvl2pPr>
            <a:lvl3pPr lvl="2" algn="ctr" rtl="0">
              <a:lnSpc>
                <a:spcPct val="100000"/>
              </a:lnSpc>
              <a:spcBef>
                <a:spcPts val="0"/>
              </a:spcBef>
              <a:spcAft>
                <a:spcPts val="0"/>
              </a:spcAft>
              <a:buClr>
                <a:schemeClr val="dk1"/>
              </a:buClr>
              <a:buSzPts val="1800"/>
              <a:buNone/>
              <a:defRPr sz="3200">
                <a:solidFill>
                  <a:schemeClr val="dk1"/>
                </a:solidFill>
              </a:defRPr>
            </a:lvl3pPr>
            <a:lvl4pPr lvl="3" algn="ctr" rtl="0">
              <a:lnSpc>
                <a:spcPct val="100000"/>
              </a:lnSpc>
              <a:spcBef>
                <a:spcPts val="0"/>
              </a:spcBef>
              <a:spcAft>
                <a:spcPts val="0"/>
              </a:spcAft>
              <a:buClr>
                <a:schemeClr val="dk1"/>
              </a:buClr>
              <a:buSzPts val="1800"/>
              <a:buNone/>
              <a:defRPr sz="3200">
                <a:solidFill>
                  <a:schemeClr val="dk1"/>
                </a:solidFill>
              </a:defRPr>
            </a:lvl4pPr>
            <a:lvl5pPr lvl="4" algn="ctr" rtl="0">
              <a:lnSpc>
                <a:spcPct val="100000"/>
              </a:lnSpc>
              <a:spcBef>
                <a:spcPts val="0"/>
              </a:spcBef>
              <a:spcAft>
                <a:spcPts val="0"/>
              </a:spcAft>
              <a:buClr>
                <a:schemeClr val="dk1"/>
              </a:buClr>
              <a:buSzPts val="1800"/>
              <a:buNone/>
              <a:defRPr sz="3200">
                <a:solidFill>
                  <a:schemeClr val="dk1"/>
                </a:solidFill>
              </a:defRPr>
            </a:lvl5pPr>
            <a:lvl6pPr lvl="5" algn="ctr" rtl="0">
              <a:lnSpc>
                <a:spcPct val="100000"/>
              </a:lnSpc>
              <a:spcBef>
                <a:spcPts val="0"/>
              </a:spcBef>
              <a:spcAft>
                <a:spcPts val="0"/>
              </a:spcAft>
              <a:buClr>
                <a:schemeClr val="dk1"/>
              </a:buClr>
              <a:buSzPts val="1800"/>
              <a:buNone/>
              <a:defRPr sz="3200">
                <a:solidFill>
                  <a:schemeClr val="dk1"/>
                </a:solidFill>
              </a:defRPr>
            </a:lvl6pPr>
            <a:lvl7pPr lvl="6" algn="ctr" rtl="0">
              <a:lnSpc>
                <a:spcPct val="100000"/>
              </a:lnSpc>
              <a:spcBef>
                <a:spcPts val="0"/>
              </a:spcBef>
              <a:spcAft>
                <a:spcPts val="0"/>
              </a:spcAft>
              <a:buClr>
                <a:schemeClr val="dk1"/>
              </a:buClr>
              <a:buSzPts val="1800"/>
              <a:buNone/>
              <a:defRPr sz="3200">
                <a:solidFill>
                  <a:schemeClr val="dk1"/>
                </a:solidFill>
              </a:defRPr>
            </a:lvl7pPr>
            <a:lvl8pPr lvl="7" algn="ctr" rtl="0">
              <a:lnSpc>
                <a:spcPct val="100000"/>
              </a:lnSpc>
              <a:spcBef>
                <a:spcPts val="0"/>
              </a:spcBef>
              <a:spcAft>
                <a:spcPts val="0"/>
              </a:spcAft>
              <a:buClr>
                <a:schemeClr val="dk1"/>
              </a:buClr>
              <a:buSzPts val="1800"/>
              <a:buNone/>
              <a:defRPr sz="3200">
                <a:solidFill>
                  <a:schemeClr val="dk1"/>
                </a:solidFill>
              </a:defRPr>
            </a:lvl8pPr>
            <a:lvl9pPr lvl="8" algn="ctr" rtl="0">
              <a:lnSpc>
                <a:spcPct val="100000"/>
              </a:lnSpc>
              <a:spcBef>
                <a:spcPts val="0"/>
              </a:spcBef>
              <a:spcAft>
                <a:spcPts val="0"/>
              </a:spcAft>
              <a:buClr>
                <a:schemeClr val="dk1"/>
              </a:buClr>
              <a:buSzPts val="1800"/>
              <a:buNone/>
              <a:defRPr sz="3200">
                <a:solidFill>
                  <a:schemeClr val="dk1"/>
                </a:solidFill>
              </a:defRPr>
            </a:lvl9pPr>
          </a:lstStyle>
          <a:p>
            <a:endParaRPr/>
          </a:p>
        </p:txBody>
      </p:sp>
      <p:sp>
        <p:nvSpPr>
          <p:cNvPr id="973" name="Google Shape;973;p27"/>
          <p:cNvSpPr txBox="1">
            <a:spLocks noGrp="1"/>
          </p:cNvSpPr>
          <p:nvPr>
            <p:ph type="title" idx="6"/>
          </p:nvPr>
        </p:nvSpPr>
        <p:spPr>
          <a:xfrm>
            <a:off x="1281625" y="791156"/>
            <a:ext cx="13713388" cy="1018133"/>
          </a:xfrm>
          <a:prstGeom prst="rect">
            <a:avLst/>
          </a:prstGeom>
        </p:spPr>
        <p:txBody>
          <a:bodyPr spcFirstLastPara="1" wrap="square" lIns="91417" tIns="91417" rIns="91417" bIns="91417"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7574270"/>
            <a:ext cx="16276638" cy="1577489"/>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985" name="Google Shape;985;p27"/>
          <p:cNvSpPr/>
          <p:nvPr/>
        </p:nvSpPr>
        <p:spPr>
          <a:xfrm>
            <a:off x="995267" y="270947"/>
            <a:ext cx="2353268" cy="112446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986" name="Google Shape;986;p27"/>
          <p:cNvSpPr/>
          <p:nvPr/>
        </p:nvSpPr>
        <p:spPr>
          <a:xfrm>
            <a:off x="13609883" y="1281113"/>
            <a:ext cx="4227383" cy="1124489"/>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987" name="Google Shape;987;p27"/>
          <p:cNvSpPr/>
          <p:nvPr/>
        </p:nvSpPr>
        <p:spPr>
          <a:xfrm>
            <a:off x="-926641" y="1624956"/>
            <a:ext cx="2473205" cy="1612448"/>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sp>
        <p:nvSpPr>
          <p:cNvPr id="988" name="Google Shape;988;p27"/>
          <p:cNvSpPr/>
          <p:nvPr/>
        </p:nvSpPr>
        <p:spPr>
          <a:xfrm>
            <a:off x="11696911" y="-586583"/>
            <a:ext cx="2980168"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marL="0" lvl="0" indent="0" algn="l" rtl="0">
              <a:spcBef>
                <a:spcPts val="0"/>
              </a:spcBef>
              <a:spcAft>
                <a:spcPts val="0"/>
              </a:spcAft>
              <a:buNone/>
            </a:pPr>
            <a:endParaRPr sz="3200"/>
          </a:p>
        </p:txBody>
      </p:sp>
      <p:grpSp>
        <p:nvGrpSpPr>
          <p:cNvPr id="989" name="Google Shape;989;p27"/>
          <p:cNvGrpSpPr/>
          <p:nvPr/>
        </p:nvGrpSpPr>
        <p:grpSpPr>
          <a:xfrm>
            <a:off x="-33455" y="7184982"/>
            <a:ext cx="5882679" cy="1984095"/>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994" name="Google Shape;994;p27"/>
          <p:cNvGrpSpPr/>
          <p:nvPr/>
        </p:nvGrpSpPr>
        <p:grpSpPr>
          <a:xfrm>
            <a:off x="10450933" y="7184982"/>
            <a:ext cx="5882679" cy="1984095"/>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313574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9.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heme" Target="../theme/theme8.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239D790-E980-B048-0202-4F58B09156E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77056" y="65314"/>
            <a:ext cx="1195387" cy="1513837"/>
          </a:xfrm>
          <a:prstGeom prst="rect">
            <a:avLst/>
          </a:prstGeom>
        </p:spPr>
      </p:pic>
    </p:spTree>
    <p:extLst>
      <p:ext uri="{BB962C8B-B14F-4D97-AF65-F5344CB8AC3E}">
        <p14:creationId xmlns:p14="http://schemas.microsoft.com/office/powerpoint/2010/main" val="392031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FAD9CB-8968-4AC1-B18A-F8FAB6E10575}"/>
              </a:ext>
            </a:extLst>
          </p:cNvPr>
          <p:cNvSpPr>
            <a:spLocks noGrp="1"/>
          </p:cNvSpPr>
          <p:nvPr>
            <p:ph type="title"/>
          </p:nvPr>
        </p:nvSpPr>
        <p:spPr>
          <a:xfrm>
            <a:off x="1119019" y="486836"/>
            <a:ext cx="14038600" cy="1767417"/>
          </a:xfrm>
          <a:prstGeom prst="rect">
            <a:avLst/>
          </a:prstGeom>
        </p:spPr>
        <p:txBody>
          <a:bodyPr vert="horz" lIns="91431" tIns="45716" rIns="91431" bIns="45716"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3CA692-301C-4FEA-AB92-4EA2A13E3C66}"/>
              </a:ext>
            </a:extLst>
          </p:cNvPr>
          <p:cNvSpPr>
            <a:spLocks noGrp="1"/>
          </p:cNvSpPr>
          <p:nvPr>
            <p:ph type="body" idx="1"/>
          </p:nvPr>
        </p:nvSpPr>
        <p:spPr>
          <a:xfrm>
            <a:off x="1119019" y="2434167"/>
            <a:ext cx="14038600" cy="5801785"/>
          </a:xfrm>
          <a:prstGeom prst="rect">
            <a:avLst/>
          </a:prstGeom>
        </p:spPr>
        <p:txBody>
          <a:bodyPr vert="horz" lIns="91431" tIns="45716" rIns="91431"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8A1C7E-B181-4C82-ADB3-448941C93043}"/>
              </a:ext>
            </a:extLst>
          </p:cNvPr>
          <p:cNvSpPr>
            <a:spLocks noGrp="1"/>
          </p:cNvSpPr>
          <p:nvPr>
            <p:ph type="dt" sz="half" idx="2"/>
          </p:nvPr>
        </p:nvSpPr>
        <p:spPr>
          <a:xfrm>
            <a:off x="1119019" y="8475138"/>
            <a:ext cx="3662244" cy="486833"/>
          </a:xfrm>
          <a:prstGeom prst="rect">
            <a:avLst/>
          </a:prstGeom>
        </p:spPr>
        <p:txBody>
          <a:bodyPr vert="horz" lIns="91431" tIns="45716" rIns="91431" bIns="45716" rtlCol="0" anchor="ctr"/>
          <a:lstStyle>
            <a:lvl1pPr algn="l">
              <a:defRPr sz="1600">
                <a:solidFill>
                  <a:schemeClr val="tx1">
                    <a:tint val="75000"/>
                  </a:schemeClr>
                </a:solidFill>
              </a:defRPr>
            </a:lvl1pPr>
          </a:lstStyle>
          <a:p>
            <a:fld id="{200D4E24-E09D-4EF6-8D04-EC9F10E28FBC}" type="datetimeFigureOut">
              <a:rPr lang="vi-VN" smtClean="0"/>
              <a:t>07/02/2023</a:t>
            </a:fld>
            <a:endParaRPr lang="vi-VN"/>
          </a:p>
        </p:txBody>
      </p:sp>
      <p:sp>
        <p:nvSpPr>
          <p:cNvPr id="5" name="Footer Placeholder 4">
            <a:extLst>
              <a:ext uri="{FF2B5EF4-FFF2-40B4-BE49-F238E27FC236}">
                <a16:creationId xmlns:a16="http://schemas.microsoft.com/office/drawing/2014/main" id="{A04038CA-42C8-44E0-B85D-894D4142215B}"/>
              </a:ext>
            </a:extLst>
          </p:cNvPr>
          <p:cNvSpPr>
            <a:spLocks noGrp="1"/>
          </p:cNvSpPr>
          <p:nvPr>
            <p:ph type="ftr" sz="quarter" idx="3"/>
          </p:nvPr>
        </p:nvSpPr>
        <p:spPr>
          <a:xfrm>
            <a:off x="5391637" y="8475138"/>
            <a:ext cx="5493365" cy="486833"/>
          </a:xfrm>
          <a:prstGeom prst="rect">
            <a:avLst/>
          </a:prstGeom>
        </p:spPr>
        <p:txBody>
          <a:bodyPr vert="horz" lIns="91431" tIns="45716" rIns="91431" bIns="45716" rtlCol="0" anchor="ctr"/>
          <a:lstStyle>
            <a:lvl1pPr algn="ctr">
              <a:defRPr sz="16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FC7D7E8-EDFD-4E95-9C0B-0F4BE5214E76}"/>
              </a:ext>
            </a:extLst>
          </p:cNvPr>
          <p:cNvSpPr>
            <a:spLocks noGrp="1"/>
          </p:cNvSpPr>
          <p:nvPr>
            <p:ph type="sldNum" sz="quarter" idx="4"/>
          </p:nvPr>
        </p:nvSpPr>
        <p:spPr>
          <a:xfrm>
            <a:off x="11495375" y="8475138"/>
            <a:ext cx="3662244" cy="486833"/>
          </a:xfrm>
          <a:prstGeom prst="rect">
            <a:avLst/>
          </a:prstGeom>
        </p:spPr>
        <p:txBody>
          <a:bodyPr vert="horz" lIns="91431" tIns="45716" rIns="91431" bIns="45716" rtlCol="0" anchor="ctr"/>
          <a:lstStyle>
            <a:lvl1pPr algn="r">
              <a:defRPr sz="1600">
                <a:solidFill>
                  <a:schemeClr val="tx1">
                    <a:tint val="75000"/>
                  </a:schemeClr>
                </a:solidFill>
              </a:defRPr>
            </a:lvl1pPr>
          </a:lstStyle>
          <a:p>
            <a:fld id="{F6090C44-FD1E-47DD-9535-81B284745AD0}" type="slidenum">
              <a:rPr lang="vi-VN" smtClean="0"/>
              <a:t>‹#›</a:t>
            </a:fld>
            <a:endParaRPr lang="vi-VN"/>
          </a:p>
        </p:txBody>
      </p:sp>
    </p:spTree>
    <p:extLst>
      <p:ext uri="{BB962C8B-B14F-4D97-AF65-F5344CB8AC3E}">
        <p14:creationId xmlns:p14="http://schemas.microsoft.com/office/powerpoint/2010/main" val="34977417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219024"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56" indent="-304756" algn="l" defTabSz="1219024"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68" indent="-304756" algn="l" defTabSz="1219024"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779" indent="-304756" algn="l" defTabSz="1219024"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292" indent="-304756" algn="l" defTabSz="12190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05" indent="-304756" algn="l" defTabSz="12190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18" indent="-304756" algn="l" defTabSz="12190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829" indent="-304756" algn="l" defTabSz="12190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339" indent="-304756" algn="l" defTabSz="12190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852" indent="-304756" algn="l" defTabSz="12190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vi-VN"/>
      </a:defPPr>
      <a:lvl1pPr marL="0" algn="l" defTabSz="1219024" rtl="0" eaLnBrk="1" latinLnBrk="0" hangingPunct="1">
        <a:defRPr sz="2400" kern="1200">
          <a:solidFill>
            <a:schemeClr val="tx1"/>
          </a:solidFill>
          <a:latin typeface="+mn-lt"/>
          <a:ea typeface="+mn-ea"/>
          <a:cs typeface="+mn-cs"/>
        </a:defRPr>
      </a:lvl1pPr>
      <a:lvl2pPr marL="609511" algn="l" defTabSz="1219024" rtl="0" eaLnBrk="1" latinLnBrk="0" hangingPunct="1">
        <a:defRPr sz="2400" kern="1200">
          <a:solidFill>
            <a:schemeClr val="tx1"/>
          </a:solidFill>
          <a:latin typeface="+mn-lt"/>
          <a:ea typeface="+mn-ea"/>
          <a:cs typeface="+mn-cs"/>
        </a:defRPr>
      </a:lvl2pPr>
      <a:lvl3pPr marL="1219024" algn="l" defTabSz="1219024" rtl="0" eaLnBrk="1" latinLnBrk="0" hangingPunct="1">
        <a:defRPr sz="2400" kern="1200">
          <a:solidFill>
            <a:schemeClr val="tx1"/>
          </a:solidFill>
          <a:latin typeface="+mn-lt"/>
          <a:ea typeface="+mn-ea"/>
          <a:cs typeface="+mn-cs"/>
        </a:defRPr>
      </a:lvl3pPr>
      <a:lvl4pPr marL="1828537" algn="l" defTabSz="1219024" rtl="0" eaLnBrk="1" latinLnBrk="0" hangingPunct="1">
        <a:defRPr sz="2400" kern="1200">
          <a:solidFill>
            <a:schemeClr val="tx1"/>
          </a:solidFill>
          <a:latin typeface="+mn-lt"/>
          <a:ea typeface="+mn-ea"/>
          <a:cs typeface="+mn-cs"/>
        </a:defRPr>
      </a:lvl4pPr>
      <a:lvl5pPr marL="2438048" algn="l" defTabSz="1219024" rtl="0" eaLnBrk="1" latinLnBrk="0" hangingPunct="1">
        <a:defRPr sz="2400" kern="1200">
          <a:solidFill>
            <a:schemeClr val="tx1"/>
          </a:solidFill>
          <a:latin typeface="+mn-lt"/>
          <a:ea typeface="+mn-ea"/>
          <a:cs typeface="+mn-cs"/>
        </a:defRPr>
      </a:lvl5pPr>
      <a:lvl6pPr marL="3047560" algn="l" defTabSz="1219024" rtl="0" eaLnBrk="1" latinLnBrk="0" hangingPunct="1">
        <a:defRPr sz="2400" kern="1200">
          <a:solidFill>
            <a:schemeClr val="tx1"/>
          </a:solidFill>
          <a:latin typeface="+mn-lt"/>
          <a:ea typeface="+mn-ea"/>
          <a:cs typeface="+mn-cs"/>
        </a:defRPr>
      </a:lvl6pPr>
      <a:lvl7pPr marL="3657070" algn="l" defTabSz="1219024" rtl="0" eaLnBrk="1" latinLnBrk="0" hangingPunct="1">
        <a:defRPr sz="2400" kern="1200">
          <a:solidFill>
            <a:schemeClr val="tx1"/>
          </a:solidFill>
          <a:latin typeface="+mn-lt"/>
          <a:ea typeface="+mn-ea"/>
          <a:cs typeface="+mn-cs"/>
        </a:defRPr>
      </a:lvl7pPr>
      <a:lvl8pPr marL="4266584" algn="l" defTabSz="1219024" rtl="0" eaLnBrk="1" latinLnBrk="0" hangingPunct="1">
        <a:defRPr sz="2400" kern="1200">
          <a:solidFill>
            <a:schemeClr val="tx1"/>
          </a:solidFill>
          <a:latin typeface="+mn-lt"/>
          <a:ea typeface="+mn-ea"/>
          <a:cs typeface="+mn-cs"/>
        </a:defRPr>
      </a:lvl8pPr>
      <a:lvl9pPr marL="4876097" algn="l" defTabSz="121902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5"/>
            <a:ext cx="14648974"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3832" y="2133602"/>
            <a:ext cx="14648974"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6"/>
            <a:ext cx="3797882" cy="486833"/>
          </a:xfrm>
          <a:prstGeom prst="rect">
            <a:avLst/>
          </a:prstGeom>
        </p:spPr>
        <p:txBody>
          <a:bodyPr vert="horz" lIns="91440" tIns="45720" rIns="91440" bIns="45720" rtlCol="0" anchor="ctr"/>
          <a:lstStyle>
            <a:lvl1pPr algn="l">
              <a:defRPr sz="2133">
                <a:solidFill>
                  <a:schemeClr val="tx1">
                    <a:tint val="75000"/>
                  </a:schemeClr>
                </a:solidFill>
              </a:defRPr>
            </a:lvl1pPr>
          </a:lstStyle>
          <a:p>
            <a:fld id="{8280DF41-5A94-447F-8133-48D51F155CFD}" type="datetimeFigureOut">
              <a:rPr lang="en-US" smtClean="0"/>
              <a:t>2/7/2023</a:t>
            </a:fld>
            <a:endParaRPr lang="en-US"/>
          </a:p>
        </p:txBody>
      </p:sp>
      <p:sp>
        <p:nvSpPr>
          <p:cNvPr id="5" name="Footer Placeholder 4"/>
          <p:cNvSpPr>
            <a:spLocks noGrp="1"/>
          </p:cNvSpPr>
          <p:nvPr>
            <p:ph type="ftr" sz="quarter" idx="3"/>
          </p:nvPr>
        </p:nvSpPr>
        <p:spPr>
          <a:xfrm>
            <a:off x="5561185" y="8475136"/>
            <a:ext cx="5154269" cy="486833"/>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6"/>
            <a:ext cx="3797882" cy="486833"/>
          </a:xfrm>
          <a:prstGeom prst="rect">
            <a:avLst/>
          </a:prstGeom>
        </p:spPr>
        <p:txBody>
          <a:bodyPr vert="horz" lIns="91440" tIns="45720" rIns="91440" bIns="45720" rtlCol="0" anchor="ctr"/>
          <a:lstStyle>
            <a:lvl1pPr algn="r">
              <a:defRPr sz="2133">
                <a:solidFill>
                  <a:schemeClr val="tx1">
                    <a:tint val="75000"/>
                  </a:schemeClr>
                </a:solidFill>
              </a:defRPr>
            </a:lvl1pPr>
          </a:lstStyle>
          <a:p>
            <a:fld id="{029A27A1-A78D-4868-91D8-5B3AC37EBA4E}" type="slidenum">
              <a:rPr lang="en-US" smtClean="0"/>
              <a:t>‹#›</a:t>
            </a:fld>
            <a:endParaRPr lang="en-US"/>
          </a:p>
        </p:txBody>
      </p:sp>
    </p:spTree>
    <p:extLst>
      <p:ext uri="{BB962C8B-B14F-4D97-AF65-F5344CB8AC3E}">
        <p14:creationId xmlns:p14="http://schemas.microsoft.com/office/powerpoint/2010/main" val="57571137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782EA7-BCF5-1116-1D12-E83052CED9E7}"/>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9748" y="-294766"/>
            <a:ext cx="2918697" cy="3089873"/>
          </a:xfrm>
          <a:prstGeom prst="rect">
            <a:avLst/>
          </a:prstGeom>
        </p:spPr>
      </p:pic>
      <p:pic>
        <p:nvPicPr>
          <p:cNvPr id="8" name="Picture 7">
            <a:extLst>
              <a:ext uri="{FF2B5EF4-FFF2-40B4-BE49-F238E27FC236}">
                <a16:creationId xmlns:a16="http://schemas.microsoft.com/office/drawing/2014/main" id="{B8806A86-CED4-0D8B-D443-08245A9DD3F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157576" y="9567257"/>
            <a:ext cx="2435100" cy="2669980"/>
          </a:xfrm>
          <a:prstGeom prst="rect">
            <a:avLst/>
          </a:prstGeom>
        </p:spPr>
      </p:pic>
      <p:sp>
        <p:nvSpPr>
          <p:cNvPr id="9" name="TextBox 3">
            <a:extLst>
              <a:ext uri="{FF2B5EF4-FFF2-40B4-BE49-F238E27FC236}">
                <a16:creationId xmlns:a16="http://schemas.microsoft.com/office/drawing/2014/main" id="{49F61508-1D8A-12E6-F07F-64B68975CCBC}"/>
              </a:ext>
            </a:extLst>
          </p:cNvPr>
          <p:cNvSpPr txBox="1"/>
          <p:nvPr userDrawn="1"/>
        </p:nvSpPr>
        <p:spPr>
          <a:xfrm>
            <a:off x="4272618" y="10902245"/>
            <a:ext cx="8314788"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50660899-1B05-16F7-BA73-051244F7D427}"/>
              </a:ext>
            </a:extLst>
          </p:cNvPr>
          <p:cNvSpPr txBox="1">
            <a:spLocks/>
          </p:cNvSpPr>
          <p:nvPr userDrawn="1"/>
        </p:nvSpPr>
        <p:spPr>
          <a:xfrm>
            <a:off x="1915776" y="11844811"/>
            <a:ext cx="2918697"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D68F5C9D-8253-4C1C-D72E-65667E9CF45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8940445" y="-32888919"/>
            <a:ext cx="2918697" cy="4957001"/>
          </a:xfrm>
          <a:prstGeom prst="rect">
            <a:avLst/>
          </a:prstGeom>
        </p:spPr>
      </p:pic>
      <p:pic>
        <p:nvPicPr>
          <p:cNvPr id="12" name="Picture 11">
            <a:extLst>
              <a:ext uri="{FF2B5EF4-FFF2-40B4-BE49-F238E27FC236}">
                <a16:creationId xmlns:a16="http://schemas.microsoft.com/office/drawing/2014/main" id="{68B5C741-FD93-5995-0ED1-36E90D4A4FB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2695434" y="-32888919"/>
            <a:ext cx="2918697" cy="4957001"/>
          </a:xfrm>
          <a:prstGeom prst="rect">
            <a:avLst/>
          </a:prstGeom>
        </p:spPr>
      </p:pic>
      <p:pic>
        <p:nvPicPr>
          <p:cNvPr id="13" name="Picture 12">
            <a:extLst>
              <a:ext uri="{FF2B5EF4-FFF2-40B4-BE49-F238E27FC236}">
                <a16:creationId xmlns:a16="http://schemas.microsoft.com/office/drawing/2014/main" id="{0A6AD5CE-08E5-31E1-8F53-E904E54A0EC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8807793" y="19569153"/>
            <a:ext cx="2918697" cy="4957001"/>
          </a:xfrm>
          <a:prstGeom prst="rect">
            <a:avLst/>
          </a:prstGeom>
        </p:spPr>
      </p:pic>
      <p:pic>
        <p:nvPicPr>
          <p:cNvPr id="14" name="Picture 13">
            <a:extLst>
              <a:ext uri="{FF2B5EF4-FFF2-40B4-BE49-F238E27FC236}">
                <a16:creationId xmlns:a16="http://schemas.microsoft.com/office/drawing/2014/main" id="{70F1B126-4670-0664-0C13-EE7774890BC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2695434" y="19569152"/>
            <a:ext cx="2918697" cy="4957001"/>
          </a:xfrm>
          <a:prstGeom prst="rect">
            <a:avLst/>
          </a:prstGeom>
        </p:spPr>
      </p:pic>
      <p:sp>
        <p:nvSpPr>
          <p:cNvPr id="16" name="Title 1">
            <a:extLst>
              <a:ext uri="{FF2B5EF4-FFF2-40B4-BE49-F238E27FC236}">
                <a16:creationId xmlns:a16="http://schemas.microsoft.com/office/drawing/2014/main" id="{BDC89E7D-557F-FE9D-4F7B-E8EB9DDA291B}"/>
              </a:ext>
            </a:extLst>
          </p:cNvPr>
          <p:cNvSpPr txBox="1">
            <a:spLocks/>
          </p:cNvSpPr>
          <p:nvPr userDrawn="1"/>
        </p:nvSpPr>
        <p:spPr>
          <a:xfrm>
            <a:off x="-761121" y="8094133"/>
            <a:ext cx="2918697"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accent3">
                    <a:lumMod val="60000"/>
                    <a:lumOff val="40000"/>
                  </a:schemeClr>
                </a:solidFill>
                <a:latin typeface="#9Slide07 HoneyCream" pitchFamily="2" charset="0"/>
              </a:rPr>
              <a:t>Măng Non</a:t>
            </a:r>
            <a:endParaRPr lang="en-US" sz="24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0BC22423-6658-44D5-B2C0-9A1E3C41D6BF}"/>
              </a:ext>
            </a:extLst>
          </p:cNvPr>
          <p:cNvSpPr txBox="1"/>
          <p:nvPr userDrawn="1"/>
        </p:nvSpPr>
        <p:spPr>
          <a:xfrm>
            <a:off x="-3500606" y="2549368"/>
            <a:ext cx="4440410" cy="707886"/>
          </a:xfrm>
          <a:prstGeom prst="rect">
            <a:avLst/>
          </a:prstGeom>
          <a:noFill/>
        </p:spPr>
        <p:txBody>
          <a:bodyPr wrap="square" rtlCol="0">
            <a:spAutoFit/>
          </a:bodyPr>
          <a:lstStyle/>
          <a:p>
            <a:pPr algn="ctr"/>
            <a:r>
              <a:rPr lang="en-US" sz="4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4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4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0AB67BB3-FEA4-2466-C8CD-8348B5D0AC3E}"/>
              </a:ext>
            </a:extLst>
          </p:cNvPr>
          <p:cNvSpPr txBox="1"/>
          <p:nvPr userDrawn="1"/>
        </p:nvSpPr>
        <p:spPr>
          <a:xfrm>
            <a:off x="13458508" y="441629"/>
            <a:ext cx="366728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2133"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9" name="TextBox 18">
            <a:extLst>
              <a:ext uri="{FF2B5EF4-FFF2-40B4-BE49-F238E27FC236}">
                <a16:creationId xmlns:a16="http://schemas.microsoft.com/office/drawing/2014/main" id="{9D34CBBF-35D1-8A9D-2BC4-1B04A544D51D}"/>
              </a:ext>
            </a:extLst>
          </p:cNvPr>
          <p:cNvSpPr txBox="1"/>
          <p:nvPr userDrawn="1"/>
        </p:nvSpPr>
        <p:spPr>
          <a:xfrm>
            <a:off x="698227" y="12660493"/>
            <a:ext cx="15653783"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lang="en-US" sz="2400" b="1">
                <a:solidFill>
                  <a:srgbClr val="C00000"/>
                </a:solidFill>
                <a:latin typeface="UTM Avo" panose="02040603050506020204" pitchFamily="18" charset="0"/>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lang="en-US" sz="24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48840665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1119019" y="486834"/>
            <a:ext cx="14038600" cy="17674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1119019" y="2434167"/>
            <a:ext cx="14038600" cy="580178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1119019" y="8475134"/>
            <a:ext cx="3662244"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5391637" y="8475134"/>
            <a:ext cx="549336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11495375" y="8475134"/>
            <a:ext cx="3662244"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827730874"/>
      </p:ext>
    </p:extLst>
  </p:cSld>
  <p:clrMap bg1="lt1" tx1="dk1" bg2="dk2" tx2="lt2" accent1="accent1" accent2="accent2" accent3="accent3" accent4="accent4" accent5="accent5" accent6="accent6" hlink="hlink" folHlink="folHlink"/>
  <p:sldLayoutIdLst>
    <p:sldLayoutId id="2147483729"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02C6-3204-443B-85D2-54477B11F29A}"/>
              </a:ext>
            </a:extLst>
          </p:cNvPr>
          <p:cNvSpPr>
            <a:spLocks noGrp="1"/>
          </p:cNvSpPr>
          <p:nvPr>
            <p:ph type="title"/>
          </p:nvPr>
        </p:nvSpPr>
        <p:spPr>
          <a:xfrm>
            <a:off x="1119022" y="486834"/>
            <a:ext cx="14038600" cy="1767417"/>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6C5BA4A-2924-45A7-8408-55BD1C59007F}"/>
              </a:ext>
            </a:extLst>
          </p:cNvPr>
          <p:cNvSpPr>
            <a:spLocks noGrp="1"/>
          </p:cNvSpPr>
          <p:nvPr>
            <p:ph type="body" idx="1"/>
          </p:nvPr>
        </p:nvSpPr>
        <p:spPr>
          <a:xfrm>
            <a:off x="1119022" y="2434167"/>
            <a:ext cx="14038600" cy="580178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677E0F74-9618-4C19-868B-E9395031645A}"/>
              </a:ext>
            </a:extLst>
          </p:cNvPr>
          <p:cNvSpPr>
            <a:spLocks noGrp="1"/>
          </p:cNvSpPr>
          <p:nvPr>
            <p:ph type="dt" sz="half" idx="2"/>
          </p:nvPr>
        </p:nvSpPr>
        <p:spPr>
          <a:xfrm>
            <a:off x="1119020" y="8475136"/>
            <a:ext cx="3662244" cy="486833"/>
          </a:xfrm>
          <a:prstGeom prst="rect">
            <a:avLst/>
          </a:prstGeom>
        </p:spPr>
        <p:txBody>
          <a:bodyPr vert="horz" lIns="91440" tIns="45720" rIns="91440" bIns="45720" rtlCol="0" anchor="ctr"/>
          <a:lstStyle>
            <a:lvl1pPr algn="l">
              <a:defRPr sz="16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EFDCE787-8E9A-4921-AB6C-460E7D245B0B}" type="datetimeFigureOut">
              <a:rPr lang="zh-CN" altLang="en-US" smtClean="0"/>
              <a:pPr/>
              <a:t>2023/2/7</a:t>
            </a:fld>
            <a:endParaRPr lang="zh-CN" altLang="en-US" dirty="0"/>
          </a:p>
        </p:txBody>
      </p:sp>
      <p:sp>
        <p:nvSpPr>
          <p:cNvPr id="5" name="页脚占位符 4">
            <a:extLst>
              <a:ext uri="{FF2B5EF4-FFF2-40B4-BE49-F238E27FC236}">
                <a16:creationId xmlns:a16="http://schemas.microsoft.com/office/drawing/2014/main" id="{8648FE2F-A8FE-46F7-BB25-FA7E4C37080E}"/>
              </a:ext>
            </a:extLst>
          </p:cNvPr>
          <p:cNvSpPr>
            <a:spLocks noGrp="1"/>
          </p:cNvSpPr>
          <p:nvPr>
            <p:ph type="ftr" sz="quarter" idx="3"/>
          </p:nvPr>
        </p:nvSpPr>
        <p:spPr>
          <a:xfrm>
            <a:off x="5391639" y="8475136"/>
            <a:ext cx="5493365" cy="486833"/>
          </a:xfrm>
          <a:prstGeom prst="rect">
            <a:avLst/>
          </a:prstGeom>
        </p:spPr>
        <p:txBody>
          <a:bodyPr vert="horz" lIns="91440" tIns="45720" rIns="91440" bIns="45720" rtlCol="0" anchor="ctr"/>
          <a:lstStyle>
            <a:lvl1pPr algn="ctr">
              <a:defRPr sz="16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CB78F9FF-1C3E-4A58-A380-5A889055314D}"/>
              </a:ext>
            </a:extLst>
          </p:cNvPr>
          <p:cNvSpPr>
            <a:spLocks noGrp="1"/>
          </p:cNvSpPr>
          <p:nvPr>
            <p:ph type="sldNum" sz="quarter" idx="4"/>
          </p:nvPr>
        </p:nvSpPr>
        <p:spPr>
          <a:xfrm>
            <a:off x="11495377" y="8475136"/>
            <a:ext cx="3662244" cy="486833"/>
          </a:xfrm>
          <a:prstGeom prst="rect">
            <a:avLst/>
          </a:prstGeom>
        </p:spPr>
        <p:txBody>
          <a:bodyPr vert="horz" lIns="91440" tIns="45720" rIns="91440" bIns="45720" rtlCol="0" anchor="ctr"/>
          <a:lstStyle>
            <a:lvl1pPr algn="r">
              <a:defRPr sz="16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6F92156C-42A2-4F6C-8491-C0A28F944FA5}" type="slidenum">
              <a:rPr lang="zh-CN" altLang="en-US" smtClean="0"/>
              <a:pPr/>
              <a:t>‹#›</a:t>
            </a:fld>
            <a:endParaRPr lang="zh-CN" altLang="en-US" dirty="0"/>
          </a:p>
        </p:txBody>
      </p:sp>
    </p:spTree>
    <p:extLst>
      <p:ext uri="{BB962C8B-B14F-4D97-AF65-F5344CB8AC3E}">
        <p14:creationId xmlns:p14="http://schemas.microsoft.com/office/powerpoint/2010/main" val="252491645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mc:AlternateContent xmlns:mc="http://schemas.openxmlformats.org/markup-compatibility/2006" xmlns:p14="http://schemas.microsoft.com/office/powerpoint/2010/main">
    <mc:Choice Requires="p14">
      <p:transition spd="slow" p14:dur="3900" advClick="0" advTm="2000">
        <p14:glitter dir="r"/>
      </p:transition>
    </mc:Choice>
    <mc:Fallback xmlns="">
      <p:transition spd="slow" advClick="0" advTm="2000">
        <p:fade/>
      </p:transition>
    </mc:Fallback>
  </mc:AlternateContent>
  <p:txStyles>
    <p:titleStyle>
      <a:lvl1pPr algn="l" defTabSz="1219184" rtl="0" eaLnBrk="1" latinLnBrk="0" hangingPunct="1">
        <a:lnSpc>
          <a:spcPct val="90000"/>
        </a:lnSpc>
        <a:spcBef>
          <a:spcPct val="0"/>
        </a:spcBef>
        <a:buNone/>
        <a:defRPr sz="5867"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304796" indent="-304796" algn="l" defTabSz="1219184" rtl="0" eaLnBrk="1" latinLnBrk="0" hangingPunct="1">
        <a:lnSpc>
          <a:spcPct val="90000"/>
        </a:lnSpc>
        <a:spcBef>
          <a:spcPts val="1333"/>
        </a:spcBef>
        <a:buFont typeface="Arial" panose="020B0604020202020204" pitchFamily="34" charset="0"/>
        <a:buChar char="•"/>
        <a:defRPr sz="3733" kern="1200">
          <a:solidFill>
            <a:schemeClr val="tx1"/>
          </a:solidFill>
          <a:latin typeface="思源黑体 CN Medium" panose="020B0600000000000000" pitchFamily="34" charset="-122"/>
          <a:ea typeface="思源黑体 CN Medium" panose="020B0600000000000000" pitchFamily="34" charset="-122"/>
          <a:cs typeface="+mn-cs"/>
        </a:defRPr>
      </a:lvl1pPr>
      <a:lvl2pPr marL="914388" indent="-304796" algn="l" defTabSz="1219184" rtl="0" eaLnBrk="1" latinLnBrk="0" hangingPunct="1">
        <a:lnSpc>
          <a:spcPct val="90000"/>
        </a:lnSpc>
        <a:spcBef>
          <a:spcPts val="667"/>
        </a:spcBef>
        <a:buFont typeface="Arial" panose="020B0604020202020204" pitchFamily="34" charset="0"/>
        <a:buChar char="•"/>
        <a:defRPr sz="3200" kern="1200">
          <a:solidFill>
            <a:schemeClr val="tx1"/>
          </a:solidFill>
          <a:latin typeface="思源黑体 CN Medium" panose="020B0600000000000000" pitchFamily="34" charset="-122"/>
          <a:ea typeface="思源黑体 CN Medium" panose="020B0600000000000000" pitchFamily="34" charset="-122"/>
          <a:cs typeface="+mn-cs"/>
        </a:defRPr>
      </a:lvl2pPr>
      <a:lvl3pPr marL="1523981" indent="-304796" algn="l" defTabSz="1219184" rtl="0" eaLnBrk="1" latinLnBrk="0" hangingPunct="1">
        <a:lnSpc>
          <a:spcPct val="90000"/>
        </a:lnSpc>
        <a:spcBef>
          <a:spcPts val="667"/>
        </a:spcBef>
        <a:buFont typeface="Arial" panose="020B0604020202020204" pitchFamily="34" charset="0"/>
        <a:buChar char="•"/>
        <a:defRPr sz="2667" kern="1200">
          <a:solidFill>
            <a:schemeClr val="tx1"/>
          </a:solidFill>
          <a:latin typeface="思源黑体 CN Medium" panose="020B0600000000000000" pitchFamily="34" charset="-122"/>
          <a:ea typeface="思源黑体 CN Medium" panose="020B0600000000000000" pitchFamily="34" charset="-122"/>
          <a:cs typeface="+mn-cs"/>
        </a:defRPr>
      </a:lvl3pPr>
      <a:lvl4pPr marL="2133573" indent="-304796" algn="l" defTabSz="1219184" rtl="0" eaLnBrk="1" latinLnBrk="0" hangingPunct="1">
        <a:lnSpc>
          <a:spcPct val="90000"/>
        </a:lnSpc>
        <a:spcBef>
          <a:spcPts val="667"/>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4pPr>
      <a:lvl5pPr marL="2743166" indent="-304796" algn="l" defTabSz="1219184" rtl="0" eaLnBrk="1" latinLnBrk="0" hangingPunct="1">
        <a:lnSpc>
          <a:spcPct val="90000"/>
        </a:lnSpc>
        <a:spcBef>
          <a:spcPts val="667"/>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5pPr>
      <a:lvl6pPr marL="3352759" indent="-304796" algn="l" defTabSz="12191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50" indent="-304796" algn="l" defTabSz="12191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943" indent="-304796" algn="l" defTabSz="12191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534" indent="-304796" algn="l" defTabSz="12191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84" rtl="0" eaLnBrk="1" latinLnBrk="0" hangingPunct="1">
        <a:defRPr sz="2400" kern="1200">
          <a:solidFill>
            <a:schemeClr val="tx1"/>
          </a:solidFill>
          <a:latin typeface="+mn-lt"/>
          <a:ea typeface="+mn-ea"/>
          <a:cs typeface="+mn-cs"/>
        </a:defRPr>
      </a:lvl1pPr>
      <a:lvl2pPr marL="609593" algn="l" defTabSz="1219184" rtl="0" eaLnBrk="1" latinLnBrk="0" hangingPunct="1">
        <a:defRPr sz="2400" kern="1200">
          <a:solidFill>
            <a:schemeClr val="tx1"/>
          </a:solidFill>
          <a:latin typeface="+mn-lt"/>
          <a:ea typeface="+mn-ea"/>
          <a:cs typeface="+mn-cs"/>
        </a:defRPr>
      </a:lvl2pPr>
      <a:lvl3pPr marL="1219184" algn="l" defTabSz="1219184" rtl="0" eaLnBrk="1" latinLnBrk="0" hangingPunct="1">
        <a:defRPr sz="2400" kern="1200">
          <a:solidFill>
            <a:schemeClr val="tx1"/>
          </a:solidFill>
          <a:latin typeface="+mn-lt"/>
          <a:ea typeface="+mn-ea"/>
          <a:cs typeface="+mn-cs"/>
        </a:defRPr>
      </a:lvl3pPr>
      <a:lvl4pPr marL="1828777" algn="l" defTabSz="1219184" rtl="0" eaLnBrk="1" latinLnBrk="0" hangingPunct="1">
        <a:defRPr sz="2400" kern="1200">
          <a:solidFill>
            <a:schemeClr val="tx1"/>
          </a:solidFill>
          <a:latin typeface="+mn-lt"/>
          <a:ea typeface="+mn-ea"/>
          <a:cs typeface="+mn-cs"/>
        </a:defRPr>
      </a:lvl4pPr>
      <a:lvl5pPr marL="2438370" algn="l" defTabSz="1219184" rtl="0" eaLnBrk="1" latinLnBrk="0" hangingPunct="1">
        <a:defRPr sz="2400" kern="1200">
          <a:solidFill>
            <a:schemeClr val="tx1"/>
          </a:solidFill>
          <a:latin typeface="+mn-lt"/>
          <a:ea typeface="+mn-ea"/>
          <a:cs typeface="+mn-cs"/>
        </a:defRPr>
      </a:lvl5pPr>
      <a:lvl6pPr marL="3047962" algn="l" defTabSz="1219184" rtl="0" eaLnBrk="1" latinLnBrk="0" hangingPunct="1">
        <a:defRPr sz="2400" kern="1200">
          <a:solidFill>
            <a:schemeClr val="tx1"/>
          </a:solidFill>
          <a:latin typeface="+mn-lt"/>
          <a:ea typeface="+mn-ea"/>
          <a:cs typeface="+mn-cs"/>
        </a:defRPr>
      </a:lvl6pPr>
      <a:lvl7pPr marL="3657554" algn="l" defTabSz="1219184" rtl="0" eaLnBrk="1" latinLnBrk="0" hangingPunct="1">
        <a:defRPr sz="2400" kern="1200">
          <a:solidFill>
            <a:schemeClr val="tx1"/>
          </a:solidFill>
          <a:latin typeface="+mn-lt"/>
          <a:ea typeface="+mn-ea"/>
          <a:cs typeface="+mn-cs"/>
        </a:defRPr>
      </a:lvl7pPr>
      <a:lvl8pPr marL="4267147" algn="l" defTabSz="1219184" rtl="0" eaLnBrk="1" latinLnBrk="0" hangingPunct="1">
        <a:defRPr sz="2400" kern="1200">
          <a:solidFill>
            <a:schemeClr val="tx1"/>
          </a:solidFill>
          <a:latin typeface="+mn-lt"/>
          <a:ea typeface="+mn-ea"/>
          <a:cs typeface="+mn-cs"/>
        </a:defRPr>
      </a:lvl8pPr>
      <a:lvl9pPr marL="4876739" algn="l" defTabSz="1219184"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2139550"/>
            <a:ext cx="16276638" cy="615543"/>
          </a:xfrm>
          <a:prstGeom prst="rect">
            <a:avLst/>
          </a:prstGeom>
          <a:noFill/>
        </p:spPr>
        <p:txBody>
          <a:bodyPr vert="horz" lIns="121908" tIns="60955" rIns="121908" bIns="60955" rtlCol="0">
            <a:spAutoFit/>
          </a:bodyPr>
          <a:lstStyle/>
          <a:p>
            <a:pPr algn="ctr"/>
            <a:r>
              <a:rPr lang="en-US" sz="32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1119019" y="486836"/>
            <a:ext cx="14038600" cy="1767417"/>
          </a:xfrm>
          <a:prstGeom prst="rect">
            <a:avLst/>
          </a:prstGeom>
        </p:spPr>
        <p:txBody>
          <a:bodyPr vert="horz" lIns="91431" tIns="45716" rIns="91431" bIns="45716"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1119019" y="2434167"/>
            <a:ext cx="14038600" cy="5801784"/>
          </a:xfrm>
          <a:prstGeom prst="rect">
            <a:avLst/>
          </a:prstGeom>
        </p:spPr>
        <p:txBody>
          <a:bodyPr vert="horz" lIns="91431" tIns="45716" rIns="91431"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1119019" y="8475137"/>
            <a:ext cx="3662244" cy="486833"/>
          </a:xfrm>
          <a:prstGeom prst="rect">
            <a:avLst/>
          </a:prstGeom>
        </p:spPr>
        <p:txBody>
          <a:bodyPr vert="horz" lIns="91431" tIns="45716" rIns="91431" bIns="45716" rtlCol="0" anchor="ctr"/>
          <a:lstStyle>
            <a:lvl1pPr algn="l">
              <a:defRPr sz="1600">
                <a:solidFill>
                  <a:schemeClr val="tx1">
                    <a:tint val="75000"/>
                  </a:schemeClr>
                </a:solidFill>
              </a:defRPr>
            </a:lvl1pPr>
          </a:lstStyle>
          <a:p>
            <a:fld id="{AB6325E0-8F25-4BC0-ADD0-87EF17F80CAD}" type="datetimeFigureOut">
              <a:rPr lang="en-US" smtClean="0"/>
              <a:t>2/7/2023</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5391637" y="8475137"/>
            <a:ext cx="5493365" cy="486833"/>
          </a:xfrm>
          <a:prstGeom prst="rect">
            <a:avLst/>
          </a:prstGeom>
        </p:spPr>
        <p:txBody>
          <a:bodyPr vert="horz" lIns="91431" tIns="45716" rIns="91431" bIns="45716"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11495375" y="8475137"/>
            <a:ext cx="3662244" cy="486833"/>
          </a:xfrm>
          <a:prstGeom prst="rect">
            <a:avLst/>
          </a:prstGeom>
        </p:spPr>
        <p:txBody>
          <a:bodyPr vert="horz" lIns="91431" tIns="45716" rIns="91431" bIns="45716" rtlCol="0" anchor="ctr"/>
          <a:lstStyle>
            <a:lvl1pPr algn="r">
              <a:defRPr sz="16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196597423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1219055"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4" indent="-304764" algn="l" defTabSz="1219055"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90" indent="-304764" algn="l" defTabSz="1219055"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8" indent="-304764" algn="l" defTabSz="1219055"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45" indent="-304764" algn="l" defTabSz="121905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73" indent="-304764" algn="l" defTabSz="121905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400" indent="-304764" algn="l" defTabSz="121905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28" indent="-304764" algn="l" defTabSz="121905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54" indent="-304764" algn="l" defTabSz="121905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81" indent="-304764" algn="l" defTabSz="121905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55" rtl="0" eaLnBrk="1" latinLnBrk="0" hangingPunct="1">
        <a:defRPr sz="2400" kern="1200">
          <a:solidFill>
            <a:schemeClr val="tx1"/>
          </a:solidFill>
          <a:latin typeface="+mn-lt"/>
          <a:ea typeface="+mn-ea"/>
          <a:cs typeface="+mn-cs"/>
        </a:defRPr>
      </a:lvl1pPr>
      <a:lvl2pPr marL="609526" algn="l" defTabSz="1219055" rtl="0" eaLnBrk="1" latinLnBrk="0" hangingPunct="1">
        <a:defRPr sz="2400" kern="1200">
          <a:solidFill>
            <a:schemeClr val="tx1"/>
          </a:solidFill>
          <a:latin typeface="+mn-lt"/>
          <a:ea typeface="+mn-ea"/>
          <a:cs typeface="+mn-cs"/>
        </a:defRPr>
      </a:lvl2pPr>
      <a:lvl3pPr marL="1219055" algn="l" defTabSz="1219055" rtl="0" eaLnBrk="1" latinLnBrk="0" hangingPunct="1">
        <a:defRPr sz="2400" kern="1200">
          <a:solidFill>
            <a:schemeClr val="tx1"/>
          </a:solidFill>
          <a:latin typeface="+mn-lt"/>
          <a:ea typeface="+mn-ea"/>
          <a:cs typeface="+mn-cs"/>
        </a:defRPr>
      </a:lvl3pPr>
      <a:lvl4pPr marL="1828582" algn="l" defTabSz="1219055" rtl="0" eaLnBrk="1" latinLnBrk="0" hangingPunct="1">
        <a:defRPr sz="2400" kern="1200">
          <a:solidFill>
            <a:schemeClr val="tx1"/>
          </a:solidFill>
          <a:latin typeface="+mn-lt"/>
          <a:ea typeface="+mn-ea"/>
          <a:cs typeface="+mn-cs"/>
        </a:defRPr>
      </a:lvl4pPr>
      <a:lvl5pPr marL="2438110" algn="l" defTabSz="1219055" rtl="0" eaLnBrk="1" latinLnBrk="0" hangingPunct="1">
        <a:defRPr sz="2400" kern="1200">
          <a:solidFill>
            <a:schemeClr val="tx1"/>
          </a:solidFill>
          <a:latin typeface="+mn-lt"/>
          <a:ea typeface="+mn-ea"/>
          <a:cs typeface="+mn-cs"/>
        </a:defRPr>
      </a:lvl5pPr>
      <a:lvl6pPr marL="3047636" algn="l" defTabSz="1219055" rtl="0" eaLnBrk="1" latinLnBrk="0" hangingPunct="1">
        <a:defRPr sz="2400" kern="1200">
          <a:solidFill>
            <a:schemeClr val="tx1"/>
          </a:solidFill>
          <a:latin typeface="+mn-lt"/>
          <a:ea typeface="+mn-ea"/>
          <a:cs typeface="+mn-cs"/>
        </a:defRPr>
      </a:lvl6pPr>
      <a:lvl7pPr marL="3657162" algn="l" defTabSz="1219055" rtl="0" eaLnBrk="1" latinLnBrk="0" hangingPunct="1">
        <a:defRPr sz="2400" kern="1200">
          <a:solidFill>
            <a:schemeClr val="tx1"/>
          </a:solidFill>
          <a:latin typeface="+mn-lt"/>
          <a:ea typeface="+mn-ea"/>
          <a:cs typeface="+mn-cs"/>
        </a:defRPr>
      </a:lvl7pPr>
      <a:lvl8pPr marL="4266691" algn="l" defTabSz="1219055" rtl="0" eaLnBrk="1" latinLnBrk="0" hangingPunct="1">
        <a:defRPr sz="2400" kern="1200">
          <a:solidFill>
            <a:schemeClr val="tx1"/>
          </a:solidFill>
          <a:latin typeface="+mn-lt"/>
          <a:ea typeface="+mn-ea"/>
          <a:cs typeface="+mn-cs"/>
        </a:defRPr>
      </a:lvl8pPr>
      <a:lvl9pPr marL="4876218" algn="l" defTabSz="121905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3494" y="791156"/>
            <a:ext cx="13709650" cy="1018133"/>
          </a:xfrm>
          <a:prstGeom prst="rect">
            <a:avLst/>
          </a:prstGeom>
          <a:noFill/>
          <a:ln>
            <a:noFill/>
          </a:ln>
        </p:spPr>
        <p:txBody>
          <a:bodyPr spcFirstLastPara="1" wrap="square" lIns="91417" tIns="91417" rIns="91417" bIns="91417"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837" y="2048844"/>
            <a:ext cx="15166964" cy="6073600"/>
          </a:xfrm>
          <a:prstGeom prst="rect">
            <a:avLst/>
          </a:prstGeom>
          <a:noFill/>
          <a:ln>
            <a:noFill/>
          </a:ln>
        </p:spPr>
        <p:txBody>
          <a:bodyPr spcFirstLastPara="1" wrap="square" lIns="91417" tIns="91417" rIns="91417" bIns="91417"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14960095" y="8308714"/>
            <a:ext cx="976705" cy="699733"/>
          </a:xfrm>
          <a:prstGeom prst="rect">
            <a:avLst/>
          </a:prstGeom>
          <a:noFill/>
          <a:ln>
            <a:noFill/>
          </a:ln>
        </p:spPr>
        <p:txBody>
          <a:bodyPr spcFirstLastPara="1" wrap="square" lIns="91417" tIns="91417" rIns="91417" bIns="91417" anchor="t" anchorCtr="0">
            <a:noAutofit/>
          </a:bodyPr>
          <a:lstStyle>
            <a:lvl1pPr lvl="0" algn="r">
              <a:buNone/>
              <a:defRPr sz="2267">
                <a:solidFill>
                  <a:schemeClr val="dk2"/>
                </a:solidFill>
                <a:latin typeface="Bebas Neue"/>
                <a:ea typeface="Bebas Neue"/>
                <a:cs typeface="Bebas Neue"/>
                <a:sym typeface="Bebas Neue"/>
              </a:defRPr>
            </a:lvl1pPr>
            <a:lvl2pPr lvl="1" algn="r">
              <a:buNone/>
              <a:defRPr sz="2267">
                <a:solidFill>
                  <a:schemeClr val="dk2"/>
                </a:solidFill>
                <a:latin typeface="Bebas Neue"/>
                <a:ea typeface="Bebas Neue"/>
                <a:cs typeface="Bebas Neue"/>
                <a:sym typeface="Bebas Neue"/>
              </a:defRPr>
            </a:lvl2pPr>
            <a:lvl3pPr lvl="2" algn="r">
              <a:buNone/>
              <a:defRPr sz="2267">
                <a:solidFill>
                  <a:schemeClr val="dk2"/>
                </a:solidFill>
                <a:latin typeface="Bebas Neue"/>
                <a:ea typeface="Bebas Neue"/>
                <a:cs typeface="Bebas Neue"/>
                <a:sym typeface="Bebas Neue"/>
              </a:defRPr>
            </a:lvl3pPr>
            <a:lvl4pPr lvl="3" algn="r">
              <a:buNone/>
              <a:defRPr sz="2267">
                <a:solidFill>
                  <a:schemeClr val="dk2"/>
                </a:solidFill>
                <a:latin typeface="Bebas Neue"/>
                <a:ea typeface="Bebas Neue"/>
                <a:cs typeface="Bebas Neue"/>
                <a:sym typeface="Bebas Neue"/>
              </a:defRPr>
            </a:lvl4pPr>
            <a:lvl5pPr lvl="4" algn="r">
              <a:buNone/>
              <a:defRPr sz="2267">
                <a:solidFill>
                  <a:schemeClr val="dk2"/>
                </a:solidFill>
                <a:latin typeface="Bebas Neue"/>
                <a:ea typeface="Bebas Neue"/>
                <a:cs typeface="Bebas Neue"/>
                <a:sym typeface="Bebas Neue"/>
              </a:defRPr>
            </a:lvl5pPr>
            <a:lvl6pPr lvl="5" algn="r">
              <a:buNone/>
              <a:defRPr sz="2267">
                <a:solidFill>
                  <a:schemeClr val="dk2"/>
                </a:solidFill>
                <a:latin typeface="Bebas Neue"/>
                <a:ea typeface="Bebas Neue"/>
                <a:cs typeface="Bebas Neue"/>
                <a:sym typeface="Bebas Neue"/>
              </a:defRPr>
            </a:lvl6pPr>
            <a:lvl7pPr lvl="6" algn="r">
              <a:buNone/>
              <a:defRPr sz="2267">
                <a:solidFill>
                  <a:schemeClr val="dk2"/>
                </a:solidFill>
                <a:latin typeface="Bebas Neue"/>
                <a:ea typeface="Bebas Neue"/>
                <a:cs typeface="Bebas Neue"/>
                <a:sym typeface="Bebas Neue"/>
              </a:defRPr>
            </a:lvl7pPr>
            <a:lvl8pPr lvl="7" algn="r">
              <a:buNone/>
              <a:defRPr sz="2267">
                <a:solidFill>
                  <a:schemeClr val="dk2"/>
                </a:solidFill>
                <a:latin typeface="Bebas Neue"/>
                <a:ea typeface="Bebas Neue"/>
                <a:cs typeface="Bebas Neue"/>
                <a:sym typeface="Bebas Neue"/>
              </a:defRPr>
            </a:lvl8pPr>
            <a:lvl9pPr lvl="8" algn="r">
              <a:buNone/>
              <a:defRPr sz="2267">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1692955"/>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0.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40.xml"/><Relationship Id="rId6" Type="http://schemas.microsoft.com/office/2007/relationships/hdphoto" Target="../media/hdphoto6.wdp"/><Relationship Id="rId5" Type="http://schemas.openxmlformats.org/officeDocument/2006/relationships/image" Target="../media/image55.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6.png"/><Relationship Id="rId7"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38.emf"/><Relationship Id="rId4" Type="http://schemas.openxmlformats.org/officeDocument/2006/relationships/image" Target="../media/image37.emf"/><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18.xml"/><Relationship Id="rId7" Type="http://schemas.openxmlformats.org/officeDocument/2006/relationships/image" Target="../media/image16.png"/><Relationship Id="rId12" Type="http://schemas.openxmlformats.org/officeDocument/2006/relationships/image" Target="../media/image2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gif"/><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gif"/></Relationships>
</file>

<file path=ppt/slides/_rels/slide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gif"/></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microsoft.com/office/2007/relationships/hdphoto" Target="../media/hdphoto3.wdp"/><Relationship Id="rId5" Type="http://schemas.openxmlformats.org/officeDocument/2006/relationships/image" Target="../media/image40.png"/><Relationship Id="rId10" Type="http://schemas.openxmlformats.org/officeDocument/2006/relationships/image" Target="../media/image44.jpeg"/><Relationship Id="rId4" Type="http://schemas.microsoft.com/office/2007/relationships/hdphoto" Target="../media/hdphoto2.wdp"/><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72"/>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4"/>
            <a:ext cx="10939765"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13" y="5249336"/>
            <a:ext cx="11414823" cy="37684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5"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90" y="1089000"/>
            <a:ext cx="1744741"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676932" y="6536273"/>
            <a:ext cx="6694790" cy="1475509"/>
          </a:xfrm>
          <a:prstGeom prst="rect">
            <a:avLst/>
          </a:prstGeom>
          <a:noFill/>
        </p:spPr>
        <p:txBody>
          <a:bodyPr wrap="none" lIns="121765" tIns="60885" rIns="121765" bIns="60885">
            <a:spAutoFit/>
          </a:bodyPr>
          <a:lstStyle/>
          <a:p>
            <a:pPr algn="ctr">
              <a:defRPr/>
            </a:pPr>
            <a:r>
              <a:rPr lang="en-US"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E4E533C-B57A-2C8E-819E-1AFD7208B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 y="0"/>
            <a:ext cx="16256000" cy="9144000"/>
          </a:xfrm>
          <a:prstGeom prst="rect">
            <a:avLst/>
          </a:prstGeom>
        </p:spPr>
      </p:pic>
      <p:pic>
        <p:nvPicPr>
          <p:cNvPr id="3" name="Picture 2">
            <a:extLst>
              <a:ext uri="{FF2B5EF4-FFF2-40B4-BE49-F238E27FC236}">
                <a16:creationId xmlns:a16="http://schemas.microsoft.com/office/drawing/2014/main" id="{D1ADDE67-8511-CC9D-FCE2-1F1B4A470779}"/>
              </a:ext>
            </a:extLst>
          </p:cNvPr>
          <p:cNvPicPr>
            <a:picLocks noChangeAspect="1"/>
          </p:cNvPicPr>
          <p:nvPr/>
        </p:nvPicPr>
        <p:blipFill>
          <a:blip r:embed="rId3"/>
          <a:stretch>
            <a:fillRect/>
          </a:stretch>
        </p:blipFill>
        <p:spPr>
          <a:xfrm>
            <a:off x="8544718" y="5608321"/>
            <a:ext cx="7956383" cy="3651353"/>
          </a:xfrm>
          <a:prstGeom prst="rect">
            <a:avLst/>
          </a:prstGeom>
          <a:ln>
            <a:noFill/>
          </a:ln>
          <a:effectLst>
            <a:softEdge rad="112500"/>
          </a:effectLst>
        </p:spPr>
      </p:pic>
      <p:sp>
        <p:nvSpPr>
          <p:cNvPr id="7" name="TextBox 6">
            <a:extLst>
              <a:ext uri="{FF2B5EF4-FFF2-40B4-BE49-F238E27FC236}">
                <a16:creationId xmlns:a16="http://schemas.microsoft.com/office/drawing/2014/main" id="{C677147B-6655-1478-F8E7-1938DEC2E56D}"/>
              </a:ext>
            </a:extLst>
          </p:cNvPr>
          <p:cNvSpPr txBox="1"/>
          <p:nvPr/>
        </p:nvSpPr>
        <p:spPr>
          <a:xfrm>
            <a:off x="412065" y="100050"/>
            <a:ext cx="15854255" cy="3416320"/>
          </a:xfrm>
          <a:prstGeom prst="rect">
            <a:avLst/>
          </a:prstGeom>
          <a:noFill/>
        </p:spPr>
        <p:txBody>
          <a:bodyPr wrap="square" rtlCol="0">
            <a:spAutoFit/>
          </a:bodyPr>
          <a:lstStyle/>
          <a:p>
            <a:pPr algn="ctr" defTabSz="1219170" eaLnBrk="1" fontAlgn="auto" hangingPunct="1">
              <a:spcBef>
                <a:spcPts val="0"/>
              </a:spcBef>
              <a:spcAft>
                <a:spcPts val="0"/>
              </a:spcAft>
            </a:pPr>
            <a:r>
              <a:rPr lang="en-US" sz="7200" b="1" dirty="0" err="1">
                <a:solidFill>
                  <a:prstClr val="white"/>
                </a:solidFill>
                <a:latin typeface="Cambria" panose="02040503050406030204" pitchFamily="18" charset="0"/>
                <a:ea typeface="Cambria" panose="02040503050406030204" pitchFamily="18" charset="0"/>
              </a:rPr>
              <a:t>Trước</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khi</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mua</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đồ</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chúng</a:t>
            </a:r>
            <a:r>
              <a:rPr lang="en-US" sz="7200" b="1" dirty="0">
                <a:solidFill>
                  <a:prstClr val="white"/>
                </a:solidFill>
                <a:latin typeface="Cambria" panose="02040503050406030204" pitchFamily="18" charset="0"/>
                <a:ea typeface="Cambria" panose="02040503050406030204" pitchFamily="18" charset="0"/>
              </a:rPr>
              <a:t> ta </a:t>
            </a:r>
            <a:r>
              <a:rPr lang="en-US" sz="7200" b="1" dirty="0" err="1">
                <a:solidFill>
                  <a:prstClr val="white"/>
                </a:solidFill>
                <a:latin typeface="Cambria" panose="02040503050406030204" pitchFamily="18" charset="0"/>
                <a:ea typeface="Cambria" panose="02040503050406030204" pitchFamily="18" charset="0"/>
              </a:rPr>
              <a:t>cần</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đặt</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cho</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bản</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thân</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câu</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hỏi</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gì</a:t>
            </a:r>
            <a:r>
              <a:rPr lang="en-US" sz="7200" b="1" dirty="0">
                <a:solidFill>
                  <a:prstClr val="white"/>
                </a:solidFill>
                <a:latin typeface="Cambria" panose="02040503050406030204" pitchFamily="18" charset="0"/>
                <a:ea typeface="Cambria" panose="02040503050406030204" pitchFamily="18" charset="0"/>
              </a:rPr>
              <a:t>? </a:t>
            </a:r>
          </a:p>
          <a:p>
            <a:pPr algn="just" defTabSz="1219170" eaLnBrk="1" fontAlgn="auto" hangingPunct="1">
              <a:spcBef>
                <a:spcPts val="0"/>
              </a:spcBef>
              <a:spcAft>
                <a:spcPts val="0"/>
              </a:spcAft>
            </a:pPr>
            <a:endParaRPr lang="en-US" sz="7200" dirty="0">
              <a:solidFill>
                <a:prstClr val="white"/>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05499726-C833-2866-6995-56C83EAF3D33}"/>
              </a:ext>
            </a:extLst>
          </p:cNvPr>
          <p:cNvGrpSpPr/>
          <p:nvPr/>
        </p:nvGrpSpPr>
        <p:grpSpPr>
          <a:xfrm>
            <a:off x="338359" y="3817108"/>
            <a:ext cx="17252209" cy="1897892"/>
            <a:chOff x="60505" y="2235716"/>
            <a:chExt cx="9718627" cy="6335064"/>
          </a:xfrm>
        </p:grpSpPr>
        <p:sp>
          <p:nvSpPr>
            <p:cNvPr id="9" name="Rectangle: Rounded Corners 8">
              <a:extLst>
                <a:ext uri="{FF2B5EF4-FFF2-40B4-BE49-F238E27FC236}">
                  <a16:creationId xmlns:a16="http://schemas.microsoft.com/office/drawing/2014/main" id="{2EB2E000-F577-E690-186C-02F92BFD94F4}"/>
                </a:ext>
              </a:extLst>
            </p:cNvPr>
            <p:cNvSpPr/>
            <p:nvPr/>
          </p:nvSpPr>
          <p:spPr>
            <a:xfrm>
              <a:off x="60505" y="2235716"/>
              <a:ext cx="8936507" cy="3605023"/>
            </a:xfrm>
            <a:custGeom>
              <a:avLst/>
              <a:gdLst>
                <a:gd name="connsiteX0" fmla="*/ 0 w 8936507"/>
                <a:gd name="connsiteY0" fmla="*/ 600850 h 3605023"/>
                <a:gd name="connsiteX1" fmla="*/ 101402 w 8936507"/>
                <a:gd name="connsiteY1" fmla="*/ 0 h 3605023"/>
                <a:gd name="connsiteX2" fmla="*/ 175302 w 8936507"/>
                <a:gd name="connsiteY2" fmla="*/ 0 h 3605023"/>
                <a:gd name="connsiteX3" fmla="*/ 685888 w 8936507"/>
                <a:gd name="connsiteY3" fmla="*/ 0 h 3605023"/>
                <a:gd name="connsiteX4" fmla="*/ 934462 w 8936507"/>
                <a:gd name="connsiteY4" fmla="*/ 0 h 3605023"/>
                <a:gd name="connsiteX5" fmla="*/ 1357711 w 8936507"/>
                <a:gd name="connsiteY5" fmla="*/ 0 h 3605023"/>
                <a:gd name="connsiteX6" fmla="*/ 1606286 w 8936507"/>
                <a:gd name="connsiteY6" fmla="*/ 0 h 3605023"/>
                <a:gd name="connsiteX7" fmla="*/ 1942197 w 8936507"/>
                <a:gd name="connsiteY7" fmla="*/ 0 h 3605023"/>
                <a:gd name="connsiteX8" fmla="*/ 2103435 w 8936507"/>
                <a:gd name="connsiteY8" fmla="*/ 0 h 3605023"/>
                <a:gd name="connsiteX9" fmla="*/ 2614021 w 8936507"/>
                <a:gd name="connsiteY9" fmla="*/ 0 h 3605023"/>
                <a:gd name="connsiteX10" fmla="*/ 2862596 w 8936507"/>
                <a:gd name="connsiteY10" fmla="*/ 0 h 3605023"/>
                <a:gd name="connsiteX11" fmla="*/ 3373181 w 8936507"/>
                <a:gd name="connsiteY11" fmla="*/ 0 h 3605023"/>
                <a:gd name="connsiteX12" fmla="*/ 3447082 w 8936507"/>
                <a:gd name="connsiteY12" fmla="*/ 0 h 3605023"/>
                <a:gd name="connsiteX13" fmla="*/ 3695656 w 8936507"/>
                <a:gd name="connsiteY13" fmla="*/ 0 h 3605023"/>
                <a:gd name="connsiteX14" fmla="*/ 3944231 w 8936507"/>
                <a:gd name="connsiteY14" fmla="*/ 0 h 3605023"/>
                <a:gd name="connsiteX15" fmla="*/ 4454817 w 8936507"/>
                <a:gd name="connsiteY15" fmla="*/ 0 h 3605023"/>
                <a:gd name="connsiteX16" fmla="*/ 4528717 w 8936507"/>
                <a:gd name="connsiteY16" fmla="*/ 0 h 3605023"/>
                <a:gd name="connsiteX17" fmla="*/ 4689955 w 8936507"/>
                <a:gd name="connsiteY17" fmla="*/ 0 h 3605023"/>
                <a:gd name="connsiteX18" fmla="*/ 5025866 w 8936507"/>
                <a:gd name="connsiteY18" fmla="*/ 0 h 3605023"/>
                <a:gd name="connsiteX19" fmla="*/ 5187104 w 8936507"/>
                <a:gd name="connsiteY19" fmla="*/ 0 h 3605023"/>
                <a:gd name="connsiteX20" fmla="*/ 5261004 w 8936507"/>
                <a:gd name="connsiteY20" fmla="*/ 0 h 3605023"/>
                <a:gd name="connsiteX21" fmla="*/ 5509579 w 8936507"/>
                <a:gd name="connsiteY21" fmla="*/ 0 h 3605023"/>
                <a:gd name="connsiteX22" fmla="*/ 5670817 w 8936507"/>
                <a:gd name="connsiteY22" fmla="*/ 0 h 3605023"/>
                <a:gd name="connsiteX23" fmla="*/ 5744717 w 8936507"/>
                <a:gd name="connsiteY23" fmla="*/ 0 h 3605023"/>
                <a:gd name="connsiteX24" fmla="*/ 6167966 w 8936507"/>
                <a:gd name="connsiteY24" fmla="*/ 0 h 3605023"/>
                <a:gd name="connsiteX25" fmla="*/ 6503877 w 8936507"/>
                <a:gd name="connsiteY25" fmla="*/ 0 h 3605023"/>
                <a:gd name="connsiteX26" fmla="*/ 6839789 w 8936507"/>
                <a:gd name="connsiteY26" fmla="*/ 0 h 3605023"/>
                <a:gd name="connsiteX27" fmla="*/ 7088364 w 8936507"/>
                <a:gd name="connsiteY27" fmla="*/ 0 h 3605023"/>
                <a:gd name="connsiteX28" fmla="*/ 7336939 w 8936507"/>
                <a:gd name="connsiteY28" fmla="*/ 0 h 3605023"/>
                <a:gd name="connsiteX29" fmla="*/ 7760187 w 8936507"/>
                <a:gd name="connsiteY29" fmla="*/ 0 h 3605023"/>
                <a:gd name="connsiteX30" fmla="*/ 8008762 w 8936507"/>
                <a:gd name="connsiteY30" fmla="*/ 0 h 3605023"/>
                <a:gd name="connsiteX31" fmla="*/ 8082662 w 8936507"/>
                <a:gd name="connsiteY31" fmla="*/ 0 h 3605023"/>
                <a:gd name="connsiteX32" fmla="*/ 8418574 w 8936507"/>
                <a:gd name="connsiteY32" fmla="*/ 0 h 3605023"/>
                <a:gd name="connsiteX33" fmla="*/ 8835104 w 8936507"/>
                <a:gd name="connsiteY33" fmla="*/ 0 h 3605023"/>
                <a:gd name="connsiteX34" fmla="*/ 8936507 w 8936507"/>
                <a:gd name="connsiteY34" fmla="*/ 600850 h 3605023"/>
                <a:gd name="connsiteX35" fmla="*/ 8936507 w 8936507"/>
                <a:gd name="connsiteY35" fmla="*/ 1730411 h 3605023"/>
                <a:gd name="connsiteX36" fmla="*/ 8936507 w 8936507"/>
                <a:gd name="connsiteY36" fmla="*/ 3004172 h 3605023"/>
                <a:gd name="connsiteX37" fmla="*/ 8835104 w 8936507"/>
                <a:gd name="connsiteY37" fmla="*/ 3605023 h 3605023"/>
                <a:gd name="connsiteX38" fmla="*/ 8324519 w 8936507"/>
                <a:gd name="connsiteY38" fmla="*/ 3605023 h 3605023"/>
                <a:gd name="connsiteX39" fmla="*/ 7813933 w 8936507"/>
                <a:gd name="connsiteY39" fmla="*/ 3605023 h 3605023"/>
                <a:gd name="connsiteX40" fmla="*/ 7565359 w 8936507"/>
                <a:gd name="connsiteY40" fmla="*/ 3605023 h 3605023"/>
                <a:gd name="connsiteX41" fmla="*/ 7229447 w 8936507"/>
                <a:gd name="connsiteY41" fmla="*/ 3605023 h 3605023"/>
                <a:gd name="connsiteX42" fmla="*/ 7155546 w 8936507"/>
                <a:gd name="connsiteY42" fmla="*/ 3605023 h 3605023"/>
                <a:gd name="connsiteX43" fmla="*/ 6819635 w 8936507"/>
                <a:gd name="connsiteY43" fmla="*/ 3605023 h 3605023"/>
                <a:gd name="connsiteX44" fmla="*/ 6745734 w 8936507"/>
                <a:gd name="connsiteY44" fmla="*/ 3605023 h 3605023"/>
                <a:gd name="connsiteX45" fmla="*/ 6671834 w 8936507"/>
                <a:gd name="connsiteY45" fmla="*/ 3605023 h 3605023"/>
                <a:gd name="connsiteX46" fmla="*/ 6161247 w 8936507"/>
                <a:gd name="connsiteY46" fmla="*/ 3605023 h 3605023"/>
                <a:gd name="connsiteX47" fmla="*/ 5737999 w 8936507"/>
                <a:gd name="connsiteY47" fmla="*/ 3605023 h 3605023"/>
                <a:gd name="connsiteX48" fmla="*/ 5402087 w 8936507"/>
                <a:gd name="connsiteY48" fmla="*/ 3605023 h 3605023"/>
                <a:gd name="connsiteX49" fmla="*/ 5066176 w 8936507"/>
                <a:gd name="connsiteY49" fmla="*/ 3605023 h 3605023"/>
                <a:gd name="connsiteX50" fmla="*/ 4992275 w 8936507"/>
                <a:gd name="connsiteY50" fmla="*/ 3605023 h 3605023"/>
                <a:gd name="connsiteX51" fmla="*/ 4918375 w 8936507"/>
                <a:gd name="connsiteY51" fmla="*/ 3605023 h 3605023"/>
                <a:gd name="connsiteX52" fmla="*/ 4844474 w 8936507"/>
                <a:gd name="connsiteY52" fmla="*/ 3605023 h 3605023"/>
                <a:gd name="connsiteX53" fmla="*/ 4770573 w 8936507"/>
                <a:gd name="connsiteY53" fmla="*/ 3605023 h 3605023"/>
                <a:gd name="connsiteX54" fmla="*/ 4259988 w 8936507"/>
                <a:gd name="connsiteY54" fmla="*/ 3605023 h 3605023"/>
                <a:gd name="connsiteX55" fmla="*/ 4011413 w 8936507"/>
                <a:gd name="connsiteY55" fmla="*/ 3605023 h 3605023"/>
                <a:gd name="connsiteX56" fmla="*/ 3850176 w 8936507"/>
                <a:gd name="connsiteY56" fmla="*/ 3605023 h 3605023"/>
                <a:gd name="connsiteX57" fmla="*/ 3601601 w 8936507"/>
                <a:gd name="connsiteY57" fmla="*/ 3605023 h 3605023"/>
                <a:gd name="connsiteX58" fmla="*/ 3178352 w 8936507"/>
                <a:gd name="connsiteY58" fmla="*/ 3605023 h 3605023"/>
                <a:gd name="connsiteX59" fmla="*/ 3017115 w 8936507"/>
                <a:gd name="connsiteY59" fmla="*/ 3605023 h 3605023"/>
                <a:gd name="connsiteX60" fmla="*/ 2593866 w 8936507"/>
                <a:gd name="connsiteY60" fmla="*/ 3605023 h 3605023"/>
                <a:gd name="connsiteX61" fmla="*/ 2345292 w 8936507"/>
                <a:gd name="connsiteY61" fmla="*/ 3605023 h 3605023"/>
                <a:gd name="connsiteX62" fmla="*/ 2271391 w 8936507"/>
                <a:gd name="connsiteY62" fmla="*/ 3605023 h 3605023"/>
                <a:gd name="connsiteX63" fmla="*/ 1760805 w 8936507"/>
                <a:gd name="connsiteY63" fmla="*/ 3605023 h 3605023"/>
                <a:gd name="connsiteX64" fmla="*/ 1512230 w 8936507"/>
                <a:gd name="connsiteY64" fmla="*/ 3605023 h 3605023"/>
                <a:gd name="connsiteX65" fmla="*/ 1088982 w 8936507"/>
                <a:gd name="connsiteY65" fmla="*/ 3605023 h 3605023"/>
                <a:gd name="connsiteX66" fmla="*/ 578396 w 8936507"/>
                <a:gd name="connsiteY66" fmla="*/ 3605023 h 3605023"/>
                <a:gd name="connsiteX67" fmla="*/ 101402 w 8936507"/>
                <a:gd name="connsiteY67" fmla="*/ 3605023 h 3605023"/>
                <a:gd name="connsiteX68" fmla="*/ 0 w 8936507"/>
                <a:gd name="connsiteY68" fmla="*/ 3004172 h 3605023"/>
                <a:gd name="connsiteX69" fmla="*/ 0 w 8936507"/>
                <a:gd name="connsiteY69" fmla="*/ 1754445 h 3605023"/>
                <a:gd name="connsiteX70" fmla="*/ 0 w 8936507"/>
                <a:gd name="connsiteY70" fmla="*/ 600850 h 3605023"/>
                <a:gd name="connsiteX0" fmla="*/ 0 w 8936507"/>
                <a:gd name="connsiteY0" fmla="*/ 600850 h 3605023"/>
                <a:gd name="connsiteX1" fmla="*/ 101402 w 8936507"/>
                <a:gd name="connsiteY1" fmla="*/ 0 h 3605023"/>
                <a:gd name="connsiteX2" fmla="*/ 611987 w 8936507"/>
                <a:gd name="connsiteY2" fmla="*/ 0 h 3605023"/>
                <a:gd name="connsiteX3" fmla="*/ 685888 w 8936507"/>
                <a:gd name="connsiteY3" fmla="*/ 0 h 3605023"/>
                <a:gd name="connsiteX4" fmla="*/ 1109136 w 8936507"/>
                <a:gd name="connsiteY4" fmla="*/ 0 h 3605023"/>
                <a:gd name="connsiteX5" fmla="*/ 1270374 w 8936507"/>
                <a:gd name="connsiteY5" fmla="*/ 0 h 3605023"/>
                <a:gd name="connsiteX6" fmla="*/ 1780960 w 8936507"/>
                <a:gd name="connsiteY6" fmla="*/ 0 h 3605023"/>
                <a:gd name="connsiteX7" fmla="*/ 2291546 w 8936507"/>
                <a:gd name="connsiteY7" fmla="*/ 0 h 3605023"/>
                <a:gd name="connsiteX8" fmla="*/ 2452783 w 8936507"/>
                <a:gd name="connsiteY8" fmla="*/ 0 h 3605023"/>
                <a:gd name="connsiteX9" fmla="*/ 2788695 w 8936507"/>
                <a:gd name="connsiteY9" fmla="*/ 0 h 3605023"/>
                <a:gd name="connsiteX10" fmla="*/ 3299281 w 8936507"/>
                <a:gd name="connsiteY10" fmla="*/ 0 h 3605023"/>
                <a:gd name="connsiteX11" fmla="*/ 3460518 w 8936507"/>
                <a:gd name="connsiteY11" fmla="*/ 0 h 3605023"/>
                <a:gd name="connsiteX12" fmla="*/ 3709093 w 8936507"/>
                <a:gd name="connsiteY12" fmla="*/ 0 h 3605023"/>
                <a:gd name="connsiteX13" fmla="*/ 4219678 w 8936507"/>
                <a:gd name="connsiteY13" fmla="*/ 0 h 3605023"/>
                <a:gd name="connsiteX14" fmla="*/ 4468253 w 8936507"/>
                <a:gd name="connsiteY14" fmla="*/ 0 h 3605023"/>
                <a:gd name="connsiteX15" fmla="*/ 4891502 w 8936507"/>
                <a:gd name="connsiteY15" fmla="*/ 0 h 3605023"/>
                <a:gd name="connsiteX16" fmla="*/ 5227413 w 8936507"/>
                <a:gd name="connsiteY16" fmla="*/ 0 h 3605023"/>
                <a:gd name="connsiteX17" fmla="*/ 5563325 w 8936507"/>
                <a:gd name="connsiteY17" fmla="*/ 0 h 3605023"/>
                <a:gd name="connsiteX18" fmla="*/ 5986573 w 8936507"/>
                <a:gd name="connsiteY18" fmla="*/ 0 h 3605023"/>
                <a:gd name="connsiteX19" fmla="*/ 6322485 w 8936507"/>
                <a:gd name="connsiteY19" fmla="*/ 0 h 3605023"/>
                <a:gd name="connsiteX20" fmla="*/ 6571060 w 8936507"/>
                <a:gd name="connsiteY20" fmla="*/ 0 h 3605023"/>
                <a:gd name="connsiteX21" fmla="*/ 6644960 w 8936507"/>
                <a:gd name="connsiteY21" fmla="*/ 0 h 3605023"/>
                <a:gd name="connsiteX22" fmla="*/ 6893535 w 8936507"/>
                <a:gd name="connsiteY22" fmla="*/ 0 h 3605023"/>
                <a:gd name="connsiteX23" fmla="*/ 7229447 w 8936507"/>
                <a:gd name="connsiteY23" fmla="*/ 0 h 3605023"/>
                <a:gd name="connsiteX24" fmla="*/ 7303347 w 8936507"/>
                <a:gd name="connsiteY24" fmla="*/ 0 h 3605023"/>
                <a:gd name="connsiteX25" fmla="*/ 7551922 w 8936507"/>
                <a:gd name="connsiteY25" fmla="*/ 0 h 3605023"/>
                <a:gd name="connsiteX26" fmla="*/ 8062508 w 8936507"/>
                <a:gd name="connsiteY26" fmla="*/ 0 h 3605023"/>
                <a:gd name="connsiteX27" fmla="*/ 8835104 w 8936507"/>
                <a:gd name="connsiteY27" fmla="*/ 0 h 3605023"/>
                <a:gd name="connsiteX28" fmla="*/ 8936507 w 8936507"/>
                <a:gd name="connsiteY28" fmla="*/ 600850 h 3605023"/>
                <a:gd name="connsiteX29" fmla="*/ 8936507 w 8936507"/>
                <a:gd name="connsiteY29" fmla="*/ 1730411 h 3605023"/>
                <a:gd name="connsiteX30" fmla="*/ 8936507 w 8936507"/>
                <a:gd name="connsiteY30" fmla="*/ 3004172 h 3605023"/>
                <a:gd name="connsiteX31" fmla="*/ 8835104 w 8936507"/>
                <a:gd name="connsiteY31" fmla="*/ 3605023 h 3605023"/>
                <a:gd name="connsiteX32" fmla="*/ 8324519 w 8936507"/>
                <a:gd name="connsiteY32" fmla="*/ 3605023 h 3605023"/>
                <a:gd name="connsiteX33" fmla="*/ 7988607 w 8936507"/>
                <a:gd name="connsiteY33" fmla="*/ 3605023 h 3605023"/>
                <a:gd name="connsiteX34" fmla="*/ 7914707 w 8936507"/>
                <a:gd name="connsiteY34" fmla="*/ 3605023 h 3605023"/>
                <a:gd name="connsiteX35" fmla="*/ 7840806 w 8936507"/>
                <a:gd name="connsiteY35" fmla="*/ 3605023 h 3605023"/>
                <a:gd name="connsiteX36" fmla="*/ 7504894 w 8936507"/>
                <a:gd name="connsiteY36" fmla="*/ 3605023 h 3605023"/>
                <a:gd name="connsiteX37" fmla="*/ 7168983 w 8936507"/>
                <a:gd name="connsiteY37" fmla="*/ 3605023 h 3605023"/>
                <a:gd name="connsiteX38" fmla="*/ 7095082 w 8936507"/>
                <a:gd name="connsiteY38" fmla="*/ 3605023 h 3605023"/>
                <a:gd name="connsiteX39" fmla="*/ 6846508 w 8936507"/>
                <a:gd name="connsiteY39" fmla="*/ 3605023 h 3605023"/>
                <a:gd name="connsiteX40" fmla="*/ 6510596 w 8936507"/>
                <a:gd name="connsiteY40" fmla="*/ 3605023 h 3605023"/>
                <a:gd name="connsiteX41" fmla="*/ 6436695 w 8936507"/>
                <a:gd name="connsiteY41" fmla="*/ 3605023 h 3605023"/>
                <a:gd name="connsiteX42" fmla="*/ 5926109 w 8936507"/>
                <a:gd name="connsiteY42" fmla="*/ 3605023 h 3605023"/>
                <a:gd name="connsiteX43" fmla="*/ 5764872 w 8936507"/>
                <a:gd name="connsiteY43" fmla="*/ 3605023 h 3605023"/>
                <a:gd name="connsiteX44" fmla="*/ 5603634 w 8936507"/>
                <a:gd name="connsiteY44" fmla="*/ 3605023 h 3605023"/>
                <a:gd name="connsiteX45" fmla="*/ 5267723 w 8936507"/>
                <a:gd name="connsiteY45" fmla="*/ 3605023 h 3605023"/>
                <a:gd name="connsiteX46" fmla="*/ 4757137 w 8936507"/>
                <a:gd name="connsiteY46" fmla="*/ 3605023 h 3605023"/>
                <a:gd name="connsiteX47" fmla="*/ 4683236 w 8936507"/>
                <a:gd name="connsiteY47" fmla="*/ 3605023 h 3605023"/>
                <a:gd name="connsiteX48" fmla="*/ 4521999 w 8936507"/>
                <a:gd name="connsiteY48" fmla="*/ 3605023 h 3605023"/>
                <a:gd name="connsiteX49" fmla="*/ 4273424 w 8936507"/>
                <a:gd name="connsiteY49" fmla="*/ 3605023 h 3605023"/>
                <a:gd name="connsiteX50" fmla="*/ 3937513 w 8936507"/>
                <a:gd name="connsiteY50" fmla="*/ 3605023 h 3605023"/>
                <a:gd name="connsiteX51" fmla="*/ 3688938 w 8936507"/>
                <a:gd name="connsiteY51" fmla="*/ 3605023 h 3605023"/>
                <a:gd name="connsiteX52" fmla="*/ 3440364 w 8936507"/>
                <a:gd name="connsiteY52" fmla="*/ 3605023 h 3605023"/>
                <a:gd name="connsiteX53" fmla="*/ 3017115 w 8936507"/>
                <a:gd name="connsiteY53" fmla="*/ 3605023 h 3605023"/>
                <a:gd name="connsiteX54" fmla="*/ 2768540 w 8936507"/>
                <a:gd name="connsiteY54" fmla="*/ 3605023 h 3605023"/>
                <a:gd name="connsiteX55" fmla="*/ 2432629 w 8936507"/>
                <a:gd name="connsiteY55" fmla="*/ 3605023 h 3605023"/>
                <a:gd name="connsiteX56" fmla="*/ 2271391 w 8936507"/>
                <a:gd name="connsiteY56" fmla="*/ 3605023 h 3605023"/>
                <a:gd name="connsiteX57" fmla="*/ 1848142 w 8936507"/>
                <a:gd name="connsiteY57" fmla="*/ 3605023 h 3605023"/>
                <a:gd name="connsiteX58" fmla="*/ 1337556 w 8936507"/>
                <a:gd name="connsiteY58" fmla="*/ 3605023 h 3605023"/>
                <a:gd name="connsiteX59" fmla="*/ 826971 w 8936507"/>
                <a:gd name="connsiteY59" fmla="*/ 3605023 h 3605023"/>
                <a:gd name="connsiteX60" fmla="*/ 578396 w 8936507"/>
                <a:gd name="connsiteY60" fmla="*/ 3605023 h 3605023"/>
                <a:gd name="connsiteX61" fmla="*/ 101402 w 8936507"/>
                <a:gd name="connsiteY61" fmla="*/ 3605023 h 3605023"/>
                <a:gd name="connsiteX62" fmla="*/ 0 w 8936507"/>
                <a:gd name="connsiteY62" fmla="*/ 3004172 h 3605023"/>
                <a:gd name="connsiteX63" fmla="*/ 0 w 8936507"/>
                <a:gd name="connsiteY63" fmla="*/ 1754445 h 3605023"/>
                <a:gd name="connsiteX64" fmla="*/ 0 w 8936507"/>
                <a:gd name="connsiteY64" fmla="*/ 600850 h 3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936507" h="3605023" fill="none" extrusionOk="0">
                  <a:moveTo>
                    <a:pt x="0" y="600850"/>
                  </a:moveTo>
                  <a:cubicBezTo>
                    <a:pt x="3266" y="276430"/>
                    <a:pt x="35466" y="45478"/>
                    <a:pt x="101402" y="0"/>
                  </a:cubicBezTo>
                  <a:cubicBezTo>
                    <a:pt x="132132" y="-5991"/>
                    <a:pt x="145562" y="15637"/>
                    <a:pt x="175302" y="0"/>
                  </a:cubicBezTo>
                  <a:cubicBezTo>
                    <a:pt x="200568" y="-39224"/>
                    <a:pt x="465333" y="270379"/>
                    <a:pt x="685888" y="0"/>
                  </a:cubicBezTo>
                  <a:cubicBezTo>
                    <a:pt x="898940" y="-325065"/>
                    <a:pt x="861638" y="97820"/>
                    <a:pt x="934462" y="0"/>
                  </a:cubicBezTo>
                  <a:cubicBezTo>
                    <a:pt x="1041324" y="-81472"/>
                    <a:pt x="1214692" y="136654"/>
                    <a:pt x="1357711" y="0"/>
                  </a:cubicBezTo>
                  <a:cubicBezTo>
                    <a:pt x="1478527" y="-143071"/>
                    <a:pt x="1539156" y="68896"/>
                    <a:pt x="1606286" y="0"/>
                  </a:cubicBezTo>
                  <a:cubicBezTo>
                    <a:pt x="1620306" y="-37656"/>
                    <a:pt x="1852729" y="185498"/>
                    <a:pt x="1942197" y="0"/>
                  </a:cubicBezTo>
                  <a:cubicBezTo>
                    <a:pt x="2091706" y="-160102"/>
                    <a:pt x="2069414" y="110597"/>
                    <a:pt x="2103435" y="0"/>
                  </a:cubicBezTo>
                  <a:cubicBezTo>
                    <a:pt x="2063419" y="-141936"/>
                    <a:pt x="2423917" y="332412"/>
                    <a:pt x="2614021" y="0"/>
                  </a:cubicBezTo>
                  <a:cubicBezTo>
                    <a:pt x="2773086" y="-348090"/>
                    <a:pt x="2765461" y="83255"/>
                    <a:pt x="2862596" y="0"/>
                  </a:cubicBezTo>
                  <a:cubicBezTo>
                    <a:pt x="2945078" y="-71570"/>
                    <a:pt x="3190418" y="2601"/>
                    <a:pt x="3373181" y="0"/>
                  </a:cubicBezTo>
                  <a:cubicBezTo>
                    <a:pt x="3544199" y="-28898"/>
                    <a:pt x="3411839" y="41557"/>
                    <a:pt x="3447082" y="0"/>
                  </a:cubicBezTo>
                  <a:cubicBezTo>
                    <a:pt x="3480748" y="-8198"/>
                    <a:pt x="3618816" y="91700"/>
                    <a:pt x="3695656" y="0"/>
                  </a:cubicBezTo>
                  <a:cubicBezTo>
                    <a:pt x="3800727" y="-122784"/>
                    <a:pt x="3855760" y="81621"/>
                    <a:pt x="3944231" y="0"/>
                  </a:cubicBezTo>
                  <a:cubicBezTo>
                    <a:pt x="4003640" y="-96002"/>
                    <a:pt x="4241462" y="267036"/>
                    <a:pt x="4454817" y="0"/>
                  </a:cubicBezTo>
                  <a:cubicBezTo>
                    <a:pt x="4648097" y="-304869"/>
                    <a:pt x="4512017" y="36504"/>
                    <a:pt x="4528717" y="0"/>
                  </a:cubicBezTo>
                  <a:cubicBezTo>
                    <a:pt x="4559862" y="-28237"/>
                    <a:pt x="4640393" y="10961"/>
                    <a:pt x="4689955" y="0"/>
                  </a:cubicBezTo>
                  <a:cubicBezTo>
                    <a:pt x="4742660" y="-18051"/>
                    <a:pt x="4906048" y="170432"/>
                    <a:pt x="5025866" y="0"/>
                  </a:cubicBezTo>
                  <a:cubicBezTo>
                    <a:pt x="5135971" y="-245766"/>
                    <a:pt x="5124387" y="76408"/>
                    <a:pt x="5187104" y="0"/>
                  </a:cubicBezTo>
                  <a:cubicBezTo>
                    <a:pt x="5246039" y="-84098"/>
                    <a:pt x="5240373" y="6743"/>
                    <a:pt x="5261004" y="0"/>
                  </a:cubicBezTo>
                  <a:cubicBezTo>
                    <a:pt x="5263120" y="24957"/>
                    <a:pt x="5375292" y="174071"/>
                    <a:pt x="5509579" y="0"/>
                  </a:cubicBezTo>
                  <a:cubicBezTo>
                    <a:pt x="5618750" y="-147932"/>
                    <a:pt x="5626609" y="85486"/>
                    <a:pt x="5670817" y="0"/>
                  </a:cubicBezTo>
                  <a:cubicBezTo>
                    <a:pt x="5735079" y="-85248"/>
                    <a:pt x="5701912" y="52854"/>
                    <a:pt x="5744717" y="0"/>
                  </a:cubicBezTo>
                  <a:cubicBezTo>
                    <a:pt x="5765718" y="-60145"/>
                    <a:pt x="6038098" y="173889"/>
                    <a:pt x="6167966" y="0"/>
                  </a:cubicBezTo>
                  <a:cubicBezTo>
                    <a:pt x="6298810" y="-167867"/>
                    <a:pt x="6425945" y="55521"/>
                    <a:pt x="6503877" y="0"/>
                  </a:cubicBezTo>
                  <a:cubicBezTo>
                    <a:pt x="6579978" y="-47497"/>
                    <a:pt x="6776932" y="93878"/>
                    <a:pt x="6839789" y="0"/>
                  </a:cubicBezTo>
                  <a:cubicBezTo>
                    <a:pt x="6936694" y="-102311"/>
                    <a:pt x="7005570" y="113383"/>
                    <a:pt x="7088364" y="0"/>
                  </a:cubicBezTo>
                  <a:cubicBezTo>
                    <a:pt x="7149418" y="-99783"/>
                    <a:pt x="7249108" y="7707"/>
                    <a:pt x="7336939" y="0"/>
                  </a:cubicBezTo>
                  <a:cubicBezTo>
                    <a:pt x="7416703" y="-36213"/>
                    <a:pt x="7576607" y="121209"/>
                    <a:pt x="7760187" y="0"/>
                  </a:cubicBezTo>
                  <a:cubicBezTo>
                    <a:pt x="7883069" y="-95516"/>
                    <a:pt x="7907301" y="94627"/>
                    <a:pt x="8008762" y="0"/>
                  </a:cubicBezTo>
                  <a:cubicBezTo>
                    <a:pt x="8113410" y="-120005"/>
                    <a:pt x="8065449" y="44071"/>
                    <a:pt x="8082662" y="0"/>
                  </a:cubicBezTo>
                  <a:cubicBezTo>
                    <a:pt x="8118812" y="-61199"/>
                    <a:pt x="8315922" y="35249"/>
                    <a:pt x="8418574" y="0"/>
                  </a:cubicBezTo>
                  <a:cubicBezTo>
                    <a:pt x="8551966" y="-31830"/>
                    <a:pt x="8615225" y="23537"/>
                    <a:pt x="8835104" y="0"/>
                  </a:cubicBezTo>
                  <a:cubicBezTo>
                    <a:pt x="8873826" y="-18508"/>
                    <a:pt x="8891862" y="240620"/>
                    <a:pt x="8936507" y="600850"/>
                  </a:cubicBezTo>
                  <a:cubicBezTo>
                    <a:pt x="9023922" y="1083697"/>
                    <a:pt x="8905355" y="1382256"/>
                    <a:pt x="8936507" y="1730411"/>
                  </a:cubicBezTo>
                  <a:cubicBezTo>
                    <a:pt x="8890749" y="2007205"/>
                    <a:pt x="8913359" y="2793614"/>
                    <a:pt x="8936507" y="3004172"/>
                  </a:cubicBezTo>
                  <a:cubicBezTo>
                    <a:pt x="8940387" y="3284480"/>
                    <a:pt x="8892379" y="3635091"/>
                    <a:pt x="8835104" y="3605023"/>
                  </a:cubicBezTo>
                  <a:cubicBezTo>
                    <a:pt x="8706494" y="3862559"/>
                    <a:pt x="8433511" y="3342555"/>
                    <a:pt x="8324519" y="3605023"/>
                  </a:cubicBezTo>
                  <a:cubicBezTo>
                    <a:pt x="8181274" y="3904160"/>
                    <a:pt x="8027043" y="3453656"/>
                    <a:pt x="7813933" y="3605023"/>
                  </a:cubicBezTo>
                  <a:cubicBezTo>
                    <a:pt x="7542248" y="3687584"/>
                    <a:pt x="7720008" y="3466320"/>
                    <a:pt x="7565359" y="3605023"/>
                  </a:cubicBezTo>
                  <a:cubicBezTo>
                    <a:pt x="7489749" y="3754092"/>
                    <a:pt x="7323112" y="3503638"/>
                    <a:pt x="7229447" y="3605023"/>
                  </a:cubicBezTo>
                  <a:cubicBezTo>
                    <a:pt x="7136814" y="3675973"/>
                    <a:pt x="7172457" y="3588294"/>
                    <a:pt x="7155546" y="3605023"/>
                  </a:cubicBezTo>
                  <a:cubicBezTo>
                    <a:pt x="7140241" y="3633607"/>
                    <a:pt x="6981235" y="3502520"/>
                    <a:pt x="6819635" y="3605023"/>
                  </a:cubicBezTo>
                  <a:cubicBezTo>
                    <a:pt x="6661258" y="3712933"/>
                    <a:pt x="6772048" y="3560285"/>
                    <a:pt x="6745734" y="3605023"/>
                  </a:cubicBezTo>
                  <a:cubicBezTo>
                    <a:pt x="6711336" y="3635890"/>
                    <a:pt x="6695856" y="3544660"/>
                    <a:pt x="6671834" y="3605023"/>
                  </a:cubicBezTo>
                  <a:cubicBezTo>
                    <a:pt x="6636186" y="3658128"/>
                    <a:pt x="6300317" y="3556475"/>
                    <a:pt x="6161247" y="3605023"/>
                  </a:cubicBezTo>
                  <a:cubicBezTo>
                    <a:pt x="6060182" y="3630125"/>
                    <a:pt x="5902150" y="3537595"/>
                    <a:pt x="5737999" y="3605023"/>
                  </a:cubicBezTo>
                  <a:cubicBezTo>
                    <a:pt x="5560078" y="3656515"/>
                    <a:pt x="5490969" y="3536572"/>
                    <a:pt x="5402087" y="3605023"/>
                  </a:cubicBezTo>
                  <a:cubicBezTo>
                    <a:pt x="5276917" y="3644074"/>
                    <a:pt x="5153129" y="3403709"/>
                    <a:pt x="5066176" y="3605023"/>
                  </a:cubicBezTo>
                  <a:cubicBezTo>
                    <a:pt x="4981099" y="3835579"/>
                    <a:pt x="5020683" y="3550726"/>
                    <a:pt x="4992275" y="3605023"/>
                  </a:cubicBezTo>
                  <a:cubicBezTo>
                    <a:pt x="4961884" y="3658919"/>
                    <a:pt x="4950898" y="3588646"/>
                    <a:pt x="4918375" y="3605023"/>
                  </a:cubicBezTo>
                  <a:cubicBezTo>
                    <a:pt x="4896664" y="3611619"/>
                    <a:pt x="4860031" y="3574452"/>
                    <a:pt x="4844474" y="3605023"/>
                  </a:cubicBezTo>
                  <a:cubicBezTo>
                    <a:pt x="4825017" y="3646995"/>
                    <a:pt x="4801533" y="3569012"/>
                    <a:pt x="4770573" y="3605023"/>
                  </a:cubicBezTo>
                  <a:cubicBezTo>
                    <a:pt x="4775196" y="3612792"/>
                    <a:pt x="4434229" y="3525305"/>
                    <a:pt x="4259988" y="3605023"/>
                  </a:cubicBezTo>
                  <a:cubicBezTo>
                    <a:pt x="4082101" y="3643505"/>
                    <a:pt x="4089546" y="3534311"/>
                    <a:pt x="4011413" y="3605023"/>
                  </a:cubicBezTo>
                  <a:cubicBezTo>
                    <a:pt x="3917549" y="3673944"/>
                    <a:pt x="3906628" y="3557058"/>
                    <a:pt x="3850176" y="3605023"/>
                  </a:cubicBezTo>
                  <a:cubicBezTo>
                    <a:pt x="3777310" y="3634327"/>
                    <a:pt x="3720900" y="3590666"/>
                    <a:pt x="3601601" y="3605023"/>
                  </a:cubicBezTo>
                  <a:cubicBezTo>
                    <a:pt x="3454453" y="3619510"/>
                    <a:pt x="3261363" y="3481986"/>
                    <a:pt x="3178352" y="3605023"/>
                  </a:cubicBezTo>
                  <a:cubicBezTo>
                    <a:pt x="3082816" y="3742764"/>
                    <a:pt x="3078764" y="3568367"/>
                    <a:pt x="3017115" y="3605023"/>
                  </a:cubicBezTo>
                  <a:cubicBezTo>
                    <a:pt x="2919635" y="3553656"/>
                    <a:pt x="2779580" y="3266514"/>
                    <a:pt x="2593866" y="3605023"/>
                  </a:cubicBezTo>
                  <a:cubicBezTo>
                    <a:pt x="2436247" y="3882195"/>
                    <a:pt x="2419252" y="3514586"/>
                    <a:pt x="2345292" y="3605023"/>
                  </a:cubicBezTo>
                  <a:cubicBezTo>
                    <a:pt x="2259659" y="3682947"/>
                    <a:pt x="2297785" y="3600696"/>
                    <a:pt x="2271391" y="3605023"/>
                  </a:cubicBezTo>
                  <a:cubicBezTo>
                    <a:pt x="2268812" y="3595032"/>
                    <a:pt x="2047105" y="3160236"/>
                    <a:pt x="1760805" y="3605023"/>
                  </a:cubicBezTo>
                  <a:cubicBezTo>
                    <a:pt x="1551074" y="3964603"/>
                    <a:pt x="1593381" y="3566088"/>
                    <a:pt x="1512230" y="3605023"/>
                  </a:cubicBezTo>
                  <a:cubicBezTo>
                    <a:pt x="1435073" y="3592170"/>
                    <a:pt x="1220770" y="3402098"/>
                    <a:pt x="1088982" y="3605023"/>
                  </a:cubicBezTo>
                  <a:cubicBezTo>
                    <a:pt x="984316" y="3786658"/>
                    <a:pt x="681398" y="3435138"/>
                    <a:pt x="578396" y="3605023"/>
                  </a:cubicBezTo>
                  <a:cubicBezTo>
                    <a:pt x="397177" y="3811199"/>
                    <a:pt x="263630" y="3438541"/>
                    <a:pt x="101402" y="3605023"/>
                  </a:cubicBezTo>
                  <a:cubicBezTo>
                    <a:pt x="57487" y="3559746"/>
                    <a:pt x="56222" y="3384894"/>
                    <a:pt x="0" y="3004172"/>
                  </a:cubicBezTo>
                  <a:cubicBezTo>
                    <a:pt x="-6462" y="2484732"/>
                    <a:pt x="7035" y="2310092"/>
                    <a:pt x="0" y="1754445"/>
                  </a:cubicBezTo>
                  <a:cubicBezTo>
                    <a:pt x="-22007" y="1192333"/>
                    <a:pt x="-28248" y="1002110"/>
                    <a:pt x="0" y="600850"/>
                  </a:cubicBezTo>
                  <a:close/>
                </a:path>
                <a:path w="8936507" h="3605023" stroke="0" extrusionOk="0">
                  <a:moveTo>
                    <a:pt x="0" y="600850"/>
                  </a:moveTo>
                  <a:cubicBezTo>
                    <a:pt x="-6009" y="287487"/>
                    <a:pt x="47705" y="40434"/>
                    <a:pt x="101402" y="0"/>
                  </a:cubicBezTo>
                  <a:cubicBezTo>
                    <a:pt x="191622" y="-304786"/>
                    <a:pt x="443046" y="31134"/>
                    <a:pt x="611987" y="0"/>
                  </a:cubicBezTo>
                  <a:cubicBezTo>
                    <a:pt x="824755" y="-27075"/>
                    <a:pt x="667368" y="24192"/>
                    <a:pt x="685888" y="0"/>
                  </a:cubicBezTo>
                  <a:cubicBezTo>
                    <a:pt x="712467" y="-33470"/>
                    <a:pt x="910183" y="88157"/>
                    <a:pt x="1109136" y="0"/>
                  </a:cubicBezTo>
                  <a:cubicBezTo>
                    <a:pt x="1298910" y="-131567"/>
                    <a:pt x="1210574" y="6435"/>
                    <a:pt x="1270374" y="0"/>
                  </a:cubicBezTo>
                  <a:cubicBezTo>
                    <a:pt x="1313554" y="-29703"/>
                    <a:pt x="1584863" y="24749"/>
                    <a:pt x="1780960" y="0"/>
                  </a:cubicBezTo>
                  <a:cubicBezTo>
                    <a:pt x="2009399" y="-13234"/>
                    <a:pt x="2183513" y="77684"/>
                    <a:pt x="2291546" y="0"/>
                  </a:cubicBezTo>
                  <a:cubicBezTo>
                    <a:pt x="2420257" y="-85682"/>
                    <a:pt x="2397200" y="1612"/>
                    <a:pt x="2452783" y="0"/>
                  </a:cubicBezTo>
                  <a:cubicBezTo>
                    <a:pt x="2491499" y="-33271"/>
                    <a:pt x="2673638" y="222595"/>
                    <a:pt x="2788695" y="0"/>
                  </a:cubicBezTo>
                  <a:cubicBezTo>
                    <a:pt x="2890357" y="-279528"/>
                    <a:pt x="3037616" y="239272"/>
                    <a:pt x="3299281" y="0"/>
                  </a:cubicBezTo>
                  <a:cubicBezTo>
                    <a:pt x="3498082" y="-204841"/>
                    <a:pt x="3427630" y="61998"/>
                    <a:pt x="3460518" y="0"/>
                  </a:cubicBezTo>
                  <a:cubicBezTo>
                    <a:pt x="3490548" y="-47436"/>
                    <a:pt x="3639433" y="154665"/>
                    <a:pt x="3709093" y="0"/>
                  </a:cubicBezTo>
                  <a:cubicBezTo>
                    <a:pt x="3779024" y="-112649"/>
                    <a:pt x="4022175" y="156721"/>
                    <a:pt x="4219678" y="0"/>
                  </a:cubicBezTo>
                  <a:cubicBezTo>
                    <a:pt x="4413253" y="-208899"/>
                    <a:pt x="4394232" y="77686"/>
                    <a:pt x="4468253" y="0"/>
                  </a:cubicBezTo>
                  <a:cubicBezTo>
                    <a:pt x="4516122" y="-18046"/>
                    <a:pt x="4757105" y="166658"/>
                    <a:pt x="4891502" y="0"/>
                  </a:cubicBezTo>
                  <a:cubicBezTo>
                    <a:pt x="5050277" y="-148053"/>
                    <a:pt x="5152265" y="92048"/>
                    <a:pt x="5227413" y="0"/>
                  </a:cubicBezTo>
                  <a:cubicBezTo>
                    <a:pt x="5319062" y="-105346"/>
                    <a:pt x="5465418" y="71879"/>
                    <a:pt x="5563325" y="0"/>
                  </a:cubicBezTo>
                  <a:cubicBezTo>
                    <a:pt x="5681164" y="-95640"/>
                    <a:pt x="5920878" y="144711"/>
                    <a:pt x="5986573" y="0"/>
                  </a:cubicBezTo>
                  <a:cubicBezTo>
                    <a:pt x="6067564" y="-165511"/>
                    <a:pt x="6149145" y="250982"/>
                    <a:pt x="6322485" y="0"/>
                  </a:cubicBezTo>
                  <a:cubicBezTo>
                    <a:pt x="6494836" y="-222916"/>
                    <a:pt x="6444317" y="105280"/>
                    <a:pt x="6571060" y="0"/>
                  </a:cubicBezTo>
                  <a:cubicBezTo>
                    <a:pt x="6669043" y="-89512"/>
                    <a:pt x="6629239" y="36143"/>
                    <a:pt x="6644960" y="0"/>
                  </a:cubicBezTo>
                  <a:cubicBezTo>
                    <a:pt x="6662030" y="-33104"/>
                    <a:pt x="6802216" y="35792"/>
                    <a:pt x="6893535" y="0"/>
                  </a:cubicBezTo>
                  <a:cubicBezTo>
                    <a:pt x="6928633" y="-42056"/>
                    <a:pt x="7113206" y="105723"/>
                    <a:pt x="7229447" y="0"/>
                  </a:cubicBezTo>
                  <a:cubicBezTo>
                    <a:pt x="7331414" y="-157174"/>
                    <a:pt x="7271594" y="25598"/>
                    <a:pt x="7303347" y="0"/>
                  </a:cubicBezTo>
                  <a:cubicBezTo>
                    <a:pt x="7310928" y="-57074"/>
                    <a:pt x="7489995" y="114077"/>
                    <a:pt x="7551922" y="0"/>
                  </a:cubicBezTo>
                  <a:cubicBezTo>
                    <a:pt x="7587552" y="-43711"/>
                    <a:pt x="7812176" y="235823"/>
                    <a:pt x="8062508" y="0"/>
                  </a:cubicBezTo>
                  <a:cubicBezTo>
                    <a:pt x="8282963" y="-337863"/>
                    <a:pt x="8496997" y="419403"/>
                    <a:pt x="8835104" y="0"/>
                  </a:cubicBezTo>
                  <a:cubicBezTo>
                    <a:pt x="8909241" y="-27897"/>
                    <a:pt x="8895953" y="374091"/>
                    <a:pt x="8936507" y="600850"/>
                  </a:cubicBezTo>
                  <a:cubicBezTo>
                    <a:pt x="8974468" y="1056014"/>
                    <a:pt x="8860193" y="1281911"/>
                    <a:pt x="8936507" y="1730411"/>
                  </a:cubicBezTo>
                  <a:cubicBezTo>
                    <a:pt x="8966294" y="2146053"/>
                    <a:pt x="8856360" y="2362678"/>
                    <a:pt x="8936507" y="3004172"/>
                  </a:cubicBezTo>
                  <a:cubicBezTo>
                    <a:pt x="8962086" y="3287823"/>
                    <a:pt x="8903157" y="3583606"/>
                    <a:pt x="8835104" y="3605023"/>
                  </a:cubicBezTo>
                  <a:cubicBezTo>
                    <a:pt x="8523403" y="3838788"/>
                    <a:pt x="8489902" y="3466447"/>
                    <a:pt x="8324519" y="3605023"/>
                  </a:cubicBezTo>
                  <a:cubicBezTo>
                    <a:pt x="8192333" y="3755742"/>
                    <a:pt x="8091044" y="3571515"/>
                    <a:pt x="7988607" y="3605023"/>
                  </a:cubicBezTo>
                  <a:cubicBezTo>
                    <a:pt x="7887200" y="3628360"/>
                    <a:pt x="7945297" y="3576746"/>
                    <a:pt x="7914707" y="3605023"/>
                  </a:cubicBezTo>
                  <a:cubicBezTo>
                    <a:pt x="7890971" y="3651992"/>
                    <a:pt x="7864311" y="3562639"/>
                    <a:pt x="7840806" y="3605023"/>
                  </a:cubicBezTo>
                  <a:cubicBezTo>
                    <a:pt x="7775597" y="3700711"/>
                    <a:pt x="7617850" y="3311338"/>
                    <a:pt x="7504894" y="3605023"/>
                  </a:cubicBezTo>
                  <a:cubicBezTo>
                    <a:pt x="7371268" y="3840396"/>
                    <a:pt x="7245618" y="3533271"/>
                    <a:pt x="7168983" y="3605023"/>
                  </a:cubicBezTo>
                  <a:cubicBezTo>
                    <a:pt x="7092017" y="3665101"/>
                    <a:pt x="7103569" y="3580034"/>
                    <a:pt x="7095082" y="3605023"/>
                  </a:cubicBezTo>
                  <a:cubicBezTo>
                    <a:pt x="7071133" y="3615561"/>
                    <a:pt x="6931166" y="3580675"/>
                    <a:pt x="6846508" y="3605023"/>
                  </a:cubicBezTo>
                  <a:cubicBezTo>
                    <a:pt x="6735600" y="3684062"/>
                    <a:pt x="6604204" y="3388359"/>
                    <a:pt x="6510596" y="3605023"/>
                  </a:cubicBezTo>
                  <a:cubicBezTo>
                    <a:pt x="6405988" y="3766209"/>
                    <a:pt x="6450665" y="3565725"/>
                    <a:pt x="6436695" y="3605023"/>
                  </a:cubicBezTo>
                  <a:cubicBezTo>
                    <a:pt x="6419909" y="3638721"/>
                    <a:pt x="6030850" y="3498641"/>
                    <a:pt x="5926109" y="3605023"/>
                  </a:cubicBezTo>
                  <a:cubicBezTo>
                    <a:pt x="5816391" y="3679395"/>
                    <a:pt x="5838426" y="3542877"/>
                    <a:pt x="5764872" y="3605023"/>
                  </a:cubicBezTo>
                  <a:cubicBezTo>
                    <a:pt x="5683952" y="3688725"/>
                    <a:pt x="5667986" y="3581693"/>
                    <a:pt x="5603634" y="3605023"/>
                  </a:cubicBezTo>
                  <a:cubicBezTo>
                    <a:pt x="5537312" y="3614861"/>
                    <a:pt x="5361706" y="3439236"/>
                    <a:pt x="5267723" y="3605023"/>
                  </a:cubicBezTo>
                  <a:cubicBezTo>
                    <a:pt x="5173959" y="3802012"/>
                    <a:pt x="4909391" y="3596495"/>
                    <a:pt x="4757137" y="3605023"/>
                  </a:cubicBezTo>
                  <a:cubicBezTo>
                    <a:pt x="4573740" y="3618256"/>
                    <a:pt x="4708134" y="3602686"/>
                    <a:pt x="4683236" y="3605023"/>
                  </a:cubicBezTo>
                  <a:cubicBezTo>
                    <a:pt x="4645144" y="3613371"/>
                    <a:pt x="4582574" y="3602795"/>
                    <a:pt x="4521999" y="3605023"/>
                  </a:cubicBezTo>
                  <a:cubicBezTo>
                    <a:pt x="4450807" y="3621715"/>
                    <a:pt x="4347620" y="3536502"/>
                    <a:pt x="4273424" y="3605023"/>
                  </a:cubicBezTo>
                  <a:cubicBezTo>
                    <a:pt x="4186691" y="3710071"/>
                    <a:pt x="3971840" y="3478112"/>
                    <a:pt x="3937513" y="3605023"/>
                  </a:cubicBezTo>
                  <a:cubicBezTo>
                    <a:pt x="3906667" y="3765911"/>
                    <a:pt x="3782316" y="3504689"/>
                    <a:pt x="3688938" y="3605023"/>
                  </a:cubicBezTo>
                  <a:cubicBezTo>
                    <a:pt x="3582690" y="3751260"/>
                    <a:pt x="3519620" y="3514075"/>
                    <a:pt x="3440364" y="3605023"/>
                  </a:cubicBezTo>
                  <a:cubicBezTo>
                    <a:pt x="3373795" y="3680341"/>
                    <a:pt x="3121480" y="3307329"/>
                    <a:pt x="3017115" y="3605023"/>
                  </a:cubicBezTo>
                  <a:cubicBezTo>
                    <a:pt x="2917459" y="3819871"/>
                    <a:pt x="2856909" y="3573173"/>
                    <a:pt x="2768540" y="3605023"/>
                  </a:cubicBezTo>
                  <a:cubicBezTo>
                    <a:pt x="2700418" y="3607946"/>
                    <a:pt x="2596441" y="3556123"/>
                    <a:pt x="2432629" y="3605023"/>
                  </a:cubicBezTo>
                  <a:cubicBezTo>
                    <a:pt x="2274805" y="3622724"/>
                    <a:pt x="2339349" y="3561665"/>
                    <a:pt x="2271391" y="3605023"/>
                  </a:cubicBezTo>
                  <a:cubicBezTo>
                    <a:pt x="2159592" y="3615497"/>
                    <a:pt x="2022488" y="3506329"/>
                    <a:pt x="1848142" y="3605023"/>
                  </a:cubicBezTo>
                  <a:cubicBezTo>
                    <a:pt x="1698847" y="3686481"/>
                    <a:pt x="1593097" y="3545417"/>
                    <a:pt x="1337556" y="3605023"/>
                  </a:cubicBezTo>
                  <a:cubicBezTo>
                    <a:pt x="1092636" y="3631001"/>
                    <a:pt x="1061677" y="3562731"/>
                    <a:pt x="826971" y="3605023"/>
                  </a:cubicBezTo>
                  <a:cubicBezTo>
                    <a:pt x="606747" y="3657846"/>
                    <a:pt x="628096" y="3501291"/>
                    <a:pt x="578396" y="3605023"/>
                  </a:cubicBezTo>
                  <a:cubicBezTo>
                    <a:pt x="510945" y="3659526"/>
                    <a:pt x="246736" y="3495508"/>
                    <a:pt x="101402" y="3605023"/>
                  </a:cubicBezTo>
                  <a:cubicBezTo>
                    <a:pt x="20631" y="3531279"/>
                    <a:pt x="-12549" y="3391630"/>
                    <a:pt x="0" y="3004172"/>
                  </a:cubicBezTo>
                  <a:cubicBezTo>
                    <a:pt x="-68935" y="2584952"/>
                    <a:pt x="-35906" y="2214052"/>
                    <a:pt x="0" y="1754445"/>
                  </a:cubicBezTo>
                  <a:cubicBezTo>
                    <a:pt x="-74773" y="1399517"/>
                    <a:pt x="-72499" y="904609"/>
                    <a:pt x="0" y="600850"/>
                  </a:cubicBezTo>
                  <a:close/>
                </a:path>
                <a:path w="8936507" h="3605023" fill="none" stroke="0" extrusionOk="0">
                  <a:moveTo>
                    <a:pt x="0" y="600850"/>
                  </a:moveTo>
                  <a:cubicBezTo>
                    <a:pt x="22876" y="266450"/>
                    <a:pt x="50535" y="74146"/>
                    <a:pt x="101402" y="0"/>
                  </a:cubicBezTo>
                  <a:cubicBezTo>
                    <a:pt x="137441" y="-3388"/>
                    <a:pt x="144376" y="13837"/>
                    <a:pt x="175302" y="0"/>
                  </a:cubicBezTo>
                  <a:cubicBezTo>
                    <a:pt x="120959" y="-71705"/>
                    <a:pt x="521875" y="260187"/>
                    <a:pt x="685888" y="0"/>
                  </a:cubicBezTo>
                  <a:cubicBezTo>
                    <a:pt x="880892" y="-314929"/>
                    <a:pt x="863907" y="71239"/>
                    <a:pt x="934462" y="0"/>
                  </a:cubicBezTo>
                  <a:cubicBezTo>
                    <a:pt x="964121" y="-58964"/>
                    <a:pt x="1209758" y="122866"/>
                    <a:pt x="1357711" y="0"/>
                  </a:cubicBezTo>
                  <a:cubicBezTo>
                    <a:pt x="1491119" y="-144737"/>
                    <a:pt x="1534387" y="68519"/>
                    <a:pt x="1606286" y="0"/>
                  </a:cubicBezTo>
                  <a:cubicBezTo>
                    <a:pt x="1646291" y="-72669"/>
                    <a:pt x="1758517" y="147418"/>
                    <a:pt x="1942197" y="0"/>
                  </a:cubicBezTo>
                  <a:cubicBezTo>
                    <a:pt x="2089377" y="-148850"/>
                    <a:pt x="2023498" y="111294"/>
                    <a:pt x="2103435" y="0"/>
                  </a:cubicBezTo>
                  <a:cubicBezTo>
                    <a:pt x="2156132" y="-66605"/>
                    <a:pt x="2501252" y="438610"/>
                    <a:pt x="2614021" y="0"/>
                  </a:cubicBezTo>
                  <a:cubicBezTo>
                    <a:pt x="2763113" y="-348961"/>
                    <a:pt x="2742202" y="109862"/>
                    <a:pt x="2862596" y="0"/>
                  </a:cubicBezTo>
                  <a:cubicBezTo>
                    <a:pt x="2980503" y="-139295"/>
                    <a:pt x="3185592" y="19724"/>
                    <a:pt x="3373181" y="0"/>
                  </a:cubicBezTo>
                  <a:cubicBezTo>
                    <a:pt x="3559936" y="-18015"/>
                    <a:pt x="3416475" y="45446"/>
                    <a:pt x="3447082" y="0"/>
                  </a:cubicBezTo>
                  <a:cubicBezTo>
                    <a:pt x="3485626" y="-88276"/>
                    <a:pt x="3570079" y="107796"/>
                    <a:pt x="3695656" y="0"/>
                  </a:cubicBezTo>
                  <a:cubicBezTo>
                    <a:pt x="3803987" y="-130641"/>
                    <a:pt x="3876398" y="123666"/>
                    <a:pt x="3944231" y="0"/>
                  </a:cubicBezTo>
                  <a:cubicBezTo>
                    <a:pt x="4093715" y="-110475"/>
                    <a:pt x="4154981" y="328455"/>
                    <a:pt x="4454817" y="0"/>
                  </a:cubicBezTo>
                  <a:cubicBezTo>
                    <a:pt x="4652042" y="-313216"/>
                    <a:pt x="4504642" y="20510"/>
                    <a:pt x="4528717" y="0"/>
                  </a:cubicBezTo>
                  <a:cubicBezTo>
                    <a:pt x="4543573" y="-13759"/>
                    <a:pt x="4637053" y="1909"/>
                    <a:pt x="4689955" y="0"/>
                  </a:cubicBezTo>
                  <a:cubicBezTo>
                    <a:pt x="4745518" y="-52669"/>
                    <a:pt x="4921133" y="239904"/>
                    <a:pt x="5025866" y="0"/>
                  </a:cubicBezTo>
                  <a:cubicBezTo>
                    <a:pt x="5135957" y="-220357"/>
                    <a:pt x="5137515" y="86630"/>
                    <a:pt x="5187104" y="0"/>
                  </a:cubicBezTo>
                  <a:cubicBezTo>
                    <a:pt x="5250881" y="-84912"/>
                    <a:pt x="5243946" y="8993"/>
                    <a:pt x="5261004" y="0"/>
                  </a:cubicBezTo>
                  <a:cubicBezTo>
                    <a:pt x="5298179" y="-65265"/>
                    <a:pt x="5345251" y="140782"/>
                    <a:pt x="5509579" y="0"/>
                  </a:cubicBezTo>
                  <a:cubicBezTo>
                    <a:pt x="5626651" y="-186692"/>
                    <a:pt x="5607045" y="105674"/>
                    <a:pt x="5670817" y="0"/>
                  </a:cubicBezTo>
                  <a:cubicBezTo>
                    <a:pt x="5735403" y="-65399"/>
                    <a:pt x="5714207" y="44173"/>
                    <a:pt x="5744717" y="0"/>
                  </a:cubicBezTo>
                  <a:cubicBezTo>
                    <a:pt x="5775938" y="-86236"/>
                    <a:pt x="6044333" y="138170"/>
                    <a:pt x="6167966" y="0"/>
                  </a:cubicBezTo>
                  <a:cubicBezTo>
                    <a:pt x="6318304" y="-183650"/>
                    <a:pt x="6418922" y="38105"/>
                    <a:pt x="6503877" y="0"/>
                  </a:cubicBezTo>
                  <a:cubicBezTo>
                    <a:pt x="6632392" y="-23885"/>
                    <a:pt x="6747458" y="131991"/>
                    <a:pt x="6839789" y="0"/>
                  </a:cubicBezTo>
                  <a:cubicBezTo>
                    <a:pt x="6913841" y="-137495"/>
                    <a:pt x="7025175" y="95128"/>
                    <a:pt x="7088364" y="0"/>
                  </a:cubicBezTo>
                  <a:cubicBezTo>
                    <a:pt x="7148939" y="-96838"/>
                    <a:pt x="7265761" y="25418"/>
                    <a:pt x="7336939" y="0"/>
                  </a:cubicBezTo>
                  <a:cubicBezTo>
                    <a:pt x="7428774" y="-20236"/>
                    <a:pt x="7592185" y="98079"/>
                    <a:pt x="7760187" y="0"/>
                  </a:cubicBezTo>
                  <a:cubicBezTo>
                    <a:pt x="7923652" y="-136389"/>
                    <a:pt x="7888683" y="120404"/>
                    <a:pt x="8008762" y="0"/>
                  </a:cubicBezTo>
                  <a:cubicBezTo>
                    <a:pt x="8108398" y="-132095"/>
                    <a:pt x="8063724" y="30109"/>
                    <a:pt x="8082662" y="0"/>
                  </a:cubicBezTo>
                  <a:cubicBezTo>
                    <a:pt x="8066284" y="-26625"/>
                    <a:pt x="8270348" y="2425"/>
                    <a:pt x="8418574" y="0"/>
                  </a:cubicBezTo>
                  <a:cubicBezTo>
                    <a:pt x="8560232" y="-42362"/>
                    <a:pt x="8656048" y="11469"/>
                    <a:pt x="8835104" y="0"/>
                  </a:cubicBezTo>
                  <a:cubicBezTo>
                    <a:pt x="8869283" y="-11307"/>
                    <a:pt x="8913748" y="283939"/>
                    <a:pt x="8936507" y="600850"/>
                  </a:cubicBezTo>
                  <a:cubicBezTo>
                    <a:pt x="8960014" y="1065528"/>
                    <a:pt x="8909438" y="1384207"/>
                    <a:pt x="8936507" y="1730411"/>
                  </a:cubicBezTo>
                  <a:cubicBezTo>
                    <a:pt x="8921346" y="2001967"/>
                    <a:pt x="8912193" y="2737392"/>
                    <a:pt x="8936507" y="3004172"/>
                  </a:cubicBezTo>
                  <a:cubicBezTo>
                    <a:pt x="8938827" y="3278117"/>
                    <a:pt x="8888078" y="3634917"/>
                    <a:pt x="8835104" y="3605023"/>
                  </a:cubicBezTo>
                  <a:cubicBezTo>
                    <a:pt x="8611261" y="3929577"/>
                    <a:pt x="8452115" y="3387473"/>
                    <a:pt x="8324519" y="3605023"/>
                  </a:cubicBezTo>
                  <a:cubicBezTo>
                    <a:pt x="8182694" y="3837085"/>
                    <a:pt x="8036686" y="3537151"/>
                    <a:pt x="7813933" y="3605023"/>
                  </a:cubicBezTo>
                  <a:cubicBezTo>
                    <a:pt x="7572472" y="3722539"/>
                    <a:pt x="7697936" y="3464327"/>
                    <a:pt x="7565359" y="3605023"/>
                  </a:cubicBezTo>
                  <a:cubicBezTo>
                    <a:pt x="7458640" y="3739574"/>
                    <a:pt x="7304965" y="3531100"/>
                    <a:pt x="7229447" y="3605023"/>
                  </a:cubicBezTo>
                  <a:cubicBezTo>
                    <a:pt x="7147544" y="3675308"/>
                    <a:pt x="7166569" y="3585754"/>
                    <a:pt x="7155546" y="3605023"/>
                  </a:cubicBezTo>
                  <a:cubicBezTo>
                    <a:pt x="7156599" y="3663696"/>
                    <a:pt x="6987936" y="3498001"/>
                    <a:pt x="6819635" y="3605023"/>
                  </a:cubicBezTo>
                  <a:cubicBezTo>
                    <a:pt x="6658597" y="3707461"/>
                    <a:pt x="6765761" y="3574042"/>
                    <a:pt x="6745734" y="3605023"/>
                  </a:cubicBezTo>
                  <a:cubicBezTo>
                    <a:pt x="6716877" y="3648785"/>
                    <a:pt x="6702689" y="3572591"/>
                    <a:pt x="6671834" y="3605023"/>
                  </a:cubicBezTo>
                  <a:cubicBezTo>
                    <a:pt x="6631928" y="3655323"/>
                    <a:pt x="6329619" y="3536090"/>
                    <a:pt x="6161247" y="3605023"/>
                  </a:cubicBezTo>
                  <a:cubicBezTo>
                    <a:pt x="6021472" y="3655931"/>
                    <a:pt x="5879160" y="3531905"/>
                    <a:pt x="5737999" y="3605023"/>
                  </a:cubicBezTo>
                  <a:cubicBezTo>
                    <a:pt x="5578000" y="3663229"/>
                    <a:pt x="5507598" y="3518155"/>
                    <a:pt x="5402087" y="3605023"/>
                  </a:cubicBezTo>
                  <a:cubicBezTo>
                    <a:pt x="5291671" y="3645892"/>
                    <a:pt x="5124265" y="3395173"/>
                    <a:pt x="5066176" y="3605023"/>
                  </a:cubicBezTo>
                  <a:cubicBezTo>
                    <a:pt x="4960209" y="3823075"/>
                    <a:pt x="5012117" y="3568105"/>
                    <a:pt x="4992275" y="3605023"/>
                  </a:cubicBezTo>
                  <a:cubicBezTo>
                    <a:pt x="4965245" y="3656749"/>
                    <a:pt x="4946994" y="3602262"/>
                    <a:pt x="4918375" y="3605023"/>
                  </a:cubicBezTo>
                  <a:cubicBezTo>
                    <a:pt x="4885699" y="3612866"/>
                    <a:pt x="4858101" y="3572034"/>
                    <a:pt x="4844474" y="3605023"/>
                  </a:cubicBezTo>
                  <a:cubicBezTo>
                    <a:pt x="4827510" y="3652014"/>
                    <a:pt x="4793308" y="3574171"/>
                    <a:pt x="4770573" y="3605023"/>
                  </a:cubicBezTo>
                  <a:cubicBezTo>
                    <a:pt x="4724386" y="3652627"/>
                    <a:pt x="4466880" y="3529623"/>
                    <a:pt x="4259988" y="3605023"/>
                  </a:cubicBezTo>
                  <a:cubicBezTo>
                    <a:pt x="4057157" y="3679462"/>
                    <a:pt x="4114473" y="3539952"/>
                    <a:pt x="4011413" y="3605023"/>
                  </a:cubicBezTo>
                  <a:cubicBezTo>
                    <a:pt x="3917716" y="3681267"/>
                    <a:pt x="3904687" y="3561524"/>
                    <a:pt x="3850176" y="3605023"/>
                  </a:cubicBezTo>
                  <a:cubicBezTo>
                    <a:pt x="3776933" y="3634829"/>
                    <a:pt x="3714109" y="3596287"/>
                    <a:pt x="3601601" y="3605023"/>
                  </a:cubicBezTo>
                  <a:cubicBezTo>
                    <a:pt x="3487971" y="3596984"/>
                    <a:pt x="3263098" y="3464030"/>
                    <a:pt x="3178352" y="3605023"/>
                  </a:cubicBezTo>
                  <a:cubicBezTo>
                    <a:pt x="3072249" y="3731202"/>
                    <a:pt x="3087863" y="3549629"/>
                    <a:pt x="3017115" y="3605023"/>
                  </a:cubicBezTo>
                  <a:cubicBezTo>
                    <a:pt x="2869391" y="3655954"/>
                    <a:pt x="2703390" y="3395934"/>
                    <a:pt x="2593866" y="3605023"/>
                  </a:cubicBezTo>
                  <a:cubicBezTo>
                    <a:pt x="2442479" y="3914216"/>
                    <a:pt x="2429824" y="3513317"/>
                    <a:pt x="2345292" y="3605023"/>
                  </a:cubicBezTo>
                  <a:cubicBezTo>
                    <a:pt x="2257907" y="3681946"/>
                    <a:pt x="2291984" y="3598570"/>
                    <a:pt x="2271391" y="3605023"/>
                  </a:cubicBezTo>
                  <a:cubicBezTo>
                    <a:pt x="2263760" y="3604556"/>
                    <a:pt x="2037396" y="3271851"/>
                    <a:pt x="1760805" y="3605023"/>
                  </a:cubicBezTo>
                  <a:cubicBezTo>
                    <a:pt x="1520585" y="3967530"/>
                    <a:pt x="1579868" y="3577794"/>
                    <a:pt x="1512230" y="3605023"/>
                  </a:cubicBezTo>
                  <a:cubicBezTo>
                    <a:pt x="1455057" y="3581035"/>
                    <a:pt x="1231728" y="3372609"/>
                    <a:pt x="1088982" y="3605023"/>
                  </a:cubicBezTo>
                  <a:cubicBezTo>
                    <a:pt x="991632" y="3797209"/>
                    <a:pt x="808186" y="3400836"/>
                    <a:pt x="578396" y="3605023"/>
                  </a:cubicBezTo>
                  <a:cubicBezTo>
                    <a:pt x="427801" y="3821003"/>
                    <a:pt x="191358" y="3457140"/>
                    <a:pt x="101402" y="3605023"/>
                  </a:cubicBezTo>
                  <a:cubicBezTo>
                    <a:pt x="80826" y="3590197"/>
                    <a:pt x="44969" y="3347435"/>
                    <a:pt x="0" y="3004172"/>
                  </a:cubicBezTo>
                  <a:cubicBezTo>
                    <a:pt x="-14406" y="2548547"/>
                    <a:pt x="16023" y="2361864"/>
                    <a:pt x="0" y="1754445"/>
                  </a:cubicBezTo>
                  <a:cubicBezTo>
                    <a:pt x="17476" y="1253793"/>
                    <a:pt x="590" y="930866"/>
                    <a:pt x="0" y="600850"/>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5863814"/>
                        <a:gd name="connsiteY0" fmla="*/ 180006 h 1080012"/>
                        <a:gd name="connsiteX1" fmla="*/ 180006 w 15863814"/>
                        <a:gd name="connsiteY1" fmla="*/ 0 h 1080012"/>
                        <a:gd name="connsiteX2" fmla="*/ 311192 w 15863814"/>
                        <a:gd name="connsiteY2" fmla="*/ 0 h 1080012"/>
                        <a:gd name="connsiteX3" fmla="*/ 1217568 w 15863814"/>
                        <a:gd name="connsiteY3" fmla="*/ 0 h 1080012"/>
                        <a:gd name="connsiteX4" fmla="*/ 1658830 w 15863814"/>
                        <a:gd name="connsiteY4" fmla="*/ 0 h 1080012"/>
                        <a:gd name="connsiteX5" fmla="*/ 2410168 w 15863814"/>
                        <a:gd name="connsiteY5" fmla="*/ 0 h 1080012"/>
                        <a:gd name="connsiteX6" fmla="*/ 2851430 w 15863814"/>
                        <a:gd name="connsiteY6" fmla="*/ 0 h 1080012"/>
                        <a:gd name="connsiteX7" fmla="*/ 3447730 w 15863814"/>
                        <a:gd name="connsiteY7" fmla="*/ 0 h 1080012"/>
                        <a:gd name="connsiteX8" fmla="*/ 3733954 w 15863814"/>
                        <a:gd name="connsiteY8" fmla="*/ 0 h 1080012"/>
                        <a:gd name="connsiteX9" fmla="*/ 4640331 w 15863814"/>
                        <a:gd name="connsiteY9" fmla="*/ 0 h 1080012"/>
                        <a:gd name="connsiteX10" fmla="*/ 5081593 w 15863814"/>
                        <a:gd name="connsiteY10" fmla="*/ 0 h 1080012"/>
                        <a:gd name="connsiteX11" fmla="*/ 5987969 w 15863814"/>
                        <a:gd name="connsiteY11" fmla="*/ 0 h 1080012"/>
                        <a:gd name="connsiteX12" fmla="*/ 6119155 w 15863814"/>
                        <a:gd name="connsiteY12" fmla="*/ 0 h 1080012"/>
                        <a:gd name="connsiteX13" fmla="*/ 6560417 w 15863814"/>
                        <a:gd name="connsiteY13" fmla="*/ 0 h 1080012"/>
                        <a:gd name="connsiteX14" fmla="*/ 7001679 w 15863814"/>
                        <a:gd name="connsiteY14" fmla="*/ 0 h 1080012"/>
                        <a:gd name="connsiteX15" fmla="*/ 7908055 w 15863814"/>
                        <a:gd name="connsiteY15" fmla="*/ 0 h 1080012"/>
                        <a:gd name="connsiteX16" fmla="*/ 8039241 w 15863814"/>
                        <a:gd name="connsiteY16" fmla="*/ 0 h 1080012"/>
                        <a:gd name="connsiteX17" fmla="*/ 8325465 w 15863814"/>
                        <a:gd name="connsiteY17" fmla="*/ 0 h 1080012"/>
                        <a:gd name="connsiteX18" fmla="*/ 8921765 w 15863814"/>
                        <a:gd name="connsiteY18" fmla="*/ 0 h 1080012"/>
                        <a:gd name="connsiteX19" fmla="*/ 9207989 w 15863814"/>
                        <a:gd name="connsiteY19" fmla="*/ 0 h 1080012"/>
                        <a:gd name="connsiteX20" fmla="*/ 9339175 w 15863814"/>
                        <a:gd name="connsiteY20" fmla="*/ 0 h 1080012"/>
                        <a:gd name="connsiteX21" fmla="*/ 9780437 w 15863814"/>
                        <a:gd name="connsiteY21" fmla="*/ 0 h 1080012"/>
                        <a:gd name="connsiteX22" fmla="*/ 10066661 w 15863814"/>
                        <a:gd name="connsiteY22" fmla="*/ 0 h 1080012"/>
                        <a:gd name="connsiteX23" fmla="*/ 10197847 w 15863814"/>
                        <a:gd name="connsiteY23" fmla="*/ 0 h 1080012"/>
                        <a:gd name="connsiteX24" fmla="*/ 10949185 w 15863814"/>
                        <a:gd name="connsiteY24" fmla="*/ 0 h 1080012"/>
                        <a:gd name="connsiteX25" fmla="*/ 11545485 w 15863814"/>
                        <a:gd name="connsiteY25" fmla="*/ 0 h 1080012"/>
                        <a:gd name="connsiteX26" fmla="*/ 12141786 w 15863814"/>
                        <a:gd name="connsiteY26" fmla="*/ 0 h 1080012"/>
                        <a:gd name="connsiteX27" fmla="*/ 12583048 w 15863814"/>
                        <a:gd name="connsiteY27" fmla="*/ 0 h 1080012"/>
                        <a:gd name="connsiteX28" fmla="*/ 13024310 w 15863814"/>
                        <a:gd name="connsiteY28" fmla="*/ 0 h 1080012"/>
                        <a:gd name="connsiteX29" fmla="*/ 13775648 w 15863814"/>
                        <a:gd name="connsiteY29" fmla="*/ 0 h 1080012"/>
                        <a:gd name="connsiteX30" fmla="*/ 14216910 w 15863814"/>
                        <a:gd name="connsiteY30" fmla="*/ 0 h 1080012"/>
                        <a:gd name="connsiteX31" fmla="*/ 14348096 w 15863814"/>
                        <a:gd name="connsiteY31" fmla="*/ 0 h 1080012"/>
                        <a:gd name="connsiteX32" fmla="*/ 14944396 w 15863814"/>
                        <a:gd name="connsiteY32" fmla="*/ 0 h 1080012"/>
                        <a:gd name="connsiteX33" fmla="*/ 15683808 w 15863814"/>
                        <a:gd name="connsiteY33" fmla="*/ 0 h 1080012"/>
                        <a:gd name="connsiteX34" fmla="*/ 15863814 w 15863814"/>
                        <a:gd name="connsiteY34" fmla="*/ 180006 h 1080012"/>
                        <a:gd name="connsiteX35" fmla="*/ 15863814 w 15863814"/>
                        <a:gd name="connsiteY35" fmla="*/ 518406 h 1080012"/>
                        <a:gd name="connsiteX36" fmla="*/ 15863814 w 15863814"/>
                        <a:gd name="connsiteY36" fmla="*/ 900006 h 1080012"/>
                        <a:gd name="connsiteX37" fmla="*/ 15683808 w 15863814"/>
                        <a:gd name="connsiteY37" fmla="*/ 1080012 h 1080012"/>
                        <a:gd name="connsiteX38" fmla="*/ 14777432 w 15863814"/>
                        <a:gd name="connsiteY38" fmla="*/ 1080012 h 1080012"/>
                        <a:gd name="connsiteX39" fmla="*/ 13871056 w 15863814"/>
                        <a:gd name="connsiteY39" fmla="*/ 1080012 h 1080012"/>
                        <a:gd name="connsiteX40" fmla="*/ 13429794 w 15863814"/>
                        <a:gd name="connsiteY40" fmla="*/ 1080012 h 1080012"/>
                        <a:gd name="connsiteX41" fmla="*/ 12833494 w 15863814"/>
                        <a:gd name="connsiteY41" fmla="*/ 1080012 h 1080012"/>
                        <a:gd name="connsiteX42" fmla="*/ 12702308 w 15863814"/>
                        <a:gd name="connsiteY42" fmla="*/ 1080012 h 1080012"/>
                        <a:gd name="connsiteX43" fmla="*/ 12106008 w 15863814"/>
                        <a:gd name="connsiteY43" fmla="*/ 1080012 h 1080012"/>
                        <a:gd name="connsiteX44" fmla="*/ 11974822 w 15863814"/>
                        <a:gd name="connsiteY44" fmla="*/ 1080012 h 1080012"/>
                        <a:gd name="connsiteX45" fmla="*/ 11843636 w 15863814"/>
                        <a:gd name="connsiteY45" fmla="*/ 1080012 h 1080012"/>
                        <a:gd name="connsiteX46" fmla="*/ 10937259 w 15863814"/>
                        <a:gd name="connsiteY46" fmla="*/ 1080012 h 1080012"/>
                        <a:gd name="connsiteX47" fmla="*/ 10185921 w 15863814"/>
                        <a:gd name="connsiteY47" fmla="*/ 1080012 h 1080012"/>
                        <a:gd name="connsiteX48" fmla="*/ 9589621 w 15863814"/>
                        <a:gd name="connsiteY48" fmla="*/ 1080012 h 1080012"/>
                        <a:gd name="connsiteX49" fmla="*/ 8993321 w 15863814"/>
                        <a:gd name="connsiteY49" fmla="*/ 1080012 h 1080012"/>
                        <a:gd name="connsiteX50" fmla="*/ 8862135 w 15863814"/>
                        <a:gd name="connsiteY50" fmla="*/ 1080012 h 1080012"/>
                        <a:gd name="connsiteX51" fmla="*/ 8730949 w 15863814"/>
                        <a:gd name="connsiteY51" fmla="*/ 1080012 h 1080012"/>
                        <a:gd name="connsiteX52" fmla="*/ 8599763 w 15863814"/>
                        <a:gd name="connsiteY52" fmla="*/ 1080012 h 1080012"/>
                        <a:gd name="connsiteX53" fmla="*/ 8468577 w 15863814"/>
                        <a:gd name="connsiteY53" fmla="*/ 1080012 h 1080012"/>
                        <a:gd name="connsiteX54" fmla="*/ 7562201 w 15863814"/>
                        <a:gd name="connsiteY54" fmla="*/ 1080012 h 1080012"/>
                        <a:gd name="connsiteX55" fmla="*/ 7120939 w 15863814"/>
                        <a:gd name="connsiteY55" fmla="*/ 1080012 h 1080012"/>
                        <a:gd name="connsiteX56" fmla="*/ 6834715 w 15863814"/>
                        <a:gd name="connsiteY56" fmla="*/ 1080012 h 1080012"/>
                        <a:gd name="connsiteX57" fmla="*/ 6393453 w 15863814"/>
                        <a:gd name="connsiteY57" fmla="*/ 1080012 h 1080012"/>
                        <a:gd name="connsiteX58" fmla="*/ 5642115 w 15863814"/>
                        <a:gd name="connsiteY58" fmla="*/ 1080012 h 1080012"/>
                        <a:gd name="connsiteX59" fmla="*/ 5355891 w 15863814"/>
                        <a:gd name="connsiteY59" fmla="*/ 1080012 h 1080012"/>
                        <a:gd name="connsiteX60" fmla="*/ 4604553 w 15863814"/>
                        <a:gd name="connsiteY60" fmla="*/ 1080012 h 1080012"/>
                        <a:gd name="connsiteX61" fmla="*/ 4163291 w 15863814"/>
                        <a:gd name="connsiteY61" fmla="*/ 1080012 h 1080012"/>
                        <a:gd name="connsiteX62" fmla="*/ 4032104 w 15863814"/>
                        <a:gd name="connsiteY62" fmla="*/ 1080012 h 1080012"/>
                        <a:gd name="connsiteX63" fmla="*/ 3125728 w 15863814"/>
                        <a:gd name="connsiteY63" fmla="*/ 1080012 h 1080012"/>
                        <a:gd name="connsiteX64" fmla="*/ 2684466 w 15863814"/>
                        <a:gd name="connsiteY64" fmla="*/ 1080012 h 1080012"/>
                        <a:gd name="connsiteX65" fmla="*/ 1933128 w 15863814"/>
                        <a:gd name="connsiteY65" fmla="*/ 1080012 h 1080012"/>
                        <a:gd name="connsiteX66" fmla="*/ 1026752 w 15863814"/>
                        <a:gd name="connsiteY66" fmla="*/ 1080012 h 1080012"/>
                        <a:gd name="connsiteX67" fmla="*/ 180006 w 15863814"/>
                        <a:gd name="connsiteY67" fmla="*/ 1080012 h 1080012"/>
                        <a:gd name="connsiteX68" fmla="*/ 0 w 15863814"/>
                        <a:gd name="connsiteY68" fmla="*/ 900006 h 1080012"/>
                        <a:gd name="connsiteX69" fmla="*/ 0 w 15863814"/>
                        <a:gd name="connsiteY69" fmla="*/ 525606 h 1080012"/>
                        <a:gd name="connsiteX70" fmla="*/ 0 w 15863814"/>
                        <a:gd name="connsiteY70" fmla="*/ 180006 h 108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863814" h="1080012" fill="none" extrusionOk="0">
                          <a:moveTo>
                            <a:pt x="0" y="180006"/>
                          </a:moveTo>
                          <a:cubicBezTo>
                            <a:pt x="-147" y="77950"/>
                            <a:pt x="72923" y="16311"/>
                            <a:pt x="180006" y="0"/>
                          </a:cubicBezTo>
                          <a:cubicBezTo>
                            <a:pt x="234497" y="-2090"/>
                            <a:pt x="262813" y="2851"/>
                            <a:pt x="311192" y="0"/>
                          </a:cubicBezTo>
                          <a:cubicBezTo>
                            <a:pt x="359571" y="-2851"/>
                            <a:pt x="883186" y="92657"/>
                            <a:pt x="1217568" y="0"/>
                          </a:cubicBezTo>
                          <a:cubicBezTo>
                            <a:pt x="1551950" y="-92657"/>
                            <a:pt x="1520993" y="22873"/>
                            <a:pt x="1658830" y="0"/>
                          </a:cubicBezTo>
                          <a:cubicBezTo>
                            <a:pt x="1796667" y="-22873"/>
                            <a:pt x="2164469" y="37277"/>
                            <a:pt x="2410168" y="0"/>
                          </a:cubicBezTo>
                          <a:cubicBezTo>
                            <a:pt x="2655867" y="-37277"/>
                            <a:pt x="2729446" y="20033"/>
                            <a:pt x="2851430" y="0"/>
                          </a:cubicBezTo>
                          <a:cubicBezTo>
                            <a:pt x="2973414" y="-20033"/>
                            <a:pt x="3179864" y="48614"/>
                            <a:pt x="3447730" y="0"/>
                          </a:cubicBezTo>
                          <a:cubicBezTo>
                            <a:pt x="3715596" y="-48614"/>
                            <a:pt x="3642645" y="30175"/>
                            <a:pt x="3733954" y="0"/>
                          </a:cubicBezTo>
                          <a:cubicBezTo>
                            <a:pt x="3825263" y="-30175"/>
                            <a:pt x="4346360" y="104837"/>
                            <a:pt x="4640331" y="0"/>
                          </a:cubicBezTo>
                          <a:cubicBezTo>
                            <a:pt x="4934302" y="-104837"/>
                            <a:pt x="4863178" y="31147"/>
                            <a:pt x="5081593" y="0"/>
                          </a:cubicBezTo>
                          <a:cubicBezTo>
                            <a:pt x="5300008" y="-31147"/>
                            <a:pt x="5665952" y="6470"/>
                            <a:pt x="5987969" y="0"/>
                          </a:cubicBezTo>
                          <a:cubicBezTo>
                            <a:pt x="6309986" y="-6470"/>
                            <a:pt x="6066282" y="13129"/>
                            <a:pt x="6119155" y="0"/>
                          </a:cubicBezTo>
                          <a:cubicBezTo>
                            <a:pt x="6172028" y="-13129"/>
                            <a:pt x="6376266" y="39629"/>
                            <a:pt x="6560417" y="0"/>
                          </a:cubicBezTo>
                          <a:cubicBezTo>
                            <a:pt x="6744568" y="-39629"/>
                            <a:pt x="6878132" y="30391"/>
                            <a:pt x="7001679" y="0"/>
                          </a:cubicBezTo>
                          <a:cubicBezTo>
                            <a:pt x="7125226" y="-30391"/>
                            <a:pt x="7563334" y="92142"/>
                            <a:pt x="7908055" y="0"/>
                          </a:cubicBezTo>
                          <a:cubicBezTo>
                            <a:pt x="8252776" y="-92142"/>
                            <a:pt x="8001974" y="8526"/>
                            <a:pt x="8039241" y="0"/>
                          </a:cubicBezTo>
                          <a:cubicBezTo>
                            <a:pt x="8076508" y="-8526"/>
                            <a:pt x="8233324" y="3583"/>
                            <a:pt x="8325465" y="0"/>
                          </a:cubicBezTo>
                          <a:cubicBezTo>
                            <a:pt x="8417606" y="-3583"/>
                            <a:pt x="8711489" y="66268"/>
                            <a:pt x="8921765" y="0"/>
                          </a:cubicBezTo>
                          <a:cubicBezTo>
                            <a:pt x="9132041" y="-66268"/>
                            <a:pt x="9101870" y="25294"/>
                            <a:pt x="9207989" y="0"/>
                          </a:cubicBezTo>
                          <a:cubicBezTo>
                            <a:pt x="9314108" y="-25294"/>
                            <a:pt x="9301755" y="2439"/>
                            <a:pt x="9339175" y="0"/>
                          </a:cubicBezTo>
                          <a:cubicBezTo>
                            <a:pt x="9376595" y="-2439"/>
                            <a:pt x="9575825" y="50317"/>
                            <a:pt x="9780437" y="0"/>
                          </a:cubicBezTo>
                          <a:cubicBezTo>
                            <a:pt x="9985049" y="-50317"/>
                            <a:pt x="9960355" y="23649"/>
                            <a:pt x="10066661" y="0"/>
                          </a:cubicBezTo>
                          <a:cubicBezTo>
                            <a:pt x="10172967" y="-23649"/>
                            <a:pt x="10146730" y="15713"/>
                            <a:pt x="10197847" y="0"/>
                          </a:cubicBezTo>
                          <a:cubicBezTo>
                            <a:pt x="10248964" y="-15713"/>
                            <a:pt x="10726066" y="51136"/>
                            <a:pt x="10949185" y="0"/>
                          </a:cubicBezTo>
                          <a:cubicBezTo>
                            <a:pt x="11172304" y="-51136"/>
                            <a:pt x="11361325" y="16227"/>
                            <a:pt x="11545485" y="0"/>
                          </a:cubicBezTo>
                          <a:cubicBezTo>
                            <a:pt x="11729645" y="-16227"/>
                            <a:pt x="12020897" y="34548"/>
                            <a:pt x="12141786" y="0"/>
                          </a:cubicBezTo>
                          <a:cubicBezTo>
                            <a:pt x="12262675" y="-34548"/>
                            <a:pt x="12468457" y="30499"/>
                            <a:pt x="12583048" y="0"/>
                          </a:cubicBezTo>
                          <a:cubicBezTo>
                            <a:pt x="12697639" y="-30499"/>
                            <a:pt x="12891754" y="6903"/>
                            <a:pt x="13024310" y="0"/>
                          </a:cubicBezTo>
                          <a:cubicBezTo>
                            <a:pt x="13156866" y="-6903"/>
                            <a:pt x="13512338" y="37057"/>
                            <a:pt x="13775648" y="0"/>
                          </a:cubicBezTo>
                          <a:cubicBezTo>
                            <a:pt x="14038958" y="-37057"/>
                            <a:pt x="14033255" y="38692"/>
                            <a:pt x="14216910" y="0"/>
                          </a:cubicBezTo>
                          <a:cubicBezTo>
                            <a:pt x="14400565" y="-38692"/>
                            <a:pt x="14318165" y="11780"/>
                            <a:pt x="14348096" y="0"/>
                          </a:cubicBezTo>
                          <a:cubicBezTo>
                            <a:pt x="14378027" y="-11780"/>
                            <a:pt x="14703314" y="12786"/>
                            <a:pt x="14944396" y="0"/>
                          </a:cubicBezTo>
                          <a:cubicBezTo>
                            <a:pt x="15185478" y="-12786"/>
                            <a:pt x="15320433" y="2090"/>
                            <a:pt x="15683808" y="0"/>
                          </a:cubicBezTo>
                          <a:cubicBezTo>
                            <a:pt x="15788300" y="1920"/>
                            <a:pt x="15861636" y="83998"/>
                            <a:pt x="15863814" y="180006"/>
                          </a:cubicBezTo>
                          <a:cubicBezTo>
                            <a:pt x="15886196" y="321522"/>
                            <a:pt x="15858778" y="432246"/>
                            <a:pt x="15863814" y="518406"/>
                          </a:cubicBezTo>
                          <a:cubicBezTo>
                            <a:pt x="15868850" y="604566"/>
                            <a:pt x="15832731" y="816976"/>
                            <a:pt x="15863814" y="900006"/>
                          </a:cubicBezTo>
                          <a:cubicBezTo>
                            <a:pt x="15879707" y="986714"/>
                            <a:pt x="15773467" y="1087805"/>
                            <a:pt x="15683808" y="1080012"/>
                          </a:cubicBezTo>
                          <a:cubicBezTo>
                            <a:pt x="15393015" y="1171930"/>
                            <a:pt x="15089883" y="997431"/>
                            <a:pt x="14777432" y="1080012"/>
                          </a:cubicBezTo>
                          <a:cubicBezTo>
                            <a:pt x="14464981" y="1162593"/>
                            <a:pt x="14289745" y="1048005"/>
                            <a:pt x="13871056" y="1080012"/>
                          </a:cubicBezTo>
                          <a:cubicBezTo>
                            <a:pt x="13452367" y="1112019"/>
                            <a:pt x="13614855" y="1040096"/>
                            <a:pt x="13429794" y="1080012"/>
                          </a:cubicBezTo>
                          <a:cubicBezTo>
                            <a:pt x="13244733" y="1119928"/>
                            <a:pt x="12987766" y="1058590"/>
                            <a:pt x="12833494" y="1080012"/>
                          </a:cubicBezTo>
                          <a:cubicBezTo>
                            <a:pt x="12679222" y="1101434"/>
                            <a:pt x="12730967" y="1075433"/>
                            <a:pt x="12702308" y="1080012"/>
                          </a:cubicBezTo>
                          <a:cubicBezTo>
                            <a:pt x="12673649" y="1084591"/>
                            <a:pt x="12389413" y="1047435"/>
                            <a:pt x="12106008" y="1080012"/>
                          </a:cubicBezTo>
                          <a:cubicBezTo>
                            <a:pt x="11822603" y="1112589"/>
                            <a:pt x="12023758" y="1067190"/>
                            <a:pt x="11974822" y="1080012"/>
                          </a:cubicBezTo>
                          <a:cubicBezTo>
                            <a:pt x="11925886" y="1092834"/>
                            <a:pt x="11904833" y="1064948"/>
                            <a:pt x="11843636" y="1080012"/>
                          </a:cubicBezTo>
                          <a:cubicBezTo>
                            <a:pt x="11782439" y="1095076"/>
                            <a:pt x="11181716" y="1066378"/>
                            <a:pt x="10937259" y="1080012"/>
                          </a:cubicBezTo>
                          <a:cubicBezTo>
                            <a:pt x="10692802" y="1093646"/>
                            <a:pt x="10448850" y="1062578"/>
                            <a:pt x="10185921" y="1080012"/>
                          </a:cubicBezTo>
                          <a:cubicBezTo>
                            <a:pt x="9922992" y="1097446"/>
                            <a:pt x="9739431" y="1060851"/>
                            <a:pt x="9589621" y="1080012"/>
                          </a:cubicBezTo>
                          <a:cubicBezTo>
                            <a:pt x="9439811" y="1099173"/>
                            <a:pt x="9160377" y="1012730"/>
                            <a:pt x="8993321" y="1080012"/>
                          </a:cubicBezTo>
                          <a:cubicBezTo>
                            <a:pt x="8826265" y="1147294"/>
                            <a:pt x="8908051" y="1064419"/>
                            <a:pt x="8862135" y="1080012"/>
                          </a:cubicBezTo>
                          <a:cubicBezTo>
                            <a:pt x="8816219" y="1095605"/>
                            <a:pt x="8788585" y="1076546"/>
                            <a:pt x="8730949" y="1080012"/>
                          </a:cubicBezTo>
                          <a:cubicBezTo>
                            <a:pt x="8673313" y="1083478"/>
                            <a:pt x="8630117" y="1067916"/>
                            <a:pt x="8599763" y="1080012"/>
                          </a:cubicBezTo>
                          <a:cubicBezTo>
                            <a:pt x="8569409" y="1092108"/>
                            <a:pt x="8530135" y="1071298"/>
                            <a:pt x="8468577" y="1080012"/>
                          </a:cubicBezTo>
                          <a:cubicBezTo>
                            <a:pt x="8407019" y="1088726"/>
                            <a:pt x="7906981" y="1063507"/>
                            <a:pt x="7562201" y="1080012"/>
                          </a:cubicBezTo>
                          <a:cubicBezTo>
                            <a:pt x="7217421" y="1096517"/>
                            <a:pt x="7299767" y="1062289"/>
                            <a:pt x="7120939" y="1080012"/>
                          </a:cubicBezTo>
                          <a:cubicBezTo>
                            <a:pt x="6942111" y="1097735"/>
                            <a:pt x="6942587" y="1067843"/>
                            <a:pt x="6834715" y="1080012"/>
                          </a:cubicBezTo>
                          <a:cubicBezTo>
                            <a:pt x="6726843" y="1092181"/>
                            <a:pt x="6586422" y="1077895"/>
                            <a:pt x="6393453" y="1080012"/>
                          </a:cubicBezTo>
                          <a:cubicBezTo>
                            <a:pt x="6200484" y="1082129"/>
                            <a:pt x="5817333" y="1036716"/>
                            <a:pt x="5642115" y="1080012"/>
                          </a:cubicBezTo>
                          <a:cubicBezTo>
                            <a:pt x="5466897" y="1123308"/>
                            <a:pt x="5481197" y="1068406"/>
                            <a:pt x="5355891" y="1080012"/>
                          </a:cubicBezTo>
                          <a:cubicBezTo>
                            <a:pt x="5230585" y="1091618"/>
                            <a:pt x="4897794" y="993090"/>
                            <a:pt x="4604553" y="1080012"/>
                          </a:cubicBezTo>
                          <a:cubicBezTo>
                            <a:pt x="4311312" y="1166934"/>
                            <a:pt x="4313612" y="1056470"/>
                            <a:pt x="4163291" y="1080012"/>
                          </a:cubicBezTo>
                          <a:cubicBezTo>
                            <a:pt x="4012970" y="1103554"/>
                            <a:pt x="4076401" y="1078967"/>
                            <a:pt x="4032104" y="1080012"/>
                          </a:cubicBezTo>
                          <a:cubicBezTo>
                            <a:pt x="3987807" y="1081057"/>
                            <a:pt x="3525525" y="972393"/>
                            <a:pt x="3125728" y="1080012"/>
                          </a:cubicBezTo>
                          <a:cubicBezTo>
                            <a:pt x="2725931" y="1187631"/>
                            <a:pt x="2818849" y="1066855"/>
                            <a:pt x="2684466" y="1080012"/>
                          </a:cubicBezTo>
                          <a:cubicBezTo>
                            <a:pt x="2550083" y="1093169"/>
                            <a:pt x="2164713" y="1015562"/>
                            <a:pt x="1933128" y="1080012"/>
                          </a:cubicBezTo>
                          <a:cubicBezTo>
                            <a:pt x="1701543" y="1144462"/>
                            <a:pt x="1331941" y="1017150"/>
                            <a:pt x="1026752" y="1080012"/>
                          </a:cubicBezTo>
                          <a:cubicBezTo>
                            <a:pt x="721563" y="1142874"/>
                            <a:pt x="390723" y="1016301"/>
                            <a:pt x="180006" y="1080012"/>
                          </a:cubicBezTo>
                          <a:cubicBezTo>
                            <a:pt x="78561" y="1078153"/>
                            <a:pt x="21010" y="1002363"/>
                            <a:pt x="0" y="900006"/>
                          </a:cubicBezTo>
                          <a:cubicBezTo>
                            <a:pt x="-3223" y="750956"/>
                            <a:pt x="19215" y="692812"/>
                            <a:pt x="0" y="525606"/>
                          </a:cubicBezTo>
                          <a:cubicBezTo>
                            <a:pt x="-19215" y="358400"/>
                            <a:pt x="30237" y="285254"/>
                            <a:pt x="0" y="180006"/>
                          </a:cubicBezTo>
                          <a:close/>
                        </a:path>
                        <a:path w="15863814" h="1080012" stroke="0" extrusionOk="0">
                          <a:moveTo>
                            <a:pt x="0" y="180006"/>
                          </a:moveTo>
                          <a:cubicBezTo>
                            <a:pt x="9302" y="83127"/>
                            <a:pt x="87286" y="13948"/>
                            <a:pt x="180006" y="0"/>
                          </a:cubicBezTo>
                          <a:cubicBezTo>
                            <a:pt x="382043" y="-93204"/>
                            <a:pt x="717564" y="10270"/>
                            <a:pt x="1086382" y="0"/>
                          </a:cubicBezTo>
                          <a:cubicBezTo>
                            <a:pt x="1455200" y="-10270"/>
                            <a:pt x="1172274" y="8395"/>
                            <a:pt x="1217568" y="0"/>
                          </a:cubicBezTo>
                          <a:cubicBezTo>
                            <a:pt x="1262862" y="-8395"/>
                            <a:pt x="1639149" y="38193"/>
                            <a:pt x="1968906" y="0"/>
                          </a:cubicBezTo>
                          <a:cubicBezTo>
                            <a:pt x="2298663" y="-38193"/>
                            <a:pt x="2170806" y="2331"/>
                            <a:pt x="2255130" y="0"/>
                          </a:cubicBezTo>
                          <a:cubicBezTo>
                            <a:pt x="2339454" y="-2331"/>
                            <a:pt x="2810563" y="3605"/>
                            <a:pt x="3161506" y="0"/>
                          </a:cubicBezTo>
                          <a:cubicBezTo>
                            <a:pt x="3512449" y="-3605"/>
                            <a:pt x="3865032" y="26777"/>
                            <a:pt x="4067883" y="0"/>
                          </a:cubicBezTo>
                          <a:cubicBezTo>
                            <a:pt x="4270734" y="-26777"/>
                            <a:pt x="4258522" y="996"/>
                            <a:pt x="4354107" y="0"/>
                          </a:cubicBezTo>
                          <a:cubicBezTo>
                            <a:pt x="4449692" y="-996"/>
                            <a:pt x="4716434" y="64184"/>
                            <a:pt x="4950407" y="0"/>
                          </a:cubicBezTo>
                          <a:cubicBezTo>
                            <a:pt x="5184380" y="-64184"/>
                            <a:pt x="5507269" y="61916"/>
                            <a:pt x="5856783" y="0"/>
                          </a:cubicBezTo>
                          <a:cubicBezTo>
                            <a:pt x="6206297" y="-61916"/>
                            <a:pt x="6085516" y="18009"/>
                            <a:pt x="6143007" y="0"/>
                          </a:cubicBezTo>
                          <a:cubicBezTo>
                            <a:pt x="6200498" y="-18009"/>
                            <a:pt x="6453897" y="46886"/>
                            <a:pt x="6584269" y="0"/>
                          </a:cubicBezTo>
                          <a:cubicBezTo>
                            <a:pt x="6714641" y="-46886"/>
                            <a:pt x="7144938" y="62137"/>
                            <a:pt x="7490645" y="0"/>
                          </a:cubicBezTo>
                          <a:cubicBezTo>
                            <a:pt x="7836352" y="-62137"/>
                            <a:pt x="7823764" y="19519"/>
                            <a:pt x="7931907" y="0"/>
                          </a:cubicBezTo>
                          <a:cubicBezTo>
                            <a:pt x="8040050" y="-19519"/>
                            <a:pt x="8468754" y="39609"/>
                            <a:pt x="8683245" y="0"/>
                          </a:cubicBezTo>
                          <a:cubicBezTo>
                            <a:pt x="8897736" y="-39609"/>
                            <a:pt x="9094548" y="29809"/>
                            <a:pt x="9279545" y="0"/>
                          </a:cubicBezTo>
                          <a:cubicBezTo>
                            <a:pt x="9464542" y="-29809"/>
                            <a:pt x="9678141" y="32749"/>
                            <a:pt x="9875845" y="0"/>
                          </a:cubicBezTo>
                          <a:cubicBezTo>
                            <a:pt x="10073549" y="-32749"/>
                            <a:pt x="10433758" y="47459"/>
                            <a:pt x="10627183" y="0"/>
                          </a:cubicBezTo>
                          <a:cubicBezTo>
                            <a:pt x="10820608" y="-47459"/>
                            <a:pt x="10977621" y="63009"/>
                            <a:pt x="11223483" y="0"/>
                          </a:cubicBezTo>
                          <a:cubicBezTo>
                            <a:pt x="11469345" y="-63009"/>
                            <a:pt x="11502542" y="27250"/>
                            <a:pt x="11664745" y="0"/>
                          </a:cubicBezTo>
                          <a:cubicBezTo>
                            <a:pt x="11826948" y="-27250"/>
                            <a:pt x="11766985" y="12753"/>
                            <a:pt x="11795931" y="0"/>
                          </a:cubicBezTo>
                          <a:cubicBezTo>
                            <a:pt x="11824877" y="-12753"/>
                            <a:pt x="12084600" y="11341"/>
                            <a:pt x="12237194" y="0"/>
                          </a:cubicBezTo>
                          <a:cubicBezTo>
                            <a:pt x="12389788" y="-11341"/>
                            <a:pt x="12648858" y="48028"/>
                            <a:pt x="12833494" y="0"/>
                          </a:cubicBezTo>
                          <a:cubicBezTo>
                            <a:pt x="13018130" y="-48028"/>
                            <a:pt x="12906098" y="11896"/>
                            <a:pt x="12964680" y="0"/>
                          </a:cubicBezTo>
                          <a:cubicBezTo>
                            <a:pt x="13023262" y="-11896"/>
                            <a:pt x="13287871" y="35578"/>
                            <a:pt x="13405942" y="0"/>
                          </a:cubicBezTo>
                          <a:cubicBezTo>
                            <a:pt x="13524013" y="-35578"/>
                            <a:pt x="13891677" y="88497"/>
                            <a:pt x="14312318" y="0"/>
                          </a:cubicBezTo>
                          <a:cubicBezTo>
                            <a:pt x="14732959" y="-88497"/>
                            <a:pt x="15129354" y="161958"/>
                            <a:pt x="15683808" y="0"/>
                          </a:cubicBezTo>
                          <a:cubicBezTo>
                            <a:pt x="15783753" y="-5484"/>
                            <a:pt x="15862380" y="90454"/>
                            <a:pt x="15863814" y="180006"/>
                          </a:cubicBezTo>
                          <a:cubicBezTo>
                            <a:pt x="15875905" y="302262"/>
                            <a:pt x="15827172" y="400934"/>
                            <a:pt x="15863814" y="518406"/>
                          </a:cubicBezTo>
                          <a:cubicBezTo>
                            <a:pt x="15900456" y="635878"/>
                            <a:pt x="15820684" y="714690"/>
                            <a:pt x="15863814" y="900006"/>
                          </a:cubicBezTo>
                          <a:cubicBezTo>
                            <a:pt x="15888095" y="986655"/>
                            <a:pt x="15796397" y="1068751"/>
                            <a:pt x="15683808" y="1080012"/>
                          </a:cubicBezTo>
                          <a:cubicBezTo>
                            <a:pt x="15237268" y="1152421"/>
                            <a:pt x="15029616" y="1034748"/>
                            <a:pt x="14777432" y="1080012"/>
                          </a:cubicBezTo>
                          <a:cubicBezTo>
                            <a:pt x="14525248" y="1125276"/>
                            <a:pt x="14371098" y="1072580"/>
                            <a:pt x="14181132" y="1080012"/>
                          </a:cubicBezTo>
                          <a:cubicBezTo>
                            <a:pt x="13991166" y="1087444"/>
                            <a:pt x="14102582" y="1067981"/>
                            <a:pt x="14049946" y="1080012"/>
                          </a:cubicBezTo>
                          <a:cubicBezTo>
                            <a:pt x="13997310" y="1092043"/>
                            <a:pt x="13975494" y="1067525"/>
                            <a:pt x="13918760" y="1080012"/>
                          </a:cubicBezTo>
                          <a:cubicBezTo>
                            <a:pt x="13862026" y="1092499"/>
                            <a:pt x="13564148" y="1009872"/>
                            <a:pt x="13322460" y="1080012"/>
                          </a:cubicBezTo>
                          <a:cubicBezTo>
                            <a:pt x="13080772" y="1150152"/>
                            <a:pt x="12848105" y="1062204"/>
                            <a:pt x="12726160" y="1080012"/>
                          </a:cubicBezTo>
                          <a:cubicBezTo>
                            <a:pt x="12604215" y="1097820"/>
                            <a:pt x="12622398" y="1070988"/>
                            <a:pt x="12594974" y="1080012"/>
                          </a:cubicBezTo>
                          <a:cubicBezTo>
                            <a:pt x="12567550" y="1089036"/>
                            <a:pt x="12304347" y="1070110"/>
                            <a:pt x="12153712" y="1080012"/>
                          </a:cubicBezTo>
                          <a:cubicBezTo>
                            <a:pt x="12003077" y="1089914"/>
                            <a:pt x="11731486" y="1029127"/>
                            <a:pt x="11557411" y="1080012"/>
                          </a:cubicBezTo>
                          <a:cubicBezTo>
                            <a:pt x="11383336" y="1130897"/>
                            <a:pt x="11456183" y="1066947"/>
                            <a:pt x="11426225" y="1080012"/>
                          </a:cubicBezTo>
                          <a:cubicBezTo>
                            <a:pt x="11396267" y="1093077"/>
                            <a:pt x="10756585" y="1056415"/>
                            <a:pt x="10519849" y="1080012"/>
                          </a:cubicBezTo>
                          <a:cubicBezTo>
                            <a:pt x="10283113" y="1103609"/>
                            <a:pt x="10360989" y="1058664"/>
                            <a:pt x="10233625" y="1080012"/>
                          </a:cubicBezTo>
                          <a:cubicBezTo>
                            <a:pt x="10106261" y="1101360"/>
                            <a:pt x="10051645" y="1076458"/>
                            <a:pt x="9947401" y="1080012"/>
                          </a:cubicBezTo>
                          <a:cubicBezTo>
                            <a:pt x="9843157" y="1083566"/>
                            <a:pt x="9513575" y="1033066"/>
                            <a:pt x="9351101" y="1080012"/>
                          </a:cubicBezTo>
                          <a:cubicBezTo>
                            <a:pt x="9188627" y="1126958"/>
                            <a:pt x="8774644" y="1077932"/>
                            <a:pt x="8444725" y="1080012"/>
                          </a:cubicBezTo>
                          <a:cubicBezTo>
                            <a:pt x="8114806" y="1082092"/>
                            <a:pt x="8362977" y="1078305"/>
                            <a:pt x="8313539" y="1080012"/>
                          </a:cubicBezTo>
                          <a:cubicBezTo>
                            <a:pt x="8264101" y="1081719"/>
                            <a:pt x="8151680" y="1073973"/>
                            <a:pt x="8027315" y="1080012"/>
                          </a:cubicBezTo>
                          <a:cubicBezTo>
                            <a:pt x="7902950" y="1086051"/>
                            <a:pt x="7731050" y="1063974"/>
                            <a:pt x="7586053" y="1080012"/>
                          </a:cubicBezTo>
                          <a:cubicBezTo>
                            <a:pt x="7441056" y="1096050"/>
                            <a:pt x="7110420" y="1031985"/>
                            <a:pt x="6989753" y="1080012"/>
                          </a:cubicBezTo>
                          <a:cubicBezTo>
                            <a:pt x="6869086" y="1128039"/>
                            <a:pt x="6729716" y="1034886"/>
                            <a:pt x="6548491" y="1080012"/>
                          </a:cubicBezTo>
                          <a:cubicBezTo>
                            <a:pt x="6367266" y="1125138"/>
                            <a:pt x="6253475" y="1057467"/>
                            <a:pt x="6107229" y="1080012"/>
                          </a:cubicBezTo>
                          <a:cubicBezTo>
                            <a:pt x="5960983" y="1102557"/>
                            <a:pt x="5517339" y="1009673"/>
                            <a:pt x="5355891" y="1080012"/>
                          </a:cubicBezTo>
                          <a:cubicBezTo>
                            <a:pt x="5194443" y="1150351"/>
                            <a:pt x="5050297" y="1071784"/>
                            <a:pt x="4914629" y="1080012"/>
                          </a:cubicBezTo>
                          <a:cubicBezTo>
                            <a:pt x="4778961" y="1088240"/>
                            <a:pt x="4592494" y="1070965"/>
                            <a:pt x="4318329" y="1080012"/>
                          </a:cubicBezTo>
                          <a:cubicBezTo>
                            <a:pt x="4044164" y="1089059"/>
                            <a:pt x="4138125" y="1070517"/>
                            <a:pt x="4032104" y="1080012"/>
                          </a:cubicBezTo>
                          <a:cubicBezTo>
                            <a:pt x="3926084" y="1089507"/>
                            <a:pt x="3550269" y="1046677"/>
                            <a:pt x="3280766" y="1080012"/>
                          </a:cubicBezTo>
                          <a:cubicBezTo>
                            <a:pt x="3011263" y="1113347"/>
                            <a:pt x="2773551" y="1074003"/>
                            <a:pt x="2374390" y="1080012"/>
                          </a:cubicBezTo>
                          <a:cubicBezTo>
                            <a:pt x="1975229" y="1086021"/>
                            <a:pt x="1867950" y="1061021"/>
                            <a:pt x="1468014" y="1080012"/>
                          </a:cubicBezTo>
                          <a:cubicBezTo>
                            <a:pt x="1068078" y="1099003"/>
                            <a:pt x="1129743" y="1055716"/>
                            <a:pt x="1026752" y="1080012"/>
                          </a:cubicBezTo>
                          <a:cubicBezTo>
                            <a:pt x="923761" y="1104308"/>
                            <a:pt x="395846" y="1052921"/>
                            <a:pt x="180006" y="1080012"/>
                          </a:cubicBezTo>
                          <a:cubicBezTo>
                            <a:pt x="66961" y="1067919"/>
                            <a:pt x="-11638" y="1004182"/>
                            <a:pt x="0" y="900006"/>
                          </a:cubicBezTo>
                          <a:cubicBezTo>
                            <a:pt x="-22204" y="787013"/>
                            <a:pt x="25457" y="647576"/>
                            <a:pt x="0" y="525606"/>
                          </a:cubicBezTo>
                          <a:cubicBezTo>
                            <a:pt x="-25457" y="403636"/>
                            <a:pt x="4314" y="286935"/>
                            <a:pt x="0" y="1800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ln w="57150">
                  <a:solidFill>
                    <a:prstClr val="black"/>
                  </a:solidFill>
                </a:ln>
                <a:solidFill>
                  <a:prstClr val="white"/>
                </a:solidFill>
                <a:latin typeface="Calibri" panose="020F0502020204030204"/>
              </a:endParaRPr>
            </a:p>
          </p:txBody>
        </p:sp>
        <p:sp>
          <p:nvSpPr>
            <p:cNvPr id="10" name="TextBox 9">
              <a:extLst>
                <a:ext uri="{FF2B5EF4-FFF2-40B4-BE49-F238E27FC236}">
                  <a16:creationId xmlns:a16="http://schemas.microsoft.com/office/drawing/2014/main" id="{F280EA02-3A98-8EC8-EBA3-AC379686DA79}"/>
                </a:ext>
              </a:extLst>
            </p:cNvPr>
            <p:cNvSpPr txBox="1"/>
            <p:nvPr/>
          </p:nvSpPr>
          <p:spPr>
            <a:xfrm>
              <a:off x="224646" y="2235716"/>
              <a:ext cx="9554486" cy="6335064"/>
            </a:xfrm>
            <a:prstGeom prst="rect">
              <a:avLst/>
            </a:prstGeom>
            <a:noFill/>
          </p:spPr>
          <p:txBody>
            <a:bodyPr wrap="square" rtlCol="0">
              <a:spAutoFit/>
            </a:bodyPr>
            <a:lstStyle/>
            <a:p>
              <a:pPr marL="761981" indent="-761981" defTabSz="1219170" eaLnBrk="1" fontAlgn="auto" hangingPunct="1">
                <a:spcBef>
                  <a:spcPts val="0"/>
                </a:spcBef>
                <a:spcAft>
                  <a:spcPts val="0"/>
                </a:spcAft>
                <a:buFont typeface="Arial" panose="020B0604020202020204" pitchFamily="34" charset="0"/>
                <a:buChar char="•"/>
              </a:pPr>
              <a:r>
                <a:rPr lang="en-US" sz="5333" b="1" dirty="0" err="1">
                  <a:solidFill>
                    <a:srgbClr val="002060"/>
                  </a:solidFill>
                  <a:latin typeface="Cambria" panose="02040503050406030204" pitchFamily="18" charset="0"/>
                  <a:ea typeface="Cambria" panose="02040503050406030204" pitchFamily="18" charset="0"/>
                </a:rPr>
                <a:t>Nếu</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đồ</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vật</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đó</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hỏng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có</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cách</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nào</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để</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sửa</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không</a:t>
              </a:r>
              <a:r>
                <a:rPr lang="en-US" sz="5333" b="1" dirty="0">
                  <a:solidFill>
                    <a:srgbClr val="002060"/>
                  </a:solidFill>
                  <a:latin typeface="Cambria" panose="02040503050406030204" pitchFamily="18" charset="0"/>
                  <a:ea typeface="Cambria" panose="02040503050406030204" pitchFamily="18" charset="0"/>
                </a:rPr>
                <a:t>?</a:t>
              </a:r>
            </a:p>
            <a:p>
              <a:pPr algn="just" defTabSz="1219170" eaLnBrk="1" fontAlgn="auto" hangingPunct="1">
                <a:spcBef>
                  <a:spcPts val="0"/>
                </a:spcBef>
                <a:spcAft>
                  <a:spcPts val="0"/>
                </a:spcAft>
              </a:pPr>
              <a:endParaRPr lang="en-US" sz="6400"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CA5F7EF-B26C-382B-3475-85FD3CC13ADA}"/>
              </a:ext>
            </a:extLst>
          </p:cNvPr>
          <p:cNvGrpSpPr/>
          <p:nvPr/>
        </p:nvGrpSpPr>
        <p:grpSpPr>
          <a:xfrm>
            <a:off x="376288" y="5088404"/>
            <a:ext cx="15101473" cy="1897892"/>
            <a:chOff x="437660" y="2695011"/>
            <a:chExt cx="9083721" cy="1476384"/>
          </a:xfrm>
        </p:grpSpPr>
        <p:sp>
          <p:nvSpPr>
            <p:cNvPr id="12" name="Rectangle: Rounded Corners 11">
              <a:extLst>
                <a:ext uri="{FF2B5EF4-FFF2-40B4-BE49-F238E27FC236}">
                  <a16:creationId xmlns:a16="http://schemas.microsoft.com/office/drawing/2014/main" id="{C4AC1B3C-1872-95A4-3BBF-D39C63C03650}"/>
                </a:ext>
              </a:extLst>
            </p:cNvPr>
            <p:cNvSpPr/>
            <p:nvPr/>
          </p:nvSpPr>
          <p:spPr>
            <a:xfrm>
              <a:off x="437660" y="2695011"/>
              <a:ext cx="7839703" cy="845790"/>
            </a:xfrm>
            <a:custGeom>
              <a:avLst/>
              <a:gdLst>
                <a:gd name="connsiteX0" fmla="*/ 0 w 7839703"/>
                <a:gd name="connsiteY0" fmla="*/ 140967 h 845790"/>
                <a:gd name="connsiteX1" fmla="*/ 109002 w 7839703"/>
                <a:gd name="connsiteY1" fmla="*/ 0 h 845790"/>
                <a:gd name="connsiteX2" fmla="*/ 226792 w 7839703"/>
                <a:gd name="connsiteY2" fmla="*/ 0 h 845790"/>
                <a:gd name="connsiteX3" fmla="*/ 649450 w 7839703"/>
                <a:gd name="connsiteY3" fmla="*/ 0 h 845790"/>
                <a:gd name="connsiteX4" fmla="*/ 919673 w 7839703"/>
                <a:gd name="connsiteY4" fmla="*/ 0 h 845790"/>
                <a:gd name="connsiteX5" fmla="*/ 1189897 w 7839703"/>
                <a:gd name="connsiteY5" fmla="*/ 0 h 845790"/>
                <a:gd name="connsiteX6" fmla="*/ 1460121 w 7839703"/>
                <a:gd name="connsiteY6" fmla="*/ 0 h 845790"/>
                <a:gd name="connsiteX7" fmla="*/ 1882779 w 7839703"/>
                <a:gd name="connsiteY7" fmla="*/ 0 h 845790"/>
                <a:gd name="connsiteX8" fmla="*/ 2153003 w 7839703"/>
                <a:gd name="connsiteY8" fmla="*/ 0 h 845790"/>
                <a:gd name="connsiteX9" fmla="*/ 2423227 w 7839703"/>
                <a:gd name="connsiteY9" fmla="*/ 0 h 845790"/>
                <a:gd name="connsiteX10" fmla="*/ 2922102 w 7839703"/>
                <a:gd name="connsiteY10" fmla="*/ 0 h 845790"/>
                <a:gd name="connsiteX11" fmla="*/ 3192326 w 7839703"/>
                <a:gd name="connsiteY11" fmla="*/ 0 h 845790"/>
                <a:gd name="connsiteX12" fmla="*/ 3614983 w 7839703"/>
                <a:gd name="connsiteY12" fmla="*/ 0 h 845790"/>
                <a:gd name="connsiteX13" fmla="*/ 3885207 w 7839703"/>
                <a:gd name="connsiteY13" fmla="*/ 0 h 845790"/>
                <a:gd name="connsiteX14" fmla="*/ 4231648 w 7839703"/>
                <a:gd name="connsiteY14" fmla="*/ 0 h 845790"/>
                <a:gd name="connsiteX15" fmla="*/ 4425655 w 7839703"/>
                <a:gd name="connsiteY15" fmla="*/ 0 h 845790"/>
                <a:gd name="connsiteX16" fmla="*/ 4924529 w 7839703"/>
                <a:gd name="connsiteY16" fmla="*/ 0 h 845790"/>
                <a:gd name="connsiteX17" fmla="*/ 5194753 w 7839703"/>
                <a:gd name="connsiteY17" fmla="*/ 0 h 845790"/>
                <a:gd name="connsiteX18" fmla="*/ 5693628 w 7839703"/>
                <a:gd name="connsiteY18" fmla="*/ 0 h 845790"/>
                <a:gd name="connsiteX19" fmla="*/ 5811418 w 7839703"/>
                <a:gd name="connsiteY19" fmla="*/ 0 h 845790"/>
                <a:gd name="connsiteX20" fmla="*/ 6081642 w 7839703"/>
                <a:gd name="connsiteY20" fmla="*/ 0 h 845790"/>
                <a:gd name="connsiteX21" fmla="*/ 6351866 w 7839703"/>
                <a:gd name="connsiteY21" fmla="*/ 0 h 845790"/>
                <a:gd name="connsiteX22" fmla="*/ 6850741 w 7839703"/>
                <a:gd name="connsiteY22" fmla="*/ 0 h 845790"/>
                <a:gd name="connsiteX23" fmla="*/ 6968530 w 7839703"/>
                <a:gd name="connsiteY23" fmla="*/ 0 h 845790"/>
                <a:gd name="connsiteX24" fmla="*/ 7162537 w 7839703"/>
                <a:gd name="connsiteY24" fmla="*/ 0 h 845790"/>
                <a:gd name="connsiteX25" fmla="*/ 7730700 w 7839703"/>
                <a:gd name="connsiteY25" fmla="*/ 0 h 845790"/>
                <a:gd name="connsiteX26" fmla="*/ 7839702 w 7839703"/>
                <a:gd name="connsiteY26" fmla="*/ 140967 h 845790"/>
                <a:gd name="connsiteX27" fmla="*/ 7839702 w 7839703"/>
                <a:gd name="connsiteY27" fmla="*/ 422895 h 845790"/>
                <a:gd name="connsiteX28" fmla="*/ 7839702 w 7839703"/>
                <a:gd name="connsiteY28" fmla="*/ 704822 h 845790"/>
                <a:gd name="connsiteX29" fmla="*/ 7730700 w 7839703"/>
                <a:gd name="connsiteY29" fmla="*/ 845790 h 845790"/>
                <a:gd name="connsiteX30" fmla="*/ 7536693 w 7839703"/>
                <a:gd name="connsiteY30" fmla="*/ 845790 h 845790"/>
                <a:gd name="connsiteX31" fmla="*/ 7190252 w 7839703"/>
                <a:gd name="connsiteY31" fmla="*/ 845790 h 845790"/>
                <a:gd name="connsiteX32" fmla="*/ 6920029 w 7839703"/>
                <a:gd name="connsiteY32" fmla="*/ 845790 h 845790"/>
                <a:gd name="connsiteX33" fmla="*/ 6649805 w 7839703"/>
                <a:gd name="connsiteY33" fmla="*/ 845790 h 845790"/>
                <a:gd name="connsiteX34" fmla="*/ 6227147 w 7839703"/>
                <a:gd name="connsiteY34" fmla="*/ 845790 h 845790"/>
                <a:gd name="connsiteX35" fmla="*/ 5956923 w 7839703"/>
                <a:gd name="connsiteY35" fmla="*/ 845790 h 845790"/>
                <a:gd name="connsiteX36" fmla="*/ 5839133 w 7839703"/>
                <a:gd name="connsiteY36" fmla="*/ 845790 h 845790"/>
                <a:gd name="connsiteX37" fmla="*/ 5492692 w 7839703"/>
                <a:gd name="connsiteY37" fmla="*/ 845790 h 845790"/>
                <a:gd name="connsiteX38" fmla="*/ 5298686 w 7839703"/>
                <a:gd name="connsiteY38" fmla="*/ 845790 h 845790"/>
                <a:gd name="connsiteX39" fmla="*/ 5180896 w 7839703"/>
                <a:gd name="connsiteY39" fmla="*/ 845790 h 845790"/>
                <a:gd name="connsiteX40" fmla="*/ 5063106 w 7839703"/>
                <a:gd name="connsiteY40" fmla="*/ 845790 h 845790"/>
                <a:gd name="connsiteX41" fmla="*/ 4640448 w 7839703"/>
                <a:gd name="connsiteY41" fmla="*/ 845790 h 845790"/>
                <a:gd name="connsiteX42" fmla="*/ 4522658 w 7839703"/>
                <a:gd name="connsiteY42" fmla="*/ 845790 h 845790"/>
                <a:gd name="connsiteX43" fmla="*/ 4404868 w 7839703"/>
                <a:gd name="connsiteY43" fmla="*/ 845790 h 845790"/>
                <a:gd name="connsiteX44" fmla="*/ 4210861 w 7839703"/>
                <a:gd name="connsiteY44" fmla="*/ 845790 h 845790"/>
                <a:gd name="connsiteX45" fmla="*/ 3711986 w 7839703"/>
                <a:gd name="connsiteY45" fmla="*/ 845790 h 845790"/>
                <a:gd name="connsiteX46" fmla="*/ 3213112 w 7839703"/>
                <a:gd name="connsiteY46" fmla="*/ 845790 h 845790"/>
                <a:gd name="connsiteX47" fmla="*/ 2942888 w 7839703"/>
                <a:gd name="connsiteY47" fmla="*/ 845790 h 845790"/>
                <a:gd name="connsiteX48" fmla="*/ 2596447 w 7839703"/>
                <a:gd name="connsiteY48" fmla="*/ 845790 h 845790"/>
                <a:gd name="connsiteX49" fmla="*/ 2478657 w 7839703"/>
                <a:gd name="connsiteY49" fmla="*/ 845790 h 845790"/>
                <a:gd name="connsiteX50" fmla="*/ 2132216 w 7839703"/>
                <a:gd name="connsiteY50" fmla="*/ 845790 h 845790"/>
                <a:gd name="connsiteX51" fmla="*/ 2014427 w 7839703"/>
                <a:gd name="connsiteY51" fmla="*/ 845790 h 845790"/>
                <a:gd name="connsiteX52" fmla="*/ 1896637 w 7839703"/>
                <a:gd name="connsiteY52" fmla="*/ 845790 h 845790"/>
                <a:gd name="connsiteX53" fmla="*/ 1397762 w 7839703"/>
                <a:gd name="connsiteY53" fmla="*/ 845790 h 845790"/>
                <a:gd name="connsiteX54" fmla="*/ 975104 w 7839703"/>
                <a:gd name="connsiteY54" fmla="*/ 845790 h 845790"/>
                <a:gd name="connsiteX55" fmla="*/ 628663 w 7839703"/>
                <a:gd name="connsiteY55" fmla="*/ 845790 h 845790"/>
                <a:gd name="connsiteX56" fmla="*/ 109002 w 7839703"/>
                <a:gd name="connsiteY56" fmla="*/ 845790 h 845790"/>
                <a:gd name="connsiteX57" fmla="*/ 0 w 7839703"/>
                <a:gd name="connsiteY57" fmla="*/ 704822 h 845790"/>
                <a:gd name="connsiteX58" fmla="*/ 0 w 7839703"/>
                <a:gd name="connsiteY58" fmla="*/ 422895 h 845790"/>
                <a:gd name="connsiteX59" fmla="*/ 0 w 7839703"/>
                <a:gd name="connsiteY59" fmla="*/ 140967 h 845790"/>
                <a:gd name="connsiteX0" fmla="*/ 0 w 7839703"/>
                <a:gd name="connsiteY0" fmla="*/ 140967 h 845790"/>
                <a:gd name="connsiteX1" fmla="*/ 109002 w 7839703"/>
                <a:gd name="connsiteY1" fmla="*/ 0 h 845790"/>
                <a:gd name="connsiteX2" fmla="*/ 607877 w 7839703"/>
                <a:gd name="connsiteY2" fmla="*/ 0 h 845790"/>
                <a:gd name="connsiteX3" fmla="*/ 725667 w 7839703"/>
                <a:gd name="connsiteY3" fmla="*/ 0 h 845790"/>
                <a:gd name="connsiteX4" fmla="*/ 1148324 w 7839703"/>
                <a:gd name="connsiteY4" fmla="*/ 0 h 845790"/>
                <a:gd name="connsiteX5" fmla="*/ 1342331 w 7839703"/>
                <a:gd name="connsiteY5" fmla="*/ 0 h 845790"/>
                <a:gd name="connsiteX6" fmla="*/ 1841206 w 7839703"/>
                <a:gd name="connsiteY6" fmla="*/ 0 h 845790"/>
                <a:gd name="connsiteX7" fmla="*/ 2340081 w 7839703"/>
                <a:gd name="connsiteY7" fmla="*/ 0 h 845790"/>
                <a:gd name="connsiteX8" fmla="*/ 2534088 w 7839703"/>
                <a:gd name="connsiteY8" fmla="*/ 0 h 845790"/>
                <a:gd name="connsiteX9" fmla="*/ 2880529 w 7839703"/>
                <a:gd name="connsiteY9" fmla="*/ 0 h 845790"/>
                <a:gd name="connsiteX10" fmla="*/ 3379403 w 7839703"/>
                <a:gd name="connsiteY10" fmla="*/ 0 h 845790"/>
                <a:gd name="connsiteX11" fmla="*/ 3573410 w 7839703"/>
                <a:gd name="connsiteY11" fmla="*/ 0 h 845790"/>
                <a:gd name="connsiteX12" fmla="*/ 3843634 w 7839703"/>
                <a:gd name="connsiteY12" fmla="*/ 0 h 845790"/>
                <a:gd name="connsiteX13" fmla="*/ 4342509 w 7839703"/>
                <a:gd name="connsiteY13" fmla="*/ 0 h 845790"/>
                <a:gd name="connsiteX14" fmla="*/ 4612732 w 7839703"/>
                <a:gd name="connsiteY14" fmla="*/ 0 h 845790"/>
                <a:gd name="connsiteX15" fmla="*/ 5035390 w 7839703"/>
                <a:gd name="connsiteY15" fmla="*/ 0 h 845790"/>
                <a:gd name="connsiteX16" fmla="*/ 5381831 w 7839703"/>
                <a:gd name="connsiteY16" fmla="*/ 0 h 845790"/>
                <a:gd name="connsiteX17" fmla="*/ 5728272 w 7839703"/>
                <a:gd name="connsiteY17" fmla="*/ 0 h 845790"/>
                <a:gd name="connsiteX18" fmla="*/ 6150930 w 7839703"/>
                <a:gd name="connsiteY18" fmla="*/ 0 h 845790"/>
                <a:gd name="connsiteX19" fmla="*/ 6497371 w 7839703"/>
                <a:gd name="connsiteY19" fmla="*/ 0 h 845790"/>
                <a:gd name="connsiteX20" fmla="*/ 6767595 w 7839703"/>
                <a:gd name="connsiteY20" fmla="*/ 0 h 845790"/>
                <a:gd name="connsiteX21" fmla="*/ 6885385 w 7839703"/>
                <a:gd name="connsiteY21" fmla="*/ 0 h 845790"/>
                <a:gd name="connsiteX22" fmla="*/ 7155608 w 7839703"/>
                <a:gd name="connsiteY22" fmla="*/ 0 h 845790"/>
                <a:gd name="connsiteX23" fmla="*/ 7730700 w 7839703"/>
                <a:gd name="connsiteY23" fmla="*/ 0 h 845790"/>
                <a:gd name="connsiteX24" fmla="*/ 7839702 w 7839703"/>
                <a:gd name="connsiteY24" fmla="*/ 140967 h 845790"/>
                <a:gd name="connsiteX25" fmla="*/ 7839702 w 7839703"/>
                <a:gd name="connsiteY25" fmla="*/ 434172 h 845790"/>
                <a:gd name="connsiteX26" fmla="*/ 7839702 w 7839703"/>
                <a:gd name="connsiteY26" fmla="*/ 704822 h 845790"/>
                <a:gd name="connsiteX27" fmla="*/ 7730700 w 7839703"/>
                <a:gd name="connsiteY27" fmla="*/ 845790 h 845790"/>
                <a:gd name="connsiteX28" fmla="*/ 7612910 w 7839703"/>
                <a:gd name="connsiteY28" fmla="*/ 845790 h 845790"/>
                <a:gd name="connsiteX29" fmla="*/ 7266469 w 7839703"/>
                <a:gd name="connsiteY29" fmla="*/ 845790 h 845790"/>
                <a:gd name="connsiteX30" fmla="*/ 7148679 w 7839703"/>
                <a:gd name="connsiteY30" fmla="*/ 845790 h 845790"/>
                <a:gd name="connsiteX31" fmla="*/ 6802239 w 7839703"/>
                <a:gd name="connsiteY31" fmla="*/ 845790 h 845790"/>
                <a:gd name="connsiteX32" fmla="*/ 6303364 w 7839703"/>
                <a:gd name="connsiteY32" fmla="*/ 845790 h 845790"/>
                <a:gd name="connsiteX33" fmla="*/ 5956923 w 7839703"/>
                <a:gd name="connsiteY33" fmla="*/ 845790 h 845790"/>
                <a:gd name="connsiteX34" fmla="*/ 5839133 w 7839703"/>
                <a:gd name="connsiteY34" fmla="*/ 845790 h 845790"/>
                <a:gd name="connsiteX35" fmla="*/ 5721344 w 7839703"/>
                <a:gd name="connsiteY35" fmla="*/ 845790 h 845790"/>
                <a:gd name="connsiteX36" fmla="*/ 5374903 w 7839703"/>
                <a:gd name="connsiteY36" fmla="*/ 845790 h 845790"/>
                <a:gd name="connsiteX37" fmla="*/ 5028462 w 7839703"/>
                <a:gd name="connsiteY37" fmla="*/ 845790 h 845790"/>
                <a:gd name="connsiteX38" fmla="*/ 4910672 w 7839703"/>
                <a:gd name="connsiteY38" fmla="*/ 845790 h 845790"/>
                <a:gd name="connsiteX39" fmla="*/ 4640448 w 7839703"/>
                <a:gd name="connsiteY39" fmla="*/ 845790 h 845790"/>
                <a:gd name="connsiteX40" fmla="*/ 4294007 w 7839703"/>
                <a:gd name="connsiteY40" fmla="*/ 845790 h 845790"/>
                <a:gd name="connsiteX41" fmla="*/ 4176217 w 7839703"/>
                <a:gd name="connsiteY41" fmla="*/ 845790 h 845790"/>
                <a:gd name="connsiteX42" fmla="*/ 3677342 w 7839703"/>
                <a:gd name="connsiteY42" fmla="*/ 845790 h 845790"/>
                <a:gd name="connsiteX43" fmla="*/ 3483335 w 7839703"/>
                <a:gd name="connsiteY43" fmla="*/ 845790 h 845790"/>
                <a:gd name="connsiteX44" fmla="*/ 3289328 w 7839703"/>
                <a:gd name="connsiteY44" fmla="*/ 845790 h 845790"/>
                <a:gd name="connsiteX45" fmla="*/ 2942888 w 7839703"/>
                <a:gd name="connsiteY45" fmla="*/ 845790 h 845790"/>
                <a:gd name="connsiteX46" fmla="*/ 2444013 w 7839703"/>
                <a:gd name="connsiteY46" fmla="*/ 845790 h 845790"/>
                <a:gd name="connsiteX47" fmla="*/ 2326223 w 7839703"/>
                <a:gd name="connsiteY47" fmla="*/ 845790 h 845790"/>
                <a:gd name="connsiteX48" fmla="*/ 2132216 w 7839703"/>
                <a:gd name="connsiteY48" fmla="*/ 845790 h 845790"/>
                <a:gd name="connsiteX49" fmla="*/ 1861993 w 7839703"/>
                <a:gd name="connsiteY49" fmla="*/ 845790 h 845790"/>
                <a:gd name="connsiteX50" fmla="*/ 1515552 w 7839703"/>
                <a:gd name="connsiteY50" fmla="*/ 845790 h 845790"/>
                <a:gd name="connsiteX51" fmla="*/ 1245328 w 7839703"/>
                <a:gd name="connsiteY51" fmla="*/ 845790 h 845790"/>
                <a:gd name="connsiteX52" fmla="*/ 975104 w 7839703"/>
                <a:gd name="connsiteY52" fmla="*/ 845790 h 845790"/>
                <a:gd name="connsiteX53" fmla="*/ 552446 w 7839703"/>
                <a:gd name="connsiteY53" fmla="*/ 845790 h 845790"/>
                <a:gd name="connsiteX54" fmla="*/ 109002 w 7839703"/>
                <a:gd name="connsiteY54" fmla="*/ 845790 h 845790"/>
                <a:gd name="connsiteX55" fmla="*/ 0 w 7839703"/>
                <a:gd name="connsiteY55" fmla="*/ 704822 h 845790"/>
                <a:gd name="connsiteX56" fmla="*/ 0 w 7839703"/>
                <a:gd name="connsiteY56" fmla="*/ 434172 h 845790"/>
                <a:gd name="connsiteX57" fmla="*/ 0 w 7839703"/>
                <a:gd name="connsiteY57" fmla="*/ 140967 h 8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839703" h="845790" fill="none" extrusionOk="0">
                  <a:moveTo>
                    <a:pt x="0" y="140967"/>
                  </a:moveTo>
                  <a:cubicBezTo>
                    <a:pt x="-18016" y="61005"/>
                    <a:pt x="41239" y="5151"/>
                    <a:pt x="109002" y="0"/>
                  </a:cubicBezTo>
                  <a:cubicBezTo>
                    <a:pt x="155279" y="-1027"/>
                    <a:pt x="177299" y="11006"/>
                    <a:pt x="226792" y="0"/>
                  </a:cubicBezTo>
                  <a:cubicBezTo>
                    <a:pt x="271654" y="-14679"/>
                    <a:pt x="468359" y="39613"/>
                    <a:pt x="649450" y="0"/>
                  </a:cubicBezTo>
                  <a:cubicBezTo>
                    <a:pt x="843750" y="-47091"/>
                    <a:pt x="810584" y="41166"/>
                    <a:pt x="919673" y="0"/>
                  </a:cubicBezTo>
                  <a:cubicBezTo>
                    <a:pt x="1029426" y="-34926"/>
                    <a:pt x="1072467" y="55848"/>
                    <a:pt x="1189897" y="0"/>
                  </a:cubicBezTo>
                  <a:cubicBezTo>
                    <a:pt x="1302401" y="-55200"/>
                    <a:pt x="1394192" y="12016"/>
                    <a:pt x="1460121" y="0"/>
                  </a:cubicBezTo>
                  <a:cubicBezTo>
                    <a:pt x="1565196" y="-49883"/>
                    <a:pt x="1753303" y="19470"/>
                    <a:pt x="1882779" y="0"/>
                  </a:cubicBezTo>
                  <a:cubicBezTo>
                    <a:pt x="2048978" y="-14544"/>
                    <a:pt x="2091231" y="26061"/>
                    <a:pt x="2153003" y="0"/>
                  </a:cubicBezTo>
                  <a:cubicBezTo>
                    <a:pt x="2212433" y="-14890"/>
                    <a:pt x="2355037" y="7640"/>
                    <a:pt x="2423227" y="0"/>
                  </a:cubicBezTo>
                  <a:cubicBezTo>
                    <a:pt x="2517532" y="-861"/>
                    <a:pt x="2750505" y="25931"/>
                    <a:pt x="2922102" y="0"/>
                  </a:cubicBezTo>
                  <a:cubicBezTo>
                    <a:pt x="3096103" y="-16207"/>
                    <a:pt x="3072505" y="28194"/>
                    <a:pt x="3192326" y="0"/>
                  </a:cubicBezTo>
                  <a:cubicBezTo>
                    <a:pt x="3310897" y="-17510"/>
                    <a:pt x="3393998" y="-1548"/>
                    <a:pt x="3614983" y="0"/>
                  </a:cubicBezTo>
                  <a:cubicBezTo>
                    <a:pt x="3816780" y="-15628"/>
                    <a:pt x="3813068" y="43177"/>
                    <a:pt x="3885207" y="0"/>
                  </a:cubicBezTo>
                  <a:cubicBezTo>
                    <a:pt x="3955785" y="-51735"/>
                    <a:pt x="4134172" y="2302"/>
                    <a:pt x="4231648" y="0"/>
                  </a:cubicBezTo>
                  <a:cubicBezTo>
                    <a:pt x="4330705" y="-14937"/>
                    <a:pt x="4366197" y="41138"/>
                    <a:pt x="4425655" y="0"/>
                  </a:cubicBezTo>
                  <a:cubicBezTo>
                    <a:pt x="4491412" y="-26238"/>
                    <a:pt x="4813140" y="93697"/>
                    <a:pt x="4924529" y="0"/>
                  </a:cubicBezTo>
                  <a:cubicBezTo>
                    <a:pt x="5011248" y="-90029"/>
                    <a:pt x="5105923" y="27477"/>
                    <a:pt x="5194753" y="0"/>
                  </a:cubicBezTo>
                  <a:cubicBezTo>
                    <a:pt x="5240995" y="5687"/>
                    <a:pt x="5490672" y="77238"/>
                    <a:pt x="5693628" y="0"/>
                  </a:cubicBezTo>
                  <a:cubicBezTo>
                    <a:pt x="5930481" y="-57203"/>
                    <a:pt x="5779237" y="13218"/>
                    <a:pt x="5811418" y="0"/>
                  </a:cubicBezTo>
                  <a:cubicBezTo>
                    <a:pt x="5829531" y="-19224"/>
                    <a:pt x="6001662" y="25597"/>
                    <a:pt x="6081642" y="0"/>
                  </a:cubicBezTo>
                  <a:cubicBezTo>
                    <a:pt x="6139039" y="-29380"/>
                    <a:pt x="6301322" y="-3055"/>
                    <a:pt x="6351866" y="0"/>
                  </a:cubicBezTo>
                  <a:cubicBezTo>
                    <a:pt x="6384375" y="17454"/>
                    <a:pt x="6702133" y="5958"/>
                    <a:pt x="6850741" y="0"/>
                  </a:cubicBezTo>
                  <a:cubicBezTo>
                    <a:pt x="6990247" y="-27713"/>
                    <a:pt x="6929510" y="3324"/>
                    <a:pt x="6968530" y="0"/>
                  </a:cubicBezTo>
                  <a:cubicBezTo>
                    <a:pt x="7003361" y="4282"/>
                    <a:pt x="7103372" y="23273"/>
                    <a:pt x="7162537" y="0"/>
                  </a:cubicBezTo>
                  <a:cubicBezTo>
                    <a:pt x="7230751" y="28845"/>
                    <a:pt x="7510676" y="-846"/>
                    <a:pt x="7730700" y="0"/>
                  </a:cubicBezTo>
                  <a:cubicBezTo>
                    <a:pt x="7779805" y="30619"/>
                    <a:pt x="7846200" y="66192"/>
                    <a:pt x="7839702" y="140967"/>
                  </a:cubicBezTo>
                  <a:cubicBezTo>
                    <a:pt x="7854642" y="293447"/>
                    <a:pt x="7834928" y="343019"/>
                    <a:pt x="7839702" y="422895"/>
                  </a:cubicBezTo>
                  <a:cubicBezTo>
                    <a:pt x="7856657" y="511322"/>
                    <a:pt x="7856092" y="592473"/>
                    <a:pt x="7839702" y="704822"/>
                  </a:cubicBezTo>
                  <a:cubicBezTo>
                    <a:pt x="7837790" y="776108"/>
                    <a:pt x="7793548" y="840265"/>
                    <a:pt x="7730700" y="845790"/>
                  </a:cubicBezTo>
                  <a:cubicBezTo>
                    <a:pt x="7684506" y="854211"/>
                    <a:pt x="7589398" y="828873"/>
                    <a:pt x="7536693" y="845790"/>
                  </a:cubicBezTo>
                  <a:cubicBezTo>
                    <a:pt x="7473550" y="863302"/>
                    <a:pt x="7263562" y="817981"/>
                    <a:pt x="7190252" y="845790"/>
                  </a:cubicBezTo>
                  <a:cubicBezTo>
                    <a:pt x="7114971" y="873010"/>
                    <a:pt x="6971755" y="837642"/>
                    <a:pt x="6920029" y="845790"/>
                  </a:cubicBezTo>
                  <a:cubicBezTo>
                    <a:pt x="6849464" y="873589"/>
                    <a:pt x="6767936" y="830558"/>
                    <a:pt x="6649805" y="845790"/>
                  </a:cubicBezTo>
                  <a:cubicBezTo>
                    <a:pt x="6560800" y="861515"/>
                    <a:pt x="6401378" y="810770"/>
                    <a:pt x="6227147" y="845790"/>
                  </a:cubicBezTo>
                  <a:cubicBezTo>
                    <a:pt x="6028869" y="874677"/>
                    <a:pt x="6004409" y="851293"/>
                    <a:pt x="5956923" y="845790"/>
                  </a:cubicBezTo>
                  <a:cubicBezTo>
                    <a:pt x="5903051" y="846535"/>
                    <a:pt x="5891698" y="843987"/>
                    <a:pt x="5839133" y="845790"/>
                  </a:cubicBezTo>
                  <a:cubicBezTo>
                    <a:pt x="5768135" y="852810"/>
                    <a:pt x="5636803" y="787891"/>
                    <a:pt x="5492692" y="845790"/>
                  </a:cubicBezTo>
                  <a:cubicBezTo>
                    <a:pt x="5359007" y="864888"/>
                    <a:pt x="5354775" y="829025"/>
                    <a:pt x="5298686" y="845790"/>
                  </a:cubicBezTo>
                  <a:cubicBezTo>
                    <a:pt x="5228443" y="871253"/>
                    <a:pt x="5234170" y="842939"/>
                    <a:pt x="5180896" y="845790"/>
                  </a:cubicBezTo>
                  <a:cubicBezTo>
                    <a:pt x="5125762" y="844346"/>
                    <a:pt x="5093274" y="840448"/>
                    <a:pt x="5063106" y="845790"/>
                  </a:cubicBezTo>
                  <a:cubicBezTo>
                    <a:pt x="5024726" y="857484"/>
                    <a:pt x="4788358" y="822727"/>
                    <a:pt x="4640448" y="845790"/>
                  </a:cubicBezTo>
                  <a:cubicBezTo>
                    <a:pt x="4493849" y="849136"/>
                    <a:pt x="4560017" y="847918"/>
                    <a:pt x="4522658" y="845790"/>
                  </a:cubicBezTo>
                  <a:cubicBezTo>
                    <a:pt x="4486303" y="852512"/>
                    <a:pt x="4452768" y="829691"/>
                    <a:pt x="4404868" y="845790"/>
                  </a:cubicBezTo>
                  <a:cubicBezTo>
                    <a:pt x="4359600" y="869982"/>
                    <a:pt x="4274844" y="838111"/>
                    <a:pt x="4210861" y="845790"/>
                  </a:cubicBezTo>
                  <a:cubicBezTo>
                    <a:pt x="4130528" y="856420"/>
                    <a:pt x="3860262" y="793019"/>
                    <a:pt x="3711986" y="845790"/>
                  </a:cubicBezTo>
                  <a:cubicBezTo>
                    <a:pt x="3555778" y="888384"/>
                    <a:pt x="3312858" y="748250"/>
                    <a:pt x="3213112" y="845790"/>
                  </a:cubicBezTo>
                  <a:cubicBezTo>
                    <a:pt x="3087219" y="918020"/>
                    <a:pt x="3056690" y="863183"/>
                    <a:pt x="2942888" y="845790"/>
                  </a:cubicBezTo>
                  <a:cubicBezTo>
                    <a:pt x="2824531" y="844242"/>
                    <a:pt x="2706914" y="849927"/>
                    <a:pt x="2596447" y="845790"/>
                  </a:cubicBezTo>
                  <a:cubicBezTo>
                    <a:pt x="2497443" y="842854"/>
                    <a:pt x="2518685" y="844391"/>
                    <a:pt x="2478657" y="845790"/>
                  </a:cubicBezTo>
                  <a:cubicBezTo>
                    <a:pt x="2451298" y="862736"/>
                    <a:pt x="2292205" y="788164"/>
                    <a:pt x="2132216" y="845790"/>
                  </a:cubicBezTo>
                  <a:cubicBezTo>
                    <a:pt x="1954612" y="880457"/>
                    <a:pt x="2080910" y="830699"/>
                    <a:pt x="2014427" y="845790"/>
                  </a:cubicBezTo>
                  <a:cubicBezTo>
                    <a:pt x="1968406" y="863245"/>
                    <a:pt x="1923108" y="827136"/>
                    <a:pt x="1896637" y="845790"/>
                  </a:cubicBezTo>
                  <a:cubicBezTo>
                    <a:pt x="1848490" y="856708"/>
                    <a:pt x="1530987" y="746519"/>
                    <a:pt x="1397762" y="845790"/>
                  </a:cubicBezTo>
                  <a:cubicBezTo>
                    <a:pt x="1281809" y="917408"/>
                    <a:pt x="1090758" y="829277"/>
                    <a:pt x="975104" y="845790"/>
                  </a:cubicBezTo>
                  <a:cubicBezTo>
                    <a:pt x="878820" y="875150"/>
                    <a:pt x="728945" y="812224"/>
                    <a:pt x="628663" y="845790"/>
                  </a:cubicBezTo>
                  <a:cubicBezTo>
                    <a:pt x="508740" y="845403"/>
                    <a:pt x="263823" y="748691"/>
                    <a:pt x="109002" y="845790"/>
                  </a:cubicBezTo>
                  <a:cubicBezTo>
                    <a:pt x="35339" y="877094"/>
                    <a:pt x="1095" y="765551"/>
                    <a:pt x="0" y="704822"/>
                  </a:cubicBezTo>
                  <a:cubicBezTo>
                    <a:pt x="-7430" y="558272"/>
                    <a:pt x="30077" y="510361"/>
                    <a:pt x="0" y="422895"/>
                  </a:cubicBezTo>
                  <a:cubicBezTo>
                    <a:pt x="-21011" y="328365"/>
                    <a:pt x="5842" y="208852"/>
                    <a:pt x="0" y="140967"/>
                  </a:cubicBezTo>
                  <a:close/>
                </a:path>
                <a:path w="7839703" h="845790" stroke="0" extrusionOk="0">
                  <a:moveTo>
                    <a:pt x="0" y="140967"/>
                  </a:moveTo>
                  <a:cubicBezTo>
                    <a:pt x="-5726" y="59189"/>
                    <a:pt x="48029" y="8416"/>
                    <a:pt x="109002" y="0"/>
                  </a:cubicBezTo>
                  <a:cubicBezTo>
                    <a:pt x="224343" y="-24353"/>
                    <a:pt x="518095" y="2183"/>
                    <a:pt x="607877" y="0"/>
                  </a:cubicBezTo>
                  <a:cubicBezTo>
                    <a:pt x="713108" y="-18328"/>
                    <a:pt x="701875" y="5586"/>
                    <a:pt x="725667" y="0"/>
                  </a:cubicBezTo>
                  <a:cubicBezTo>
                    <a:pt x="788559" y="-27996"/>
                    <a:pt x="939650" y="80603"/>
                    <a:pt x="1148324" y="0"/>
                  </a:cubicBezTo>
                  <a:cubicBezTo>
                    <a:pt x="1343338" y="-44376"/>
                    <a:pt x="1267152" y="2736"/>
                    <a:pt x="1342331" y="0"/>
                  </a:cubicBezTo>
                  <a:cubicBezTo>
                    <a:pt x="1457362" y="-40560"/>
                    <a:pt x="1573587" y="25287"/>
                    <a:pt x="1841206" y="0"/>
                  </a:cubicBezTo>
                  <a:cubicBezTo>
                    <a:pt x="2087102" y="-79283"/>
                    <a:pt x="2172421" y="69796"/>
                    <a:pt x="2340081" y="0"/>
                  </a:cubicBezTo>
                  <a:cubicBezTo>
                    <a:pt x="2509863" y="-60722"/>
                    <a:pt x="2466230" y="-9113"/>
                    <a:pt x="2534088" y="0"/>
                  </a:cubicBezTo>
                  <a:cubicBezTo>
                    <a:pt x="2587159" y="-10785"/>
                    <a:pt x="2766838" y="2844"/>
                    <a:pt x="2880529" y="0"/>
                  </a:cubicBezTo>
                  <a:cubicBezTo>
                    <a:pt x="2974855" y="-1690"/>
                    <a:pt x="3240463" y="49665"/>
                    <a:pt x="3379403" y="0"/>
                  </a:cubicBezTo>
                  <a:cubicBezTo>
                    <a:pt x="3509142" y="-39494"/>
                    <a:pt x="3529092" y="23432"/>
                    <a:pt x="3573410" y="0"/>
                  </a:cubicBezTo>
                  <a:cubicBezTo>
                    <a:pt x="3609577" y="-37274"/>
                    <a:pt x="3731696" y="17374"/>
                    <a:pt x="3843634" y="0"/>
                  </a:cubicBezTo>
                  <a:cubicBezTo>
                    <a:pt x="3965218" y="-35910"/>
                    <a:pt x="4073568" y="18079"/>
                    <a:pt x="4342509" y="0"/>
                  </a:cubicBezTo>
                  <a:cubicBezTo>
                    <a:pt x="4580964" y="-47493"/>
                    <a:pt x="4559028" y="-186"/>
                    <a:pt x="4612732" y="0"/>
                  </a:cubicBezTo>
                  <a:cubicBezTo>
                    <a:pt x="4684347" y="-10471"/>
                    <a:pt x="4915051" y="60027"/>
                    <a:pt x="5035390" y="0"/>
                  </a:cubicBezTo>
                  <a:cubicBezTo>
                    <a:pt x="5185386" y="-63297"/>
                    <a:pt x="5310769" y="62446"/>
                    <a:pt x="5381831" y="0"/>
                  </a:cubicBezTo>
                  <a:cubicBezTo>
                    <a:pt x="5471651" y="-63033"/>
                    <a:pt x="5633563" y="39010"/>
                    <a:pt x="5728272" y="0"/>
                  </a:cubicBezTo>
                  <a:cubicBezTo>
                    <a:pt x="5829664" y="-23112"/>
                    <a:pt x="5956296" y="43937"/>
                    <a:pt x="6150930" y="0"/>
                  </a:cubicBezTo>
                  <a:cubicBezTo>
                    <a:pt x="6337268" y="-41531"/>
                    <a:pt x="6367919" y="8704"/>
                    <a:pt x="6497371" y="0"/>
                  </a:cubicBezTo>
                  <a:cubicBezTo>
                    <a:pt x="6633022" y="-20557"/>
                    <a:pt x="6686005" y="41896"/>
                    <a:pt x="6767595" y="0"/>
                  </a:cubicBezTo>
                  <a:cubicBezTo>
                    <a:pt x="6858420" y="-36822"/>
                    <a:pt x="6832037" y="12001"/>
                    <a:pt x="6885385" y="0"/>
                  </a:cubicBezTo>
                  <a:cubicBezTo>
                    <a:pt x="6917041" y="-20706"/>
                    <a:pt x="7022079" y="17360"/>
                    <a:pt x="7155608" y="0"/>
                  </a:cubicBezTo>
                  <a:cubicBezTo>
                    <a:pt x="7249830" y="18479"/>
                    <a:pt x="7436631" y="-4277"/>
                    <a:pt x="7730700" y="0"/>
                  </a:cubicBezTo>
                  <a:cubicBezTo>
                    <a:pt x="7780348" y="2643"/>
                    <a:pt x="7868974" y="64651"/>
                    <a:pt x="7839702" y="140967"/>
                  </a:cubicBezTo>
                  <a:cubicBezTo>
                    <a:pt x="7860654" y="229080"/>
                    <a:pt x="7839373" y="337735"/>
                    <a:pt x="7839702" y="434172"/>
                  </a:cubicBezTo>
                  <a:cubicBezTo>
                    <a:pt x="7864568" y="505505"/>
                    <a:pt x="7823737" y="621998"/>
                    <a:pt x="7839702" y="704822"/>
                  </a:cubicBezTo>
                  <a:cubicBezTo>
                    <a:pt x="7849713" y="761655"/>
                    <a:pt x="7783935" y="852259"/>
                    <a:pt x="7730700" y="845790"/>
                  </a:cubicBezTo>
                  <a:cubicBezTo>
                    <a:pt x="7695619" y="851652"/>
                    <a:pt x="7664122" y="833783"/>
                    <a:pt x="7612910" y="845790"/>
                  </a:cubicBezTo>
                  <a:cubicBezTo>
                    <a:pt x="7600468" y="858182"/>
                    <a:pt x="7414767" y="805129"/>
                    <a:pt x="7266469" y="845790"/>
                  </a:cubicBezTo>
                  <a:cubicBezTo>
                    <a:pt x="7131820" y="872093"/>
                    <a:pt x="7182506" y="835084"/>
                    <a:pt x="7148679" y="845790"/>
                  </a:cubicBezTo>
                  <a:cubicBezTo>
                    <a:pt x="7096833" y="821551"/>
                    <a:pt x="6937209" y="820136"/>
                    <a:pt x="6802239" y="845790"/>
                  </a:cubicBezTo>
                  <a:cubicBezTo>
                    <a:pt x="6665958" y="862844"/>
                    <a:pt x="6500208" y="830947"/>
                    <a:pt x="6303364" y="845790"/>
                  </a:cubicBezTo>
                  <a:cubicBezTo>
                    <a:pt x="6099431" y="887756"/>
                    <a:pt x="6086373" y="805958"/>
                    <a:pt x="5956923" y="845790"/>
                  </a:cubicBezTo>
                  <a:cubicBezTo>
                    <a:pt x="5823020" y="904045"/>
                    <a:pt x="5869685" y="835148"/>
                    <a:pt x="5839133" y="845790"/>
                  </a:cubicBezTo>
                  <a:cubicBezTo>
                    <a:pt x="5813380" y="864086"/>
                    <a:pt x="5773564" y="824100"/>
                    <a:pt x="5721344" y="845790"/>
                  </a:cubicBezTo>
                  <a:cubicBezTo>
                    <a:pt x="5661653" y="847990"/>
                    <a:pt x="5520804" y="807316"/>
                    <a:pt x="5374903" y="845790"/>
                  </a:cubicBezTo>
                  <a:cubicBezTo>
                    <a:pt x="5215524" y="902309"/>
                    <a:pt x="5121253" y="856209"/>
                    <a:pt x="5028462" y="845790"/>
                  </a:cubicBezTo>
                  <a:cubicBezTo>
                    <a:pt x="4928239" y="859522"/>
                    <a:pt x="4947655" y="834934"/>
                    <a:pt x="4910672" y="845790"/>
                  </a:cubicBezTo>
                  <a:cubicBezTo>
                    <a:pt x="4865505" y="848594"/>
                    <a:pt x="4781447" y="804188"/>
                    <a:pt x="4640448" y="845790"/>
                  </a:cubicBezTo>
                  <a:cubicBezTo>
                    <a:pt x="4515684" y="878693"/>
                    <a:pt x="4422242" y="805508"/>
                    <a:pt x="4294007" y="845790"/>
                  </a:cubicBezTo>
                  <a:cubicBezTo>
                    <a:pt x="4162556" y="879613"/>
                    <a:pt x="4230148" y="834282"/>
                    <a:pt x="4176217" y="845790"/>
                  </a:cubicBezTo>
                  <a:cubicBezTo>
                    <a:pt x="4143010" y="850431"/>
                    <a:pt x="3853921" y="830191"/>
                    <a:pt x="3677342" y="845790"/>
                  </a:cubicBezTo>
                  <a:cubicBezTo>
                    <a:pt x="3462003" y="888877"/>
                    <a:pt x="3571219" y="792076"/>
                    <a:pt x="3483335" y="845790"/>
                  </a:cubicBezTo>
                  <a:cubicBezTo>
                    <a:pt x="3398084" y="880112"/>
                    <a:pt x="3337557" y="832971"/>
                    <a:pt x="3289328" y="845790"/>
                  </a:cubicBezTo>
                  <a:cubicBezTo>
                    <a:pt x="3205202" y="851346"/>
                    <a:pt x="3049522" y="802377"/>
                    <a:pt x="2942888" y="845790"/>
                  </a:cubicBezTo>
                  <a:cubicBezTo>
                    <a:pt x="2809042" y="918670"/>
                    <a:pt x="2596354" y="791950"/>
                    <a:pt x="2444013" y="845790"/>
                  </a:cubicBezTo>
                  <a:cubicBezTo>
                    <a:pt x="2290229" y="887860"/>
                    <a:pt x="2374856" y="841731"/>
                    <a:pt x="2326223" y="845790"/>
                  </a:cubicBezTo>
                  <a:cubicBezTo>
                    <a:pt x="2275188" y="856955"/>
                    <a:pt x="2176182" y="833720"/>
                    <a:pt x="2132216" y="845790"/>
                  </a:cubicBezTo>
                  <a:cubicBezTo>
                    <a:pt x="2083030" y="842725"/>
                    <a:pt x="1913918" y="812154"/>
                    <a:pt x="1861993" y="845790"/>
                  </a:cubicBezTo>
                  <a:cubicBezTo>
                    <a:pt x="1809867" y="861818"/>
                    <a:pt x="1642063" y="822358"/>
                    <a:pt x="1515552" y="845790"/>
                  </a:cubicBezTo>
                  <a:cubicBezTo>
                    <a:pt x="1390430" y="883562"/>
                    <a:pt x="1305107" y="819180"/>
                    <a:pt x="1245328" y="845790"/>
                  </a:cubicBezTo>
                  <a:cubicBezTo>
                    <a:pt x="1181086" y="878451"/>
                    <a:pt x="1040694" y="811191"/>
                    <a:pt x="975104" y="845790"/>
                  </a:cubicBezTo>
                  <a:cubicBezTo>
                    <a:pt x="920242" y="872529"/>
                    <a:pt x="646949" y="805581"/>
                    <a:pt x="552446" y="845790"/>
                  </a:cubicBezTo>
                  <a:cubicBezTo>
                    <a:pt x="455785" y="896933"/>
                    <a:pt x="286106" y="850993"/>
                    <a:pt x="109002" y="845790"/>
                  </a:cubicBezTo>
                  <a:cubicBezTo>
                    <a:pt x="65733" y="843788"/>
                    <a:pt x="2847" y="774398"/>
                    <a:pt x="0" y="704822"/>
                  </a:cubicBezTo>
                  <a:cubicBezTo>
                    <a:pt x="4582" y="629984"/>
                    <a:pt x="10771" y="575282"/>
                    <a:pt x="0" y="434172"/>
                  </a:cubicBezTo>
                  <a:cubicBezTo>
                    <a:pt x="-3295" y="307808"/>
                    <a:pt x="4017" y="249334"/>
                    <a:pt x="0" y="140967"/>
                  </a:cubicBezTo>
                  <a:close/>
                </a:path>
                <a:path w="7839703" h="845790" fill="none" stroke="0" extrusionOk="0">
                  <a:moveTo>
                    <a:pt x="0" y="140967"/>
                  </a:moveTo>
                  <a:cubicBezTo>
                    <a:pt x="1892" y="59168"/>
                    <a:pt x="49296" y="9225"/>
                    <a:pt x="109002" y="0"/>
                  </a:cubicBezTo>
                  <a:cubicBezTo>
                    <a:pt x="150618" y="-8378"/>
                    <a:pt x="176767" y="12481"/>
                    <a:pt x="226792" y="0"/>
                  </a:cubicBezTo>
                  <a:cubicBezTo>
                    <a:pt x="245098" y="-35608"/>
                    <a:pt x="481408" y="26550"/>
                    <a:pt x="649450" y="0"/>
                  </a:cubicBezTo>
                  <a:cubicBezTo>
                    <a:pt x="844074" y="-58639"/>
                    <a:pt x="807957" y="32259"/>
                    <a:pt x="919673" y="0"/>
                  </a:cubicBezTo>
                  <a:cubicBezTo>
                    <a:pt x="1034718" y="-35675"/>
                    <a:pt x="1079032" y="32555"/>
                    <a:pt x="1189897" y="0"/>
                  </a:cubicBezTo>
                  <a:cubicBezTo>
                    <a:pt x="1295501" y="-36986"/>
                    <a:pt x="1361787" y="42185"/>
                    <a:pt x="1460121" y="0"/>
                  </a:cubicBezTo>
                  <a:cubicBezTo>
                    <a:pt x="1511186" y="-39229"/>
                    <a:pt x="1716396" y="13299"/>
                    <a:pt x="1882779" y="0"/>
                  </a:cubicBezTo>
                  <a:cubicBezTo>
                    <a:pt x="2037481" y="-509"/>
                    <a:pt x="2082639" y="19340"/>
                    <a:pt x="2153003" y="0"/>
                  </a:cubicBezTo>
                  <a:cubicBezTo>
                    <a:pt x="2210248" y="5747"/>
                    <a:pt x="2335372" y="19868"/>
                    <a:pt x="2423227" y="0"/>
                  </a:cubicBezTo>
                  <a:cubicBezTo>
                    <a:pt x="2471007" y="-3442"/>
                    <a:pt x="2756955" y="35591"/>
                    <a:pt x="2922102" y="0"/>
                  </a:cubicBezTo>
                  <a:cubicBezTo>
                    <a:pt x="3092560" y="-32079"/>
                    <a:pt x="3074727" y="33544"/>
                    <a:pt x="3192326" y="0"/>
                  </a:cubicBezTo>
                  <a:cubicBezTo>
                    <a:pt x="3311005" y="-31909"/>
                    <a:pt x="3409878" y="37373"/>
                    <a:pt x="3614983" y="0"/>
                  </a:cubicBezTo>
                  <a:cubicBezTo>
                    <a:pt x="3816842" y="-32678"/>
                    <a:pt x="3803554" y="29469"/>
                    <a:pt x="3885207" y="0"/>
                  </a:cubicBezTo>
                  <a:cubicBezTo>
                    <a:pt x="3970286" y="-36168"/>
                    <a:pt x="4141829" y="27134"/>
                    <a:pt x="4231648" y="0"/>
                  </a:cubicBezTo>
                  <a:cubicBezTo>
                    <a:pt x="4326529" y="-10324"/>
                    <a:pt x="4352369" y="27789"/>
                    <a:pt x="4425655" y="0"/>
                  </a:cubicBezTo>
                  <a:cubicBezTo>
                    <a:pt x="4504021" y="-54502"/>
                    <a:pt x="4808882" y="40698"/>
                    <a:pt x="4924529" y="0"/>
                  </a:cubicBezTo>
                  <a:cubicBezTo>
                    <a:pt x="5017288" y="-47015"/>
                    <a:pt x="5098705" y="5326"/>
                    <a:pt x="5194753" y="0"/>
                  </a:cubicBezTo>
                  <a:cubicBezTo>
                    <a:pt x="5289823" y="-25578"/>
                    <a:pt x="5480798" y="100830"/>
                    <a:pt x="5693628" y="0"/>
                  </a:cubicBezTo>
                  <a:cubicBezTo>
                    <a:pt x="5923985" y="-61987"/>
                    <a:pt x="5778557" y="12062"/>
                    <a:pt x="5811418" y="0"/>
                  </a:cubicBezTo>
                  <a:cubicBezTo>
                    <a:pt x="5854652" y="-12574"/>
                    <a:pt x="6026756" y="36044"/>
                    <a:pt x="6081642" y="0"/>
                  </a:cubicBezTo>
                  <a:cubicBezTo>
                    <a:pt x="6153230" y="-39278"/>
                    <a:pt x="6290408" y="2153"/>
                    <a:pt x="6351866" y="0"/>
                  </a:cubicBezTo>
                  <a:cubicBezTo>
                    <a:pt x="6413952" y="-37026"/>
                    <a:pt x="6697577" y="61440"/>
                    <a:pt x="6850741" y="0"/>
                  </a:cubicBezTo>
                  <a:cubicBezTo>
                    <a:pt x="6998987" y="-19828"/>
                    <a:pt x="6933653" y="134"/>
                    <a:pt x="6968530" y="0"/>
                  </a:cubicBezTo>
                  <a:cubicBezTo>
                    <a:pt x="7003180" y="-17834"/>
                    <a:pt x="7102270" y="20281"/>
                    <a:pt x="7162537" y="0"/>
                  </a:cubicBezTo>
                  <a:cubicBezTo>
                    <a:pt x="7260745" y="-45204"/>
                    <a:pt x="7525984" y="5354"/>
                    <a:pt x="7730700" y="0"/>
                  </a:cubicBezTo>
                  <a:cubicBezTo>
                    <a:pt x="7804552" y="31209"/>
                    <a:pt x="7836138" y="78050"/>
                    <a:pt x="7839702" y="140967"/>
                  </a:cubicBezTo>
                  <a:cubicBezTo>
                    <a:pt x="7865310" y="257999"/>
                    <a:pt x="7834035" y="317094"/>
                    <a:pt x="7839702" y="422895"/>
                  </a:cubicBezTo>
                  <a:cubicBezTo>
                    <a:pt x="7840314" y="521940"/>
                    <a:pt x="7840515" y="606705"/>
                    <a:pt x="7839702" y="704822"/>
                  </a:cubicBezTo>
                  <a:cubicBezTo>
                    <a:pt x="7854439" y="782784"/>
                    <a:pt x="7787713" y="837231"/>
                    <a:pt x="7730700" y="845790"/>
                  </a:cubicBezTo>
                  <a:cubicBezTo>
                    <a:pt x="7695754" y="862539"/>
                    <a:pt x="7586302" y="829728"/>
                    <a:pt x="7536693" y="845790"/>
                  </a:cubicBezTo>
                  <a:cubicBezTo>
                    <a:pt x="7471925" y="851209"/>
                    <a:pt x="7257757" y="814397"/>
                    <a:pt x="7190252" y="845790"/>
                  </a:cubicBezTo>
                  <a:cubicBezTo>
                    <a:pt x="7107962" y="869000"/>
                    <a:pt x="6984086" y="826825"/>
                    <a:pt x="6920029" y="845790"/>
                  </a:cubicBezTo>
                  <a:cubicBezTo>
                    <a:pt x="6880722" y="859963"/>
                    <a:pt x="6763161" y="824183"/>
                    <a:pt x="6649805" y="845790"/>
                  </a:cubicBezTo>
                  <a:cubicBezTo>
                    <a:pt x="6529060" y="852290"/>
                    <a:pt x="6394498" y="814270"/>
                    <a:pt x="6227147" y="845790"/>
                  </a:cubicBezTo>
                  <a:cubicBezTo>
                    <a:pt x="6038848" y="879008"/>
                    <a:pt x="6009439" y="839831"/>
                    <a:pt x="5956923" y="845790"/>
                  </a:cubicBezTo>
                  <a:cubicBezTo>
                    <a:pt x="5900119" y="844277"/>
                    <a:pt x="5888444" y="844806"/>
                    <a:pt x="5839133" y="845790"/>
                  </a:cubicBezTo>
                  <a:cubicBezTo>
                    <a:pt x="5777256" y="819863"/>
                    <a:pt x="5648903" y="861203"/>
                    <a:pt x="5492692" y="845790"/>
                  </a:cubicBezTo>
                  <a:cubicBezTo>
                    <a:pt x="5352719" y="866116"/>
                    <a:pt x="5356756" y="831795"/>
                    <a:pt x="5298686" y="845790"/>
                  </a:cubicBezTo>
                  <a:cubicBezTo>
                    <a:pt x="5236699" y="864243"/>
                    <a:pt x="5235857" y="847963"/>
                    <a:pt x="5180896" y="845790"/>
                  </a:cubicBezTo>
                  <a:cubicBezTo>
                    <a:pt x="5123602" y="848850"/>
                    <a:pt x="5099231" y="839656"/>
                    <a:pt x="5063106" y="845790"/>
                  </a:cubicBezTo>
                  <a:cubicBezTo>
                    <a:pt x="5020133" y="856542"/>
                    <a:pt x="4750435" y="835558"/>
                    <a:pt x="4640448" y="845790"/>
                  </a:cubicBezTo>
                  <a:cubicBezTo>
                    <a:pt x="4497227" y="847372"/>
                    <a:pt x="4556902" y="833961"/>
                    <a:pt x="4522658" y="845790"/>
                  </a:cubicBezTo>
                  <a:cubicBezTo>
                    <a:pt x="4486577" y="859826"/>
                    <a:pt x="4460326" y="833166"/>
                    <a:pt x="4404868" y="845790"/>
                  </a:cubicBezTo>
                  <a:cubicBezTo>
                    <a:pt x="4356884" y="839262"/>
                    <a:pt x="4280326" y="834264"/>
                    <a:pt x="4210861" y="845790"/>
                  </a:cubicBezTo>
                  <a:cubicBezTo>
                    <a:pt x="4126844" y="871853"/>
                    <a:pt x="3870529" y="810712"/>
                    <a:pt x="3711986" y="845790"/>
                  </a:cubicBezTo>
                  <a:cubicBezTo>
                    <a:pt x="3535194" y="887914"/>
                    <a:pt x="3346953" y="751733"/>
                    <a:pt x="3213112" y="845790"/>
                  </a:cubicBezTo>
                  <a:cubicBezTo>
                    <a:pt x="3098856" y="932903"/>
                    <a:pt x="3047771" y="819391"/>
                    <a:pt x="2942888" y="845790"/>
                  </a:cubicBezTo>
                  <a:cubicBezTo>
                    <a:pt x="2800838" y="849285"/>
                    <a:pt x="2715060" y="826560"/>
                    <a:pt x="2596447" y="845790"/>
                  </a:cubicBezTo>
                  <a:cubicBezTo>
                    <a:pt x="2490317" y="843016"/>
                    <a:pt x="2523343" y="843989"/>
                    <a:pt x="2478657" y="845790"/>
                  </a:cubicBezTo>
                  <a:cubicBezTo>
                    <a:pt x="2409337" y="836350"/>
                    <a:pt x="2285791" y="842763"/>
                    <a:pt x="2132216" y="845790"/>
                  </a:cubicBezTo>
                  <a:cubicBezTo>
                    <a:pt x="1948537" y="882386"/>
                    <a:pt x="2061993" y="844499"/>
                    <a:pt x="2014427" y="845790"/>
                  </a:cubicBezTo>
                  <a:cubicBezTo>
                    <a:pt x="1961363" y="857440"/>
                    <a:pt x="1919188" y="838334"/>
                    <a:pt x="1896637" y="845790"/>
                  </a:cubicBezTo>
                  <a:cubicBezTo>
                    <a:pt x="1871479" y="862187"/>
                    <a:pt x="1485988" y="774433"/>
                    <a:pt x="1397762" y="845790"/>
                  </a:cubicBezTo>
                  <a:cubicBezTo>
                    <a:pt x="1279998" y="915473"/>
                    <a:pt x="1086445" y="804420"/>
                    <a:pt x="975104" y="845790"/>
                  </a:cubicBezTo>
                  <a:cubicBezTo>
                    <a:pt x="861359" y="894048"/>
                    <a:pt x="736471" y="800399"/>
                    <a:pt x="628663" y="845790"/>
                  </a:cubicBezTo>
                  <a:cubicBezTo>
                    <a:pt x="533127" y="892448"/>
                    <a:pt x="250461" y="752891"/>
                    <a:pt x="109002" y="845790"/>
                  </a:cubicBezTo>
                  <a:cubicBezTo>
                    <a:pt x="28953" y="851316"/>
                    <a:pt x="-898" y="782885"/>
                    <a:pt x="0" y="704822"/>
                  </a:cubicBezTo>
                  <a:cubicBezTo>
                    <a:pt x="-26995" y="552069"/>
                    <a:pt x="6011" y="520115"/>
                    <a:pt x="0" y="422895"/>
                  </a:cubicBezTo>
                  <a:cubicBezTo>
                    <a:pt x="-26293" y="310086"/>
                    <a:pt x="3486" y="197227"/>
                    <a:pt x="0" y="140967"/>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3033322"/>
                        <a:gd name="connsiteY0" fmla="*/ 181214 h 1087264"/>
                        <a:gd name="connsiteX1" fmla="*/ 181214 w 13033322"/>
                        <a:gd name="connsiteY1" fmla="*/ 0 h 1087264"/>
                        <a:gd name="connsiteX2" fmla="*/ 377037 w 13033322"/>
                        <a:gd name="connsiteY2" fmla="*/ 0 h 1087264"/>
                        <a:gd name="connsiteX3" fmla="*/ 1079696 w 13033322"/>
                        <a:gd name="connsiteY3" fmla="*/ 0 h 1087264"/>
                        <a:gd name="connsiteX4" fmla="*/ 1528936 w 13033322"/>
                        <a:gd name="connsiteY4" fmla="*/ 0 h 1087264"/>
                        <a:gd name="connsiteX5" fmla="*/ 1978177 w 13033322"/>
                        <a:gd name="connsiteY5" fmla="*/ 0 h 1087264"/>
                        <a:gd name="connsiteX6" fmla="*/ 2427418 w 13033322"/>
                        <a:gd name="connsiteY6" fmla="*/ 0 h 1087264"/>
                        <a:gd name="connsiteX7" fmla="*/ 3130077 w 13033322"/>
                        <a:gd name="connsiteY7" fmla="*/ 0 h 1087264"/>
                        <a:gd name="connsiteX8" fmla="*/ 3579317 w 13033322"/>
                        <a:gd name="connsiteY8" fmla="*/ 0 h 1087264"/>
                        <a:gd name="connsiteX9" fmla="*/ 4028558 w 13033322"/>
                        <a:gd name="connsiteY9" fmla="*/ 0 h 1087264"/>
                        <a:gd name="connsiteX10" fmla="*/ 4857926 w 13033322"/>
                        <a:gd name="connsiteY10" fmla="*/ 0 h 1087264"/>
                        <a:gd name="connsiteX11" fmla="*/ 5307167 w 13033322"/>
                        <a:gd name="connsiteY11" fmla="*/ 0 h 1087264"/>
                        <a:gd name="connsiteX12" fmla="*/ 6009825 w 13033322"/>
                        <a:gd name="connsiteY12" fmla="*/ 0 h 1087264"/>
                        <a:gd name="connsiteX13" fmla="*/ 6459066 w 13033322"/>
                        <a:gd name="connsiteY13" fmla="*/ 0 h 1087264"/>
                        <a:gd name="connsiteX14" fmla="*/ 7035016 w 13033322"/>
                        <a:gd name="connsiteY14" fmla="*/ 0 h 1087264"/>
                        <a:gd name="connsiteX15" fmla="*/ 7357548 w 13033322"/>
                        <a:gd name="connsiteY15" fmla="*/ 0 h 1087264"/>
                        <a:gd name="connsiteX16" fmla="*/ 8186915 w 13033322"/>
                        <a:gd name="connsiteY16" fmla="*/ 0 h 1087264"/>
                        <a:gd name="connsiteX17" fmla="*/ 8636156 w 13033322"/>
                        <a:gd name="connsiteY17" fmla="*/ 0 h 1087264"/>
                        <a:gd name="connsiteX18" fmla="*/ 9465524 w 13033322"/>
                        <a:gd name="connsiteY18" fmla="*/ 0 h 1087264"/>
                        <a:gd name="connsiteX19" fmla="*/ 9661347 w 13033322"/>
                        <a:gd name="connsiteY19" fmla="*/ 0 h 1087264"/>
                        <a:gd name="connsiteX20" fmla="*/ 10110587 w 13033322"/>
                        <a:gd name="connsiteY20" fmla="*/ 0 h 1087264"/>
                        <a:gd name="connsiteX21" fmla="*/ 10559828 w 13033322"/>
                        <a:gd name="connsiteY21" fmla="*/ 0 h 1087264"/>
                        <a:gd name="connsiteX22" fmla="*/ 11389196 w 13033322"/>
                        <a:gd name="connsiteY22" fmla="*/ 0 h 1087264"/>
                        <a:gd name="connsiteX23" fmla="*/ 11585019 w 13033322"/>
                        <a:gd name="connsiteY23" fmla="*/ 0 h 1087264"/>
                        <a:gd name="connsiteX24" fmla="*/ 11907550 w 13033322"/>
                        <a:gd name="connsiteY24" fmla="*/ 0 h 1087264"/>
                        <a:gd name="connsiteX25" fmla="*/ 12852108 w 13033322"/>
                        <a:gd name="connsiteY25" fmla="*/ 0 h 1087264"/>
                        <a:gd name="connsiteX26" fmla="*/ 13033322 w 13033322"/>
                        <a:gd name="connsiteY26" fmla="*/ 181214 h 1087264"/>
                        <a:gd name="connsiteX27" fmla="*/ 13033322 w 13033322"/>
                        <a:gd name="connsiteY27" fmla="*/ 543632 h 1087264"/>
                        <a:gd name="connsiteX28" fmla="*/ 13033322 w 13033322"/>
                        <a:gd name="connsiteY28" fmla="*/ 906050 h 1087264"/>
                        <a:gd name="connsiteX29" fmla="*/ 12852108 w 13033322"/>
                        <a:gd name="connsiteY29" fmla="*/ 1087264 h 1087264"/>
                        <a:gd name="connsiteX30" fmla="*/ 12529576 w 13033322"/>
                        <a:gd name="connsiteY30" fmla="*/ 1087264 h 1087264"/>
                        <a:gd name="connsiteX31" fmla="*/ 11953626 w 13033322"/>
                        <a:gd name="connsiteY31" fmla="*/ 1087264 h 1087264"/>
                        <a:gd name="connsiteX32" fmla="*/ 11504386 w 13033322"/>
                        <a:gd name="connsiteY32" fmla="*/ 1087264 h 1087264"/>
                        <a:gd name="connsiteX33" fmla="*/ 11055145 w 13033322"/>
                        <a:gd name="connsiteY33" fmla="*/ 1087264 h 1087264"/>
                        <a:gd name="connsiteX34" fmla="*/ 10352486 w 13033322"/>
                        <a:gd name="connsiteY34" fmla="*/ 1087264 h 1087264"/>
                        <a:gd name="connsiteX35" fmla="*/ 9903245 w 13033322"/>
                        <a:gd name="connsiteY35" fmla="*/ 1087264 h 1087264"/>
                        <a:gd name="connsiteX36" fmla="*/ 9707422 w 13033322"/>
                        <a:gd name="connsiteY36" fmla="*/ 1087264 h 1087264"/>
                        <a:gd name="connsiteX37" fmla="*/ 9131473 w 13033322"/>
                        <a:gd name="connsiteY37" fmla="*/ 1087264 h 1087264"/>
                        <a:gd name="connsiteX38" fmla="*/ 8808941 w 13033322"/>
                        <a:gd name="connsiteY38" fmla="*/ 1087264 h 1087264"/>
                        <a:gd name="connsiteX39" fmla="*/ 8613118 w 13033322"/>
                        <a:gd name="connsiteY39" fmla="*/ 1087264 h 1087264"/>
                        <a:gd name="connsiteX40" fmla="*/ 8417295 w 13033322"/>
                        <a:gd name="connsiteY40" fmla="*/ 1087264 h 1087264"/>
                        <a:gd name="connsiteX41" fmla="*/ 7714636 w 13033322"/>
                        <a:gd name="connsiteY41" fmla="*/ 1087264 h 1087264"/>
                        <a:gd name="connsiteX42" fmla="*/ 7518814 w 13033322"/>
                        <a:gd name="connsiteY42" fmla="*/ 1087264 h 1087264"/>
                        <a:gd name="connsiteX43" fmla="*/ 7322991 w 13033322"/>
                        <a:gd name="connsiteY43" fmla="*/ 1087264 h 1087264"/>
                        <a:gd name="connsiteX44" fmla="*/ 7000459 w 13033322"/>
                        <a:gd name="connsiteY44" fmla="*/ 1087264 h 1087264"/>
                        <a:gd name="connsiteX45" fmla="*/ 6171091 w 13033322"/>
                        <a:gd name="connsiteY45" fmla="*/ 1087264 h 1087264"/>
                        <a:gd name="connsiteX46" fmla="*/ 5341724 w 13033322"/>
                        <a:gd name="connsiteY46" fmla="*/ 1087264 h 1087264"/>
                        <a:gd name="connsiteX47" fmla="*/ 4892483 w 13033322"/>
                        <a:gd name="connsiteY47" fmla="*/ 1087264 h 1087264"/>
                        <a:gd name="connsiteX48" fmla="*/ 4316533 w 13033322"/>
                        <a:gd name="connsiteY48" fmla="*/ 1087264 h 1087264"/>
                        <a:gd name="connsiteX49" fmla="*/ 4120710 w 13033322"/>
                        <a:gd name="connsiteY49" fmla="*/ 1087264 h 1087264"/>
                        <a:gd name="connsiteX50" fmla="*/ 3544760 w 13033322"/>
                        <a:gd name="connsiteY50" fmla="*/ 1087264 h 1087264"/>
                        <a:gd name="connsiteX51" fmla="*/ 3348938 w 13033322"/>
                        <a:gd name="connsiteY51" fmla="*/ 1087264 h 1087264"/>
                        <a:gd name="connsiteX52" fmla="*/ 3153115 w 13033322"/>
                        <a:gd name="connsiteY52" fmla="*/ 1087264 h 1087264"/>
                        <a:gd name="connsiteX53" fmla="*/ 2323747 w 13033322"/>
                        <a:gd name="connsiteY53" fmla="*/ 1087264 h 1087264"/>
                        <a:gd name="connsiteX54" fmla="*/ 1621088 w 13033322"/>
                        <a:gd name="connsiteY54" fmla="*/ 1087264 h 1087264"/>
                        <a:gd name="connsiteX55" fmla="*/ 1045139 w 13033322"/>
                        <a:gd name="connsiteY55" fmla="*/ 1087264 h 1087264"/>
                        <a:gd name="connsiteX56" fmla="*/ 181214 w 13033322"/>
                        <a:gd name="connsiteY56" fmla="*/ 1087264 h 1087264"/>
                        <a:gd name="connsiteX57" fmla="*/ 0 w 13033322"/>
                        <a:gd name="connsiteY57" fmla="*/ 906050 h 1087264"/>
                        <a:gd name="connsiteX58" fmla="*/ 0 w 13033322"/>
                        <a:gd name="connsiteY58" fmla="*/ 543632 h 1087264"/>
                        <a:gd name="connsiteX59" fmla="*/ 0 w 13033322"/>
                        <a:gd name="connsiteY59" fmla="*/ 181214 h 108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33322" h="1087264" fill="none" extrusionOk="0">
                          <a:moveTo>
                            <a:pt x="0" y="181214"/>
                          </a:moveTo>
                          <a:cubicBezTo>
                            <a:pt x="-1908" y="74996"/>
                            <a:pt x="74531" y="-100"/>
                            <a:pt x="181214" y="0"/>
                          </a:cubicBezTo>
                          <a:cubicBezTo>
                            <a:pt x="248245" y="-11889"/>
                            <a:pt x="294771" y="15228"/>
                            <a:pt x="377037" y="0"/>
                          </a:cubicBezTo>
                          <a:cubicBezTo>
                            <a:pt x="459303" y="-15228"/>
                            <a:pt x="786805" y="55217"/>
                            <a:pt x="1079696" y="0"/>
                          </a:cubicBezTo>
                          <a:cubicBezTo>
                            <a:pt x="1372587" y="-55217"/>
                            <a:pt x="1332951" y="47184"/>
                            <a:pt x="1528936" y="0"/>
                          </a:cubicBezTo>
                          <a:cubicBezTo>
                            <a:pt x="1724921" y="-47184"/>
                            <a:pt x="1801091" y="42764"/>
                            <a:pt x="1978177" y="0"/>
                          </a:cubicBezTo>
                          <a:cubicBezTo>
                            <a:pt x="2155263" y="-42764"/>
                            <a:pt x="2292788" y="42661"/>
                            <a:pt x="2427418" y="0"/>
                          </a:cubicBezTo>
                          <a:cubicBezTo>
                            <a:pt x="2562048" y="-42661"/>
                            <a:pt x="2865493" y="21309"/>
                            <a:pt x="3130077" y="0"/>
                          </a:cubicBezTo>
                          <a:cubicBezTo>
                            <a:pt x="3394661" y="-21309"/>
                            <a:pt x="3485373" y="18255"/>
                            <a:pt x="3579317" y="0"/>
                          </a:cubicBezTo>
                          <a:cubicBezTo>
                            <a:pt x="3673261" y="-18255"/>
                            <a:pt x="3869061" y="8098"/>
                            <a:pt x="4028558" y="0"/>
                          </a:cubicBezTo>
                          <a:cubicBezTo>
                            <a:pt x="4188055" y="-8098"/>
                            <a:pt x="4571570" y="25414"/>
                            <a:pt x="4857926" y="0"/>
                          </a:cubicBezTo>
                          <a:cubicBezTo>
                            <a:pt x="5144282" y="-25414"/>
                            <a:pt x="5115802" y="44089"/>
                            <a:pt x="5307167" y="0"/>
                          </a:cubicBezTo>
                          <a:cubicBezTo>
                            <a:pt x="5498532" y="-44089"/>
                            <a:pt x="5675154" y="38416"/>
                            <a:pt x="6009825" y="0"/>
                          </a:cubicBezTo>
                          <a:cubicBezTo>
                            <a:pt x="6344496" y="-38416"/>
                            <a:pt x="6340548" y="52818"/>
                            <a:pt x="6459066" y="0"/>
                          </a:cubicBezTo>
                          <a:cubicBezTo>
                            <a:pt x="6577584" y="-52818"/>
                            <a:pt x="6883421" y="12734"/>
                            <a:pt x="7035016" y="0"/>
                          </a:cubicBezTo>
                          <a:cubicBezTo>
                            <a:pt x="7186611" y="-12734"/>
                            <a:pt x="7252951" y="33088"/>
                            <a:pt x="7357548" y="0"/>
                          </a:cubicBezTo>
                          <a:cubicBezTo>
                            <a:pt x="7462145" y="-33088"/>
                            <a:pt x="8015085" y="93067"/>
                            <a:pt x="8186915" y="0"/>
                          </a:cubicBezTo>
                          <a:cubicBezTo>
                            <a:pt x="8358745" y="-93067"/>
                            <a:pt x="8478917" y="25878"/>
                            <a:pt x="8636156" y="0"/>
                          </a:cubicBezTo>
                          <a:cubicBezTo>
                            <a:pt x="8793395" y="-25878"/>
                            <a:pt x="9065583" y="81008"/>
                            <a:pt x="9465524" y="0"/>
                          </a:cubicBezTo>
                          <a:cubicBezTo>
                            <a:pt x="9865465" y="-81008"/>
                            <a:pt x="9603069" y="14897"/>
                            <a:pt x="9661347" y="0"/>
                          </a:cubicBezTo>
                          <a:cubicBezTo>
                            <a:pt x="9719625" y="-14897"/>
                            <a:pt x="9994565" y="42277"/>
                            <a:pt x="10110587" y="0"/>
                          </a:cubicBezTo>
                          <a:cubicBezTo>
                            <a:pt x="10226609" y="-42277"/>
                            <a:pt x="10461978" y="4620"/>
                            <a:pt x="10559828" y="0"/>
                          </a:cubicBezTo>
                          <a:cubicBezTo>
                            <a:pt x="10657678" y="-4620"/>
                            <a:pt x="11144068" y="28446"/>
                            <a:pt x="11389196" y="0"/>
                          </a:cubicBezTo>
                          <a:cubicBezTo>
                            <a:pt x="11634324" y="-28446"/>
                            <a:pt x="11528886" y="7078"/>
                            <a:pt x="11585019" y="0"/>
                          </a:cubicBezTo>
                          <a:cubicBezTo>
                            <a:pt x="11641152" y="-7078"/>
                            <a:pt x="11806818" y="32685"/>
                            <a:pt x="11907550" y="0"/>
                          </a:cubicBezTo>
                          <a:cubicBezTo>
                            <a:pt x="12008282" y="-32685"/>
                            <a:pt x="12503153" y="12581"/>
                            <a:pt x="12852108" y="0"/>
                          </a:cubicBezTo>
                          <a:cubicBezTo>
                            <a:pt x="12961814" y="27767"/>
                            <a:pt x="13047052" y="89877"/>
                            <a:pt x="13033322" y="181214"/>
                          </a:cubicBezTo>
                          <a:cubicBezTo>
                            <a:pt x="13067529" y="355761"/>
                            <a:pt x="13017949" y="430175"/>
                            <a:pt x="13033322" y="543632"/>
                          </a:cubicBezTo>
                          <a:cubicBezTo>
                            <a:pt x="13048695" y="657089"/>
                            <a:pt x="13023248" y="773913"/>
                            <a:pt x="13033322" y="906050"/>
                          </a:cubicBezTo>
                          <a:cubicBezTo>
                            <a:pt x="13029297" y="1002665"/>
                            <a:pt x="12956802" y="1086240"/>
                            <a:pt x="12852108" y="1087264"/>
                          </a:cubicBezTo>
                          <a:cubicBezTo>
                            <a:pt x="12783121" y="1115858"/>
                            <a:pt x="12619070" y="1069475"/>
                            <a:pt x="12529576" y="1087264"/>
                          </a:cubicBezTo>
                          <a:cubicBezTo>
                            <a:pt x="12440082" y="1105053"/>
                            <a:pt x="12070625" y="1063277"/>
                            <a:pt x="11953626" y="1087264"/>
                          </a:cubicBezTo>
                          <a:cubicBezTo>
                            <a:pt x="11836627" y="1111251"/>
                            <a:pt x="11614076" y="1070899"/>
                            <a:pt x="11504386" y="1087264"/>
                          </a:cubicBezTo>
                          <a:cubicBezTo>
                            <a:pt x="11394696" y="1103629"/>
                            <a:pt x="11213550" y="1055417"/>
                            <a:pt x="11055145" y="1087264"/>
                          </a:cubicBezTo>
                          <a:cubicBezTo>
                            <a:pt x="10896740" y="1119111"/>
                            <a:pt x="10670948" y="1041602"/>
                            <a:pt x="10352486" y="1087264"/>
                          </a:cubicBezTo>
                          <a:cubicBezTo>
                            <a:pt x="10034024" y="1132926"/>
                            <a:pt x="9994526" y="1087035"/>
                            <a:pt x="9903245" y="1087264"/>
                          </a:cubicBezTo>
                          <a:cubicBezTo>
                            <a:pt x="9811964" y="1087493"/>
                            <a:pt x="9790444" y="1084769"/>
                            <a:pt x="9707422" y="1087264"/>
                          </a:cubicBezTo>
                          <a:cubicBezTo>
                            <a:pt x="9624400" y="1089759"/>
                            <a:pt x="9355124" y="1063203"/>
                            <a:pt x="9131473" y="1087264"/>
                          </a:cubicBezTo>
                          <a:cubicBezTo>
                            <a:pt x="8907822" y="1111325"/>
                            <a:pt x="8917329" y="1058282"/>
                            <a:pt x="8808941" y="1087264"/>
                          </a:cubicBezTo>
                          <a:cubicBezTo>
                            <a:pt x="8700553" y="1116246"/>
                            <a:pt x="8705719" y="1087234"/>
                            <a:pt x="8613118" y="1087264"/>
                          </a:cubicBezTo>
                          <a:cubicBezTo>
                            <a:pt x="8520517" y="1087294"/>
                            <a:pt x="8471315" y="1080608"/>
                            <a:pt x="8417295" y="1087264"/>
                          </a:cubicBezTo>
                          <a:cubicBezTo>
                            <a:pt x="8363275" y="1093920"/>
                            <a:pt x="7958550" y="1084133"/>
                            <a:pt x="7714636" y="1087264"/>
                          </a:cubicBezTo>
                          <a:cubicBezTo>
                            <a:pt x="7470722" y="1090395"/>
                            <a:pt x="7582265" y="1075982"/>
                            <a:pt x="7518814" y="1087264"/>
                          </a:cubicBezTo>
                          <a:cubicBezTo>
                            <a:pt x="7455363" y="1098546"/>
                            <a:pt x="7394863" y="1067914"/>
                            <a:pt x="7322991" y="1087264"/>
                          </a:cubicBezTo>
                          <a:cubicBezTo>
                            <a:pt x="7251119" y="1106614"/>
                            <a:pt x="7123381" y="1063430"/>
                            <a:pt x="7000459" y="1087264"/>
                          </a:cubicBezTo>
                          <a:cubicBezTo>
                            <a:pt x="6877537" y="1111098"/>
                            <a:pt x="6437022" y="1033184"/>
                            <a:pt x="6171091" y="1087264"/>
                          </a:cubicBezTo>
                          <a:cubicBezTo>
                            <a:pt x="5905160" y="1141344"/>
                            <a:pt x="5524461" y="989845"/>
                            <a:pt x="5341724" y="1087264"/>
                          </a:cubicBezTo>
                          <a:cubicBezTo>
                            <a:pt x="5158987" y="1184683"/>
                            <a:pt x="5084612" y="1082806"/>
                            <a:pt x="4892483" y="1087264"/>
                          </a:cubicBezTo>
                          <a:cubicBezTo>
                            <a:pt x="4700354" y="1091722"/>
                            <a:pt x="4485838" y="1085936"/>
                            <a:pt x="4316533" y="1087264"/>
                          </a:cubicBezTo>
                          <a:cubicBezTo>
                            <a:pt x="4147228" y="1088592"/>
                            <a:pt x="4199026" y="1083675"/>
                            <a:pt x="4120710" y="1087264"/>
                          </a:cubicBezTo>
                          <a:cubicBezTo>
                            <a:pt x="4042394" y="1090853"/>
                            <a:pt x="3825056" y="1034857"/>
                            <a:pt x="3544760" y="1087264"/>
                          </a:cubicBezTo>
                          <a:cubicBezTo>
                            <a:pt x="3264464" y="1139671"/>
                            <a:pt x="3436973" y="1069751"/>
                            <a:pt x="3348938" y="1087264"/>
                          </a:cubicBezTo>
                          <a:cubicBezTo>
                            <a:pt x="3260903" y="1104777"/>
                            <a:pt x="3195049" y="1070371"/>
                            <a:pt x="3153115" y="1087264"/>
                          </a:cubicBezTo>
                          <a:cubicBezTo>
                            <a:pt x="3111181" y="1104157"/>
                            <a:pt x="2516978" y="1000856"/>
                            <a:pt x="2323747" y="1087264"/>
                          </a:cubicBezTo>
                          <a:cubicBezTo>
                            <a:pt x="2130516" y="1173672"/>
                            <a:pt x="1802357" y="1038835"/>
                            <a:pt x="1621088" y="1087264"/>
                          </a:cubicBezTo>
                          <a:cubicBezTo>
                            <a:pt x="1439819" y="1135693"/>
                            <a:pt x="1214835" y="1047682"/>
                            <a:pt x="1045139" y="1087264"/>
                          </a:cubicBezTo>
                          <a:cubicBezTo>
                            <a:pt x="875443" y="1126846"/>
                            <a:pt x="472731" y="987894"/>
                            <a:pt x="181214" y="1087264"/>
                          </a:cubicBezTo>
                          <a:cubicBezTo>
                            <a:pt x="69036" y="1108376"/>
                            <a:pt x="-13424" y="1010448"/>
                            <a:pt x="0" y="906050"/>
                          </a:cubicBezTo>
                          <a:cubicBezTo>
                            <a:pt x="-37032" y="728289"/>
                            <a:pt x="31104" y="664485"/>
                            <a:pt x="0" y="543632"/>
                          </a:cubicBezTo>
                          <a:cubicBezTo>
                            <a:pt x="-31104" y="422779"/>
                            <a:pt x="5571" y="271684"/>
                            <a:pt x="0" y="181214"/>
                          </a:cubicBezTo>
                          <a:close/>
                        </a:path>
                        <a:path w="13033322" h="1087264" stroke="0" extrusionOk="0">
                          <a:moveTo>
                            <a:pt x="0" y="181214"/>
                          </a:moveTo>
                          <a:cubicBezTo>
                            <a:pt x="2745" y="81880"/>
                            <a:pt x="82782" y="3437"/>
                            <a:pt x="181214" y="0"/>
                          </a:cubicBezTo>
                          <a:cubicBezTo>
                            <a:pt x="358869" y="-38515"/>
                            <a:pt x="826966" y="26298"/>
                            <a:pt x="1010582" y="0"/>
                          </a:cubicBezTo>
                          <a:cubicBezTo>
                            <a:pt x="1194198" y="-26298"/>
                            <a:pt x="1166768" y="12781"/>
                            <a:pt x="1206405" y="0"/>
                          </a:cubicBezTo>
                          <a:cubicBezTo>
                            <a:pt x="1246042" y="-12781"/>
                            <a:pt x="1570041" y="64807"/>
                            <a:pt x="1909063" y="0"/>
                          </a:cubicBezTo>
                          <a:cubicBezTo>
                            <a:pt x="2248085" y="-64807"/>
                            <a:pt x="2117816" y="19652"/>
                            <a:pt x="2231595" y="0"/>
                          </a:cubicBezTo>
                          <a:cubicBezTo>
                            <a:pt x="2345374" y="-19652"/>
                            <a:pt x="2672292" y="86097"/>
                            <a:pt x="3060963" y="0"/>
                          </a:cubicBezTo>
                          <a:cubicBezTo>
                            <a:pt x="3449634" y="-86097"/>
                            <a:pt x="3622680" y="94102"/>
                            <a:pt x="3890330" y="0"/>
                          </a:cubicBezTo>
                          <a:cubicBezTo>
                            <a:pt x="4157980" y="-94102"/>
                            <a:pt x="4113207" y="5602"/>
                            <a:pt x="4212862" y="0"/>
                          </a:cubicBezTo>
                          <a:cubicBezTo>
                            <a:pt x="4312517" y="-5602"/>
                            <a:pt x="4591135" y="8270"/>
                            <a:pt x="4788812" y="0"/>
                          </a:cubicBezTo>
                          <a:cubicBezTo>
                            <a:pt x="4986489" y="-8270"/>
                            <a:pt x="5407718" y="42122"/>
                            <a:pt x="5618179" y="0"/>
                          </a:cubicBezTo>
                          <a:cubicBezTo>
                            <a:pt x="5828640" y="-42122"/>
                            <a:pt x="5873282" y="28995"/>
                            <a:pt x="5940711" y="0"/>
                          </a:cubicBezTo>
                          <a:cubicBezTo>
                            <a:pt x="6008140" y="-28995"/>
                            <a:pt x="6198662" y="31801"/>
                            <a:pt x="6389952" y="0"/>
                          </a:cubicBezTo>
                          <a:cubicBezTo>
                            <a:pt x="6581242" y="-31801"/>
                            <a:pt x="6805713" y="51888"/>
                            <a:pt x="7219320" y="0"/>
                          </a:cubicBezTo>
                          <a:cubicBezTo>
                            <a:pt x="7632927" y="-51888"/>
                            <a:pt x="7568498" y="4612"/>
                            <a:pt x="7668560" y="0"/>
                          </a:cubicBezTo>
                          <a:cubicBezTo>
                            <a:pt x="7768622" y="-4612"/>
                            <a:pt x="8166547" y="82158"/>
                            <a:pt x="8371219" y="0"/>
                          </a:cubicBezTo>
                          <a:cubicBezTo>
                            <a:pt x="8575891" y="-82158"/>
                            <a:pt x="8797072" y="57679"/>
                            <a:pt x="8947169" y="0"/>
                          </a:cubicBezTo>
                          <a:cubicBezTo>
                            <a:pt x="9097266" y="-57679"/>
                            <a:pt x="9361767" y="22471"/>
                            <a:pt x="9523119" y="0"/>
                          </a:cubicBezTo>
                          <a:cubicBezTo>
                            <a:pt x="9684471" y="-22471"/>
                            <a:pt x="9911890" y="52140"/>
                            <a:pt x="10225777" y="0"/>
                          </a:cubicBezTo>
                          <a:cubicBezTo>
                            <a:pt x="10539664" y="-52140"/>
                            <a:pt x="10583844" y="8997"/>
                            <a:pt x="10801727" y="0"/>
                          </a:cubicBezTo>
                          <a:cubicBezTo>
                            <a:pt x="11019610" y="-8997"/>
                            <a:pt x="11098651" y="42511"/>
                            <a:pt x="11250968" y="0"/>
                          </a:cubicBezTo>
                          <a:cubicBezTo>
                            <a:pt x="11403285" y="-42511"/>
                            <a:pt x="11363526" y="18170"/>
                            <a:pt x="11446791" y="0"/>
                          </a:cubicBezTo>
                          <a:cubicBezTo>
                            <a:pt x="11530056" y="-18170"/>
                            <a:pt x="11680680" y="16654"/>
                            <a:pt x="11896031" y="0"/>
                          </a:cubicBezTo>
                          <a:cubicBezTo>
                            <a:pt x="12111382" y="-16654"/>
                            <a:pt x="12375042" y="32686"/>
                            <a:pt x="12852108" y="0"/>
                          </a:cubicBezTo>
                          <a:cubicBezTo>
                            <a:pt x="12949949" y="226"/>
                            <a:pt x="13051370" y="85028"/>
                            <a:pt x="13033322" y="181214"/>
                          </a:cubicBezTo>
                          <a:cubicBezTo>
                            <a:pt x="13061651" y="287243"/>
                            <a:pt x="12996228" y="449633"/>
                            <a:pt x="13033322" y="558129"/>
                          </a:cubicBezTo>
                          <a:cubicBezTo>
                            <a:pt x="13070416" y="666625"/>
                            <a:pt x="13013805" y="815776"/>
                            <a:pt x="13033322" y="906050"/>
                          </a:cubicBezTo>
                          <a:cubicBezTo>
                            <a:pt x="13034779" y="991047"/>
                            <a:pt x="12950855" y="1096447"/>
                            <a:pt x="12852108" y="1087264"/>
                          </a:cubicBezTo>
                          <a:cubicBezTo>
                            <a:pt x="12797178" y="1108103"/>
                            <a:pt x="12741028" y="1069400"/>
                            <a:pt x="12656285" y="1087264"/>
                          </a:cubicBezTo>
                          <a:cubicBezTo>
                            <a:pt x="12571542" y="1105128"/>
                            <a:pt x="12312948" y="1055186"/>
                            <a:pt x="12080335" y="1087264"/>
                          </a:cubicBezTo>
                          <a:cubicBezTo>
                            <a:pt x="11847722" y="1119342"/>
                            <a:pt x="11941952" y="1074418"/>
                            <a:pt x="11884512" y="1087264"/>
                          </a:cubicBezTo>
                          <a:cubicBezTo>
                            <a:pt x="11827072" y="1100110"/>
                            <a:pt x="11527205" y="1052071"/>
                            <a:pt x="11308563" y="1087264"/>
                          </a:cubicBezTo>
                          <a:cubicBezTo>
                            <a:pt x="11089921" y="1122457"/>
                            <a:pt x="10845013" y="1053175"/>
                            <a:pt x="10479195" y="1087264"/>
                          </a:cubicBezTo>
                          <a:cubicBezTo>
                            <a:pt x="10113377" y="1121353"/>
                            <a:pt x="10124120" y="1019598"/>
                            <a:pt x="9903245" y="1087264"/>
                          </a:cubicBezTo>
                          <a:cubicBezTo>
                            <a:pt x="9682370" y="1154930"/>
                            <a:pt x="9748853" y="1077101"/>
                            <a:pt x="9707422" y="1087264"/>
                          </a:cubicBezTo>
                          <a:cubicBezTo>
                            <a:pt x="9665991" y="1097427"/>
                            <a:pt x="9599387" y="1073185"/>
                            <a:pt x="9511600" y="1087264"/>
                          </a:cubicBezTo>
                          <a:cubicBezTo>
                            <a:pt x="9423813" y="1101343"/>
                            <a:pt x="9197383" y="1023622"/>
                            <a:pt x="8935650" y="1087264"/>
                          </a:cubicBezTo>
                          <a:cubicBezTo>
                            <a:pt x="8673917" y="1150906"/>
                            <a:pt x="8530460" y="1068274"/>
                            <a:pt x="8359700" y="1087264"/>
                          </a:cubicBezTo>
                          <a:cubicBezTo>
                            <a:pt x="8188940" y="1106254"/>
                            <a:pt x="8215583" y="1075248"/>
                            <a:pt x="8163877" y="1087264"/>
                          </a:cubicBezTo>
                          <a:cubicBezTo>
                            <a:pt x="8112171" y="1099280"/>
                            <a:pt x="7934429" y="1065204"/>
                            <a:pt x="7714636" y="1087264"/>
                          </a:cubicBezTo>
                          <a:cubicBezTo>
                            <a:pt x="7494843" y="1109324"/>
                            <a:pt x="7335430" y="1039509"/>
                            <a:pt x="7138687" y="1087264"/>
                          </a:cubicBezTo>
                          <a:cubicBezTo>
                            <a:pt x="6941944" y="1135019"/>
                            <a:pt x="7034288" y="1070877"/>
                            <a:pt x="6942864" y="1087264"/>
                          </a:cubicBezTo>
                          <a:cubicBezTo>
                            <a:pt x="6851440" y="1103651"/>
                            <a:pt x="6502913" y="1037198"/>
                            <a:pt x="6113496" y="1087264"/>
                          </a:cubicBezTo>
                          <a:cubicBezTo>
                            <a:pt x="5724079" y="1137330"/>
                            <a:pt x="5933369" y="1049624"/>
                            <a:pt x="5790964" y="1087264"/>
                          </a:cubicBezTo>
                          <a:cubicBezTo>
                            <a:pt x="5648559" y="1124904"/>
                            <a:pt x="5572247" y="1077820"/>
                            <a:pt x="5468432" y="1087264"/>
                          </a:cubicBezTo>
                          <a:cubicBezTo>
                            <a:pt x="5364617" y="1096708"/>
                            <a:pt x="5073187" y="1043288"/>
                            <a:pt x="4892483" y="1087264"/>
                          </a:cubicBezTo>
                          <a:cubicBezTo>
                            <a:pt x="4711779" y="1131240"/>
                            <a:pt x="4314884" y="1031125"/>
                            <a:pt x="4063115" y="1087264"/>
                          </a:cubicBezTo>
                          <a:cubicBezTo>
                            <a:pt x="3811346" y="1143403"/>
                            <a:pt x="3946645" y="1083229"/>
                            <a:pt x="3867292" y="1087264"/>
                          </a:cubicBezTo>
                          <a:cubicBezTo>
                            <a:pt x="3787939" y="1091299"/>
                            <a:pt x="3619358" y="1076936"/>
                            <a:pt x="3544760" y="1087264"/>
                          </a:cubicBezTo>
                          <a:cubicBezTo>
                            <a:pt x="3470162" y="1097592"/>
                            <a:pt x="3187463" y="1064462"/>
                            <a:pt x="3095520" y="1087264"/>
                          </a:cubicBezTo>
                          <a:cubicBezTo>
                            <a:pt x="3003577" y="1110066"/>
                            <a:pt x="2736009" y="1048555"/>
                            <a:pt x="2519570" y="1087264"/>
                          </a:cubicBezTo>
                          <a:cubicBezTo>
                            <a:pt x="2303131" y="1125973"/>
                            <a:pt x="2188399" y="1067693"/>
                            <a:pt x="2070329" y="1087264"/>
                          </a:cubicBezTo>
                          <a:cubicBezTo>
                            <a:pt x="1952259" y="1106835"/>
                            <a:pt x="1735480" y="1044486"/>
                            <a:pt x="1621088" y="1087264"/>
                          </a:cubicBezTo>
                          <a:cubicBezTo>
                            <a:pt x="1506696" y="1130042"/>
                            <a:pt x="1069993" y="1020588"/>
                            <a:pt x="918430" y="1087264"/>
                          </a:cubicBezTo>
                          <a:cubicBezTo>
                            <a:pt x="766867" y="1153940"/>
                            <a:pt x="439523" y="1078967"/>
                            <a:pt x="181214" y="1087264"/>
                          </a:cubicBezTo>
                          <a:cubicBezTo>
                            <a:pt x="92572" y="1085173"/>
                            <a:pt x="18494" y="1015719"/>
                            <a:pt x="0" y="906050"/>
                          </a:cubicBezTo>
                          <a:cubicBezTo>
                            <a:pt x="-23507" y="816155"/>
                            <a:pt x="17020" y="730845"/>
                            <a:pt x="0" y="558129"/>
                          </a:cubicBezTo>
                          <a:cubicBezTo>
                            <a:pt x="-17020" y="385413"/>
                            <a:pt x="31791" y="322133"/>
                            <a:pt x="0" y="1812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ln w="57150">
                  <a:solidFill>
                    <a:prstClr val="black"/>
                  </a:solidFill>
                </a:ln>
                <a:solidFill>
                  <a:prstClr val="white"/>
                </a:solidFill>
                <a:latin typeface="Calibri" panose="020F0502020204030204"/>
              </a:endParaRPr>
            </a:p>
          </p:txBody>
        </p:sp>
        <p:sp>
          <p:nvSpPr>
            <p:cNvPr id="13" name="TextBox 12">
              <a:extLst>
                <a:ext uri="{FF2B5EF4-FFF2-40B4-BE49-F238E27FC236}">
                  <a16:creationId xmlns:a16="http://schemas.microsoft.com/office/drawing/2014/main" id="{EC2878B4-88D8-2197-E62B-A78A81F553E4}"/>
                </a:ext>
              </a:extLst>
            </p:cNvPr>
            <p:cNvSpPr txBox="1"/>
            <p:nvPr/>
          </p:nvSpPr>
          <p:spPr>
            <a:xfrm>
              <a:off x="584874" y="2695011"/>
              <a:ext cx="8936507" cy="1476384"/>
            </a:xfrm>
            <a:prstGeom prst="rect">
              <a:avLst/>
            </a:prstGeom>
            <a:noFill/>
          </p:spPr>
          <p:txBody>
            <a:bodyPr wrap="square" rtlCol="0">
              <a:spAutoFit/>
            </a:bodyPr>
            <a:lstStyle/>
            <a:p>
              <a:pPr marL="761981" indent="-761981" defTabSz="1219170" eaLnBrk="1" fontAlgn="auto" hangingPunct="1">
                <a:spcBef>
                  <a:spcPts val="0"/>
                </a:spcBef>
                <a:spcAft>
                  <a:spcPts val="0"/>
                </a:spcAft>
                <a:buFont typeface="Arial" panose="020B0604020202020204" pitchFamily="34" charset="0"/>
                <a:buChar char="•"/>
              </a:pPr>
              <a:r>
                <a:rPr lang="en-US" sz="5333" b="1" dirty="0" err="1">
                  <a:solidFill>
                    <a:srgbClr val="002060"/>
                  </a:solidFill>
                  <a:latin typeface="Cambria" panose="02040503050406030204" pitchFamily="18" charset="0"/>
                  <a:ea typeface="Cambria" panose="02040503050406030204" pitchFamily="18" charset="0"/>
                </a:rPr>
                <a:t>Nếu</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đồ</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cũ</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mà</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vẫn</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dùng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được</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thì</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sao</a:t>
              </a:r>
              <a:r>
                <a:rPr lang="en-US" sz="5333" b="1" dirty="0">
                  <a:solidFill>
                    <a:srgbClr val="002060"/>
                  </a:solidFill>
                  <a:latin typeface="Cambria" panose="02040503050406030204" pitchFamily="18" charset="0"/>
                  <a:ea typeface="Cambria" panose="02040503050406030204" pitchFamily="18" charset="0"/>
                </a:rPr>
                <a:t>?</a:t>
              </a:r>
            </a:p>
            <a:p>
              <a:pPr algn="just" defTabSz="1219170" eaLnBrk="1" fontAlgn="auto" hangingPunct="1">
                <a:spcBef>
                  <a:spcPts val="0"/>
                </a:spcBef>
                <a:spcAft>
                  <a:spcPts val="0"/>
                </a:spcAft>
              </a:pPr>
              <a:endParaRPr lang="en-US" sz="6400"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3068F0C-1E9D-8703-2BBC-34CA5137CDC8}"/>
              </a:ext>
            </a:extLst>
          </p:cNvPr>
          <p:cNvGrpSpPr/>
          <p:nvPr/>
        </p:nvGrpSpPr>
        <p:grpSpPr>
          <a:xfrm>
            <a:off x="429641" y="2564504"/>
            <a:ext cx="10157927" cy="1897892"/>
            <a:chOff x="60505" y="2235716"/>
            <a:chExt cx="9794035" cy="6888521"/>
          </a:xfrm>
        </p:grpSpPr>
        <p:sp>
          <p:nvSpPr>
            <p:cNvPr id="15" name="Rectangle: Rounded Corners 14">
              <a:extLst>
                <a:ext uri="{FF2B5EF4-FFF2-40B4-BE49-F238E27FC236}">
                  <a16:creationId xmlns:a16="http://schemas.microsoft.com/office/drawing/2014/main" id="{B910F823-5585-FEE8-3288-1ED0A7031401}"/>
                </a:ext>
              </a:extLst>
            </p:cNvPr>
            <p:cNvSpPr/>
            <p:nvPr/>
          </p:nvSpPr>
          <p:spPr>
            <a:xfrm>
              <a:off x="60505" y="2235716"/>
              <a:ext cx="9495085" cy="3660023"/>
            </a:xfrm>
            <a:custGeom>
              <a:avLst/>
              <a:gdLst>
                <a:gd name="connsiteX0" fmla="*/ 0 w 9495085"/>
                <a:gd name="connsiteY0" fmla="*/ 610017 h 3660023"/>
                <a:gd name="connsiteX1" fmla="*/ 162048 w 9495085"/>
                <a:gd name="connsiteY1" fmla="*/ 0 h 3660023"/>
                <a:gd name="connsiteX2" fmla="*/ 826945 w 9495085"/>
                <a:gd name="connsiteY2" fmla="*/ 0 h 3660023"/>
                <a:gd name="connsiteX3" fmla="*/ 1400131 w 9495085"/>
                <a:gd name="connsiteY3" fmla="*/ 0 h 3660023"/>
                <a:gd name="connsiteX4" fmla="*/ 2156738 w 9495085"/>
                <a:gd name="connsiteY4" fmla="*/ 0 h 3660023"/>
                <a:gd name="connsiteX5" fmla="*/ 2454795 w 9495085"/>
                <a:gd name="connsiteY5" fmla="*/ 0 h 3660023"/>
                <a:gd name="connsiteX6" fmla="*/ 2844562 w 9495085"/>
                <a:gd name="connsiteY6" fmla="*/ 0 h 3660023"/>
                <a:gd name="connsiteX7" fmla="*/ 3326039 w 9495085"/>
                <a:gd name="connsiteY7" fmla="*/ 0 h 3660023"/>
                <a:gd name="connsiteX8" fmla="*/ 3899226 w 9495085"/>
                <a:gd name="connsiteY8" fmla="*/ 0 h 3660023"/>
                <a:gd name="connsiteX9" fmla="*/ 4380703 w 9495085"/>
                <a:gd name="connsiteY9" fmla="*/ 0 h 3660023"/>
                <a:gd name="connsiteX10" fmla="*/ 4862180 w 9495085"/>
                <a:gd name="connsiteY10" fmla="*/ 0 h 3660023"/>
                <a:gd name="connsiteX11" fmla="*/ 5527076 w 9495085"/>
                <a:gd name="connsiteY11" fmla="*/ 0 h 3660023"/>
                <a:gd name="connsiteX12" fmla="*/ 6008553 w 9495085"/>
                <a:gd name="connsiteY12" fmla="*/ 0 h 3660023"/>
                <a:gd name="connsiteX13" fmla="*/ 6581739 w 9495085"/>
                <a:gd name="connsiteY13" fmla="*/ 0 h 3660023"/>
                <a:gd name="connsiteX14" fmla="*/ 6971507 w 9495085"/>
                <a:gd name="connsiteY14" fmla="*/ 0 h 3660023"/>
                <a:gd name="connsiteX15" fmla="*/ 7636404 w 9495085"/>
                <a:gd name="connsiteY15" fmla="*/ 0 h 3660023"/>
                <a:gd name="connsiteX16" fmla="*/ 8393010 w 9495085"/>
                <a:gd name="connsiteY16" fmla="*/ 0 h 3660023"/>
                <a:gd name="connsiteX17" fmla="*/ 9333036 w 9495085"/>
                <a:gd name="connsiteY17" fmla="*/ 0 h 3660023"/>
                <a:gd name="connsiteX18" fmla="*/ 9495085 w 9495085"/>
                <a:gd name="connsiteY18" fmla="*/ 610017 h 3660023"/>
                <a:gd name="connsiteX19" fmla="*/ 9495085 w 9495085"/>
                <a:gd name="connsiteY19" fmla="*/ 1878810 h 3660023"/>
                <a:gd name="connsiteX20" fmla="*/ 9495085 w 9495085"/>
                <a:gd name="connsiteY20" fmla="*/ 3050005 h 3660023"/>
                <a:gd name="connsiteX21" fmla="*/ 9333036 w 9495085"/>
                <a:gd name="connsiteY21" fmla="*/ 3660023 h 3660023"/>
                <a:gd name="connsiteX22" fmla="*/ 8576430 w 9495085"/>
                <a:gd name="connsiteY22" fmla="*/ 3660023 h 3660023"/>
                <a:gd name="connsiteX23" fmla="*/ 8094953 w 9495085"/>
                <a:gd name="connsiteY23" fmla="*/ 3660023 h 3660023"/>
                <a:gd name="connsiteX24" fmla="*/ 7613476 w 9495085"/>
                <a:gd name="connsiteY24" fmla="*/ 3660023 h 3660023"/>
                <a:gd name="connsiteX25" fmla="*/ 6856869 w 9495085"/>
                <a:gd name="connsiteY25" fmla="*/ 3660023 h 3660023"/>
                <a:gd name="connsiteX26" fmla="*/ 6375392 w 9495085"/>
                <a:gd name="connsiteY26" fmla="*/ 3660023 h 3660023"/>
                <a:gd name="connsiteX27" fmla="*/ 5710496 w 9495085"/>
                <a:gd name="connsiteY27" fmla="*/ 3660023 h 3660023"/>
                <a:gd name="connsiteX28" fmla="*/ 5229019 w 9495085"/>
                <a:gd name="connsiteY28" fmla="*/ 3660023 h 3660023"/>
                <a:gd name="connsiteX29" fmla="*/ 4655832 w 9495085"/>
                <a:gd name="connsiteY29" fmla="*/ 3660023 h 3660023"/>
                <a:gd name="connsiteX30" fmla="*/ 4266065 w 9495085"/>
                <a:gd name="connsiteY30" fmla="*/ 3660023 h 3660023"/>
                <a:gd name="connsiteX31" fmla="*/ 3509458 w 9495085"/>
                <a:gd name="connsiteY31" fmla="*/ 3660023 h 3660023"/>
                <a:gd name="connsiteX32" fmla="*/ 3027981 w 9495085"/>
                <a:gd name="connsiteY32" fmla="*/ 3660023 h 3660023"/>
                <a:gd name="connsiteX33" fmla="*/ 2271375 w 9495085"/>
                <a:gd name="connsiteY33" fmla="*/ 3660023 h 3660023"/>
                <a:gd name="connsiteX34" fmla="*/ 1973318 w 9495085"/>
                <a:gd name="connsiteY34" fmla="*/ 3660023 h 3660023"/>
                <a:gd name="connsiteX35" fmla="*/ 1491841 w 9495085"/>
                <a:gd name="connsiteY35" fmla="*/ 3660023 h 3660023"/>
                <a:gd name="connsiteX36" fmla="*/ 1010364 w 9495085"/>
                <a:gd name="connsiteY36" fmla="*/ 3660023 h 3660023"/>
                <a:gd name="connsiteX37" fmla="*/ 162048 w 9495085"/>
                <a:gd name="connsiteY37" fmla="*/ 3660023 h 3660023"/>
                <a:gd name="connsiteX38" fmla="*/ 0 w 9495085"/>
                <a:gd name="connsiteY38" fmla="*/ 3050005 h 3660023"/>
                <a:gd name="connsiteX39" fmla="*/ 0 w 9495085"/>
                <a:gd name="connsiteY39" fmla="*/ 1805609 h 3660023"/>
                <a:gd name="connsiteX40" fmla="*/ 0 w 9495085"/>
                <a:gd name="connsiteY40" fmla="*/ 610017 h 3660023"/>
                <a:gd name="connsiteX0" fmla="*/ 0 w 9495085"/>
                <a:gd name="connsiteY0" fmla="*/ 610017 h 3660023"/>
                <a:gd name="connsiteX1" fmla="*/ 162048 w 9495085"/>
                <a:gd name="connsiteY1" fmla="*/ 0 h 3660023"/>
                <a:gd name="connsiteX2" fmla="*/ 918654 w 9495085"/>
                <a:gd name="connsiteY2" fmla="*/ 0 h 3660023"/>
                <a:gd name="connsiteX3" fmla="*/ 1216711 w 9495085"/>
                <a:gd name="connsiteY3" fmla="*/ 0 h 3660023"/>
                <a:gd name="connsiteX4" fmla="*/ 1881608 w 9495085"/>
                <a:gd name="connsiteY4" fmla="*/ 0 h 3660023"/>
                <a:gd name="connsiteX5" fmla="*/ 2271375 w 9495085"/>
                <a:gd name="connsiteY5" fmla="*/ 0 h 3660023"/>
                <a:gd name="connsiteX6" fmla="*/ 3027981 w 9495085"/>
                <a:gd name="connsiteY6" fmla="*/ 0 h 3660023"/>
                <a:gd name="connsiteX7" fmla="*/ 3784588 w 9495085"/>
                <a:gd name="connsiteY7" fmla="*/ 0 h 3660023"/>
                <a:gd name="connsiteX8" fmla="*/ 4174355 w 9495085"/>
                <a:gd name="connsiteY8" fmla="*/ 0 h 3660023"/>
                <a:gd name="connsiteX9" fmla="*/ 4747542 w 9495085"/>
                <a:gd name="connsiteY9" fmla="*/ 0 h 3660023"/>
                <a:gd name="connsiteX10" fmla="*/ 5504149 w 9495085"/>
                <a:gd name="connsiteY10" fmla="*/ 0 h 3660023"/>
                <a:gd name="connsiteX11" fmla="*/ 5893916 w 9495085"/>
                <a:gd name="connsiteY11" fmla="*/ 0 h 3660023"/>
                <a:gd name="connsiteX12" fmla="*/ 6375392 w 9495085"/>
                <a:gd name="connsiteY12" fmla="*/ 0 h 3660023"/>
                <a:gd name="connsiteX13" fmla="*/ 7131999 w 9495085"/>
                <a:gd name="connsiteY13" fmla="*/ 0 h 3660023"/>
                <a:gd name="connsiteX14" fmla="*/ 7613476 w 9495085"/>
                <a:gd name="connsiteY14" fmla="*/ 0 h 3660023"/>
                <a:gd name="connsiteX15" fmla="*/ 8278373 w 9495085"/>
                <a:gd name="connsiteY15" fmla="*/ 0 h 3660023"/>
                <a:gd name="connsiteX16" fmla="*/ 9333036 w 9495085"/>
                <a:gd name="connsiteY16" fmla="*/ 0 h 3660023"/>
                <a:gd name="connsiteX17" fmla="*/ 9495085 w 9495085"/>
                <a:gd name="connsiteY17" fmla="*/ 610017 h 3660023"/>
                <a:gd name="connsiteX18" fmla="*/ 9495085 w 9495085"/>
                <a:gd name="connsiteY18" fmla="*/ 1805609 h 3660023"/>
                <a:gd name="connsiteX19" fmla="*/ 9495085 w 9495085"/>
                <a:gd name="connsiteY19" fmla="*/ 3050005 h 3660023"/>
                <a:gd name="connsiteX20" fmla="*/ 9333036 w 9495085"/>
                <a:gd name="connsiteY20" fmla="*/ 3660023 h 3660023"/>
                <a:gd name="connsiteX21" fmla="*/ 9034979 w 9495085"/>
                <a:gd name="connsiteY21" fmla="*/ 3660023 h 3660023"/>
                <a:gd name="connsiteX22" fmla="*/ 8736922 w 9495085"/>
                <a:gd name="connsiteY22" fmla="*/ 3660023 h 3660023"/>
                <a:gd name="connsiteX23" fmla="*/ 8255445 w 9495085"/>
                <a:gd name="connsiteY23" fmla="*/ 3660023 h 3660023"/>
                <a:gd name="connsiteX24" fmla="*/ 7498839 w 9495085"/>
                <a:gd name="connsiteY24" fmla="*/ 3660023 h 3660023"/>
                <a:gd name="connsiteX25" fmla="*/ 6742232 w 9495085"/>
                <a:gd name="connsiteY25" fmla="*/ 3660023 h 3660023"/>
                <a:gd name="connsiteX26" fmla="*/ 6077335 w 9495085"/>
                <a:gd name="connsiteY26" fmla="*/ 3660023 h 3660023"/>
                <a:gd name="connsiteX27" fmla="*/ 5412439 w 9495085"/>
                <a:gd name="connsiteY27" fmla="*/ 3660023 h 3660023"/>
                <a:gd name="connsiteX28" fmla="*/ 4655832 w 9495085"/>
                <a:gd name="connsiteY28" fmla="*/ 3660023 h 3660023"/>
                <a:gd name="connsiteX29" fmla="*/ 4082645 w 9495085"/>
                <a:gd name="connsiteY29" fmla="*/ 3660023 h 3660023"/>
                <a:gd name="connsiteX30" fmla="*/ 3784588 w 9495085"/>
                <a:gd name="connsiteY30" fmla="*/ 3660023 h 3660023"/>
                <a:gd name="connsiteX31" fmla="*/ 3211402 w 9495085"/>
                <a:gd name="connsiteY31" fmla="*/ 3660023 h 3660023"/>
                <a:gd name="connsiteX32" fmla="*/ 2454795 w 9495085"/>
                <a:gd name="connsiteY32" fmla="*/ 3660023 h 3660023"/>
                <a:gd name="connsiteX33" fmla="*/ 1881608 w 9495085"/>
                <a:gd name="connsiteY33" fmla="*/ 3660023 h 3660023"/>
                <a:gd name="connsiteX34" fmla="*/ 1583550 w 9495085"/>
                <a:gd name="connsiteY34" fmla="*/ 3660023 h 3660023"/>
                <a:gd name="connsiteX35" fmla="*/ 1285494 w 9495085"/>
                <a:gd name="connsiteY35" fmla="*/ 3660023 h 3660023"/>
                <a:gd name="connsiteX36" fmla="*/ 712307 w 9495085"/>
                <a:gd name="connsiteY36" fmla="*/ 3660023 h 3660023"/>
                <a:gd name="connsiteX37" fmla="*/ 162048 w 9495085"/>
                <a:gd name="connsiteY37" fmla="*/ 3660023 h 3660023"/>
                <a:gd name="connsiteX38" fmla="*/ 0 w 9495085"/>
                <a:gd name="connsiteY38" fmla="*/ 3050005 h 3660023"/>
                <a:gd name="connsiteX39" fmla="*/ 0 w 9495085"/>
                <a:gd name="connsiteY39" fmla="*/ 1854413 h 3660023"/>
                <a:gd name="connsiteX40" fmla="*/ 0 w 9495085"/>
                <a:gd name="connsiteY40" fmla="*/ 610017 h 3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95085" h="3660023" fill="none" extrusionOk="0">
                  <a:moveTo>
                    <a:pt x="0" y="610017"/>
                  </a:moveTo>
                  <a:cubicBezTo>
                    <a:pt x="-34660" y="223111"/>
                    <a:pt x="36042" y="6679"/>
                    <a:pt x="162048" y="0"/>
                  </a:cubicBezTo>
                  <a:cubicBezTo>
                    <a:pt x="352403" y="-19878"/>
                    <a:pt x="527225" y="47966"/>
                    <a:pt x="826945" y="0"/>
                  </a:cubicBezTo>
                  <a:cubicBezTo>
                    <a:pt x="1127199" y="-39693"/>
                    <a:pt x="1260284" y="143537"/>
                    <a:pt x="1400131" y="0"/>
                  </a:cubicBezTo>
                  <a:cubicBezTo>
                    <a:pt x="1570176" y="-186429"/>
                    <a:pt x="1814304" y="85264"/>
                    <a:pt x="2156738" y="0"/>
                  </a:cubicBezTo>
                  <a:cubicBezTo>
                    <a:pt x="2439816" y="-10226"/>
                    <a:pt x="2349543" y="76244"/>
                    <a:pt x="2454795" y="0"/>
                  </a:cubicBezTo>
                  <a:cubicBezTo>
                    <a:pt x="2556155" y="-71305"/>
                    <a:pt x="2768740" y="43063"/>
                    <a:pt x="2844562" y="0"/>
                  </a:cubicBezTo>
                  <a:cubicBezTo>
                    <a:pt x="2920128" y="-14720"/>
                    <a:pt x="3199831" y="118844"/>
                    <a:pt x="3326039" y="0"/>
                  </a:cubicBezTo>
                  <a:cubicBezTo>
                    <a:pt x="3377202" y="-143986"/>
                    <a:pt x="3684997" y="197770"/>
                    <a:pt x="3899226" y="0"/>
                  </a:cubicBezTo>
                  <a:cubicBezTo>
                    <a:pt x="4138202" y="-251359"/>
                    <a:pt x="4220892" y="100616"/>
                    <a:pt x="4380703" y="0"/>
                  </a:cubicBezTo>
                  <a:cubicBezTo>
                    <a:pt x="4488860" y="-125599"/>
                    <a:pt x="4679769" y="137433"/>
                    <a:pt x="4862180" y="0"/>
                  </a:cubicBezTo>
                  <a:cubicBezTo>
                    <a:pt x="5014437" y="-103523"/>
                    <a:pt x="5351666" y="72190"/>
                    <a:pt x="5527076" y="0"/>
                  </a:cubicBezTo>
                  <a:cubicBezTo>
                    <a:pt x="5696664" y="-70294"/>
                    <a:pt x="5767581" y="214298"/>
                    <a:pt x="6008553" y="0"/>
                  </a:cubicBezTo>
                  <a:cubicBezTo>
                    <a:pt x="6237350" y="-113778"/>
                    <a:pt x="6308316" y="169045"/>
                    <a:pt x="6581739" y="0"/>
                  </a:cubicBezTo>
                  <a:cubicBezTo>
                    <a:pt x="6784374" y="-153576"/>
                    <a:pt x="6869457" y="79816"/>
                    <a:pt x="6971507" y="0"/>
                  </a:cubicBezTo>
                  <a:cubicBezTo>
                    <a:pt x="7082422" y="-88353"/>
                    <a:pt x="7440868" y="-192"/>
                    <a:pt x="7636404" y="0"/>
                  </a:cubicBezTo>
                  <a:cubicBezTo>
                    <a:pt x="7853434" y="19733"/>
                    <a:pt x="8003354" y="57337"/>
                    <a:pt x="8393010" y="0"/>
                  </a:cubicBezTo>
                  <a:cubicBezTo>
                    <a:pt x="8699133" y="-113821"/>
                    <a:pt x="9152450" y="173044"/>
                    <a:pt x="9333036" y="0"/>
                  </a:cubicBezTo>
                  <a:cubicBezTo>
                    <a:pt x="9401991" y="-96839"/>
                    <a:pt x="9438116" y="281719"/>
                    <a:pt x="9495085" y="610017"/>
                  </a:cubicBezTo>
                  <a:cubicBezTo>
                    <a:pt x="9492987" y="955076"/>
                    <a:pt x="9479911" y="1336159"/>
                    <a:pt x="9495085" y="1878810"/>
                  </a:cubicBezTo>
                  <a:cubicBezTo>
                    <a:pt x="9494098" y="2361698"/>
                    <a:pt x="9466992" y="2703296"/>
                    <a:pt x="9495085" y="3050005"/>
                  </a:cubicBezTo>
                  <a:cubicBezTo>
                    <a:pt x="9493310" y="3425991"/>
                    <a:pt x="9414936" y="3644147"/>
                    <a:pt x="9333036" y="3660023"/>
                  </a:cubicBezTo>
                  <a:cubicBezTo>
                    <a:pt x="9053704" y="3891976"/>
                    <a:pt x="8849595" y="3426851"/>
                    <a:pt x="8576430" y="3660023"/>
                  </a:cubicBezTo>
                  <a:cubicBezTo>
                    <a:pt x="8228509" y="3836240"/>
                    <a:pt x="8265931" y="3581971"/>
                    <a:pt x="8094953" y="3660023"/>
                  </a:cubicBezTo>
                  <a:cubicBezTo>
                    <a:pt x="7923737" y="3768210"/>
                    <a:pt x="7775733" y="3510638"/>
                    <a:pt x="7613476" y="3660023"/>
                  </a:cubicBezTo>
                  <a:cubicBezTo>
                    <a:pt x="7467324" y="3737172"/>
                    <a:pt x="7081415" y="3339531"/>
                    <a:pt x="6856869" y="3660023"/>
                  </a:cubicBezTo>
                  <a:cubicBezTo>
                    <a:pt x="6663777" y="3945537"/>
                    <a:pt x="6661722" y="3476095"/>
                    <a:pt x="6375392" y="3660023"/>
                  </a:cubicBezTo>
                  <a:cubicBezTo>
                    <a:pt x="6247200" y="3874097"/>
                    <a:pt x="5987793" y="3620802"/>
                    <a:pt x="5710496" y="3660023"/>
                  </a:cubicBezTo>
                  <a:cubicBezTo>
                    <a:pt x="5469515" y="3732865"/>
                    <a:pt x="5517399" y="3549735"/>
                    <a:pt x="5229019" y="3660023"/>
                  </a:cubicBezTo>
                  <a:cubicBezTo>
                    <a:pt x="4986423" y="3780070"/>
                    <a:pt x="4909827" y="3453845"/>
                    <a:pt x="4655832" y="3660023"/>
                  </a:cubicBezTo>
                  <a:cubicBezTo>
                    <a:pt x="4419252" y="3920844"/>
                    <a:pt x="4433284" y="3530240"/>
                    <a:pt x="4266065" y="3660023"/>
                  </a:cubicBezTo>
                  <a:cubicBezTo>
                    <a:pt x="4108682" y="3860411"/>
                    <a:pt x="3742505" y="3431570"/>
                    <a:pt x="3509458" y="3660023"/>
                  </a:cubicBezTo>
                  <a:cubicBezTo>
                    <a:pt x="3230454" y="3832823"/>
                    <a:pt x="3150968" y="3633116"/>
                    <a:pt x="3027981" y="3660023"/>
                  </a:cubicBezTo>
                  <a:cubicBezTo>
                    <a:pt x="2896722" y="3628167"/>
                    <a:pt x="2541293" y="3497958"/>
                    <a:pt x="2271375" y="3660023"/>
                  </a:cubicBezTo>
                  <a:cubicBezTo>
                    <a:pt x="1975172" y="3754513"/>
                    <a:pt x="2056169" y="3678019"/>
                    <a:pt x="1973318" y="3660023"/>
                  </a:cubicBezTo>
                  <a:cubicBezTo>
                    <a:pt x="1934290" y="3656974"/>
                    <a:pt x="1702871" y="3510657"/>
                    <a:pt x="1491841" y="3660023"/>
                  </a:cubicBezTo>
                  <a:cubicBezTo>
                    <a:pt x="1247860" y="3863257"/>
                    <a:pt x="1188836" y="3549879"/>
                    <a:pt x="1010364" y="3660023"/>
                  </a:cubicBezTo>
                  <a:cubicBezTo>
                    <a:pt x="830307" y="3816064"/>
                    <a:pt x="487309" y="3551961"/>
                    <a:pt x="162048" y="3660023"/>
                  </a:cubicBezTo>
                  <a:cubicBezTo>
                    <a:pt x="47078" y="3684656"/>
                    <a:pt x="11181" y="3406488"/>
                    <a:pt x="0" y="3050005"/>
                  </a:cubicBezTo>
                  <a:cubicBezTo>
                    <a:pt x="-32501" y="2464868"/>
                    <a:pt x="28256" y="2321496"/>
                    <a:pt x="0" y="1805609"/>
                  </a:cubicBezTo>
                  <a:cubicBezTo>
                    <a:pt x="-52659" y="1288970"/>
                    <a:pt x="68835" y="1110418"/>
                    <a:pt x="0" y="610017"/>
                  </a:cubicBezTo>
                  <a:close/>
                </a:path>
                <a:path w="9495085" h="3660023" stroke="0" extrusionOk="0">
                  <a:moveTo>
                    <a:pt x="0" y="610017"/>
                  </a:moveTo>
                  <a:cubicBezTo>
                    <a:pt x="13874" y="308010"/>
                    <a:pt x="79602" y="42531"/>
                    <a:pt x="162048" y="0"/>
                  </a:cubicBezTo>
                  <a:cubicBezTo>
                    <a:pt x="334165" y="-129638"/>
                    <a:pt x="556072" y="282767"/>
                    <a:pt x="918654" y="0"/>
                  </a:cubicBezTo>
                  <a:cubicBezTo>
                    <a:pt x="1264180" y="-267982"/>
                    <a:pt x="1156426" y="57862"/>
                    <a:pt x="1216711" y="0"/>
                  </a:cubicBezTo>
                  <a:cubicBezTo>
                    <a:pt x="1284343" y="-39744"/>
                    <a:pt x="1591720" y="70953"/>
                    <a:pt x="1881608" y="0"/>
                  </a:cubicBezTo>
                  <a:cubicBezTo>
                    <a:pt x="2136412" y="-62646"/>
                    <a:pt x="2175422" y="83743"/>
                    <a:pt x="2271375" y="0"/>
                  </a:cubicBezTo>
                  <a:cubicBezTo>
                    <a:pt x="2352710" y="-79294"/>
                    <a:pt x="2853345" y="225787"/>
                    <a:pt x="3027981" y="0"/>
                  </a:cubicBezTo>
                  <a:cubicBezTo>
                    <a:pt x="3220112" y="-213937"/>
                    <a:pt x="3590236" y="286261"/>
                    <a:pt x="3784588" y="0"/>
                  </a:cubicBezTo>
                  <a:cubicBezTo>
                    <a:pt x="4063231" y="-327236"/>
                    <a:pt x="4090730" y="36795"/>
                    <a:pt x="4174355" y="0"/>
                  </a:cubicBezTo>
                  <a:cubicBezTo>
                    <a:pt x="4253311" y="-79694"/>
                    <a:pt x="4476135" y="62775"/>
                    <a:pt x="4747542" y="0"/>
                  </a:cubicBezTo>
                  <a:cubicBezTo>
                    <a:pt x="4979708" y="-81236"/>
                    <a:pt x="5237160" y="158141"/>
                    <a:pt x="5504149" y="0"/>
                  </a:cubicBezTo>
                  <a:cubicBezTo>
                    <a:pt x="5766371" y="-157366"/>
                    <a:pt x="5699130" y="79165"/>
                    <a:pt x="5893916" y="0"/>
                  </a:cubicBezTo>
                  <a:cubicBezTo>
                    <a:pt x="6046061" y="-61311"/>
                    <a:pt x="6196782" y="100130"/>
                    <a:pt x="6375392" y="0"/>
                  </a:cubicBezTo>
                  <a:cubicBezTo>
                    <a:pt x="6578762" y="-116191"/>
                    <a:pt x="6889704" y="115930"/>
                    <a:pt x="7131999" y="0"/>
                  </a:cubicBezTo>
                  <a:cubicBezTo>
                    <a:pt x="7350116" y="-124153"/>
                    <a:pt x="7492522" y="142647"/>
                    <a:pt x="7613476" y="0"/>
                  </a:cubicBezTo>
                  <a:cubicBezTo>
                    <a:pt x="7739319" y="-124907"/>
                    <a:pt x="8058733" y="11374"/>
                    <a:pt x="8278373" y="0"/>
                  </a:cubicBezTo>
                  <a:cubicBezTo>
                    <a:pt x="8468471" y="5440"/>
                    <a:pt x="8850919" y="97121"/>
                    <a:pt x="9333036" y="0"/>
                  </a:cubicBezTo>
                  <a:cubicBezTo>
                    <a:pt x="9451864" y="-7958"/>
                    <a:pt x="9487515" y="235153"/>
                    <a:pt x="9495085" y="610017"/>
                  </a:cubicBezTo>
                  <a:cubicBezTo>
                    <a:pt x="9489200" y="1142905"/>
                    <a:pt x="9467248" y="1326310"/>
                    <a:pt x="9495085" y="1805609"/>
                  </a:cubicBezTo>
                  <a:cubicBezTo>
                    <a:pt x="9509266" y="2219509"/>
                    <a:pt x="9378136" y="2637820"/>
                    <a:pt x="9495085" y="3050005"/>
                  </a:cubicBezTo>
                  <a:cubicBezTo>
                    <a:pt x="9466559" y="3408318"/>
                    <a:pt x="9431992" y="3662346"/>
                    <a:pt x="9333036" y="3660023"/>
                  </a:cubicBezTo>
                  <a:cubicBezTo>
                    <a:pt x="9191633" y="3775731"/>
                    <a:pt x="9171523" y="3596336"/>
                    <a:pt x="9034979" y="3660023"/>
                  </a:cubicBezTo>
                  <a:cubicBezTo>
                    <a:pt x="8917369" y="3745166"/>
                    <a:pt x="8853299" y="3533579"/>
                    <a:pt x="8736922" y="3660023"/>
                  </a:cubicBezTo>
                  <a:cubicBezTo>
                    <a:pt x="8646077" y="3832054"/>
                    <a:pt x="8411260" y="3588087"/>
                    <a:pt x="8255445" y="3660023"/>
                  </a:cubicBezTo>
                  <a:cubicBezTo>
                    <a:pt x="8036928" y="3746931"/>
                    <a:pt x="7717956" y="3479980"/>
                    <a:pt x="7498839" y="3660023"/>
                  </a:cubicBezTo>
                  <a:cubicBezTo>
                    <a:pt x="7312174" y="3825935"/>
                    <a:pt x="6910334" y="3338694"/>
                    <a:pt x="6742232" y="3660023"/>
                  </a:cubicBezTo>
                  <a:cubicBezTo>
                    <a:pt x="6524560" y="3895594"/>
                    <a:pt x="6257459" y="3554477"/>
                    <a:pt x="6077335" y="3660023"/>
                  </a:cubicBezTo>
                  <a:cubicBezTo>
                    <a:pt x="5879746" y="3762607"/>
                    <a:pt x="5630468" y="3659215"/>
                    <a:pt x="5412439" y="3660023"/>
                  </a:cubicBezTo>
                  <a:cubicBezTo>
                    <a:pt x="5247630" y="3654304"/>
                    <a:pt x="4828043" y="3579211"/>
                    <a:pt x="4655832" y="3660023"/>
                  </a:cubicBezTo>
                  <a:cubicBezTo>
                    <a:pt x="4495612" y="3759342"/>
                    <a:pt x="4227587" y="3401117"/>
                    <a:pt x="4082645" y="3660023"/>
                  </a:cubicBezTo>
                  <a:cubicBezTo>
                    <a:pt x="3900238" y="3851445"/>
                    <a:pt x="3953740" y="3566903"/>
                    <a:pt x="3784588" y="3660023"/>
                  </a:cubicBezTo>
                  <a:cubicBezTo>
                    <a:pt x="3683015" y="3765067"/>
                    <a:pt x="3338118" y="3473477"/>
                    <a:pt x="3211402" y="3660023"/>
                  </a:cubicBezTo>
                  <a:cubicBezTo>
                    <a:pt x="3053313" y="3800429"/>
                    <a:pt x="2840264" y="3506249"/>
                    <a:pt x="2454795" y="3660023"/>
                  </a:cubicBezTo>
                  <a:cubicBezTo>
                    <a:pt x="2085747" y="3846779"/>
                    <a:pt x="2120831" y="3535831"/>
                    <a:pt x="1881608" y="3660023"/>
                  </a:cubicBezTo>
                  <a:cubicBezTo>
                    <a:pt x="1674498" y="3775915"/>
                    <a:pt x="1696110" y="3533955"/>
                    <a:pt x="1583550" y="3660023"/>
                  </a:cubicBezTo>
                  <a:cubicBezTo>
                    <a:pt x="1438431" y="3731705"/>
                    <a:pt x="1386128" y="3560697"/>
                    <a:pt x="1285494" y="3660023"/>
                  </a:cubicBezTo>
                  <a:cubicBezTo>
                    <a:pt x="1145341" y="3750573"/>
                    <a:pt x="852724" y="3592413"/>
                    <a:pt x="712307" y="3660023"/>
                  </a:cubicBezTo>
                  <a:cubicBezTo>
                    <a:pt x="606325" y="3693183"/>
                    <a:pt x="440638" y="3508149"/>
                    <a:pt x="162048" y="3660023"/>
                  </a:cubicBezTo>
                  <a:cubicBezTo>
                    <a:pt x="-17362" y="3609800"/>
                    <a:pt x="29644" y="3287866"/>
                    <a:pt x="0" y="3050005"/>
                  </a:cubicBezTo>
                  <a:cubicBezTo>
                    <a:pt x="-29449" y="2502190"/>
                    <a:pt x="12267" y="2409280"/>
                    <a:pt x="0" y="1854413"/>
                  </a:cubicBezTo>
                  <a:cubicBezTo>
                    <a:pt x="21454" y="1334358"/>
                    <a:pt x="88780" y="858079"/>
                    <a:pt x="0" y="610017"/>
                  </a:cubicBezTo>
                  <a:close/>
                </a:path>
                <a:path w="9495085" h="3660023" fill="none" stroke="0" extrusionOk="0">
                  <a:moveTo>
                    <a:pt x="0" y="610017"/>
                  </a:moveTo>
                  <a:cubicBezTo>
                    <a:pt x="1216" y="222034"/>
                    <a:pt x="58837" y="18217"/>
                    <a:pt x="162048" y="0"/>
                  </a:cubicBezTo>
                  <a:cubicBezTo>
                    <a:pt x="338743" y="1312"/>
                    <a:pt x="501450" y="86039"/>
                    <a:pt x="826945" y="0"/>
                  </a:cubicBezTo>
                  <a:cubicBezTo>
                    <a:pt x="1106381" y="-63488"/>
                    <a:pt x="1235774" y="101140"/>
                    <a:pt x="1400131" y="0"/>
                  </a:cubicBezTo>
                  <a:cubicBezTo>
                    <a:pt x="1603343" y="-153930"/>
                    <a:pt x="1887709" y="676"/>
                    <a:pt x="2156738" y="0"/>
                  </a:cubicBezTo>
                  <a:cubicBezTo>
                    <a:pt x="2457408" y="-25022"/>
                    <a:pt x="2338338" y="69315"/>
                    <a:pt x="2454795" y="0"/>
                  </a:cubicBezTo>
                  <a:cubicBezTo>
                    <a:pt x="2552437" y="-98152"/>
                    <a:pt x="2746860" y="58081"/>
                    <a:pt x="2844562" y="0"/>
                  </a:cubicBezTo>
                  <a:cubicBezTo>
                    <a:pt x="2893574" y="-62936"/>
                    <a:pt x="3165114" y="123004"/>
                    <a:pt x="3326039" y="0"/>
                  </a:cubicBezTo>
                  <a:cubicBezTo>
                    <a:pt x="3413603" y="-46912"/>
                    <a:pt x="3616662" y="250464"/>
                    <a:pt x="3899226" y="0"/>
                  </a:cubicBezTo>
                  <a:cubicBezTo>
                    <a:pt x="4153060" y="-204247"/>
                    <a:pt x="4241976" y="128476"/>
                    <a:pt x="4380703" y="0"/>
                  </a:cubicBezTo>
                  <a:cubicBezTo>
                    <a:pt x="4514125" y="-97790"/>
                    <a:pt x="4701023" y="112966"/>
                    <a:pt x="4862180" y="0"/>
                  </a:cubicBezTo>
                  <a:cubicBezTo>
                    <a:pt x="5023830" y="-137966"/>
                    <a:pt x="5305827" y="44701"/>
                    <a:pt x="5527076" y="0"/>
                  </a:cubicBezTo>
                  <a:cubicBezTo>
                    <a:pt x="5733387" y="-35964"/>
                    <a:pt x="5747454" y="251906"/>
                    <a:pt x="6008553" y="0"/>
                  </a:cubicBezTo>
                  <a:cubicBezTo>
                    <a:pt x="6244848" y="-230740"/>
                    <a:pt x="6342420" y="152749"/>
                    <a:pt x="6581739" y="0"/>
                  </a:cubicBezTo>
                  <a:cubicBezTo>
                    <a:pt x="6835771" y="-164253"/>
                    <a:pt x="6854899" y="147300"/>
                    <a:pt x="6971507" y="0"/>
                  </a:cubicBezTo>
                  <a:cubicBezTo>
                    <a:pt x="7146946" y="-114435"/>
                    <a:pt x="7425234" y="18304"/>
                    <a:pt x="7636404" y="0"/>
                  </a:cubicBezTo>
                  <a:cubicBezTo>
                    <a:pt x="7870073" y="-75292"/>
                    <a:pt x="8025486" y="31448"/>
                    <a:pt x="8393010" y="0"/>
                  </a:cubicBezTo>
                  <a:cubicBezTo>
                    <a:pt x="8720877" y="-21150"/>
                    <a:pt x="9114486" y="134663"/>
                    <a:pt x="9333036" y="0"/>
                  </a:cubicBezTo>
                  <a:cubicBezTo>
                    <a:pt x="9419330" y="-94032"/>
                    <a:pt x="9499443" y="310884"/>
                    <a:pt x="9495085" y="610017"/>
                  </a:cubicBezTo>
                  <a:cubicBezTo>
                    <a:pt x="9421054" y="1022650"/>
                    <a:pt x="9517458" y="1406806"/>
                    <a:pt x="9495085" y="1878810"/>
                  </a:cubicBezTo>
                  <a:cubicBezTo>
                    <a:pt x="9525323" y="2357307"/>
                    <a:pt x="9512016" y="2677764"/>
                    <a:pt x="9495085" y="3050005"/>
                  </a:cubicBezTo>
                  <a:cubicBezTo>
                    <a:pt x="9493482" y="3415230"/>
                    <a:pt x="9407936" y="3648277"/>
                    <a:pt x="9333036" y="3660023"/>
                  </a:cubicBezTo>
                  <a:cubicBezTo>
                    <a:pt x="9074733" y="3895473"/>
                    <a:pt x="8918754" y="3567277"/>
                    <a:pt x="8576430" y="3660023"/>
                  </a:cubicBezTo>
                  <a:cubicBezTo>
                    <a:pt x="8223503" y="3842847"/>
                    <a:pt x="8217392" y="3526732"/>
                    <a:pt x="8094953" y="3660023"/>
                  </a:cubicBezTo>
                  <a:cubicBezTo>
                    <a:pt x="7969932" y="3696258"/>
                    <a:pt x="7788191" y="3427419"/>
                    <a:pt x="7613476" y="3660023"/>
                  </a:cubicBezTo>
                  <a:cubicBezTo>
                    <a:pt x="7526884" y="3782408"/>
                    <a:pt x="7097769" y="3335742"/>
                    <a:pt x="6856869" y="3660023"/>
                  </a:cubicBezTo>
                  <a:cubicBezTo>
                    <a:pt x="6667670" y="3975159"/>
                    <a:pt x="6568191" y="3476826"/>
                    <a:pt x="6375392" y="3660023"/>
                  </a:cubicBezTo>
                  <a:cubicBezTo>
                    <a:pt x="6188913" y="3781568"/>
                    <a:pt x="6025934" y="3489243"/>
                    <a:pt x="5710496" y="3660023"/>
                  </a:cubicBezTo>
                  <a:cubicBezTo>
                    <a:pt x="5401166" y="3760252"/>
                    <a:pt x="5509979" y="3575024"/>
                    <a:pt x="5229019" y="3660023"/>
                  </a:cubicBezTo>
                  <a:cubicBezTo>
                    <a:pt x="5083907" y="3788203"/>
                    <a:pt x="4882275" y="3396808"/>
                    <a:pt x="4655832" y="3660023"/>
                  </a:cubicBezTo>
                  <a:cubicBezTo>
                    <a:pt x="4446850" y="3855146"/>
                    <a:pt x="4394413" y="3514744"/>
                    <a:pt x="4266065" y="3660023"/>
                  </a:cubicBezTo>
                  <a:cubicBezTo>
                    <a:pt x="4069379" y="3763731"/>
                    <a:pt x="3780244" y="3466712"/>
                    <a:pt x="3509458" y="3660023"/>
                  </a:cubicBezTo>
                  <a:cubicBezTo>
                    <a:pt x="3225562" y="3815652"/>
                    <a:pt x="3150942" y="3611775"/>
                    <a:pt x="3027981" y="3660023"/>
                  </a:cubicBezTo>
                  <a:cubicBezTo>
                    <a:pt x="2932069" y="3697771"/>
                    <a:pt x="2665129" y="3566844"/>
                    <a:pt x="2271375" y="3660023"/>
                  </a:cubicBezTo>
                  <a:cubicBezTo>
                    <a:pt x="1951388" y="3763736"/>
                    <a:pt x="2036680" y="3658657"/>
                    <a:pt x="1973318" y="3660023"/>
                  </a:cubicBezTo>
                  <a:cubicBezTo>
                    <a:pt x="1915252" y="3649753"/>
                    <a:pt x="1705024" y="3394577"/>
                    <a:pt x="1491841" y="3660023"/>
                  </a:cubicBezTo>
                  <a:cubicBezTo>
                    <a:pt x="1239608" y="3857421"/>
                    <a:pt x="1133232" y="3564958"/>
                    <a:pt x="1010364" y="3660023"/>
                  </a:cubicBezTo>
                  <a:cubicBezTo>
                    <a:pt x="827651" y="3733984"/>
                    <a:pt x="460635" y="3569076"/>
                    <a:pt x="162048" y="3660023"/>
                  </a:cubicBezTo>
                  <a:cubicBezTo>
                    <a:pt x="-23455" y="3699223"/>
                    <a:pt x="-29308" y="3432518"/>
                    <a:pt x="0" y="3050005"/>
                  </a:cubicBezTo>
                  <a:cubicBezTo>
                    <a:pt x="-837" y="2458593"/>
                    <a:pt x="23109" y="2365099"/>
                    <a:pt x="0" y="1805609"/>
                  </a:cubicBezTo>
                  <a:cubicBezTo>
                    <a:pt x="-56813" y="1324041"/>
                    <a:pt x="74818" y="1128079"/>
                    <a:pt x="0" y="610017"/>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9847870"/>
                        <a:gd name="connsiteY0" fmla="*/ 168069 h 1008392"/>
                        <a:gd name="connsiteX1" fmla="*/ 168069 w 9847870"/>
                        <a:gd name="connsiteY1" fmla="*/ 0 h 1008392"/>
                        <a:gd name="connsiteX2" fmla="*/ 857670 w 9847870"/>
                        <a:gd name="connsiteY2" fmla="*/ 0 h 1008392"/>
                        <a:gd name="connsiteX3" fmla="*/ 1452153 w 9847870"/>
                        <a:gd name="connsiteY3" fmla="*/ 0 h 1008392"/>
                        <a:gd name="connsiteX4" fmla="*/ 2236871 w 9847870"/>
                        <a:gd name="connsiteY4" fmla="*/ 0 h 1008392"/>
                        <a:gd name="connsiteX5" fmla="*/ 2546002 w 9847870"/>
                        <a:gd name="connsiteY5" fmla="*/ 0 h 1008392"/>
                        <a:gd name="connsiteX6" fmla="*/ 2950251 w 9847870"/>
                        <a:gd name="connsiteY6" fmla="*/ 0 h 1008392"/>
                        <a:gd name="connsiteX7" fmla="*/ 3449617 w 9847870"/>
                        <a:gd name="connsiteY7" fmla="*/ 0 h 1008392"/>
                        <a:gd name="connsiteX8" fmla="*/ 4044100 w 9847870"/>
                        <a:gd name="connsiteY8" fmla="*/ 0 h 1008392"/>
                        <a:gd name="connsiteX9" fmla="*/ 4543466 w 9847870"/>
                        <a:gd name="connsiteY9" fmla="*/ 0 h 1008392"/>
                        <a:gd name="connsiteX10" fmla="*/ 5042832 w 9847870"/>
                        <a:gd name="connsiteY10" fmla="*/ 0 h 1008392"/>
                        <a:gd name="connsiteX11" fmla="*/ 5732432 w 9847870"/>
                        <a:gd name="connsiteY11" fmla="*/ 0 h 1008392"/>
                        <a:gd name="connsiteX12" fmla="*/ 6231798 w 9847870"/>
                        <a:gd name="connsiteY12" fmla="*/ 0 h 1008392"/>
                        <a:gd name="connsiteX13" fmla="*/ 6826281 w 9847870"/>
                        <a:gd name="connsiteY13" fmla="*/ 0 h 1008392"/>
                        <a:gd name="connsiteX14" fmla="*/ 7230530 w 9847870"/>
                        <a:gd name="connsiteY14" fmla="*/ 0 h 1008392"/>
                        <a:gd name="connsiteX15" fmla="*/ 7920131 w 9847870"/>
                        <a:gd name="connsiteY15" fmla="*/ 0 h 1008392"/>
                        <a:gd name="connsiteX16" fmla="*/ 8704848 w 9847870"/>
                        <a:gd name="connsiteY16" fmla="*/ 0 h 1008392"/>
                        <a:gd name="connsiteX17" fmla="*/ 9679801 w 9847870"/>
                        <a:gd name="connsiteY17" fmla="*/ 0 h 1008392"/>
                        <a:gd name="connsiteX18" fmla="*/ 9847870 w 9847870"/>
                        <a:gd name="connsiteY18" fmla="*/ 168069 h 1008392"/>
                        <a:gd name="connsiteX19" fmla="*/ 9847870 w 9847870"/>
                        <a:gd name="connsiteY19" fmla="*/ 517641 h 1008392"/>
                        <a:gd name="connsiteX20" fmla="*/ 9847870 w 9847870"/>
                        <a:gd name="connsiteY20" fmla="*/ 840323 h 1008392"/>
                        <a:gd name="connsiteX21" fmla="*/ 9679801 w 9847870"/>
                        <a:gd name="connsiteY21" fmla="*/ 1008392 h 1008392"/>
                        <a:gd name="connsiteX22" fmla="*/ 8895083 w 9847870"/>
                        <a:gd name="connsiteY22" fmla="*/ 1008392 h 1008392"/>
                        <a:gd name="connsiteX23" fmla="*/ 8395717 w 9847870"/>
                        <a:gd name="connsiteY23" fmla="*/ 1008392 h 1008392"/>
                        <a:gd name="connsiteX24" fmla="*/ 7896351 w 9847870"/>
                        <a:gd name="connsiteY24" fmla="*/ 1008392 h 1008392"/>
                        <a:gd name="connsiteX25" fmla="*/ 7111633 w 9847870"/>
                        <a:gd name="connsiteY25" fmla="*/ 1008392 h 1008392"/>
                        <a:gd name="connsiteX26" fmla="*/ 6612267 w 9847870"/>
                        <a:gd name="connsiteY26" fmla="*/ 1008392 h 1008392"/>
                        <a:gd name="connsiteX27" fmla="*/ 5922667 w 9847870"/>
                        <a:gd name="connsiteY27" fmla="*/ 1008392 h 1008392"/>
                        <a:gd name="connsiteX28" fmla="*/ 5423301 w 9847870"/>
                        <a:gd name="connsiteY28" fmla="*/ 1008392 h 1008392"/>
                        <a:gd name="connsiteX29" fmla="*/ 4828818 w 9847870"/>
                        <a:gd name="connsiteY29" fmla="*/ 1008392 h 1008392"/>
                        <a:gd name="connsiteX30" fmla="*/ 4424569 w 9847870"/>
                        <a:gd name="connsiteY30" fmla="*/ 1008392 h 1008392"/>
                        <a:gd name="connsiteX31" fmla="*/ 3639851 w 9847870"/>
                        <a:gd name="connsiteY31" fmla="*/ 1008392 h 1008392"/>
                        <a:gd name="connsiteX32" fmla="*/ 3140485 w 9847870"/>
                        <a:gd name="connsiteY32" fmla="*/ 1008392 h 1008392"/>
                        <a:gd name="connsiteX33" fmla="*/ 2355767 w 9847870"/>
                        <a:gd name="connsiteY33" fmla="*/ 1008392 h 1008392"/>
                        <a:gd name="connsiteX34" fmla="*/ 2046636 w 9847870"/>
                        <a:gd name="connsiteY34" fmla="*/ 1008392 h 1008392"/>
                        <a:gd name="connsiteX35" fmla="*/ 1547270 w 9847870"/>
                        <a:gd name="connsiteY35" fmla="*/ 1008392 h 1008392"/>
                        <a:gd name="connsiteX36" fmla="*/ 1047904 w 9847870"/>
                        <a:gd name="connsiteY36" fmla="*/ 1008392 h 1008392"/>
                        <a:gd name="connsiteX37" fmla="*/ 168069 w 9847870"/>
                        <a:gd name="connsiteY37" fmla="*/ 1008392 h 1008392"/>
                        <a:gd name="connsiteX38" fmla="*/ 0 w 9847870"/>
                        <a:gd name="connsiteY38" fmla="*/ 840323 h 1008392"/>
                        <a:gd name="connsiteX39" fmla="*/ 0 w 9847870"/>
                        <a:gd name="connsiteY39" fmla="*/ 497473 h 1008392"/>
                        <a:gd name="connsiteX40" fmla="*/ 0 w 9847870"/>
                        <a:gd name="connsiteY40" fmla="*/ 168069 h 100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47870" h="1008392" fill="none" extrusionOk="0">
                          <a:moveTo>
                            <a:pt x="0" y="168069"/>
                          </a:moveTo>
                          <a:cubicBezTo>
                            <a:pt x="-21953" y="59493"/>
                            <a:pt x="57311" y="2964"/>
                            <a:pt x="168069" y="0"/>
                          </a:cubicBezTo>
                          <a:cubicBezTo>
                            <a:pt x="331102" y="-3248"/>
                            <a:pt x="550930" y="14066"/>
                            <a:pt x="857670" y="0"/>
                          </a:cubicBezTo>
                          <a:cubicBezTo>
                            <a:pt x="1164410" y="-14066"/>
                            <a:pt x="1264114" y="37278"/>
                            <a:pt x="1452153" y="0"/>
                          </a:cubicBezTo>
                          <a:cubicBezTo>
                            <a:pt x="1640192" y="-37278"/>
                            <a:pt x="1920538" y="7326"/>
                            <a:pt x="2236871" y="0"/>
                          </a:cubicBezTo>
                          <a:cubicBezTo>
                            <a:pt x="2553204" y="-7326"/>
                            <a:pt x="2437877" y="19648"/>
                            <a:pt x="2546002" y="0"/>
                          </a:cubicBezTo>
                          <a:cubicBezTo>
                            <a:pt x="2654127" y="-19648"/>
                            <a:pt x="2856087" y="15015"/>
                            <a:pt x="2950251" y="0"/>
                          </a:cubicBezTo>
                          <a:cubicBezTo>
                            <a:pt x="3044415" y="-15015"/>
                            <a:pt x="3330902" y="39689"/>
                            <a:pt x="3449617" y="0"/>
                          </a:cubicBezTo>
                          <a:cubicBezTo>
                            <a:pt x="3568332" y="-39689"/>
                            <a:pt x="3782179" y="65938"/>
                            <a:pt x="4044100" y="0"/>
                          </a:cubicBezTo>
                          <a:cubicBezTo>
                            <a:pt x="4306021" y="-65938"/>
                            <a:pt x="4381457" y="27315"/>
                            <a:pt x="4543466" y="0"/>
                          </a:cubicBezTo>
                          <a:cubicBezTo>
                            <a:pt x="4705475" y="-27315"/>
                            <a:pt x="4869361" y="27379"/>
                            <a:pt x="5042832" y="0"/>
                          </a:cubicBezTo>
                          <a:cubicBezTo>
                            <a:pt x="5216303" y="-27379"/>
                            <a:pt x="5555957" y="16574"/>
                            <a:pt x="5732432" y="0"/>
                          </a:cubicBezTo>
                          <a:cubicBezTo>
                            <a:pt x="5908907" y="-16574"/>
                            <a:pt x="5996008" y="51055"/>
                            <a:pt x="6231798" y="0"/>
                          </a:cubicBezTo>
                          <a:cubicBezTo>
                            <a:pt x="6467588" y="-51055"/>
                            <a:pt x="6600807" y="48856"/>
                            <a:pt x="6826281" y="0"/>
                          </a:cubicBezTo>
                          <a:cubicBezTo>
                            <a:pt x="7051755" y="-48856"/>
                            <a:pt x="7106366" y="29793"/>
                            <a:pt x="7230530" y="0"/>
                          </a:cubicBezTo>
                          <a:cubicBezTo>
                            <a:pt x="7354694" y="-29793"/>
                            <a:pt x="7710527" y="4549"/>
                            <a:pt x="7920131" y="0"/>
                          </a:cubicBezTo>
                          <a:cubicBezTo>
                            <a:pt x="8129735" y="-4549"/>
                            <a:pt x="8341324" y="20762"/>
                            <a:pt x="8704848" y="0"/>
                          </a:cubicBezTo>
                          <a:cubicBezTo>
                            <a:pt x="9068372" y="-20762"/>
                            <a:pt x="9458551" y="51634"/>
                            <a:pt x="9679801" y="0"/>
                          </a:cubicBezTo>
                          <a:cubicBezTo>
                            <a:pt x="9765621" y="-15028"/>
                            <a:pt x="9823726" y="75273"/>
                            <a:pt x="9847870" y="168069"/>
                          </a:cubicBezTo>
                          <a:cubicBezTo>
                            <a:pt x="9869947" y="279107"/>
                            <a:pt x="9831512" y="385328"/>
                            <a:pt x="9847870" y="517641"/>
                          </a:cubicBezTo>
                          <a:cubicBezTo>
                            <a:pt x="9864228" y="649954"/>
                            <a:pt x="9840542" y="736364"/>
                            <a:pt x="9847870" y="840323"/>
                          </a:cubicBezTo>
                          <a:cubicBezTo>
                            <a:pt x="9843894" y="943130"/>
                            <a:pt x="9764838" y="1006238"/>
                            <a:pt x="9679801" y="1008392"/>
                          </a:cubicBezTo>
                          <a:cubicBezTo>
                            <a:pt x="9411013" y="1075706"/>
                            <a:pt x="9262946" y="959416"/>
                            <a:pt x="8895083" y="1008392"/>
                          </a:cubicBezTo>
                          <a:cubicBezTo>
                            <a:pt x="8527220" y="1057368"/>
                            <a:pt x="8530060" y="981096"/>
                            <a:pt x="8395717" y="1008392"/>
                          </a:cubicBezTo>
                          <a:cubicBezTo>
                            <a:pt x="8261374" y="1035688"/>
                            <a:pt x="8073224" y="962513"/>
                            <a:pt x="7896351" y="1008392"/>
                          </a:cubicBezTo>
                          <a:cubicBezTo>
                            <a:pt x="7719478" y="1054271"/>
                            <a:pt x="7325364" y="927250"/>
                            <a:pt x="7111633" y="1008392"/>
                          </a:cubicBezTo>
                          <a:cubicBezTo>
                            <a:pt x="6897902" y="1089534"/>
                            <a:pt x="6825238" y="955541"/>
                            <a:pt x="6612267" y="1008392"/>
                          </a:cubicBezTo>
                          <a:cubicBezTo>
                            <a:pt x="6399296" y="1061243"/>
                            <a:pt x="6231948" y="984607"/>
                            <a:pt x="5922667" y="1008392"/>
                          </a:cubicBezTo>
                          <a:cubicBezTo>
                            <a:pt x="5613386" y="1032177"/>
                            <a:pt x="5672591" y="977367"/>
                            <a:pt x="5423301" y="1008392"/>
                          </a:cubicBezTo>
                          <a:cubicBezTo>
                            <a:pt x="5174011" y="1039417"/>
                            <a:pt x="5089567" y="944828"/>
                            <a:pt x="4828818" y="1008392"/>
                          </a:cubicBezTo>
                          <a:cubicBezTo>
                            <a:pt x="4568069" y="1071956"/>
                            <a:pt x="4604692" y="974937"/>
                            <a:pt x="4424569" y="1008392"/>
                          </a:cubicBezTo>
                          <a:cubicBezTo>
                            <a:pt x="4244446" y="1041847"/>
                            <a:pt x="3929890" y="965961"/>
                            <a:pt x="3639851" y="1008392"/>
                          </a:cubicBezTo>
                          <a:cubicBezTo>
                            <a:pt x="3349812" y="1050823"/>
                            <a:pt x="3271907" y="998451"/>
                            <a:pt x="3140485" y="1008392"/>
                          </a:cubicBezTo>
                          <a:cubicBezTo>
                            <a:pt x="3009063" y="1018333"/>
                            <a:pt x="2683072" y="978946"/>
                            <a:pt x="2355767" y="1008392"/>
                          </a:cubicBezTo>
                          <a:cubicBezTo>
                            <a:pt x="2028462" y="1037838"/>
                            <a:pt x="2127493" y="1007351"/>
                            <a:pt x="2046636" y="1008392"/>
                          </a:cubicBezTo>
                          <a:cubicBezTo>
                            <a:pt x="1965779" y="1009433"/>
                            <a:pt x="1790948" y="949761"/>
                            <a:pt x="1547270" y="1008392"/>
                          </a:cubicBezTo>
                          <a:cubicBezTo>
                            <a:pt x="1303592" y="1067023"/>
                            <a:pt x="1207215" y="969293"/>
                            <a:pt x="1047904" y="1008392"/>
                          </a:cubicBezTo>
                          <a:cubicBezTo>
                            <a:pt x="888593" y="1047491"/>
                            <a:pt x="454162" y="973471"/>
                            <a:pt x="168069" y="1008392"/>
                          </a:cubicBezTo>
                          <a:cubicBezTo>
                            <a:pt x="53955" y="1013048"/>
                            <a:pt x="-1643" y="936545"/>
                            <a:pt x="0" y="840323"/>
                          </a:cubicBezTo>
                          <a:cubicBezTo>
                            <a:pt x="-13215" y="681562"/>
                            <a:pt x="37264" y="641120"/>
                            <a:pt x="0" y="497473"/>
                          </a:cubicBezTo>
                          <a:cubicBezTo>
                            <a:pt x="-37264" y="353826"/>
                            <a:pt x="34191" y="313839"/>
                            <a:pt x="0" y="168069"/>
                          </a:cubicBezTo>
                          <a:close/>
                        </a:path>
                        <a:path w="9847870" h="1008392" stroke="0" extrusionOk="0">
                          <a:moveTo>
                            <a:pt x="0" y="168069"/>
                          </a:moveTo>
                          <a:cubicBezTo>
                            <a:pt x="26131" y="82370"/>
                            <a:pt x="84731" y="19760"/>
                            <a:pt x="168069" y="0"/>
                          </a:cubicBezTo>
                          <a:cubicBezTo>
                            <a:pt x="409782" y="-23911"/>
                            <a:pt x="597011" y="80143"/>
                            <a:pt x="952787" y="0"/>
                          </a:cubicBezTo>
                          <a:cubicBezTo>
                            <a:pt x="1308563" y="-80143"/>
                            <a:pt x="1195284" y="17589"/>
                            <a:pt x="1261918" y="0"/>
                          </a:cubicBezTo>
                          <a:cubicBezTo>
                            <a:pt x="1328552" y="-17589"/>
                            <a:pt x="1657690" y="21454"/>
                            <a:pt x="1951519" y="0"/>
                          </a:cubicBezTo>
                          <a:cubicBezTo>
                            <a:pt x="2245348" y="-21454"/>
                            <a:pt x="2264187" y="27532"/>
                            <a:pt x="2355767" y="0"/>
                          </a:cubicBezTo>
                          <a:cubicBezTo>
                            <a:pt x="2447347" y="-27532"/>
                            <a:pt x="2952938" y="59011"/>
                            <a:pt x="3140485" y="0"/>
                          </a:cubicBezTo>
                          <a:cubicBezTo>
                            <a:pt x="3328032" y="-59011"/>
                            <a:pt x="3636941" y="88675"/>
                            <a:pt x="3925203" y="0"/>
                          </a:cubicBezTo>
                          <a:cubicBezTo>
                            <a:pt x="4213465" y="-88675"/>
                            <a:pt x="4243602" y="18861"/>
                            <a:pt x="4329452" y="0"/>
                          </a:cubicBezTo>
                          <a:cubicBezTo>
                            <a:pt x="4415302" y="-18861"/>
                            <a:pt x="4653706" y="25467"/>
                            <a:pt x="4923935" y="0"/>
                          </a:cubicBezTo>
                          <a:cubicBezTo>
                            <a:pt x="5194164" y="-25467"/>
                            <a:pt x="5426044" y="48292"/>
                            <a:pt x="5708653" y="0"/>
                          </a:cubicBezTo>
                          <a:cubicBezTo>
                            <a:pt x="5991262" y="-48292"/>
                            <a:pt x="5953654" y="18158"/>
                            <a:pt x="6112902" y="0"/>
                          </a:cubicBezTo>
                          <a:cubicBezTo>
                            <a:pt x="6272150" y="-18158"/>
                            <a:pt x="6416073" y="26373"/>
                            <a:pt x="6612267" y="0"/>
                          </a:cubicBezTo>
                          <a:cubicBezTo>
                            <a:pt x="6808462" y="-26373"/>
                            <a:pt x="7161659" y="31818"/>
                            <a:pt x="7396985" y="0"/>
                          </a:cubicBezTo>
                          <a:cubicBezTo>
                            <a:pt x="7632311" y="-31818"/>
                            <a:pt x="7782797" y="36882"/>
                            <a:pt x="7896351" y="0"/>
                          </a:cubicBezTo>
                          <a:cubicBezTo>
                            <a:pt x="8009905" y="-36882"/>
                            <a:pt x="8323947" y="2656"/>
                            <a:pt x="8585952" y="0"/>
                          </a:cubicBezTo>
                          <a:cubicBezTo>
                            <a:pt x="8847957" y="-2656"/>
                            <a:pt x="9153313" y="55499"/>
                            <a:pt x="9679801" y="0"/>
                          </a:cubicBezTo>
                          <a:cubicBezTo>
                            <a:pt x="9768787" y="-6302"/>
                            <a:pt x="9847754" y="63484"/>
                            <a:pt x="9847870" y="168069"/>
                          </a:cubicBezTo>
                          <a:cubicBezTo>
                            <a:pt x="9850321" y="313574"/>
                            <a:pt x="9846841" y="374037"/>
                            <a:pt x="9847870" y="497473"/>
                          </a:cubicBezTo>
                          <a:cubicBezTo>
                            <a:pt x="9848899" y="620909"/>
                            <a:pt x="9817948" y="728471"/>
                            <a:pt x="9847870" y="840323"/>
                          </a:cubicBezTo>
                          <a:cubicBezTo>
                            <a:pt x="9835332" y="934029"/>
                            <a:pt x="9781375" y="1013887"/>
                            <a:pt x="9679801" y="1008392"/>
                          </a:cubicBezTo>
                          <a:cubicBezTo>
                            <a:pt x="9531429" y="1036771"/>
                            <a:pt x="9515890" y="977932"/>
                            <a:pt x="9370670" y="1008392"/>
                          </a:cubicBezTo>
                          <a:cubicBezTo>
                            <a:pt x="9225450" y="1038852"/>
                            <a:pt x="9143282" y="975874"/>
                            <a:pt x="9061538" y="1008392"/>
                          </a:cubicBezTo>
                          <a:cubicBezTo>
                            <a:pt x="8979794" y="1040910"/>
                            <a:pt x="8765004" y="976625"/>
                            <a:pt x="8562172" y="1008392"/>
                          </a:cubicBezTo>
                          <a:cubicBezTo>
                            <a:pt x="8359340" y="1040159"/>
                            <a:pt x="8029680" y="964861"/>
                            <a:pt x="7777455" y="1008392"/>
                          </a:cubicBezTo>
                          <a:cubicBezTo>
                            <a:pt x="7525230" y="1051923"/>
                            <a:pt x="7207532" y="942841"/>
                            <a:pt x="6992737" y="1008392"/>
                          </a:cubicBezTo>
                          <a:cubicBezTo>
                            <a:pt x="6777942" y="1073943"/>
                            <a:pt x="6492120" y="972513"/>
                            <a:pt x="6303136" y="1008392"/>
                          </a:cubicBezTo>
                          <a:cubicBezTo>
                            <a:pt x="6114152" y="1044271"/>
                            <a:pt x="5804399" y="1002555"/>
                            <a:pt x="5613536" y="1008392"/>
                          </a:cubicBezTo>
                          <a:cubicBezTo>
                            <a:pt x="5422673" y="1014229"/>
                            <a:pt x="5018683" y="985539"/>
                            <a:pt x="4828818" y="1008392"/>
                          </a:cubicBezTo>
                          <a:cubicBezTo>
                            <a:pt x="4638953" y="1031245"/>
                            <a:pt x="4418778" y="954799"/>
                            <a:pt x="4234334" y="1008392"/>
                          </a:cubicBezTo>
                          <a:cubicBezTo>
                            <a:pt x="4049890" y="1061985"/>
                            <a:pt x="4060747" y="983885"/>
                            <a:pt x="3925203" y="1008392"/>
                          </a:cubicBezTo>
                          <a:cubicBezTo>
                            <a:pt x="3789659" y="1032899"/>
                            <a:pt x="3452248" y="968615"/>
                            <a:pt x="3330720" y="1008392"/>
                          </a:cubicBezTo>
                          <a:cubicBezTo>
                            <a:pt x="3209192" y="1048169"/>
                            <a:pt x="2932503" y="972684"/>
                            <a:pt x="2546002" y="1008392"/>
                          </a:cubicBezTo>
                          <a:cubicBezTo>
                            <a:pt x="2159501" y="1044100"/>
                            <a:pt x="2196225" y="971284"/>
                            <a:pt x="1951519" y="1008392"/>
                          </a:cubicBezTo>
                          <a:cubicBezTo>
                            <a:pt x="1706813" y="1045500"/>
                            <a:pt x="1772052" y="978969"/>
                            <a:pt x="1642387" y="1008392"/>
                          </a:cubicBezTo>
                          <a:cubicBezTo>
                            <a:pt x="1512722" y="1037815"/>
                            <a:pt x="1469586" y="989213"/>
                            <a:pt x="1333256" y="1008392"/>
                          </a:cubicBezTo>
                          <a:cubicBezTo>
                            <a:pt x="1196926" y="1027571"/>
                            <a:pt x="874961" y="995370"/>
                            <a:pt x="738773" y="1008392"/>
                          </a:cubicBezTo>
                          <a:cubicBezTo>
                            <a:pt x="602585" y="1021414"/>
                            <a:pt x="429264" y="970793"/>
                            <a:pt x="168069" y="1008392"/>
                          </a:cubicBezTo>
                          <a:cubicBezTo>
                            <a:pt x="63605" y="999429"/>
                            <a:pt x="-4067" y="915109"/>
                            <a:pt x="0" y="840323"/>
                          </a:cubicBezTo>
                          <a:cubicBezTo>
                            <a:pt x="-17363" y="691530"/>
                            <a:pt x="16037" y="660930"/>
                            <a:pt x="0" y="510919"/>
                          </a:cubicBezTo>
                          <a:cubicBezTo>
                            <a:pt x="-16037" y="360908"/>
                            <a:pt x="30921" y="250781"/>
                            <a:pt x="0" y="16806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ln w="57150">
                  <a:solidFill>
                    <a:prstClr val="black"/>
                  </a:solidFill>
                </a:ln>
                <a:solidFill>
                  <a:prstClr val="white"/>
                </a:solidFill>
                <a:latin typeface="Calibri" panose="020F0502020204030204"/>
              </a:endParaRPr>
            </a:p>
          </p:txBody>
        </p:sp>
        <p:sp>
          <p:nvSpPr>
            <p:cNvPr id="16" name="TextBox 15">
              <a:extLst>
                <a:ext uri="{FF2B5EF4-FFF2-40B4-BE49-F238E27FC236}">
                  <a16:creationId xmlns:a16="http://schemas.microsoft.com/office/drawing/2014/main" id="{6A48F98A-2728-68B7-CC60-24D43232625E}"/>
                </a:ext>
              </a:extLst>
            </p:cNvPr>
            <p:cNvSpPr txBox="1"/>
            <p:nvPr/>
          </p:nvSpPr>
          <p:spPr>
            <a:xfrm>
              <a:off x="359455" y="2235716"/>
              <a:ext cx="9495085" cy="6888521"/>
            </a:xfrm>
            <a:prstGeom prst="rect">
              <a:avLst/>
            </a:prstGeom>
            <a:noFill/>
          </p:spPr>
          <p:txBody>
            <a:bodyPr wrap="square" rtlCol="0">
              <a:spAutoFit/>
            </a:bodyPr>
            <a:lstStyle/>
            <a:p>
              <a:pPr marL="761981" indent="-761981" defTabSz="1219170" eaLnBrk="1" fontAlgn="auto" hangingPunct="1">
                <a:spcBef>
                  <a:spcPts val="0"/>
                </a:spcBef>
                <a:spcAft>
                  <a:spcPts val="0"/>
                </a:spcAft>
                <a:buFont typeface="Arial" panose="020B0604020202020204" pitchFamily="34" charset="0"/>
                <a:buChar char="•"/>
              </a:pPr>
              <a:r>
                <a:rPr lang="en-US" sz="5333" b="1" dirty="0" err="1">
                  <a:solidFill>
                    <a:srgbClr val="002060"/>
                  </a:solidFill>
                  <a:latin typeface="Cambria" panose="02040503050406030204" pitchFamily="18" charset="0"/>
                  <a:ea typeface="Cambria" panose="02040503050406030204" pitchFamily="18" charset="0"/>
                </a:rPr>
                <a:t>Bạn</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đã</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có</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món</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đồ</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đó</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chưa</a:t>
              </a:r>
              <a:r>
                <a:rPr lang="en-US" sz="5333" b="1" dirty="0">
                  <a:solidFill>
                    <a:srgbClr val="002060"/>
                  </a:solidFill>
                  <a:latin typeface="Cambria" panose="02040503050406030204" pitchFamily="18" charset="0"/>
                  <a:ea typeface="Cambria" panose="02040503050406030204" pitchFamily="18" charset="0"/>
                </a:rPr>
                <a:t>?</a:t>
              </a:r>
            </a:p>
            <a:p>
              <a:pPr algn="just" defTabSz="1219170" eaLnBrk="1" fontAlgn="auto" hangingPunct="1">
                <a:spcBef>
                  <a:spcPts val="0"/>
                </a:spcBef>
                <a:spcAft>
                  <a:spcPts val="0"/>
                </a:spcAft>
              </a:pPr>
              <a:endParaRPr lang="en-US" sz="6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106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assroom with desks and chairs&#10;&#10;Description automatically generated with medium confidence">
            <a:extLst>
              <a:ext uri="{FF2B5EF4-FFF2-40B4-BE49-F238E27FC236}">
                <a16:creationId xmlns:a16="http://schemas.microsoft.com/office/drawing/2014/main" id="{38E29B65-FE7E-9360-4421-E12E0412B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 y="1"/>
            <a:ext cx="16256000" cy="9143999"/>
          </a:xfrm>
          <a:prstGeom prst="rect">
            <a:avLst/>
          </a:prstGeom>
        </p:spPr>
      </p:pic>
      <p:pic>
        <p:nvPicPr>
          <p:cNvPr id="3" name="Picture 2" descr="A picture containing toy, doll, vector graphics&#10;&#10;Description automatically generated">
            <a:extLst>
              <a:ext uri="{FF2B5EF4-FFF2-40B4-BE49-F238E27FC236}">
                <a16:creationId xmlns:a16="http://schemas.microsoft.com/office/drawing/2014/main" id="{7360DDAA-60AA-7B40-0BE9-8324548132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1556" l="9131" r="89980">
                        <a14:foregroundMark x1="21253" y1="22667" x2="21253" y2="22667"/>
                        <a14:foregroundMark x1="20970" y1="16444" x2="34586" y2="28606"/>
                        <a14:foregroundMark x1="34909" y1="17778" x2="19636" y2="31111"/>
                        <a14:foregroundMark x1="14424" y1="18667" x2="18465" y2="31273"/>
                        <a14:foregroundMark x1="17253" y1="14384" x2="33414" y2="14182"/>
                        <a14:foregroundMark x1="33414" y1="14182" x2="36525" y2="14384"/>
                        <a14:foregroundMark x1="39636" y1="15111" x2="40566" y2="23838"/>
                        <a14:foregroundMark x1="40566" y1="23838" x2="36808" y2="34222"/>
                        <a14:foregroundMark x1="36525" y1="36444" x2="35030" y2="41172"/>
                        <a14:foregroundMark x1="21253" y1="35556" x2="33131" y2="35394"/>
                        <a14:foregroundMark x1="30465" y1="36889" x2="18141" y2="35717"/>
                        <a14:foregroundMark x1="13131" y1="45051" x2="20525" y2="40444"/>
                        <a14:foregroundMark x1="25859" y1="43394" x2="30747" y2="54667"/>
                        <a14:foregroundMark x1="18303" y1="50949" x2="26465" y2="57616"/>
                        <a14:foregroundMark x1="27354" y1="61778" x2="26020" y2="74222"/>
                        <a14:foregroundMark x1="18303" y1="69495" x2="22747" y2="59556"/>
                        <a14:foregroundMark x1="23475" y1="71717" x2="25414" y2="60000"/>
                        <a14:foregroundMark x1="23475" y1="76162" x2="19030" y2="67273"/>
                        <a14:foregroundMark x1="19030" y1="67273" x2="19030" y2="67394"/>
                        <a14:foregroundMark x1="19475" y1="91556" x2="22586" y2="88162"/>
                        <a14:foregroundMark x1="27475" y1="87394" x2="31030" y2="91556"/>
                        <a14:foregroundMark x1="24364" y1="52444" x2="24808" y2="60606"/>
                        <a14:foregroundMark x1="9131" y1="47273" x2="10020" y2="47273"/>
                        <a14:foregroundMark x1="19030" y1="21333" x2="31475" y2="28727"/>
                        <a14:foregroundMark x1="36242" y1="13939" x2="20081" y2="12606"/>
                        <a14:foregroundMark x1="35636" y1="14828" x2="38343" y2="21616"/>
                        <a14:foregroundMark x1="38343" y1="21616" x2="39192" y2="31111"/>
                        <a14:foregroundMark x1="39192" y1="31111" x2="39192" y2="31111"/>
                        <a14:foregroundMark x1="38465" y1="29616" x2="29414" y2="33778"/>
                        <a14:foregroundMark x1="14869" y1="24889" x2="20687" y2="34384"/>
                        <a14:foregroundMark x1="20687" y1="34384" x2="20808" y2="33939"/>
                        <a14:foregroundMark x1="20242" y1="33172" x2="34586" y2="29616"/>
                        <a14:foregroundMark x1="21859" y1="11838" x2="34586" y2="12727"/>
                        <a14:foregroundMark x1="19798" y1="11394" x2="14424" y2="14505"/>
                        <a14:foregroundMark x1="15192" y1="16000" x2="14869" y2="24000"/>
                        <a14:foregroundMark x1="14424" y1="27111" x2="17697" y2="32000"/>
                        <a14:foregroundMark x1="35030" y1="36444" x2="35475" y2="40283"/>
                        <a14:foregroundMark x1="34909" y1="39556" x2="34909" y2="41616"/>
                        <a14:foregroundMark x1="56081" y1="22222" x2="83636" y2="25939"/>
                        <a14:foregroundMark x1="59354" y1="15556" x2="76687" y2="19111"/>
                        <a14:foregroundMark x1="64970" y1="12283" x2="80081" y2="13697"/>
                        <a14:foregroundMark x1="80081" y1="13697" x2="80081" y2="13778"/>
                        <a14:foregroundMark x1="82909" y1="14828" x2="88485" y2="21576"/>
                        <a14:foregroundMark x1="88485" y1="21576" x2="85253" y2="26828"/>
                        <a14:foregroundMark x1="61253" y1="14384" x2="56081" y2="23394"/>
                        <a14:foregroundMark x1="56081" y1="23394" x2="62465" y2="32283"/>
                        <a14:foregroundMark x1="61859" y1="32283" x2="63475" y2="38949"/>
                        <a14:foregroundMark x1="63919" y1="12727" x2="55192" y2="16727"/>
                        <a14:foregroundMark x1="55192" y1="16727" x2="55192" y2="17051"/>
                        <a14:foregroundMark x1="56364" y1="16444" x2="54909" y2="24889"/>
                        <a14:foregroundMark x1="71798" y1="27838" x2="78020" y2="28283"/>
                        <a14:foregroundMark x1="86747" y1="24283" x2="82909" y2="30061"/>
                        <a14:foregroundMark x1="84081" y1="29939" x2="71636" y2="30949"/>
                        <a14:foregroundMark x1="54020" y1="27556" x2="64364" y2="30667"/>
                        <a14:foregroundMark x1="54747" y1="19838" x2="53576" y2="25172"/>
                        <a14:foregroundMark x1="55030" y1="16283" x2="61414" y2="13616"/>
                        <a14:foregroundMark x1="64970" y1="11717" x2="57859" y2="12162"/>
                        <a14:foregroundMark x1="56808" y1="13616" x2="54586" y2="18222"/>
                        <a14:foregroundMark x1="57859" y1="13616" x2="54141" y2="21939"/>
                        <a14:foregroundMark x1="58141" y1="13616" x2="53657" y2="20848"/>
                        <a14:foregroundMark x1="53657" y1="20848" x2="53414" y2="21939"/>
                        <a14:foregroundMark x1="52970" y1="19111" x2="53697" y2="26061"/>
                        <a14:foregroundMark x1="53697" y1="27111" x2="53576" y2="18505"/>
                        <a14:foregroundMark x1="53576" y1="18222" x2="58303" y2="13172"/>
                        <a14:foregroundMark x1="58141" y1="12606" x2="53697" y2="20727"/>
                        <a14:foregroundMark x1="53697" y1="20727" x2="53697" y2="20727"/>
                        <a14:foregroundMark x1="54141" y1="17172" x2="54303" y2="25495"/>
                        <a14:foregroundMark x1="62303" y1="36606" x2="63636" y2="40444"/>
                        <a14:foregroundMark x1="63354" y1="38061" x2="64081" y2="41495"/>
                        <a14:foregroundMark x1="53414" y1="20727" x2="53253" y2="27394"/>
                        <a14:foregroundMark x1="52646" y1="21051" x2="52364" y2="24889"/>
                        <a14:foregroundMark x1="52364" y1="21333" x2="51919" y2="24889"/>
                        <a14:foregroundMark x1="52242" y1="18949" x2="52081" y2="20000"/>
                        <a14:foregroundMark x1="57697" y1="12606" x2="52727" y2="17657"/>
                        <a14:foregroundMark x1="52727" y1="17657" x2="52081" y2="20162"/>
                        <a14:foregroundMark x1="58141" y1="12162" x2="52768" y2="18141"/>
                        <a14:foregroundMark x1="52768" y1="18141" x2="53010" y2="26545"/>
                        <a14:foregroundMark x1="53010" y1="26545" x2="53576" y2="27394"/>
                        <a14:foregroundMark x1="56364" y1="14222" x2="64525" y2="15273"/>
                        <a14:foregroundMark x1="75354" y1="44283" x2="77576" y2="56606"/>
                        <a14:foregroundMark x1="80970" y1="48283" x2="80364" y2="56889"/>
                        <a14:foregroundMark x1="72687" y1="47717" x2="73131" y2="53051"/>
                        <a14:foregroundMark x1="79030" y1="60444" x2="79192" y2="69051"/>
                        <a14:foregroundMark x1="81859" y1="72283" x2="86303" y2="81939"/>
                        <a14:foregroundMark x1="76687" y1="74949" x2="76808" y2="85333"/>
                        <a14:foregroundMark x1="86303" y1="89495" x2="89576" y2="90505"/>
                        <a14:foregroundMark x1="78747" y1="90384" x2="73859" y2="91111"/>
                        <a14:foregroundMark x1="67030" y1="71556" x2="68737" y2="67937"/>
                        <a14:foregroundMark x1="80364" y1="59394" x2="82586" y2="62667"/>
                        <a14:foregroundMark x1="86747" y1="65333" x2="87919" y2="69172"/>
                        <a14:foregroundMark x1="75030" y1="59717" x2="73253" y2="64606"/>
                        <a14:foregroundMark x1="76525" y1="61778" x2="75030" y2="74505"/>
                        <a14:foregroundMark x1="75636" y1="75838" x2="76687" y2="85616"/>
                        <a14:foregroundMark x1="82586" y1="75838" x2="85414" y2="86222"/>
                        <a14:foregroundMark x1="74020" y1="74061" x2="74020" y2="79111"/>
                        <a14:foregroundMark x1="76687" y1="86667" x2="76970" y2="90949"/>
                        <a14:foregroundMark x1="78909" y1="87273" x2="78909" y2="89939"/>
                        <a14:foregroundMark x1="85131" y1="87717" x2="85414" y2="90384"/>
                        <a14:foregroundMark x1="86303" y1="86505" x2="86303" y2="87556"/>
                        <a14:backgroundMark x1="68970" y1="66505" x2="68687" y2="67273"/>
                        <a14:backgroundMark x1="69253" y1="66384" x2="68364" y2="67717"/>
                        <a14:backgroundMark x1="68970" y1="67273" x2="68364" y2="68283"/>
                        <a14:backgroundMark x1="73697" y1="78949" x2="73697" y2="78949"/>
                      </a14:backgroundRemoval>
                    </a14:imgEffect>
                  </a14:imgLayer>
                </a14:imgProps>
              </a:ext>
              <a:ext uri="{28A0092B-C50C-407E-A947-70E740481C1C}">
                <a14:useLocalDpi xmlns:a14="http://schemas.microsoft.com/office/drawing/2010/main" val="0"/>
              </a:ext>
            </a:extLst>
          </a:blip>
          <a:stretch>
            <a:fillRect/>
          </a:stretch>
        </p:blipFill>
        <p:spPr>
          <a:xfrm>
            <a:off x="2543186" y="-663966"/>
            <a:ext cx="10471932" cy="10471932"/>
          </a:xfrm>
          <a:prstGeom prst="rect">
            <a:avLst/>
          </a:prstGeom>
        </p:spPr>
      </p:pic>
      <p:grpSp>
        <p:nvGrpSpPr>
          <p:cNvPr id="7" name="Group 6">
            <a:extLst>
              <a:ext uri="{FF2B5EF4-FFF2-40B4-BE49-F238E27FC236}">
                <a16:creationId xmlns:a16="http://schemas.microsoft.com/office/drawing/2014/main" id="{9C6C4350-A3E7-2162-CD9D-258F807CDF11}"/>
              </a:ext>
            </a:extLst>
          </p:cNvPr>
          <p:cNvGrpSpPr/>
          <p:nvPr/>
        </p:nvGrpSpPr>
        <p:grpSpPr>
          <a:xfrm>
            <a:off x="890135" y="7332660"/>
            <a:ext cx="14496369" cy="1384994"/>
            <a:chOff x="3923589" y="311879"/>
            <a:chExt cx="10872277" cy="1038746"/>
          </a:xfrm>
        </p:grpSpPr>
        <p:sp>
          <p:nvSpPr>
            <p:cNvPr id="8" name="TextBox 7">
              <a:extLst>
                <a:ext uri="{FF2B5EF4-FFF2-40B4-BE49-F238E27FC236}">
                  <a16:creationId xmlns:a16="http://schemas.microsoft.com/office/drawing/2014/main" id="{17AE1DB4-CEA1-3513-1EC9-15D42F14CD78}"/>
                </a:ext>
              </a:extLst>
            </p:cNvPr>
            <p:cNvSpPr txBox="1"/>
            <p:nvPr/>
          </p:nvSpPr>
          <p:spPr>
            <a:xfrm>
              <a:off x="3923589" y="358046"/>
              <a:ext cx="10872277" cy="992579"/>
            </a:xfrm>
            <a:prstGeom prst="rect">
              <a:avLst/>
            </a:prstGeom>
            <a:noFill/>
          </p:spPr>
          <p:txBody>
            <a:bodyPr wrap="square" rtlCol="0">
              <a:spAutoFit/>
            </a:bodyPr>
            <a:lstStyle/>
            <a:p>
              <a:pPr algn="ctr" defTabSz="1219170" eaLnBrk="1" fontAlgn="auto" hangingPunct="1">
                <a:spcBef>
                  <a:spcPts val="0"/>
                </a:spcBef>
                <a:spcAft>
                  <a:spcPts val="0"/>
                </a:spcAft>
              </a:pPr>
              <a:r>
                <a:rPr lang="en-US" sz="8000" dirty="0">
                  <a:ln w="317500">
                    <a:solidFill>
                      <a:prstClr val="white"/>
                    </a:solidFill>
                  </a:ln>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CŨ MÀ VẪN TỐT</a:t>
              </a:r>
            </a:p>
          </p:txBody>
        </p:sp>
        <p:sp>
          <p:nvSpPr>
            <p:cNvPr id="9" name="TextBox 8">
              <a:extLst>
                <a:ext uri="{FF2B5EF4-FFF2-40B4-BE49-F238E27FC236}">
                  <a16:creationId xmlns:a16="http://schemas.microsoft.com/office/drawing/2014/main" id="{CC04D81E-0FBE-36B5-E7F3-121DE9197F58}"/>
                </a:ext>
              </a:extLst>
            </p:cNvPr>
            <p:cNvSpPr txBox="1"/>
            <p:nvPr/>
          </p:nvSpPr>
          <p:spPr>
            <a:xfrm>
              <a:off x="3923589" y="311879"/>
              <a:ext cx="10872277" cy="992579"/>
            </a:xfrm>
            <a:prstGeom prst="rect">
              <a:avLst/>
            </a:prstGeom>
            <a:noFill/>
          </p:spPr>
          <p:txBody>
            <a:bodyPr wrap="square" rtlCol="0">
              <a:spAutoFit/>
            </a:bodyPr>
            <a:lstStyle/>
            <a:p>
              <a:pPr algn="ctr" defTabSz="1219170" eaLnBrk="1" fontAlgn="auto" hangingPunct="1">
                <a:spcBef>
                  <a:spcPts val="0"/>
                </a:spcBef>
                <a:spcAft>
                  <a:spcPts val="0"/>
                </a:spcAft>
              </a:pPr>
              <a:r>
                <a:rPr lang="en-US" sz="8000" dirty="0" err="1">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Cũ</a:t>
              </a:r>
              <a:r>
                <a:rPr lang="en-US" sz="8000" dirty="0">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 </a:t>
              </a:r>
              <a:r>
                <a:rPr lang="en-US" sz="8000" dirty="0" err="1">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mà</a:t>
              </a:r>
              <a:r>
                <a:rPr lang="en-US" sz="8000" dirty="0">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 </a:t>
              </a:r>
              <a:r>
                <a:rPr lang="en-US" sz="8000" dirty="0" err="1">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vẫn</a:t>
              </a:r>
              <a:r>
                <a:rPr lang="en-US" sz="8000" dirty="0">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 </a:t>
              </a:r>
              <a:r>
                <a:rPr lang="en-US" sz="8000" dirty="0" err="1">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rPr>
                <a:t>tốt</a:t>
              </a:r>
              <a:endParaRPr lang="en-US" sz="8000" dirty="0">
                <a:gradFill>
                  <a:gsLst>
                    <a:gs pos="22000">
                      <a:srgbClr val="FF0000"/>
                    </a:gs>
                    <a:gs pos="87000">
                      <a:srgbClr val="00B0F0"/>
                    </a:gs>
                    <a:gs pos="49000">
                      <a:srgbClr val="FFC000">
                        <a:lumMod val="60000"/>
                        <a:lumOff val="40000"/>
                      </a:srgbClr>
                    </a:gs>
                  </a:gsLst>
                  <a:lin ang="5400000" scaled="1"/>
                </a:gradFill>
                <a:latin typeface="UTM Showcard" panose="02040603050506020204" pitchFamily="18" charset="0"/>
                <a:ea typeface="Cambria" panose="02040503050406030204" pitchFamily="18" charset="0"/>
              </a:endParaRPr>
            </a:p>
          </p:txBody>
        </p:sp>
      </p:grpSp>
    </p:spTree>
    <p:extLst>
      <p:ext uri="{BB962C8B-B14F-4D97-AF65-F5344CB8AC3E}">
        <p14:creationId xmlns:p14="http://schemas.microsoft.com/office/powerpoint/2010/main" val="167982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 y="0"/>
            <a:ext cx="16256001" cy="9144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646599" y="1280160"/>
            <a:ext cx="12495760" cy="9144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593187" y="201055"/>
            <a:ext cx="16579717" cy="1760049"/>
            <a:chOff x="60503" y="4095202"/>
            <a:chExt cx="30934566" cy="7857585"/>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2 h 7857585"/>
                <a:gd name="connsiteX1" fmla="*/ 547329 w 28620022"/>
                <a:gd name="connsiteY1" fmla="*/ 0 h 7857585"/>
                <a:gd name="connsiteX2" fmla="*/ 1373090 w 28620022"/>
                <a:gd name="connsiteY2" fmla="*/ 0 h 7857585"/>
                <a:gd name="connsiteX3" fmla="*/ 2198850 w 28620022"/>
                <a:gd name="connsiteY3" fmla="*/ 0 h 7857585"/>
                <a:gd name="connsiteX4" fmla="*/ 3850372 w 28620022"/>
                <a:gd name="connsiteY4" fmla="*/ 0 h 7857585"/>
                <a:gd name="connsiteX5" fmla="*/ 4676134 w 28620022"/>
                <a:gd name="connsiteY5" fmla="*/ 0 h 7857585"/>
                <a:gd name="connsiteX6" fmla="*/ 6052402 w 28620022"/>
                <a:gd name="connsiteY6" fmla="*/ 0 h 7857585"/>
                <a:gd name="connsiteX7" fmla="*/ 6878162 w 28620022"/>
                <a:gd name="connsiteY7" fmla="*/ 0 h 7857585"/>
                <a:gd name="connsiteX8" fmla="*/ 7979177 w 28620022"/>
                <a:gd name="connsiteY8" fmla="*/ 0 h 7857585"/>
                <a:gd name="connsiteX9" fmla="*/ 8529684 w 28620022"/>
                <a:gd name="connsiteY9" fmla="*/ 0 h 7857585"/>
                <a:gd name="connsiteX10" fmla="*/ 10181205 w 28620022"/>
                <a:gd name="connsiteY10" fmla="*/ 0 h 7857585"/>
                <a:gd name="connsiteX11" fmla="*/ 11006967 w 28620022"/>
                <a:gd name="connsiteY11" fmla="*/ 0 h 7857585"/>
                <a:gd name="connsiteX12" fmla="*/ 12658489 w 28620022"/>
                <a:gd name="connsiteY12" fmla="*/ 0 h 7857585"/>
                <a:gd name="connsiteX13" fmla="*/ 12933742 w 28620022"/>
                <a:gd name="connsiteY13" fmla="*/ 0 h 7857585"/>
                <a:gd name="connsiteX14" fmla="*/ 13759504 w 28620022"/>
                <a:gd name="connsiteY14" fmla="*/ 0 h 7857585"/>
                <a:gd name="connsiteX15" fmla="*/ 14585264 w 28620022"/>
                <a:gd name="connsiteY15" fmla="*/ 0 h 7857585"/>
                <a:gd name="connsiteX16" fmla="*/ 16236785 w 28620022"/>
                <a:gd name="connsiteY16" fmla="*/ 0 h 7857585"/>
                <a:gd name="connsiteX17" fmla="*/ 16512039 w 28620022"/>
                <a:gd name="connsiteY17" fmla="*/ 0 h 7857585"/>
                <a:gd name="connsiteX18" fmla="*/ 17062547 w 28620022"/>
                <a:gd name="connsiteY18" fmla="*/ 0 h 7857585"/>
                <a:gd name="connsiteX19" fmla="*/ 18163562 w 28620022"/>
                <a:gd name="connsiteY19" fmla="*/ 0 h 7857585"/>
                <a:gd name="connsiteX20" fmla="*/ 18714069 w 28620022"/>
                <a:gd name="connsiteY20" fmla="*/ 0 h 7857585"/>
                <a:gd name="connsiteX21" fmla="*/ 18989322 w 28620022"/>
                <a:gd name="connsiteY21" fmla="*/ 0 h 7857585"/>
                <a:gd name="connsiteX22" fmla="*/ 19815084 w 28620022"/>
                <a:gd name="connsiteY22" fmla="*/ 0 h 7857585"/>
                <a:gd name="connsiteX23" fmla="*/ 20365591 w 28620022"/>
                <a:gd name="connsiteY23" fmla="*/ 0 h 7857585"/>
                <a:gd name="connsiteX24" fmla="*/ 20640844 w 28620022"/>
                <a:gd name="connsiteY24" fmla="*/ 0 h 7857585"/>
                <a:gd name="connsiteX25" fmla="*/ 22017112 w 28620022"/>
                <a:gd name="connsiteY25" fmla="*/ 0 h 7857585"/>
                <a:gd name="connsiteX26" fmla="*/ 23118127 w 28620022"/>
                <a:gd name="connsiteY26" fmla="*/ 0 h 7857585"/>
                <a:gd name="connsiteX27" fmla="*/ 24219141 w 28620022"/>
                <a:gd name="connsiteY27" fmla="*/ 0 h 7857585"/>
                <a:gd name="connsiteX28" fmla="*/ 25044902 w 28620022"/>
                <a:gd name="connsiteY28" fmla="*/ 0 h 7857585"/>
                <a:gd name="connsiteX29" fmla="*/ 25870664 w 28620022"/>
                <a:gd name="connsiteY29" fmla="*/ 0 h 7857585"/>
                <a:gd name="connsiteX30" fmla="*/ 28072692 w 28620022"/>
                <a:gd name="connsiteY30" fmla="*/ 0 h 7857585"/>
                <a:gd name="connsiteX31" fmla="*/ 28620022 w 28620022"/>
                <a:gd name="connsiteY31" fmla="*/ 1309622 h 7857585"/>
                <a:gd name="connsiteX32" fmla="*/ 28620022 w 28620022"/>
                <a:gd name="connsiteY32" fmla="*/ 3771642 h 7857585"/>
                <a:gd name="connsiteX33" fmla="*/ 28620022 w 28620022"/>
                <a:gd name="connsiteY33" fmla="*/ 6547962 h 7857585"/>
                <a:gd name="connsiteX34" fmla="*/ 28072692 w 28620022"/>
                <a:gd name="connsiteY34" fmla="*/ 7857585 h 7857585"/>
                <a:gd name="connsiteX35" fmla="*/ 27797439 w 28620022"/>
                <a:gd name="connsiteY35" fmla="*/ 7857585 h 7857585"/>
                <a:gd name="connsiteX36" fmla="*/ 27522186 w 28620022"/>
                <a:gd name="connsiteY36" fmla="*/ 7857585 h 7857585"/>
                <a:gd name="connsiteX37" fmla="*/ 27246931 w 28620022"/>
                <a:gd name="connsiteY37" fmla="*/ 7857585 h 7857585"/>
                <a:gd name="connsiteX38" fmla="*/ 26696424 w 28620022"/>
                <a:gd name="connsiteY38" fmla="*/ 7857585 h 7857585"/>
                <a:gd name="connsiteX39" fmla="*/ 25044902 w 28620022"/>
                <a:gd name="connsiteY39" fmla="*/ 7857585 h 7857585"/>
                <a:gd name="connsiteX40" fmla="*/ 23393381 w 28620022"/>
                <a:gd name="connsiteY40" fmla="*/ 7857585 h 7857585"/>
                <a:gd name="connsiteX41" fmla="*/ 22567619 w 28620022"/>
                <a:gd name="connsiteY41" fmla="*/ 7857585 h 7857585"/>
                <a:gd name="connsiteX42" fmla="*/ 21466606 w 28620022"/>
                <a:gd name="connsiteY42" fmla="*/ 7857585 h 7857585"/>
                <a:gd name="connsiteX43" fmla="*/ 21191352 w 28620022"/>
                <a:gd name="connsiteY43" fmla="*/ 7857585 h 7857585"/>
                <a:gd name="connsiteX44" fmla="*/ 20090337 w 28620022"/>
                <a:gd name="connsiteY44" fmla="*/ 7857585 h 7857585"/>
                <a:gd name="connsiteX45" fmla="*/ 19815084 w 28620022"/>
                <a:gd name="connsiteY45" fmla="*/ 7857585 h 7857585"/>
                <a:gd name="connsiteX46" fmla="*/ 19539829 w 28620022"/>
                <a:gd name="connsiteY46" fmla="*/ 7857585 h 7857585"/>
                <a:gd name="connsiteX47" fmla="*/ 17888307 w 28620022"/>
                <a:gd name="connsiteY47" fmla="*/ 7857585 h 7857585"/>
                <a:gd name="connsiteX48" fmla="*/ 16512039 w 28620022"/>
                <a:gd name="connsiteY48" fmla="*/ 7857585 h 7857585"/>
                <a:gd name="connsiteX49" fmla="*/ 15411026 w 28620022"/>
                <a:gd name="connsiteY49" fmla="*/ 7857585 h 7857585"/>
                <a:gd name="connsiteX50" fmla="*/ 14310011 w 28620022"/>
                <a:gd name="connsiteY50" fmla="*/ 7857585 h 7857585"/>
                <a:gd name="connsiteX51" fmla="*/ 14034757 w 28620022"/>
                <a:gd name="connsiteY51" fmla="*/ 7857585 h 7857585"/>
                <a:gd name="connsiteX52" fmla="*/ 13759504 w 28620022"/>
                <a:gd name="connsiteY52" fmla="*/ 7857585 h 7857585"/>
                <a:gd name="connsiteX53" fmla="*/ 13484249 w 28620022"/>
                <a:gd name="connsiteY53" fmla="*/ 7857585 h 7857585"/>
                <a:gd name="connsiteX54" fmla="*/ 13208995 w 28620022"/>
                <a:gd name="connsiteY54" fmla="*/ 7857585 h 7857585"/>
                <a:gd name="connsiteX55" fmla="*/ 11557474 w 28620022"/>
                <a:gd name="connsiteY55" fmla="*/ 7857585 h 7857585"/>
                <a:gd name="connsiteX56" fmla="*/ 10731714 w 28620022"/>
                <a:gd name="connsiteY56" fmla="*/ 7857585 h 7857585"/>
                <a:gd name="connsiteX57" fmla="*/ 10181205 w 28620022"/>
                <a:gd name="connsiteY57" fmla="*/ 7857585 h 7857585"/>
                <a:gd name="connsiteX58" fmla="*/ 9355445 w 28620022"/>
                <a:gd name="connsiteY58" fmla="*/ 7857585 h 7857585"/>
                <a:gd name="connsiteX59" fmla="*/ 7979177 w 28620022"/>
                <a:gd name="connsiteY59" fmla="*/ 7857585 h 7857585"/>
                <a:gd name="connsiteX60" fmla="*/ 7428670 w 28620022"/>
                <a:gd name="connsiteY60" fmla="*/ 7857585 h 7857585"/>
                <a:gd name="connsiteX61" fmla="*/ 6052402 w 28620022"/>
                <a:gd name="connsiteY61" fmla="*/ 7857585 h 7857585"/>
                <a:gd name="connsiteX62" fmla="*/ 5226640 w 28620022"/>
                <a:gd name="connsiteY62" fmla="*/ 7857585 h 7857585"/>
                <a:gd name="connsiteX63" fmla="*/ 4951387 w 28620022"/>
                <a:gd name="connsiteY63" fmla="*/ 7857585 h 7857585"/>
                <a:gd name="connsiteX64" fmla="*/ 3299865 w 28620022"/>
                <a:gd name="connsiteY64" fmla="*/ 7857585 h 7857585"/>
                <a:gd name="connsiteX65" fmla="*/ 2474104 w 28620022"/>
                <a:gd name="connsiteY65" fmla="*/ 7857585 h 7857585"/>
                <a:gd name="connsiteX66" fmla="*/ 547329 w 28620022"/>
                <a:gd name="connsiteY66" fmla="*/ 7857585 h 7857585"/>
                <a:gd name="connsiteX67" fmla="*/ 0 w 28620022"/>
                <a:gd name="connsiteY67" fmla="*/ 6547962 h 7857585"/>
                <a:gd name="connsiteX68" fmla="*/ 0 w 28620022"/>
                <a:gd name="connsiteY68" fmla="*/ 4033561 h 7857585"/>
                <a:gd name="connsiteX69" fmla="*/ 0 w 28620022"/>
                <a:gd name="connsiteY69" fmla="*/ 1309622 h 7857585"/>
                <a:gd name="connsiteX0" fmla="*/ 0 w 28620022"/>
                <a:gd name="connsiteY0" fmla="*/ 1309622 h 7857585"/>
                <a:gd name="connsiteX1" fmla="*/ 547329 w 28620022"/>
                <a:gd name="connsiteY1" fmla="*/ 0 h 7857585"/>
                <a:gd name="connsiteX2" fmla="*/ 2198850 w 28620022"/>
                <a:gd name="connsiteY2" fmla="*/ 0 h 7857585"/>
                <a:gd name="connsiteX3" fmla="*/ 2474104 w 28620022"/>
                <a:gd name="connsiteY3" fmla="*/ 0 h 7857585"/>
                <a:gd name="connsiteX4" fmla="*/ 3850372 w 28620022"/>
                <a:gd name="connsiteY4" fmla="*/ 0 h 7857585"/>
                <a:gd name="connsiteX5" fmla="*/ 4400880 w 28620022"/>
                <a:gd name="connsiteY5" fmla="*/ 0 h 7857585"/>
                <a:gd name="connsiteX6" fmla="*/ 6052402 w 28620022"/>
                <a:gd name="connsiteY6" fmla="*/ 0 h 7857585"/>
                <a:gd name="connsiteX7" fmla="*/ 7703924 w 28620022"/>
                <a:gd name="connsiteY7" fmla="*/ 0 h 7857585"/>
                <a:gd name="connsiteX8" fmla="*/ 8254430 w 28620022"/>
                <a:gd name="connsiteY8" fmla="*/ 0 h 7857585"/>
                <a:gd name="connsiteX9" fmla="*/ 9355445 w 28620022"/>
                <a:gd name="connsiteY9" fmla="*/ 0 h 7857585"/>
                <a:gd name="connsiteX10" fmla="*/ 11006967 w 28620022"/>
                <a:gd name="connsiteY10" fmla="*/ 0 h 7857585"/>
                <a:gd name="connsiteX11" fmla="*/ 11557474 w 28620022"/>
                <a:gd name="connsiteY11" fmla="*/ 0 h 7857585"/>
                <a:gd name="connsiteX12" fmla="*/ 12383236 w 28620022"/>
                <a:gd name="connsiteY12" fmla="*/ 0 h 7857585"/>
                <a:gd name="connsiteX13" fmla="*/ 14034757 w 28620022"/>
                <a:gd name="connsiteY13" fmla="*/ 0 h 7857585"/>
                <a:gd name="connsiteX14" fmla="*/ 14860517 w 28620022"/>
                <a:gd name="connsiteY14" fmla="*/ 0 h 7857585"/>
                <a:gd name="connsiteX15" fmla="*/ 16236785 w 28620022"/>
                <a:gd name="connsiteY15" fmla="*/ 0 h 7857585"/>
                <a:gd name="connsiteX16" fmla="*/ 17337801 w 28620022"/>
                <a:gd name="connsiteY16" fmla="*/ 0 h 7857585"/>
                <a:gd name="connsiteX17" fmla="*/ 18438816 w 28620022"/>
                <a:gd name="connsiteY17" fmla="*/ 0 h 7857585"/>
                <a:gd name="connsiteX18" fmla="*/ 19815084 w 28620022"/>
                <a:gd name="connsiteY18" fmla="*/ 0 h 7857585"/>
                <a:gd name="connsiteX19" fmla="*/ 20916097 w 28620022"/>
                <a:gd name="connsiteY19" fmla="*/ 0 h 7857585"/>
                <a:gd name="connsiteX20" fmla="*/ 21741859 w 28620022"/>
                <a:gd name="connsiteY20" fmla="*/ 0 h 7857585"/>
                <a:gd name="connsiteX21" fmla="*/ 22017112 w 28620022"/>
                <a:gd name="connsiteY21" fmla="*/ 0 h 7857585"/>
                <a:gd name="connsiteX22" fmla="*/ 22842874 w 28620022"/>
                <a:gd name="connsiteY22" fmla="*/ 0 h 7857585"/>
                <a:gd name="connsiteX23" fmla="*/ 23943887 w 28620022"/>
                <a:gd name="connsiteY23" fmla="*/ 0 h 7857585"/>
                <a:gd name="connsiteX24" fmla="*/ 24219141 w 28620022"/>
                <a:gd name="connsiteY24" fmla="*/ 0 h 7857585"/>
                <a:gd name="connsiteX25" fmla="*/ 25044902 w 28620022"/>
                <a:gd name="connsiteY25" fmla="*/ 0 h 7857585"/>
                <a:gd name="connsiteX26" fmla="*/ 26696424 w 28620022"/>
                <a:gd name="connsiteY26" fmla="*/ 0 h 7857585"/>
                <a:gd name="connsiteX27" fmla="*/ 28072692 w 28620022"/>
                <a:gd name="connsiteY27" fmla="*/ 0 h 7857585"/>
                <a:gd name="connsiteX28" fmla="*/ 28620022 w 28620022"/>
                <a:gd name="connsiteY28" fmla="*/ 1309622 h 7857585"/>
                <a:gd name="connsiteX29" fmla="*/ 28620022 w 28620022"/>
                <a:gd name="connsiteY29" fmla="*/ 3771642 h 7857585"/>
                <a:gd name="connsiteX30" fmla="*/ 28620022 w 28620022"/>
                <a:gd name="connsiteY30" fmla="*/ 6547962 h 7857585"/>
                <a:gd name="connsiteX31" fmla="*/ 28072692 w 28620022"/>
                <a:gd name="connsiteY31" fmla="*/ 7857585 h 7857585"/>
                <a:gd name="connsiteX32" fmla="*/ 26421171 w 28620022"/>
                <a:gd name="connsiteY32" fmla="*/ 7857585 h 7857585"/>
                <a:gd name="connsiteX33" fmla="*/ 25320156 w 28620022"/>
                <a:gd name="connsiteY33" fmla="*/ 7857585 h 7857585"/>
                <a:gd name="connsiteX34" fmla="*/ 25044902 w 28620022"/>
                <a:gd name="connsiteY34" fmla="*/ 7857585 h 7857585"/>
                <a:gd name="connsiteX35" fmla="*/ 24769649 w 28620022"/>
                <a:gd name="connsiteY35" fmla="*/ 7857585 h 7857585"/>
                <a:gd name="connsiteX36" fmla="*/ 23668634 w 28620022"/>
                <a:gd name="connsiteY36" fmla="*/ 7857585 h 7857585"/>
                <a:gd name="connsiteX37" fmla="*/ 22567619 w 28620022"/>
                <a:gd name="connsiteY37" fmla="*/ 7857585 h 7857585"/>
                <a:gd name="connsiteX38" fmla="*/ 22292366 w 28620022"/>
                <a:gd name="connsiteY38" fmla="*/ 7857585 h 7857585"/>
                <a:gd name="connsiteX39" fmla="*/ 21466606 w 28620022"/>
                <a:gd name="connsiteY39" fmla="*/ 7857585 h 7857585"/>
                <a:gd name="connsiteX40" fmla="*/ 20365591 w 28620022"/>
                <a:gd name="connsiteY40" fmla="*/ 7857585 h 7857585"/>
                <a:gd name="connsiteX41" fmla="*/ 20090337 w 28620022"/>
                <a:gd name="connsiteY41" fmla="*/ 7857585 h 7857585"/>
                <a:gd name="connsiteX42" fmla="*/ 18438816 w 28620022"/>
                <a:gd name="connsiteY42" fmla="*/ 7857585 h 7857585"/>
                <a:gd name="connsiteX43" fmla="*/ 17888307 w 28620022"/>
                <a:gd name="connsiteY43" fmla="*/ 7857585 h 7857585"/>
                <a:gd name="connsiteX44" fmla="*/ 17337801 w 28620022"/>
                <a:gd name="connsiteY44" fmla="*/ 7857585 h 7857585"/>
                <a:gd name="connsiteX45" fmla="*/ 16236785 w 28620022"/>
                <a:gd name="connsiteY45" fmla="*/ 7857585 h 7857585"/>
                <a:gd name="connsiteX46" fmla="*/ 14585264 w 28620022"/>
                <a:gd name="connsiteY46" fmla="*/ 7857585 h 7857585"/>
                <a:gd name="connsiteX47" fmla="*/ 14310011 w 28620022"/>
                <a:gd name="connsiteY47" fmla="*/ 7857585 h 7857585"/>
                <a:gd name="connsiteX48" fmla="*/ 13759504 w 28620022"/>
                <a:gd name="connsiteY48" fmla="*/ 7857585 h 7857585"/>
                <a:gd name="connsiteX49" fmla="*/ 12933742 w 28620022"/>
                <a:gd name="connsiteY49" fmla="*/ 7857585 h 7857585"/>
                <a:gd name="connsiteX50" fmla="*/ 11832727 w 28620022"/>
                <a:gd name="connsiteY50" fmla="*/ 7857585 h 7857585"/>
                <a:gd name="connsiteX51" fmla="*/ 11006967 w 28620022"/>
                <a:gd name="connsiteY51" fmla="*/ 7857585 h 7857585"/>
                <a:gd name="connsiteX52" fmla="*/ 10181205 w 28620022"/>
                <a:gd name="connsiteY52" fmla="*/ 7857585 h 7857585"/>
                <a:gd name="connsiteX53" fmla="*/ 8804937 w 28620022"/>
                <a:gd name="connsiteY53" fmla="*/ 7857585 h 7857585"/>
                <a:gd name="connsiteX54" fmla="*/ 7979177 w 28620022"/>
                <a:gd name="connsiteY54" fmla="*/ 7857585 h 7857585"/>
                <a:gd name="connsiteX55" fmla="*/ 6878162 w 28620022"/>
                <a:gd name="connsiteY55" fmla="*/ 7857585 h 7857585"/>
                <a:gd name="connsiteX56" fmla="*/ 6327655 w 28620022"/>
                <a:gd name="connsiteY56" fmla="*/ 7857585 h 7857585"/>
                <a:gd name="connsiteX57" fmla="*/ 4951387 w 28620022"/>
                <a:gd name="connsiteY57" fmla="*/ 7857585 h 7857585"/>
                <a:gd name="connsiteX58" fmla="*/ 3299865 w 28620022"/>
                <a:gd name="connsiteY58" fmla="*/ 7857585 h 7857585"/>
                <a:gd name="connsiteX59" fmla="*/ 1648344 w 28620022"/>
                <a:gd name="connsiteY59" fmla="*/ 7857585 h 7857585"/>
                <a:gd name="connsiteX60" fmla="*/ 547329 w 28620022"/>
                <a:gd name="connsiteY60" fmla="*/ 7857585 h 7857585"/>
                <a:gd name="connsiteX61" fmla="*/ 0 w 28620022"/>
                <a:gd name="connsiteY61" fmla="*/ 6547962 h 7857585"/>
                <a:gd name="connsiteX62" fmla="*/ 0 w 28620022"/>
                <a:gd name="connsiteY62" fmla="*/ 4033561 h 7857585"/>
                <a:gd name="connsiteX63" fmla="*/ 0 w 28620022"/>
                <a:gd name="connsiteY63" fmla="*/ 1309622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20022" h="7857585" fill="none" extrusionOk="0">
                  <a:moveTo>
                    <a:pt x="0" y="1309622"/>
                  </a:moveTo>
                  <a:cubicBezTo>
                    <a:pt x="43286" y="811166"/>
                    <a:pt x="242584" y="195747"/>
                    <a:pt x="547329" y="0"/>
                  </a:cubicBezTo>
                  <a:cubicBezTo>
                    <a:pt x="842358" y="-59106"/>
                    <a:pt x="1011524" y="121066"/>
                    <a:pt x="1373090" y="0"/>
                  </a:cubicBezTo>
                  <a:cubicBezTo>
                    <a:pt x="1722785" y="-121209"/>
                    <a:pt x="1867558" y="120548"/>
                    <a:pt x="2198850" y="0"/>
                  </a:cubicBezTo>
                  <a:cubicBezTo>
                    <a:pt x="2500875" y="-168310"/>
                    <a:pt x="3127951" y="34875"/>
                    <a:pt x="3850372" y="0"/>
                  </a:cubicBezTo>
                  <a:cubicBezTo>
                    <a:pt x="4588846" y="-149030"/>
                    <a:pt x="4343675" y="246477"/>
                    <a:pt x="4676134" y="0"/>
                  </a:cubicBezTo>
                  <a:cubicBezTo>
                    <a:pt x="5066413" y="-166785"/>
                    <a:pt x="5581498" y="54971"/>
                    <a:pt x="6052402" y="0"/>
                  </a:cubicBezTo>
                  <a:cubicBezTo>
                    <a:pt x="6494614" y="-27785"/>
                    <a:pt x="6738062" y="108434"/>
                    <a:pt x="6878162" y="0"/>
                  </a:cubicBezTo>
                  <a:cubicBezTo>
                    <a:pt x="6989396" y="-40674"/>
                    <a:pt x="7738117" y="19642"/>
                    <a:pt x="7979177" y="0"/>
                  </a:cubicBezTo>
                  <a:cubicBezTo>
                    <a:pt x="8226253" y="6876"/>
                    <a:pt x="8319550" y="45132"/>
                    <a:pt x="8529684" y="0"/>
                  </a:cubicBezTo>
                  <a:cubicBezTo>
                    <a:pt x="8636790" y="-90667"/>
                    <a:pt x="9596784" y="157039"/>
                    <a:pt x="10181205" y="0"/>
                  </a:cubicBezTo>
                  <a:cubicBezTo>
                    <a:pt x="10598684" y="-229859"/>
                    <a:pt x="10835524" y="70699"/>
                    <a:pt x="11006967" y="0"/>
                  </a:cubicBezTo>
                  <a:cubicBezTo>
                    <a:pt x="11160865" y="-56696"/>
                    <a:pt x="12310760" y="216164"/>
                    <a:pt x="12658489" y="0"/>
                  </a:cubicBezTo>
                  <a:cubicBezTo>
                    <a:pt x="12977428" y="-365629"/>
                    <a:pt x="12851652" y="61288"/>
                    <a:pt x="12933742" y="0"/>
                  </a:cubicBezTo>
                  <a:cubicBezTo>
                    <a:pt x="13004193" y="-13424"/>
                    <a:pt x="13577592" y="73108"/>
                    <a:pt x="13759504" y="0"/>
                  </a:cubicBezTo>
                  <a:cubicBezTo>
                    <a:pt x="13980624" y="-28965"/>
                    <a:pt x="14260905" y="163242"/>
                    <a:pt x="14585264" y="0"/>
                  </a:cubicBezTo>
                  <a:cubicBezTo>
                    <a:pt x="14749116" y="-177898"/>
                    <a:pt x="15346455" y="-65778"/>
                    <a:pt x="16236785" y="0"/>
                  </a:cubicBezTo>
                  <a:cubicBezTo>
                    <a:pt x="17038630" y="-82783"/>
                    <a:pt x="16414369" y="36486"/>
                    <a:pt x="16512039" y="0"/>
                  </a:cubicBezTo>
                  <a:cubicBezTo>
                    <a:pt x="16683494" y="-5442"/>
                    <a:pt x="16890842" y="-2173"/>
                    <a:pt x="17062547" y="0"/>
                  </a:cubicBezTo>
                  <a:cubicBezTo>
                    <a:pt x="17287496" y="-85556"/>
                    <a:pt x="17844163" y="-16470"/>
                    <a:pt x="18163562" y="0"/>
                  </a:cubicBezTo>
                  <a:cubicBezTo>
                    <a:pt x="18477592" y="-87886"/>
                    <a:pt x="18509946" y="31543"/>
                    <a:pt x="18714069" y="0"/>
                  </a:cubicBezTo>
                  <a:cubicBezTo>
                    <a:pt x="18895832" y="-41996"/>
                    <a:pt x="18894387" y="19975"/>
                    <a:pt x="18989322" y="0"/>
                  </a:cubicBezTo>
                  <a:cubicBezTo>
                    <a:pt x="19038125" y="51836"/>
                    <a:pt x="19385039" y="188230"/>
                    <a:pt x="19815084" y="0"/>
                  </a:cubicBezTo>
                  <a:cubicBezTo>
                    <a:pt x="20144065" y="-129033"/>
                    <a:pt x="20261497" y="88899"/>
                    <a:pt x="20365591" y="0"/>
                  </a:cubicBezTo>
                  <a:cubicBezTo>
                    <a:pt x="20506250" y="-91106"/>
                    <a:pt x="20535799" y="20157"/>
                    <a:pt x="20640844" y="0"/>
                  </a:cubicBezTo>
                  <a:cubicBezTo>
                    <a:pt x="20603335" y="-138764"/>
                    <a:pt x="21292763" y="338500"/>
                    <a:pt x="22017112" y="0"/>
                  </a:cubicBezTo>
                  <a:cubicBezTo>
                    <a:pt x="22656230" y="-227540"/>
                    <a:pt x="22624838" y="31354"/>
                    <a:pt x="23118127" y="0"/>
                  </a:cubicBezTo>
                  <a:cubicBezTo>
                    <a:pt x="23621695" y="-22007"/>
                    <a:pt x="23972867" y="91132"/>
                    <a:pt x="24219141" y="0"/>
                  </a:cubicBezTo>
                  <a:cubicBezTo>
                    <a:pt x="24493178" y="-91642"/>
                    <a:pt x="24663999" y="196379"/>
                    <a:pt x="25044902" y="0"/>
                  </a:cubicBezTo>
                  <a:cubicBezTo>
                    <a:pt x="25325135" y="-134235"/>
                    <a:pt x="25477191" y="72892"/>
                    <a:pt x="25870664" y="0"/>
                  </a:cubicBezTo>
                  <a:cubicBezTo>
                    <a:pt x="26309000" y="-277892"/>
                    <a:pt x="27105720" y="111141"/>
                    <a:pt x="28072692" y="0"/>
                  </a:cubicBezTo>
                  <a:cubicBezTo>
                    <a:pt x="28347984" y="161002"/>
                    <a:pt x="28699393" y="526069"/>
                    <a:pt x="28620022" y="1309622"/>
                  </a:cubicBezTo>
                  <a:cubicBezTo>
                    <a:pt x="28641950" y="2288607"/>
                    <a:pt x="28524697" y="3156810"/>
                    <a:pt x="28620022" y="3771642"/>
                  </a:cubicBezTo>
                  <a:cubicBezTo>
                    <a:pt x="28746621" y="4378644"/>
                    <a:pt x="28645478" y="5198418"/>
                    <a:pt x="28620022" y="6547962"/>
                  </a:cubicBezTo>
                  <a:cubicBezTo>
                    <a:pt x="28679311" y="7360541"/>
                    <a:pt x="28285558" y="8050191"/>
                    <a:pt x="28072692" y="7857585"/>
                  </a:cubicBezTo>
                  <a:cubicBezTo>
                    <a:pt x="27981448" y="7875981"/>
                    <a:pt x="27888873" y="7763995"/>
                    <a:pt x="27797439" y="7857585"/>
                  </a:cubicBezTo>
                  <a:cubicBezTo>
                    <a:pt x="27702367" y="7934984"/>
                    <a:pt x="27575516" y="7782580"/>
                    <a:pt x="27522186" y="7857585"/>
                  </a:cubicBezTo>
                  <a:cubicBezTo>
                    <a:pt x="27440955" y="7918031"/>
                    <a:pt x="27340821" y="7817157"/>
                    <a:pt x="27246931" y="7857585"/>
                  </a:cubicBezTo>
                  <a:cubicBezTo>
                    <a:pt x="27143424" y="7889596"/>
                    <a:pt x="26978002" y="7802802"/>
                    <a:pt x="26696424" y="7857585"/>
                  </a:cubicBezTo>
                  <a:cubicBezTo>
                    <a:pt x="26502763" y="7840742"/>
                    <a:pt x="25499658" y="7662058"/>
                    <a:pt x="25044902" y="7857585"/>
                  </a:cubicBezTo>
                  <a:cubicBezTo>
                    <a:pt x="24618662" y="8175154"/>
                    <a:pt x="23760175" y="7360587"/>
                    <a:pt x="23393381" y="7857585"/>
                  </a:cubicBezTo>
                  <a:cubicBezTo>
                    <a:pt x="22966871" y="8258959"/>
                    <a:pt x="22928807" y="7803682"/>
                    <a:pt x="22567619" y="7857585"/>
                  </a:cubicBezTo>
                  <a:cubicBezTo>
                    <a:pt x="22303596" y="7914024"/>
                    <a:pt x="21956082" y="7639259"/>
                    <a:pt x="21466606" y="7857585"/>
                  </a:cubicBezTo>
                  <a:cubicBezTo>
                    <a:pt x="20969724" y="7978773"/>
                    <a:pt x="21276055" y="7762215"/>
                    <a:pt x="21191352" y="7857585"/>
                  </a:cubicBezTo>
                  <a:cubicBezTo>
                    <a:pt x="21121668" y="7998575"/>
                    <a:pt x="20512352" y="7787890"/>
                    <a:pt x="20090337" y="7857585"/>
                  </a:cubicBezTo>
                  <a:cubicBezTo>
                    <a:pt x="19692964" y="7927189"/>
                    <a:pt x="19913513" y="7844259"/>
                    <a:pt x="19815084" y="7857585"/>
                  </a:cubicBezTo>
                  <a:cubicBezTo>
                    <a:pt x="19700873" y="7843718"/>
                    <a:pt x="19618993" y="7760265"/>
                    <a:pt x="19539829" y="7857585"/>
                  </a:cubicBezTo>
                  <a:cubicBezTo>
                    <a:pt x="19420921" y="7974699"/>
                    <a:pt x="18539481" y="7796027"/>
                    <a:pt x="17888307" y="7857585"/>
                  </a:cubicBezTo>
                  <a:cubicBezTo>
                    <a:pt x="17304932" y="7871573"/>
                    <a:pt x="17084527" y="7662849"/>
                    <a:pt x="16512039" y="7857585"/>
                  </a:cubicBezTo>
                  <a:cubicBezTo>
                    <a:pt x="15997074" y="8009836"/>
                    <a:pt x="15690165" y="7732840"/>
                    <a:pt x="15411026" y="7857585"/>
                  </a:cubicBezTo>
                  <a:cubicBezTo>
                    <a:pt x="15136616" y="7925792"/>
                    <a:pt x="14532727" y="7642811"/>
                    <a:pt x="14310011" y="7857585"/>
                  </a:cubicBezTo>
                  <a:cubicBezTo>
                    <a:pt x="14088964" y="8168634"/>
                    <a:pt x="14168212" y="7818735"/>
                    <a:pt x="14034757" y="7857585"/>
                  </a:cubicBezTo>
                  <a:cubicBezTo>
                    <a:pt x="13920894" y="7876872"/>
                    <a:pt x="13889786" y="7827268"/>
                    <a:pt x="13759504" y="7857585"/>
                  </a:cubicBezTo>
                  <a:cubicBezTo>
                    <a:pt x="13637712" y="7871163"/>
                    <a:pt x="13578199" y="7795377"/>
                    <a:pt x="13484249" y="7857585"/>
                  </a:cubicBezTo>
                  <a:cubicBezTo>
                    <a:pt x="13384550" y="7931994"/>
                    <a:pt x="13311947" y="7786825"/>
                    <a:pt x="13208995" y="7857585"/>
                  </a:cubicBezTo>
                  <a:cubicBezTo>
                    <a:pt x="13131553" y="7884747"/>
                    <a:pt x="12096734" y="7604772"/>
                    <a:pt x="11557474" y="7857585"/>
                  </a:cubicBezTo>
                  <a:cubicBezTo>
                    <a:pt x="10978134" y="8033744"/>
                    <a:pt x="10868613" y="7684854"/>
                    <a:pt x="10731714" y="7857585"/>
                  </a:cubicBezTo>
                  <a:cubicBezTo>
                    <a:pt x="10557827" y="8013354"/>
                    <a:pt x="10305638" y="7825759"/>
                    <a:pt x="10181205" y="7857585"/>
                  </a:cubicBezTo>
                  <a:cubicBezTo>
                    <a:pt x="10032165" y="7858071"/>
                    <a:pt x="9590703" y="7639430"/>
                    <a:pt x="9355445" y="7857585"/>
                  </a:cubicBezTo>
                  <a:cubicBezTo>
                    <a:pt x="9090010" y="8065557"/>
                    <a:pt x="8327807" y="7886759"/>
                    <a:pt x="7979177" y="7857585"/>
                  </a:cubicBezTo>
                  <a:cubicBezTo>
                    <a:pt x="7574074" y="7901178"/>
                    <a:pt x="7526045" y="7770028"/>
                    <a:pt x="7428670" y="7857585"/>
                  </a:cubicBezTo>
                  <a:cubicBezTo>
                    <a:pt x="7287885" y="7860511"/>
                    <a:pt x="6400602" y="7813425"/>
                    <a:pt x="6052402" y="7857585"/>
                  </a:cubicBezTo>
                  <a:cubicBezTo>
                    <a:pt x="5731942" y="7849119"/>
                    <a:pt x="5461196" y="7763606"/>
                    <a:pt x="5226640" y="7857585"/>
                  </a:cubicBezTo>
                  <a:cubicBezTo>
                    <a:pt x="4973336" y="7935240"/>
                    <a:pt x="5051643" y="7800328"/>
                    <a:pt x="4951387" y="7857585"/>
                  </a:cubicBezTo>
                  <a:cubicBezTo>
                    <a:pt x="4939338" y="7862145"/>
                    <a:pt x="4185350" y="7587484"/>
                    <a:pt x="3299865" y="7857585"/>
                  </a:cubicBezTo>
                  <a:cubicBezTo>
                    <a:pt x="2525162" y="7983506"/>
                    <a:pt x="2802069" y="7720901"/>
                    <a:pt x="2474104" y="7857585"/>
                  </a:cubicBezTo>
                  <a:cubicBezTo>
                    <a:pt x="2209177" y="7934763"/>
                    <a:pt x="1275885" y="7909506"/>
                    <a:pt x="547329" y="7857585"/>
                  </a:cubicBezTo>
                  <a:cubicBezTo>
                    <a:pt x="257026" y="7972564"/>
                    <a:pt x="-93492" y="7350291"/>
                    <a:pt x="0" y="6547962"/>
                  </a:cubicBezTo>
                  <a:cubicBezTo>
                    <a:pt x="-128375" y="5407787"/>
                    <a:pt x="128367" y="4916007"/>
                    <a:pt x="0" y="4033561"/>
                  </a:cubicBezTo>
                  <a:cubicBezTo>
                    <a:pt x="12961" y="2995453"/>
                    <a:pt x="269557" y="2327262"/>
                    <a:pt x="0" y="1309622"/>
                  </a:cubicBezTo>
                  <a:close/>
                </a:path>
                <a:path w="28620022" h="7857585" stroke="0" extrusionOk="0">
                  <a:moveTo>
                    <a:pt x="0" y="1309622"/>
                  </a:moveTo>
                  <a:cubicBezTo>
                    <a:pt x="51673" y="600606"/>
                    <a:pt x="211805" y="42518"/>
                    <a:pt x="547329" y="0"/>
                  </a:cubicBezTo>
                  <a:cubicBezTo>
                    <a:pt x="957567" y="-16923"/>
                    <a:pt x="1441463" y="471507"/>
                    <a:pt x="2198850" y="0"/>
                  </a:cubicBezTo>
                  <a:cubicBezTo>
                    <a:pt x="2886555" y="-395171"/>
                    <a:pt x="2374331" y="52763"/>
                    <a:pt x="2474104" y="0"/>
                  </a:cubicBezTo>
                  <a:cubicBezTo>
                    <a:pt x="2422582" y="-17504"/>
                    <a:pt x="3459374" y="269999"/>
                    <a:pt x="3850372" y="0"/>
                  </a:cubicBezTo>
                  <a:cubicBezTo>
                    <a:pt x="4381216" y="-267297"/>
                    <a:pt x="4300594" y="81735"/>
                    <a:pt x="4400880" y="0"/>
                  </a:cubicBezTo>
                  <a:cubicBezTo>
                    <a:pt x="4562756" y="-266812"/>
                    <a:pt x="5266695" y="54371"/>
                    <a:pt x="6052402" y="0"/>
                  </a:cubicBezTo>
                  <a:cubicBezTo>
                    <a:pt x="6843810" y="-104059"/>
                    <a:pt x="6853149" y="57727"/>
                    <a:pt x="7703924" y="0"/>
                  </a:cubicBezTo>
                  <a:cubicBezTo>
                    <a:pt x="8505273" y="-101552"/>
                    <a:pt x="8067427" y="130784"/>
                    <a:pt x="8254430" y="0"/>
                  </a:cubicBezTo>
                  <a:cubicBezTo>
                    <a:pt x="8478982" y="-90677"/>
                    <a:pt x="8847434" y="20706"/>
                    <a:pt x="9355445" y="0"/>
                  </a:cubicBezTo>
                  <a:cubicBezTo>
                    <a:pt x="9921793" y="-37693"/>
                    <a:pt x="10519352" y="24718"/>
                    <a:pt x="11006967" y="0"/>
                  </a:cubicBezTo>
                  <a:cubicBezTo>
                    <a:pt x="11379930" y="-168447"/>
                    <a:pt x="11379288" y="156333"/>
                    <a:pt x="11557474" y="0"/>
                  </a:cubicBezTo>
                  <a:cubicBezTo>
                    <a:pt x="11742119" y="-173195"/>
                    <a:pt x="12079849" y="124881"/>
                    <a:pt x="12383236" y="0"/>
                  </a:cubicBezTo>
                  <a:cubicBezTo>
                    <a:pt x="12651588" y="-76144"/>
                    <a:pt x="13224900" y="103978"/>
                    <a:pt x="14034757" y="0"/>
                  </a:cubicBezTo>
                  <a:cubicBezTo>
                    <a:pt x="14813816" y="36534"/>
                    <a:pt x="14551319" y="38283"/>
                    <a:pt x="14860517" y="0"/>
                  </a:cubicBezTo>
                  <a:cubicBezTo>
                    <a:pt x="15215617" y="-44537"/>
                    <a:pt x="15809924" y="-106680"/>
                    <a:pt x="16236785" y="0"/>
                  </a:cubicBezTo>
                  <a:cubicBezTo>
                    <a:pt x="16623401" y="-44762"/>
                    <a:pt x="16944801" y="169397"/>
                    <a:pt x="17337801" y="0"/>
                  </a:cubicBezTo>
                  <a:cubicBezTo>
                    <a:pt x="17666311" y="-51021"/>
                    <a:pt x="18022690" y="250199"/>
                    <a:pt x="18438816" y="0"/>
                  </a:cubicBezTo>
                  <a:cubicBezTo>
                    <a:pt x="18932297" y="-242995"/>
                    <a:pt x="19518071" y="46464"/>
                    <a:pt x="19815084" y="0"/>
                  </a:cubicBezTo>
                  <a:cubicBezTo>
                    <a:pt x="20131917" y="-83084"/>
                    <a:pt x="20616080" y="184635"/>
                    <a:pt x="20916097" y="0"/>
                  </a:cubicBezTo>
                  <a:cubicBezTo>
                    <a:pt x="21279922" y="-232342"/>
                    <a:pt x="21553925" y="208908"/>
                    <a:pt x="21741859" y="0"/>
                  </a:cubicBezTo>
                  <a:cubicBezTo>
                    <a:pt x="21979834" y="-238392"/>
                    <a:pt x="21879672" y="52640"/>
                    <a:pt x="22017112" y="0"/>
                  </a:cubicBezTo>
                  <a:cubicBezTo>
                    <a:pt x="22208822" y="-55758"/>
                    <a:pt x="22410391" y="111494"/>
                    <a:pt x="22842874" y="0"/>
                  </a:cubicBezTo>
                  <a:cubicBezTo>
                    <a:pt x="23317184" y="-74562"/>
                    <a:pt x="23544330" y="97811"/>
                    <a:pt x="23943887" y="0"/>
                  </a:cubicBezTo>
                  <a:cubicBezTo>
                    <a:pt x="24349750" y="-131063"/>
                    <a:pt x="24098506" y="63520"/>
                    <a:pt x="24219141" y="0"/>
                  </a:cubicBezTo>
                  <a:cubicBezTo>
                    <a:pt x="24279986" y="-76155"/>
                    <a:pt x="24864868" y="116423"/>
                    <a:pt x="25044902" y="0"/>
                  </a:cubicBezTo>
                  <a:cubicBezTo>
                    <a:pt x="25172022" y="-89851"/>
                    <a:pt x="25979202" y="45724"/>
                    <a:pt x="26696424" y="0"/>
                  </a:cubicBezTo>
                  <a:cubicBezTo>
                    <a:pt x="27399827" y="-148988"/>
                    <a:pt x="27473645" y="156910"/>
                    <a:pt x="28072692" y="0"/>
                  </a:cubicBezTo>
                  <a:cubicBezTo>
                    <a:pt x="28352667" y="963"/>
                    <a:pt x="28596743" y="569676"/>
                    <a:pt x="28620022" y="1309622"/>
                  </a:cubicBezTo>
                  <a:cubicBezTo>
                    <a:pt x="28583366" y="2065486"/>
                    <a:pt x="28524583" y="2835275"/>
                    <a:pt x="28620022" y="3771642"/>
                  </a:cubicBezTo>
                  <a:cubicBezTo>
                    <a:pt x="28757089" y="4624657"/>
                    <a:pt x="28490451" y="5263878"/>
                    <a:pt x="28620022" y="6547962"/>
                  </a:cubicBezTo>
                  <a:cubicBezTo>
                    <a:pt x="28691072" y="7304027"/>
                    <a:pt x="28373574" y="7783570"/>
                    <a:pt x="28072692" y="7857585"/>
                  </a:cubicBezTo>
                  <a:cubicBezTo>
                    <a:pt x="27697712" y="8396170"/>
                    <a:pt x="27075600" y="7486467"/>
                    <a:pt x="26421171" y="7857585"/>
                  </a:cubicBezTo>
                  <a:cubicBezTo>
                    <a:pt x="25713842" y="8142792"/>
                    <a:pt x="25896143" y="7929669"/>
                    <a:pt x="25320156" y="7857585"/>
                  </a:cubicBezTo>
                  <a:cubicBezTo>
                    <a:pt x="24763152" y="7885666"/>
                    <a:pt x="25127932" y="7792796"/>
                    <a:pt x="25044902" y="7857585"/>
                  </a:cubicBezTo>
                  <a:cubicBezTo>
                    <a:pt x="24975773" y="7927063"/>
                    <a:pt x="24829204" y="7838454"/>
                    <a:pt x="24769649" y="7857585"/>
                  </a:cubicBezTo>
                  <a:cubicBezTo>
                    <a:pt x="24825298" y="7845143"/>
                    <a:pt x="24156542" y="7856183"/>
                    <a:pt x="23668634" y="7857585"/>
                  </a:cubicBezTo>
                  <a:cubicBezTo>
                    <a:pt x="23209049" y="7903433"/>
                    <a:pt x="23072987" y="7542458"/>
                    <a:pt x="22567619" y="7857585"/>
                  </a:cubicBezTo>
                  <a:cubicBezTo>
                    <a:pt x="22015380" y="8179554"/>
                    <a:pt x="22346481" y="7846959"/>
                    <a:pt x="22292366" y="7857585"/>
                  </a:cubicBezTo>
                  <a:cubicBezTo>
                    <a:pt x="22301513" y="7891808"/>
                    <a:pt x="21735533" y="7755215"/>
                    <a:pt x="21466606" y="7857585"/>
                  </a:cubicBezTo>
                  <a:cubicBezTo>
                    <a:pt x="21170227" y="7936939"/>
                    <a:pt x="20729396" y="7589499"/>
                    <a:pt x="20365591" y="7857585"/>
                  </a:cubicBezTo>
                  <a:cubicBezTo>
                    <a:pt x="19954881" y="8145969"/>
                    <a:pt x="20172988" y="7833988"/>
                    <a:pt x="20090337" y="7857585"/>
                  </a:cubicBezTo>
                  <a:cubicBezTo>
                    <a:pt x="19963926" y="7966123"/>
                    <a:pt x="19094763" y="7346717"/>
                    <a:pt x="18438816" y="7857585"/>
                  </a:cubicBezTo>
                  <a:cubicBezTo>
                    <a:pt x="17772763" y="8317759"/>
                    <a:pt x="18009754" y="7806634"/>
                    <a:pt x="17888307" y="7857585"/>
                  </a:cubicBezTo>
                  <a:cubicBezTo>
                    <a:pt x="17757460" y="7911525"/>
                    <a:pt x="17464924" y="7766981"/>
                    <a:pt x="17337801" y="7857585"/>
                  </a:cubicBezTo>
                  <a:cubicBezTo>
                    <a:pt x="17298082" y="7908347"/>
                    <a:pt x="16591746" y="7716285"/>
                    <a:pt x="16236785" y="7857585"/>
                  </a:cubicBezTo>
                  <a:cubicBezTo>
                    <a:pt x="15852004" y="8077975"/>
                    <a:pt x="14962436" y="7696057"/>
                    <a:pt x="14585264" y="7857585"/>
                  </a:cubicBezTo>
                  <a:cubicBezTo>
                    <a:pt x="14219474" y="7959737"/>
                    <a:pt x="14384081" y="7848963"/>
                    <a:pt x="14310011" y="7857585"/>
                  </a:cubicBezTo>
                  <a:cubicBezTo>
                    <a:pt x="14235675" y="7890895"/>
                    <a:pt x="13879174" y="7712657"/>
                    <a:pt x="13759504" y="7857585"/>
                  </a:cubicBezTo>
                  <a:cubicBezTo>
                    <a:pt x="13638692" y="8064048"/>
                    <a:pt x="13171427" y="7824801"/>
                    <a:pt x="12933742" y="7857585"/>
                  </a:cubicBezTo>
                  <a:cubicBezTo>
                    <a:pt x="12650615" y="7923448"/>
                    <a:pt x="12150740" y="7733361"/>
                    <a:pt x="11832727" y="7857585"/>
                  </a:cubicBezTo>
                  <a:cubicBezTo>
                    <a:pt x="11485040" y="8007137"/>
                    <a:pt x="11190382" y="7600522"/>
                    <a:pt x="11006967" y="7857585"/>
                  </a:cubicBezTo>
                  <a:cubicBezTo>
                    <a:pt x="10795405" y="8077945"/>
                    <a:pt x="10369368" y="7661197"/>
                    <a:pt x="10181205" y="7857585"/>
                  </a:cubicBezTo>
                  <a:cubicBezTo>
                    <a:pt x="10066981" y="8061262"/>
                    <a:pt x="9454721" y="7882425"/>
                    <a:pt x="8804937" y="7857585"/>
                  </a:cubicBezTo>
                  <a:cubicBezTo>
                    <a:pt x="8141472" y="7861285"/>
                    <a:pt x="8364134" y="7793631"/>
                    <a:pt x="7979177" y="7857585"/>
                  </a:cubicBezTo>
                  <a:cubicBezTo>
                    <a:pt x="7598510" y="7883214"/>
                    <a:pt x="7193686" y="7769646"/>
                    <a:pt x="6878162" y="7857585"/>
                  </a:cubicBezTo>
                  <a:cubicBezTo>
                    <a:pt x="6564810" y="7890702"/>
                    <a:pt x="6636336" y="7698166"/>
                    <a:pt x="6327655" y="7857585"/>
                  </a:cubicBezTo>
                  <a:cubicBezTo>
                    <a:pt x="6078383" y="7962932"/>
                    <a:pt x="5274580" y="7685272"/>
                    <a:pt x="4951387" y="7857585"/>
                  </a:cubicBezTo>
                  <a:cubicBezTo>
                    <a:pt x="4607634" y="7886135"/>
                    <a:pt x="4084679" y="7588504"/>
                    <a:pt x="3299865" y="7857585"/>
                  </a:cubicBezTo>
                  <a:cubicBezTo>
                    <a:pt x="2497807" y="8060574"/>
                    <a:pt x="2123679" y="7624551"/>
                    <a:pt x="1648344" y="7857585"/>
                  </a:cubicBezTo>
                  <a:cubicBezTo>
                    <a:pt x="1271716" y="8131006"/>
                    <a:pt x="859030" y="7535908"/>
                    <a:pt x="547329" y="7857585"/>
                  </a:cubicBezTo>
                  <a:cubicBezTo>
                    <a:pt x="214200" y="8013957"/>
                    <a:pt x="28317" y="7393144"/>
                    <a:pt x="0" y="6547962"/>
                  </a:cubicBezTo>
                  <a:cubicBezTo>
                    <a:pt x="16334" y="5581283"/>
                    <a:pt x="59961" y="5007047"/>
                    <a:pt x="0" y="4033561"/>
                  </a:cubicBezTo>
                  <a:cubicBezTo>
                    <a:pt x="-97098" y="2956855"/>
                    <a:pt x="124834" y="2570208"/>
                    <a:pt x="0" y="1309622"/>
                  </a:cubicBezTo>
                  <a:close/>
                </a:path>
                <a:path w="28620022" h="7857585" fill="none" stroke="0" extrusionOk="0">
                  <a:moveTo>
                    <a:pt x="0" y="1309622"/>
                  </a:moveTo>
                  <a:cubicBezTo>
                    <a:pt x="66612" y="740742"/>
                    <a:pt x="267204" y="236477"/>
                    <a:pt x="547329" y="0"/>
                  </a:cubicBezTo>
                  <a:cubicBezTo>
                    <a:pt x="870037" y="-48693"/>
                    <a:pt x="1006052" y="162323"/>
                    <a:pt x="1373090" y="0"/>
                  </a:cubicBezTo>
                  <a:cubicBezTo>
                    <a:pt x="1671352" y="-179801"/>
                    <a:pt x="1913805" y="17342"/>
                    <a:pt x="2198850" y="0"/>
                  </a:cubicBezTo>
                  <a:cubicBezTo>
                    <a:pt x="2546993" y="-98809"/>
                    <a:pt x="3238981" y="63345"/>
                    <a:pt x="3850372" y="0"/>
                  </a:cubicBezTo>
                  <a:cubicBezTo>
                    <a:pt x="4442877" y="-76131"/>
                    <a:pt x="4234568" y="145370"/>
                    <a:pt x="4676134" y="0"/>
                  </a:cubicBezTo>
                  <a:cubicBezTo>
                    <a:pt x="5021946" y="-184653"/>
                    <a:pt x="5553051" y="36619"/>
                    <a:pt x="6052402" y="0"/>
                  </a:cubicBezTo>
                  <a:cubicBezTo>
                    <a:pt x="6486639" y="-18094"/>
                    <a:pt x="6689292" y="62519"/>
                    <a:pt x="6878162" y="0"/>
                  </a:cubicBezTo>
                  <a:cubicBezTo>
                    <a:pt x="7027769" y="-1509"/>
                    <a:pt x="7700621" y="19694"/>
                    <a:pt x="7979177" y="0"/>
                  </a:cubicBezTo>
                  <a:cubicBezTo>
                    <a:pt x="8239676" y="12812"/>
                    <a:pt x="8321343" y="56685"/>
                    <a:pt x="8529684" y="0"/>
                  </a:cubicBezTo>
                  <a:cubicBezTo>
                    <a:pt x="8673452" y="-36379"/>
                    <a:pt x="9759725" y="338175"/>
                    <a:pt x="10181205" y="0"/>
                  </a:cubicBezTo>
                  <a:cubicBezTo>
                    <a:pt x="10642553" y="-262412"/>
                    <a:pt x="10780544" y="71019"/>
                    <a:pt x="11006967" y="0"/>
                  </a:cubicBezTo>
                  <a:cubicBezTo>
                    <a:pt x="11266002" y="-34683"/>
                    <a:pt x="12313083" y="366915"/>
                    <a:pt x="12658489" y="0"/>
                  </a:cubicBezTo>
                  <a:cubicBezTo>
                    <a:pt x="12998729" y="-363769"/>
                    <a:pt x="12865180" y="63993"/>
                    <a:pt x="12933742" y="0"/>
                  </a:cubicBezTo>
                  <a:cubicBezTo>
                    <a:pt x="13051756" y="-49501"/>
                    <a:pt x="13551590" y="129743"/>
                    <a:pt x="13759504" y="0"/>
                  </a:cubicBezTo>
                  <a:cubicBezTo>
                    <a:pt x="14058017" y="-124302"/>
                    <a:pt x="14299628" y="234659"/>
                    <a:pt x="14585264" y="0"/>
                  </a:cubicBezTo>
                  <a:cubicBezTo>
                    <a:pt x="14875838" y="-284849"/>
                    <a:pt x="15386061" y="-1198"/>
                    <a:pt x="16236785" y="0"/>
                  </a:cubicBezTo>
                  <a:cubicBezTo>
                    <a:pt x="17045204" y="-102845"/>
                    <a:pt x="16395212" y="-26286"/>
                    <a:pt x="16512039" y="0"/>
                  </a:cubicBezTo>
                  <a:cubicBezTo>
                    <a:pt x="16629077" y="-45459"/>
                    <a:pt x="16875091" y="55409"/>
                    <a:pt x="17062547" y="0"/>
                  </a:cubicBezTo>
                  <a:cubicBezTo>
                    <a:pt x="17183885" y="-7106"/>
                    <a:pt x="17885721" y="88107"/>
                    <a:pt x="18163562" y="0"/>
                  </a:cubicBezTo>
                  <a:cubicBezTo>
                    <a:pt x="18490228" y="-80881"/>
                    <a:pt x="18545980" y="54713"/>
                    <a:pt x="18714069" y="0"/>
                  </a:cubicBezTo>
                  <a:cubicBezTo>
                    <a:pt x="18915090" y="-59260"/>
                    <a:pt x="18874871" y="32466"/>
                    <a:pt x="18989322" y="0"/>
                  </a:cubicBezTo>
                  <a:cubicBezTo>
                    <a:pt x="19093378" y="-68496"/>
                    <a:pt x="19470520" y="203870"/>
                    <a:pt x="19815084" y="0"/>
                  </a:cubicBezTo>
                  <a:cubicBezTo>
                    <a:pt x="20155560" y="-151466"/>
                    <a:pt x="20227137" y="42829"/>
                    <a:pt x="20365591" y="0"/>
                  </a:cubicBezTo>
                  <a:cubicBezTo>
                    <a:pt x="20497943" y="-92811"/>
                    <a:pt x="20559085" y="-4325"/>
                    <a:pt x="20640844" y="0"/>
                  </a:cubicBezTo>
                  <a:cubicBezTo>
                    <a:pt x="20852430" y="-86993"/>
                    <a:pt x="21555551" y="124549"/>
                    <a:pt x="22017112" y="0"/>
                  </a:cubicBezTo>
                  <a:cubicBezTo>
                    <a:pt x="22645425" y="-217280"/>
                    <a:pt x="22543399" y="57575"/>
                    <a:pt x="23118127" y="0"/>
                  </a:cubicBezTo>
                  <a:cubicBezTo>
                    <a:pt x="23666027" y="-82727"/>
                    <a:pt x="23983567" y="36384"/>
                    <a:pt x="24219141" y="0"/>
                  </a:cubicBezTo>
                  <a:cubicBezTo>
                    <a:pt x="24426131" y="-50227"/>
                    <a:pt x="24740422" y="156765"/>
                    <a:pt x="25044902" y="0"/>
                  </a:cubicBezTo>
                  <a:cubicBezTo>
                    <a:pt x="25435149" y="-139249"/>
                    <a:pt x="25459276" y="46327"/>
                    <a:pt x="25870664" y="0"/>
                  </a:cubicBezTo>
                  <a:cubicBezTo>
                    <a:pt x="26365591" y="-205496"/>
                    <a:pt x="27134759" y="54681"/>
                    <a:pt x="28072692" y="0"/>
                  </a:cubicBezTo>
                  <a:cubicBezTo>
                    <a:pt x="28308657" y="59133"/>
                    <a:pt x="28686765" y="504794"/>
                    <a:pt x="28620022" y="1309622"/>
                  </a:cubicBezTo>
                  <a:cubicBezTo>
                    <a:pt x="28512816" y="2277361"/>
                    <a:pt x="28522244" y="3111429"/>
                    <a:pt x="28620022" y="3771642"/>
                  </a:cubicBezTo>
                  <a:cubicBezTo>
                    <a:pt x="28759882" y="4419183"/>
                    <a:pt x="28763569" y="5233599"/>
                    <a:pt x="28620022" y="6547962"/>
                  </a:cubicBezTo>
                  <a:cubicBezTo>
                    <a:pt x="28648488" y="7304006"/>
                    <a:pt x="28305055" y="7997384"/>
                    <a:pt x="28072692" y="7857585"/>
                  </a:cubicBezTo>
                  <a:cubicBezTo>
                    <a:pt x="28036573" y="7881871"/>
                    <a:pt x="27906263" y="7775675"/>
                    <a:pt x="27797439" y="7857585"/>
                  </a:cubicBezTo>
                  <a:cubicBezTo>
                    <a:pt x="27674147" y="7922282"/>
                    <a:pt x="27574601" y="7799943"/>
                    <a:pt x="27522186" y="7857585"/>
                  </a:cubicBezTo>
                  <a:cubicBezTo>
                    <a:pt x="27459766" y="7912221"/>
                    <a:pt x="27351035" y="7824510"/>
                    <a:pt x="27246931" y="7857585"/>
                  </a:cubicBezTo>
                  <a:cubicBezTo>
                    <a:pt x="27128341" y="7912816"/>
                    <a:pt x="26948287" y="7792149"/>
                    <a:pt x="26696424" y="7857585"/>
                  </a:cubicBezTo>
                  <a:cubicBezTo>
                    <a:pt x="26511205" y="7837748"/>
                    <a:pt x="25591133" y="7698916"/>
                    <a:pt x="25044902" y="7857585"/>
                  </a:cubicBezTo>
                  <a:cubicBezTo>
                    <a:pt x="24468938" y="8094011"/>
                    <a:pt x="23954978" y="7405011"/>
                    <a:pt x="23393381" y="7857585"/>
                  </a:cubicBezTo>
                  <a:cubicBezTo>
                    <a:pt x="22959453" y="8283002"/>
                    <a:pt x="22783506" y="7797660"/>
                    <a:pt x="22567619" y="7857585"/>
                  </a:cubicBezTo>
                  <a:cubicBezTo>
                    <a:pt x="22395593" y="7875832"/>
                    <a:pt x="21854876" y="7671487"/>
                    <a:pt x="21466606" y="7857585"/>
                  </a:cubicBezTo>
                  <a:cubicBezTo>
                    <a:pt x="21008477" y="8006794"/>
                    <a:pt x="21270972" y="7783821"/>
                    <a:pt x="21191352" y="7857585"/>
                  </a:cubicBezTo>
                  <a:cubicBezTo>
                    <a:pt x="21100088" y="7853427"/>
                    <a:pt x="20466330" y="7840255"/>
                    <a:pt x="20090337" y="7857585"/>
                  </a:cubicBezTo>
                  <a:cubicBezTo>
                    <a:pt x="19652027" y="7955810"/>
                    <a:pt x="19913000" y="7859067"/>
                    <a:pt x="19815084" y="7857585"/>
                  </a:cubicBezTo>
                  <a:cubicBezTo>
                    <a:pt x="19681488" y="7868086"/>
                    <a:pt x="19655235" y="7771455"/>
                    <a:pt x="19539829" y="7857585"/>
                  </a:cubicBezTo>
                  <a:cubicBezTo>
                    <a:pt x="19429191" y="7956670"/>
                    <a:pt x="18502497" y="7742281"/>
                    <a:pt x="17888307" y="7857585"/>
                  </a:cubicBezTo>
                  <a:cubicBezTo>
                    <a:pt x="17221506" y="7906095"/>
                    <a:pt x="17072955" y="7640182"/>
                    <a:pt x="16512039" y="7857585"/>
                  </a:cubicBezTo>
                  <a:cubicBezTo>
                    <a:pt x="15987573" y="7993665"/>
                    <a:pt x="15637069" y="7776370"/>
                    <a:pt x="15411026" y="7857585"/>
                  </a:cubicBezTo>
                  <a:cubicBezTo>
                    <a:pt x="15159077" y="7940094"/>
                    <a:pt x="14519990" y="7656778"/>
                    <a:pt x="14310011" y="7857585"/>
                  </a:cubicBezTo>
                  <a:cubicBezTo>
                    <a:pt x="14043398" y="8146029"/>
                    <a:pt x="14137279" y="7855414"/>
                    <a:pt x="14034757" y="7857585"/>
                  </a:cubicBezTo>
                  <a:cubicBezTo>
                    <a:pt x="13924897" y="7862365"/>
                    <a:pt x="13889083" y="7841330"/>
                    <a:pt x="13759504" y="7857585"/>
                  </a:cubicBezTo>
                  <a:cubicBezTo>
                    <a:pt x="13629519" y="7882203"/>
                    <a:pt x="13569903" y="7784636"/>
                    <a:pt x="13484249" y="7857585"/>
                  </a:cubicBezTo>
                  <a:cubicBezTo>
                    <a:pt x="13371611" y="7956802"/>
                    <a:pt x="13332599" y="7796607"/>
                    <a:pt x="13208995" y="7857585"/>
                  </a:cubicBezTo>
                  <a:cubicBezTo>
                    <a:pt x="13081659" y="7932290"/>
                    <a:pt x="12191661" y="7560294"/>
                    <a:pt x="11557474" y="7857585"/>
                  </a:cubicBezTo>
                  <a:cubicBezTo>
                    <a:pt x="10969640" y="8054870"/>
                    <a:pt x="10856062" y="7681067"/>
                    <a:pt x="10731714" y="7857585"/>
                  </a:cubicBezTo>
                  <a:cubicBezTo>
                    <a:pt x="10549045" y="8004559"/>
                    <a:pt x="10331032" y="7837857"/>
                    <a:pt x="10181205" y="7857585"/>
                  </a:cubicBezTo>
                  <a:cubicBezTo>
                    <a:pt x="10023993" y="7803694"/>
                    <a:pt x="9535127" y="7667550"/>
                    <a:pt x="9355445" y="7857585"/>
                  </a:cubicBezTo>
                  <a:cubicBezTo>
                    <a:pt x="9130599" y="7999169"/>
                    <a:pt x="8390608" y="7755900"/>
                    <a:pt x="7979177" y="7857585"/>
                  </a:cubicBezTo>
                  <a:cubicBezTo>
                    <a:pt x="7543661" y="7917659"/>
                    <a:pt x="7528633" y="7787013"/>
                    <a:pt x="7428670" y="7857585"/>
                  </a:cubicBezTo>
                  <a:cubicBezTo>
                    <a:pt x="7355804" y="8006355"/>
                    <a:pt x="6391773" y="7752412"/>
                    <a:pt x="6052402" y="7857585"/>
                  </a:cubicBezTo>
                  <a:cubicBezTo>
                    <a:pt x="5657802" y="7849746"/>
                    <a:pt x="5437762" y="7751151"/>
                    <a:pt x="5226640" y="7857585"/>
                  </a:cubicBezTo>
                  <a:cubicBezTo>
                    <a:pt x="5007077" y="7937268"/>
                    <a:pt x="5041869" y="7818733"/>
                    <a:pt x="4951387" y="7857585"/>
                  </a:cubicBezTo>
                  <a:cubicBezTo>
                    <a:pt x="4688779" y="7942551"/>
                    <a:pt x="4062668" y="7772451"/>
                    <a:pt x="3299865" y="7857585"/>
                  </a:cubicBezTo>
                  <a:cubicBezTo>
                    <a:pt x="2542723" y="7890671"/>
                    <a:pt x="2792471" y="7580946"/>
                    <a:pt x="2474104" y="7857585"/>
                  </a:cubicBezTo>
                  <a:cubicBezTo>
                    <a:pt x="2321393" y="7979095"/>
                    <a:pt x="1393355" y="7793441"/>
                    <a:pt x="547329" y="7857585"/>
                  </a:cubicBezTo>
                  <a:cubicBezTo>
                    <a:pt x="409108" y="8057367"/>
                    <a:pt x="-63316" y="7418295"/>
                    <a:pt x="0" y="6547962"/>
                  </a:cubicBezTo>
                  <a:cubicBezTo>
                    <a:pt x="88013" y="5433276"/>
                    <a:pt x="181839" y="4852577"/>
                    <a:pt x="0" y="4033561"/>
                  </a:cubicBezTo>
                  <a:cubicBezTo>
                    <a:pt x="-102039" y="3349587"/>
                    <a:pt x="84704" y="2203289"/>
                    <a:pt x="0" y="130962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5339212"/>
                        <a:gd name="connsiteY0" fmla="*/ 293347 h 1760049"/>
                        <a:gd name="connsiteX1" fmla="*/ 293347 w 15339212"/>
                        <a:gd name="connsiteY1" fmla="*/ 0 h 1760049"/>
                        <a:gd name="connsiteX2" fmla="*/ 735923 w 15339212"/>
                        <a:gd name="connsiteY2" fmla="*/ 0 h 1760049"/>
                        <a:gd name="connsiteX3" fmla="*/ 1178498 w 15339212"/>
                        <a:gd name="connsiteY3" fmla="*/ 0 h 1760049"/>
                        <a:gd name="connsiteX4" fmla="*/ 2063649 w 15339212"/>
                        <a:gd name="connsiteY4" fmla="*/ 0 h 1760049"/>
                        <a:gd name="connsiteX5" fmla="*/ 2506225 w 15339212"/>
                        <a:gd name="connsiteY5" fmla="*/ 0 h 1760049"/>
                        <a:gd name="connsiteX6" fmla="*/ 3243851 w 15339212"/>
                        <a:gd name="connsiteY6" fmla="*/ 0 h 1760049"/>
                        <a:gd name="connsiteX7" fmla="*/ 3686426 w 15339212"/>
                        <a:gd name="connsiteY7" fmla="*/ 0 h 1760049"/>
                        <a:gd name="connsiteX8" fmla="*/ 4276527 w 15339212"/>
                        <a:gd name="connsiteY8" fmla="*/ 0 h 1760049"/>
                        <a:gd name="connsiteX9" fmla="*/ 4571577 w 15339212"/>
                        <a:gd name="connsiteY9" fmla="*/ 0 h 1760049"/>
                        <a:gd name="connsiteX10" fmla="*/ 5456728 w 15339212"/>
                        <a:gd name="connsiteY10" fmla="*/ 0 h 1760049"/>
                        <a:gd name="connsiteX11" fmla="*/ 5899304 w 15339212"/>
                        <a:gd name="connsiteY11" fmla="*/ 0 h 1760049"/>
                        <a:gd name="connsiteX12" fmla="*/ 6784455 w 15339212"/>
                        <a:gd name="connsiteY12" fmla="*/ 0 h 1760049"/>
                        <a:gd name="connsiteX13" fmla="*/ 6931980 w 15339212"/>
                        <a:gd name="connsiteY13" fmla="*/ 0 h 1760049"/>
                        <a:gd name="connsiteX14" fmla="*/ 7374556 w 15339212"/>
                        <a:gd name="connsiteY14" fmla="*/ 0 h 1760049"/>
                        <a:gd name="connsiteX15" fmla="*/ 7817131 w 15339212"/>
                        <a:gd name="connsiteY15" fmla="*/ 0 h 1760049"/>
                        <a:gd name="connsiteX16" fmla="*/ 8702282 w 15339212"/>
                        <a:gd name="connsiteY16" fmla="*/ 0 h 1760049"/>
                        <a:gd name="connsiteX17" fmla="*/ 8849807 w 15339212"/>
                        <a:gd name="connsiteY17" fmla="*/ 0 h 1760049"/>
                        <a:gd name="connsiteX18" fmla="*/ 9144858 w 15339212"/>
                        <a:gd name="connsiteY18" fmla="*/ 0 h 1760049"/>
                        <a:gd name="connsiteX19" fmla="*/ 9734959 w 15339212"/>
                        <a:gd name="connsiteY19" fmla="*/ 0 h 1760049"/>
                        <a:gd name="connsiteX20" fmla="*/ 10030009 w 15339212"/>
                        <a:gd name="connsiteY20" fmla="*/ 0 h 1760049"/>
                        <a:gd name="connsiteX21" fmla="*/ 10177534 w 15339212"/>
                        <a:gd name="connsiteY21" fmla="*/ 0 h 1760049"/>
                        <a:gd name="connsiteX22" fmla="*/ 10620110 w 15339212"/>
                        <a:gd name="connsiteY22" fmla="*/ 0 h 1760049"/>
                        <a:gd name="connsiteX23" fmla="*/ 10915160 w 15339212"/>
                        <a:gd name="connsiteY23" fmla="*/ 0 h 1760049"/>
                        <a:gd name="connsiteX24" fmla="*/ 11062685 w 15339212"/>
                        <a:gd name="connsiteY24" fmla="*/ 0 h 1760049"/>
                        <a:gd name="connsiteX25" fmla="*/ 11800311 w 15339212"/>
                        <a:gd name="connsiteY25" fmla="*/ 0 h 1760049"/>
                        <a:gd name="connsiteX26" fmla="*/ 12390412 w 15339212"/>
                        <a:gd name="connsiteY26" fmla="*/ 0 h 1760049"/>
                        <a:gd name="connsiteX27" fmla="*/ 12980512 w 15339212"/>
                        <a:gd name="connsiteY27" fmla="*/ 0 h 1760049"/>
                        <a:gd name="connsiteX28" fmla="*/ 13423088 w 15339212"/>
                        <a:gd name="connsiteY28" fmla="*/ 0 h 1760049"/>
                        <a:gd name="connsiteX29" fmla="*/ 13865664 w 15339212"/>
                        <a:gd name="connsiteY29" fmla="*/ 0 h 1760049"/>
                        <a:gd name="connsiteX30" fmla="*/ 15045865 w 15339212"/>
                        <a:gd name="connsiteY30" fmla="*/ 0 h 1760049"/>
                        <a:gd name="connsiteX31" fmla="*/ 15339212 w 15339212"/>
                        <a:gd name="connsiteY31" fmla="*/ 293347 h 1760049"/>
                        <a:gd name="connsiteX32" fmla="*/ 15339212 w 15339212"/>
                        <a:gd name="connsiteY32" fmla="*/ 844824 h 1760049"/>
                        <a:gd name="connsiteX33" fmla="*/ 15339212 w 15339212"/>
                        <a:gd name="connsiteY33" fmla="*/ 1466702 h 1760049"/>
                        <a:gd name="connsiteX34" fmla="*/ 15045865 w 15339212"/>
                        <a:gd name="connsiteY34" fmla="*/ 1760049 h 1760049"/>
                        <a:gd name="connsiteX35" fmla="*/ 14898340 w 15339212"/>
                        <a:gd name="connsiteY35" fmla="*/ 1760049 h 1760049"/>
                        <a:gd name="connsiteX36" fmla="*/ 14750815 w 15339212"/>
                        <a:gd name="connsiteY36" fmla="*/ 1760049 h 1760049"/>
                        <a:gd name="connsiteX37" fmla="*/ 14603289 w 15339212"/>
                        <a:gd name="connsiteY37" fmla="*/ 1760049 h 1760049"/>
                        <a:gd name="connsiteX38" fmla="*/ 14308239 w 15339212"/>
                        <a:gd name="connsiteY38" fmla="*/ 1760049 h 1760049"/>
                        <a:gd name="connsiteX39" fmla="*/ 13423088 w 15339212"/>
                        <a:gd name="connsiteY39" fmla="*/ 1760049 h 1760049"/>
                        <a:gd name="connsiteX40" fmla="*/ 12537937 w 15339212"/>
                        <a:gd name="connsiteY40" fmla="*/ 1760049 h 1760049"/>
                        <a:gd name="connsiteX41" fmla="*/ 12095361 w 15339212"/>
                        <a:gd name="connsiteY41" fmla="*/ 1760049 h 1760049"/>
                        <a:gd name="connsiteX42" fmla="*/ 11505261 w 15339212"/>
                        <a:gd name="connsiteY42" fmla="*/ 1760049 h 1760049"/>
                        <a:gd name="connsiteX43" fmla="*/ 11357736 w 15339212"/>
                        <a:gd name="connsiteY43" fmla="*/ 1760049 h 1760049"/>
                        <a:gd name="connsiteX44" fmla="*/ 10767635 w 15339212"/>
                        <a:gd name="connsiteY44" fmla="*/ 1760049 h 1760049"/>
                        <a:gd name="connsiteX45" fmla="*/ 10620110 w 15339212"/>
                        <a:gd name="connsiteY45" fmla="*/ 1760049 h 1760049"/>
                        <a:gd name="connsiteX46" fmla="*/ 10472584 w 15339212"/>
                        <a:gd name="connsiteY46" fmla="*/ 1760049 h 1760049"/>
                        <a:gd name="connsiteX47" fmla="*/ 9587433 w 15339212"/>
                        <a:gd name="connsiteY47" fmla="*/ 1760049 h 1760049"/>
                        <a:gd name="connsiteX48" fmla="*/ 8849807 w 15339212"/>
                        <a:gd name="connsiteY48" fmla="*/ 1760049 h 1760049"/>
                        <a:gd name="connsiteX49" fmla="*/ 8259707 w 15339212"/>
                        <a:gd name="connsiteY49" fmla="*/ 1760049 h 1760049"/>
                        <a:gd name="connsiteX50" fmla="*/ 7669606 w 15339212"/>
                        <a:gd name="connsiteY50" fmla="*/ 1760049 h 1760049"/>
                        <a:gd name="connsiteX51" fmla="*/ 7522081 w 15339212"/>
                        <a:gd name="connsiteY51" fmla="*/ 1760049 h 1760049"/>
                        <a:gd name="connsiteX52" fmla="*/ 7374556 w 15339212"/>
                        <a:gd name="connsiteY52" fmla="*/ 1760049 h 1760049"/>
                        <a:gd name="connsiteX53" fmla="*/ 7227030 w 15339212"/>
                        <a:gd name="connsiteY53" fmla="*/ 1760049 h 1760049"/>
                        <a:gd name="connsiteX54" fmla="*/ 7079505 w 15339212"/>
                        <a:gd name="connsiteY54" fmla="*/ 1760049 h 1760049"/>
                        <a:gd name="connsiteX55" fmla="*/ 6194354 w 15339212"/>
                        <a:gd name="connsiteY55" fmla="*/ 1760049 h 1760049"/>
                        <a:gd name="connsiteX56" fmla="*/ 5751779 w 15339212"/>
                        <a:gd name="connsiteY56" fmla="*/ 1760049 h 1760049"/>
                        <a:gd name="connsiteX57" fmla="*/ 5456728 w 15339212"/>
                        <a:gd name="connsiteY57" fmla="*/ 1760049 h 1760049"/>
                        <a:gd name="connsiteX58" fmla="*/ 5014153 w 15339212"/>
                        <a:gd name="connsiteY58" fmla="*/ 1760049 h 1760049"/>
                        <a:gd name="connsiteX59" fmla="*/ 4276527 w 15339212"/>
                        <a:gd name="connsiteY59" fmla="*/ 1760049 h 1760049"/>
                        <a:gd name="connsiteX60" fmla="*/ 3981477 w 15339212"/>
                        <a:gd name="connsiteY60" fmla="*/ 1760049 h 1760049"/>
                        <a:gd name="connsiteX61" fmla="*/ 3243851 w 15339212"/>
                        <a:gd name="connsiteY61" fmla="*/ 1760049 h 1760049"/>
                        <a:gd name="connsiteX62" fmla="*/ 2801275 w 15339212"/>
                        <a:gd name="connsiteY62" fmla="*/ 1760049 h 1760049"/>
                        <a:gd name="connsiteX63" fmla="*/ 2653750 w 15339212"/>
                        <a:gd name="connsiteY63" fmla="*/ 1760049 h 1760049"/>
                        <a:gd name="connsiteX64" fmla="*/ 1768599 w 15339212"/>
                        <a:gd name="connsiteY64" fmla="*/ 1760049 h 1760049"/>
                        <a:gd name="connsiteX65" fmla="*/ 1326023 w 15339212"/>
                        <a:gd name="connsiteY65" fmla="*/ 1760049 h 1760049"/>
                        <a:gd name="connsiteX66" fmla="*/ 293347 w 15339212"/>
                        <a:gd name="connsiteY66" fmla="*/ 1760049 h 1760049"/>
                        <a:gd name="connsiteX67" fmla="*/ 0 w 15339212"/>
                        <a:gd name="connsiteY67" fmla="*/ 1466702 h 1760049"/>
                        <a:gd name="connsiteX68" fmla="*/ 0 w 15339212"/>
                        <a:gd name="connsiteY68" fmla="*/ 903492 h 1760049"/>
                        <a:gd name="connsiteX69" fmla="*/ 0 w 15339212"/>
                        <a:gd name="connsiteY69" fmla="*/ 293347 h 17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339212" h="1760049" fill="none" extrusionOk="0">
                          <a:moveTo>
                            <a:pt x="0" y="293347"/>
                          </a:moveTo>
                          <a:cubicBezTo>
                            <a:pt x="-206" y="161831"/>
                            <a:pt x="137199" y="47734"/>
                            <a:pt x="293347" y="0"/>
                          </a:cubicBezTo>
                          <a:cubicBezTo>
                            <a:pt x="450421" y="-15366"/>
                            <a:pt x="548866" y="31610"/>
                            <a:pt x="735923" y="0"/>
                          </a:cubicBezTo>
                          <a:cubicBezTo>
                            <a:pt x="922980" y="-31610"/>
                            <a:pt x="1012936" y="14660"/>
                            <a:pt x="1178498" y="0"/>
                          </a:cubicBezTo>
                          <a:cubicBezTo>
                            <a:pt x="1344060" y="-14660"/>
                            <a:pt x="1706593" y="23033"/>
                            <a:pt x="2063649" y="0"/>
                          </a:cubicBezTo>
                          <a:cubicBezTo>
                            <a:pt x="2420705" y="-23033"/>
                            <a:pt x="2317636" y="35850"/>
                            <a:pt x="2506225" y="0"/>
                          </a:cubicBezTo>
                          <a:cubicBezTo>
                            <a:pt x="2694814" y="-35850"/>
                            <a:pt x="2999780" y="3096"/>
                            <a:pt x="3243851" y="0"/>
                          </a:cubicBezTo>
                          <a:cubicBezTo>
                            <a:pt x="3487922" y="-3096"/>
                            <a:pt x="3595853" y="16021"/>
                            <a:pt x="3686426" y="0"/>
                          </a:cubicBezTo>
                          <a:cubicBezTo>
                            <a:pt x="3777000" y="-16021"/>
                            <a:pt x="4137414" y="2833"/>
                            <a:pt x="4276527" y="0"/>
                          </a:cubicBezTo>
                          <a:cubicBezTo>
                            <a:pt x="4415640" y="-2833"/>
                            <a:pt x="4454833" y="9133"/>
                            <a:pt x="4571577" y="0"/>
                          </a:cubicBezTo>
                          <a:cubicBezTo>
                            <a:pt x="4688321" y="-9133"/>
                            <a:pt x="5207958" y="54447"/>
                            <a:pt x="5456728" y="0"/>
                          </a:cubicBezTo>
                          <a:cubicBezTo>
                            <a:pt x="5705498" y="-54447"/>
                            <a:pt x="5799174" y="18591"/>
                            <a:pt x="5899304" y="0"/>
                          </a:cubicBezTo>
                          <a:cubicBezTo>
                            <a:pt x="5999434" y="-18591"/>
                            <a:pt x="6603316" y="78901"/>
                            <a:pt x="6784455" y="0"/>
                          </a:cubicBezTo>
                          <a:cubicBezTo>
                            <a:pt x="6965594" y="-78901"/>
                            <a:pt x="6897445" y="15370"/>
                            <a:pt x="6931980" y="0"/>
                          </a:cubicBezTo>
                          <a:cubicBezTo>
                            <a:pt x="6966516" y="-15370"/>
                            <a:pt x="7262461" y="25580"/>
                            <a:pt x="7374556" y="0"/>
                          </a:cubicBezTo>
                          <a:cubicBezTo>
                            <a:pt x="7486651" y="-25580"/>
                            <a:pt x="7677246" y="51471"/>
                            <a:pt x="7817131" y="0"/>
                          </a:cubicBezTo>
                          <a:cubicBezTo>
                            <a:pt x="7957016" y="-51471"/>
                            <a:pt x="8268453" y="23585"/>
                            <a:pt x="8702282" y="0"/>
                          </a:cubicBezTo>
                          <a:cubicBezTo>
                            <a:pt x="9136111" y="-23585"/>
                            <a:pt x="8788945" y="1504"/>
                            <a:pt x="8849807" y="0"/>
                          </a:cubicBezTo>
                          <a:cubicBezTo>
                            <a:pt x="8910669" y="-1504"/>
                            <a:pt x="9029147" y="3728"/>
                            <a:pt x="9144858" y="0"/>
                          </a:cubicBezTo>
                          <a:cubicBezTo>
                            <a:pt x="9260569" y="-3728"/>
                            <a:pt x="9565159" y="17851"/>
                            <a:pt x="9734959" y="0"/>
                          </a:cubicBezTo>
                          <a:cubicBezTo>
                            <a:pt x="9904759" y="-17851"/>
                            <a:pt x="9923912" y="10838"/>
                            <a:pt x="10030009" y="0"/>
                          </a:cubicBezTo>
                          <a:cubicBezTo>
                            <a:pt x="10136106" y="-10838"/>
                            <a:pt x="10123252" y="8906"/>
                            <a:pt x="10177534" y="0"/>
                          </a:cubicBezTo>
                          <a:cubicBezTo>
                            <a:pt x="10231817" y="-8906"/>
                            <a:pt x="10438962" y="35533"/>
                            <a:pt x="10620110" y="0"/>
                          </a:cubicBezTo>
                          <a:cubicBezTo>
                            <a:pt x="10801258" y="-35533"/>
                            <a:pt x="10844811" y="17372"/>
                            <a:pt x="10915160" y="0"/>
                          </a:cubicBezTo>
                          <a:cubicBezTo>
                            <a:pt x="10985509" y="-17372"/>
                            <a:pt x="11018057" y="4374"/>
                            <a:pt x="11062685" y="0"/>
                          </a:cubicBezTo>
                          <a:cubicBezTo>
                            <a:pt x="11107313" y="-4374"/>
                            <a:pt x="11476413" y="55235"/>
                            <a:pt x="11800311" y="0"/>
                          </a:cubicBezTo>
                          <a:cubicBezTo>
                            <a:pt x="12124209" y="-55235"/>
                            <a:pt x="12104454" y="6549"/>
                            <a:pt x="12390412" y="0"/>
                          </a:cubicBezTo>
                          <a:cubicBezTo>
                            <a:pt x="12676370" y="-6549"/>
                            <a:pt x="12846979" y="23045"/>
                            <a:pt x="12980512" y="0"/>
                          </a:cubicBezTo>
                          <a:cubicBezTo>
                            <a:pt x="13114045" y="-23045"/>
                            <a:pt x="13256273" y="34084"/>
                            <a:pt x="13423088" y="0"/>
                          </a:cubicBezTo>
                          <a:cubicBezTo>
                            <a:pt x="13589903" y="-34084"/>
                            <a:pt x="13667483" y="22515"/>
                            <a:pt x="13865664" y="0"/>
                          </a:cubicBezTo>
                          <a:cubicBezTo>
                            <a:pt x="14063845" y="-22515"/>
                            <a:pt x="14611975" y="27381"/>
                            <a:pt x="15045865" y="0"/>
                          </a:cubicBezTo>
                          <a:cubicBezTo>
                            <a:pt x="15213851" y="26604"/>
                            <a:pt x="15380895" y="124027"/>
                            <a:pt x="15339212" y="293347"/>
                          </a:cubicBezTo>
                          <a:cubicBezTo>
                            <a:pt x="15346942" y="499707"/>
                            <a:pt x="15289321" y="700346"/>
                            <a:pt x="15339212" y="844824"/>
                          </a:cubicBezTo>
                          <a:cubicBezTo>
                            <a:pt x="15389103" y="989302"/>
                            <a:pt x="15333406" y="1166234"/>
                            <a:pt x="15339212" y="1466702"/>
                          </a:cubicBezTo>
                          <a:cubicBezTo>
                            <a:pt x="15374531" y="1642068"/>
                            <a:pt x="15188663" y="1790102"/>
                            <a:pt x="15045865" y="1760049"/>
                          </a:cubicBezTo>
                          <a:cubicBezTo>
                            <a:pt x="15009322" y="1770560"/>
                            <a:pt x="14958179" y="1743232"/>
                            <a:pt x="14898340" y="1760049"/>
                          </a:cubicBezTo>
                          <a:cubicBezTo>
                            <a:pt x="14838502" y="1776866"/>
                            <a:pt x="14781734" y="1745337"/>
                            <a:pt x="14750815" y="1760049"/>
                          </a:cubicBezTo>
                          <a:cubicBezTo>
                            <a:pt x="14719896" y="1774761"/>
                            <a:pt x="14653960" y="1749269"/>
                            <a:pt x="14603289" y="1760049"/>
                          </a:cubicBezTo>
                          <a:cubicBezTo>
                            <a:pt x="14552618" y="1770829"/>
                            <a:pt x="14445359" y="1744323"/>
                            <a:pt x="14308239" y="1760049"/>
                          </a:cubicBezTo>
                          <a:cubicBezTo>
                            <a:pt x="14171119" y="1775775"/>
                            <a:pt x="13726435" y="1711351"/>
                            <a:pt x="13423088" y="1760049"/>
                          </a:cubicBezTo>
                          <a:cubicBezTo>
                            <a:pt x="13119741" y="1808747"/>
                            <a:pt x="12757625" y="1667622"/>
                            <a:pt x="12537937" y="1760049"/>
                          </a:cubicBezTo>
                          <a:cubicBezTo>
                            <a:pt x="12318249" y="1852476"/>
                            <a:pt x="12247463" y="1749855"/>
                            <a:pt x="12095361" y="1760049"/>
                          </a:cubicBezTo>
                          <a:cubicBezTo>
                            <a:pt x="11943259" y="1770243"/>
                            <a:pt x="11756160" y="1732279"/>
                            <a:pt x="11505261" y="1760049"/>
                          </a:cubicBezTo>
                          <a:cubicBezTo>
                            <a:pt x="11254362" y="1787819"/>
                            <a:pt x="11397319" y="1743270"/>
                            <a:pt x="11357736" y="1760049"/>
                          </a:cubicBezTo>
                          <a:cubicBezTo>
                            <a:pt x="11318153" y="1776828"/>
                            <a:pt x="10991594" y="1741466"/>
                            <a:pt x="10767635" y="1760049"/>
                          </a:cubicBezTo>
                          <a:cubicBezTo>
                            <a:pt x="10543676" y="1778632"/>
                            <a:pt x="10673880" y="1757721"/>
                            <a:pt x="10620110" y="1760049"/>
                          </a:cubicBezTo>
                          <a:cubicBezTo>
                            <a:pt x="10566341" y="1762377"/>
                            <a:pt x="10527069" y="1743109"/>
                            <a:pt x="10472584" y="1760049"/>
                          </a:cubicBezTo>
                          <a:cubicBezTo>
                            <a:pt x="10418099" y="1776989"/>
                            <a:pt x="9933301" y="1749188"/>
                            <a:pt x="9587433" y="1760049"/>
                          </a:cubicBezTo>
                          <a:cubicBezTo>
                            <a:pt x="9241565" y="1770910"/>
                            <a:pt x="9119544" y="1725357"/>
                            <a:pt x="8849807" y="1760049"/>
                          </a:cubicBezTo>
                          <a:cubicBezTo>
                            <a:pt x="8580070" y="1794741"/>
                            <a:pt x="8389547" y="1740372"/>
                            <a:pt x="8259707" y="1760049"/>
                          </a:cubicBezTo>
                          <a:cubicBezTo>
                            <a:pt x="8129867" y="1779726"/>
                            <a:pt x="7802004" y="1694226"/>
                            <a:pt x="7669606" y="1760049"/>
                          </a:cubicBezTo>
                          <a:cubicBezTo>
                            <a:pt x="7537208" y="1825872"/>
                            <a:pt x="7580587" y="1756159"/>
                            <a:pt x="7522081" y="1760049"/>
                          </a:cubicBezTo>
                          <a:cubicBezTo>
                            <a:pt x="7463576" y="1763939"/>
                            <a:pt x="7444302" y="1756144"/>
                            <a:pt x="7374556" y="1760049"/>
                          </a:cubicBezTo>
                          <a:cubicBezTo>
                            <a:pt x="7304811" y="1763954"/>
                            <a:pt x="7278168" y="1744032"/>
                            <a:pt x="7227030" y="1760049"/>
                          </a:cubicBezTo>
                          <a:cubicBezTo>
                            <a:pt x="7175892" y="1776066"/>
                            <a:pt x="7141316" y="1749362"/>
                            <a:pt x="7079505" y="1760049"/>
                          </a:cubicBezTo>
                          <a:cubicBezTo>
                            <a:pt x="7017694" y="1770736"/>
                            <a:pt x="6511354" y="1717830"/>
                            <a:pt x="6194354" y="1760049"/>
                          </a:cubicBezTo>
                          <a:cubicBezTo>
                            <a:pt x="5877354" y="1802268"/>
                            <a:pt x="5846123" y="1725838"/>
                            <a:pt x="5751779" y="1760049"/>
                          </a:cubicBezTo>
                          <a:cubicBezTo>
                            <a:pt x="5657436" y="1794260"/>
                            <a:pt x="5529237" y="1757059"/>
                            <a:pt x="5456728" y="1760049"/>
                          </a:cubicBezTo>
                          <a:cubicBezTo>
                            <a:pt x="5384219" y="1763039"/>
                            <a:pt x="5122915" y="1716167"/>
                            <a:pt x="5014153" y="1760049"/>
                          </a:cubicBezTo>
                          <a:cubicBezTo>
                            <a:pt x="4905391" y="1803931"/>
                            <a:pt x="4496804" y="1747461"/>
                            <a:pt x="4276527" y="1760049"/>
                          </a:cubicBezTo>
                          <a:cubicBezTo>
                            <a:pt x="4056250" y="1772637"/>
                            <a:pt x="4042762" y="1739550"/>
                            <a:pt x="3981477" y="1760049"/>
                          </a:cubicBezTo>
                          <a:cubicBezTo>
                            <a:pt x="3920192" y="1780548"/>
                            <a:pt x="3426222" y="1754344"/>
                            <a:pt x="3243851" y="1760049"/>
                          </a:cubicBezTo>
                          <a:cubicBezTo>
                            <a:pt x="3061480" y="1765754"/>
                            <a:pt x="2931355" y="1741017"/>
                            <a:pt x="2801275" y="1760049"/>
                          </a:cubicBezTo>
                          <a:cubicBezTo>
                            <a:pt x="2671195" y="1779081"/>
                            <a:pt x="2695986" y="1750020"/>
                            <a:pt x="2653750" y="1760049"/>
                          </a:cubicBezTo>
                          <a:cubicBezTo>
                            <a:pt x="2611515" y="1770078"/>
                            <a:pt x="2187948" y="1731883"/>
                            <a:pt x="1768599" y="1760049"/>
                          </a:cubicBezTo>
                          <a:cubicBezTo>
                            <a:pt x="1349250" y="1788215"/>
                            <a:pt x="1466364" y="1715890"/>
                            <a:pt x="1326023" y="1760049"/>
                          </a:cubicBezTo>
                          <a:cubicBezTo>
                            <a:pt x="1185682" y="1804208"/>
                            <a:pt x="676298" y="1742808"/>
                            <a:pt x="293347" y="1760049"/>
                          </a:cubicBezTo>
                          <a:cubicBezTo>
                            <a:pt x="123928" y="1793309"/>
                            <a:pt x="-6561" y="1635870"/>
                            <a:pt x="0" y="1466702"/>
                          </a:cubicBezTo>
                          <a:cubicBezTo>
                            <a:pt x="-3594" y="1222020"/>
                            <a:pt x="33863" y="1085662"/>
                            <a:pt x="0" y="903492"/>
                          </a:cubicBezTo>
                          <a:cubicBezTo>
                            <a:pt x="-33863" y="721322"/>
                            <a:pt x="42987" y="483968"/>
                            <a:pt x="0" y="293347"/>
                          </a:cubicBezTo>
                          <a:close/>
                        </a:path>
                        <a:path w="15339212" h="1760049" stroke="0" extrusionOk="0">
                          <a:moveTo>
                            <a:pt x="0" y="293347"/>
                          </a:moveTo>
                          <a:cubicBezTo>
                            <a:pt x="30257" y="139583"/>
                            <a:pt x="139285" y="16562"/>
                            <a:pt x="293347" y="0"/>
                          </a:cubicBezTo>
                          <a:cubicBezTo>
                            <a:pt x="538415" y="-36"/>
                            <a:pt x="808584" y="89011"/>
                            <a:pt x="1178498" y="0"/>
                          </a:cubicBezTo>
                          <a:cubicBezTo>
                            <a:pt x="1548412" y="-89011"/>
                            <a:pt x="1273188" y="12935"/>
                            <a:pt x="1326023" y="0"/>
                          </a:cubicBezTo>
                          <a:cubicBezTo>
                            <a:pt x="1378858" y="-12935"/>
                            <a:pt x="1784082" y="62849"/>
                            <a:pt x="2063649" y="0"/>
                          </a:cubicBezTo>
                          <a:cubicBezTo>
                            <a:pt x="2343216" y="-62849"/>
                            <a:pt x="2289688" y="21801"/>
                            <a:pt x="2358700" y="0"/>
                          </a:cubicBezTo>
                          <a:cubicBezTo>
                            <a:pt x="2427712" y="-21801"/>
                            <a:pt x="2828627" y="19510"/>
                            <a:pt x="3243851" y="0"/>
                          </a:cubicBezTo>
                          <a:cubicBezTo>
                            <a:pt x="3659075" y="-19510"/>
                            <a:pt x="3695361" y="13952"/>
                            <a:pt x="4129002" y="0"/>
                          </a:cubicBezTo>
                          <a:cubicBezTo>
                            <a:pt x="4562643" y="-13952"/>
                            <a:pt x="4321037" y="20028"/>
                            <a:pt x="4424052" y="0"/>
                          </a:cubicBezTo>
                          <a:cubicBezTo>
                            <a:pt x="4527067" y="-20028"/>
                            <a:pt x="4733848" y="10930"/>
                            <a:pt x="5014153" y="0"/>
                          </a:cubicBezTo>
                          <a:cubicBezTo>
                            <a:pt x="5294458" y="-10930"/>
                            <a:pt x="5682796" y="23988"/>
                            <a:pt x="5899304" y="0"/>
                          </a:cubicBezTo>
                          <a:cubicBezTo>
                            <a:pt x="6115812" y="-23988"/>
                            <a:pt x="6088935" y="32950"/>
                            <a:pt x="6194354" y="0"/>
                          </a:cubicBezTo>
                          <a:cubicBezTo>
                            <a:pt x="6299773" y="-32950"/>
                            <a:pt x="6504506" y="21625"/>
                            <a:pt x="6636930" y="0"/>
                          </a:cubicBezTo>
                          <a:cubicBezTo>
                            <a:pt x="6769354" y="-21625"/>
                            <a:pt x="7096342" y="10241"/>
                            <a:pt x="7522081" y="0"/>
                          </a:cubicBezTo>
                          <a:cubicBezTo>
                            <a:pt x="7947820" y="-10241"/>
                            <a:pt x="7773620" y="13716"/>
                            <a:pt x="7964656" y="0"/>
                          </a:cubicBezTo>
                          <a:cubicBezTo>
                            <a:pt x="8155692" y="-13716"/>
                            <a:pt x="8476641" y="236"/>
                            <a:pt x="8702282" y="0"/>
                          </a:cubicBezTo>
                          <a:cubicBezTo>
                            <a:pt x="8927923" y="-236"/>
                            <a:pt x="9104863" y="28703"/>
                            <a:pt x="9292383" y="0"/>
                          </a:cubicBezTo>
                          <a:cubicBezTo>
                            <a:pt x="9479903" y="-28703"/>
                            <a:pt x="9669435" y="45456"/>
                            <a:pt x="9882484" y="0"/>
                          </a:cubicBezTo>
                          <a:cubicBezTo>
                            <a:pt x="10095533" y="-45456"/>
                            <a:pt x="10426875" y="14056"/>
                            <a:pt x="10620110" y="0"/>
                          </a:cubicBezTo>
                          <a:cubicBezTo>
                            <a:pt x="10813345" y="-14056"/>
                            <a:pt x="11029415" y="64593"/>
                            <a:pt x="11210210" y="0"/>
                          </a:cubicBezTo>
                          <a:cubicBezTo>
                            <a:pt x="11391005" y="-64593"/>
                            <a:pt x="11512431" y="52040"/>
                            <a:pt x="11652786" y="0"/>
                          </a:cubicBezTo>
                          <a:cubicBezTo>
                            <a:pt x="11793141" y="-52040"/>
                            <a:pt x="11738160" y="6176"/>
                            <a:pt x="11800311" y="0"/>
                          </a:cubicBezTo>
                          <a:cubicBezTo>
                            <a:pt x="11862462" y="-6176"/>
                            <a:pt x="12034943" y="20938"/>
                            <a:pt x="12242887" y="0"/>
                          </a:cubicBezTo>
                          <a:cubicBezTo>
                            <a:pt x="12450831" y="-20938"/>
                            <a:pt x="12616286" y="33628"/>
                            <a:pt x="12832987" y="0"/>
                          </a:cubicBezTo>
                          <a:cubicBezTo>
                            <a:pt x="13049688" y="-33628"/>
                            <a:pt x="12929501" y="16423"/>
                            <a:pt x="12980512" y="0"/>
                          </a:cubicBezTo>
                          <a:cubicBezTo>
                            <a:pt x="13031524" y="-16423"/>
                            <a:pt x="13331490" y="35206"/>
                            <a:pt x="13423088" y="0"/>
                          </a:cubicBezTo>
                          <a:cubicBezTo>
                            <a:pt x="13514686" y="-35206"/>
                            <a:pt x="13919645" y="30061"/>
                            <a:pt x="14308239" y="0"/>
                          </a:cubicBezTo>
                          <a:cubicBezTo>
                            <a:pt x="14696833" y="-30061"/>
                            <a:pt x="14689009" y="50415"/>
                            <a:pt x="15045865" y="0"/>
                          </a:cubicBezTo>
                          <a:cubicBezTo>
                            <a:pt x="15209153" y="-13223"/>
                            <a:pt x="15336981" y="146680"/>
                            <a:pt x="15339212" y="293347"/>
                          </a:cubicBezTo>
                          <a:cubicBezTo>
                            <a:pt x="15339631" y="484233"/>
                            <a:pt x="15294295" y="647339"/>
                            <a:pt x="15339212" y="844824"/>
                          </a:cubicBezTo>
                          <a:cubicBezTo>
                            <a:pt x="15384129" y="1042309"/>
                            <a:pt x="15282040" y="1169763"/>
                            <a:pt x="15339212" y="1466702"/>
                          </a:cubicBezTo>
                          <a:cubicBezTo>
                            <a:pt x="15353650" y="1621122"/>
                            <a:pt x="15220599" y="1749173"/>
                            <a:pt x="15045865" y="1760049"/>
                          </a:cubicBezTo>
                          <a:cubicBezTo>
                            <a:pt x="14831330" y="1866112"/>
                            <a:pt x="14578953" y="1688496"/>
                            <a:pt x="14160714" y="1760049"/>
                          </a:cubicBezTo>
                          <a:cubicBezTo>
                            <a:pt x="13742475" y="1831602"/>
                            <a:pt x="13863755" y="1753462"/>
                            <a:pt x="13570613" y="1760049"/>
                          </a:cubicBezTo>
                          <a:cubicBezTo>
                            <a:pt x="13277471" y="1766636"/>
                            <a:pt x="13462724" y="1744446"/>
                            <a:pt x="13423088" y="1760049"/>
                          </a:cubicBezTo>
                          <a:cubicBezTo>
                            <a:pt x="13383453" y="1775652"/>
                            <a:pt x="13307822" y="1756034"/>
                            <a:pt x="13275563" y="1760049"/>
                          </a:cubicBezTo>
                          <a:cubicBezTo>
                            <a:pt x="13243305" y="1764064"/>
                            <a:pt x="12946410" y="1756818"/>
                            <a:pt x="12685462" y="1760049"/>
                          </a:cubicBezTo>
                          <a:cubicBezTo>
                            <a:pt x="12424514" y="1763280"/>
                            <a:pt x="12387969" y="1690218"/>
                            <a:pt x="12095361" y="1760049"/>
                          </a:cubicBezTo>
                          <a:cubicBezTo>
                            <a:pt x="11802753" y="1829880"/>
                            <a:pt x="11978842" y="1759818"/>
                            <a:pt x="11947836" y="1760049"/>
                          </a:cubicBezTo>
                          <a:cubicBezTo>
                            <a:pt x="11916830" y="1760280"/>
                            <a:pt x="11640255" y="1743041"/>
                            <a:pt x="11505261" y="1760049"/>
                          </a:cubicBezTo>
                          <a:cubicBezTo>
                            <a:pt x="11370267" y="1777057"/>
                            <a:pt x="11132767" y="1693029"/>
                            <a:pt x="10915160" y="1760049"/>
                          </a:cubicBezTo>
                          <a:cubicBezTo>
                            <a:pt x="10697553" y="1827069"/>
                            <a:pt x="10812030" y="1752969"/>
                            <a:pt x="10767635" y="1760049"/>
                          </a:cubicBezTo>
                          <a:cubicBezTo>
                            <a:pt x="10723241" y="1767129"/>
                            <a:pt x="10236223" y="1655181"/>
                            <a:pt x="9882484" y="1760049"/>
                          </a:cubicBezTo>
                          <a:cubicBezTo>
                            <a:pt x="9528745" y="1864917"/>
                            <a:pt x="9657616" y="1745477"/>
                            <a:pt x="9587433" y="1760049"/>
                          </a:cubicBezTo>
                          <a:cubicBezTo>
                            <a:pt x="9517250" y="1774621"/>
                            <a:pt x="9371507" y="1744187"/>
                            <a:pt x="9292383" y="1760049"/>
                          </a:cubicBezTo>
                          <a:cubicBezTo>
                            <a:pt x="9213259" y="1775911"/>
                            <a:pt x="8889292" y="1721579"/>
                            <a:pt x="8702282" y="1760049"/>
                          </a:cubicBezTo>
                          <a:cubicBezTo>
                            <a:pt x="8515272" y="1798519"/>
                            <a:pt x="8004761" y="1736230"/>
                            <a:pt x="7817131" y="1760049"/>
                          </a:cubicBezTo>
                          <a:cubicBezTo>
                            <a:pt x="7629501" y="1783868"/>
                            <a:pt x="7708560" y="1759269"/>
                            <a:pt x="7669606" y="1760049"/>
                          </a:cubicBezTo>
                          <a:cubicBezTo>
                            <a:pt x="7630653" y="1760829"/>
                            <a:pt x="7452431" y="1727857"/>
                            <a:pt x="7374556" y="1760049"/>
                          </a:cubicBezTo>
                          <a:cubicBezTo>
                            <a:pt x="7296681" y="1792241"/>
                            <a:pt x="7072361" y="1746525"/>
                            <a:pt x="6931980" y="1760049"/>
                          </a:cubicBezTo>
                          <a:cubicBezTo>
                            <a:pt x="6791599" y="1773573"/>
                            <a:pt x="6524891" y="1722291"/>
                            <a:pt x="6341879" y="1760049"/>
                          </a:cubicBezTo>
                          <a:cubicBezTo>
                            <a:pt x="6158867" y="1797807"/>
                            <a:pt x="6011830" y="1714371"/>
                            <a:pt x="5899304" y="1760049"/>
                          </a:cubicBezTo>
                          <a:cubicBezTo>
                            <a:pt x="5786779" y="1805727"/>
                            <a:pt x="5560841" y="1714705"/>
                            <a:pt x="5456728" y="1760049"/>
                          </a:cubicBezTo>
                          <a:cubicBezTo>
                            <a:pt x="5352615" y="1805393"/>
                            <a:pt x="5070734" y="1757473"/>
                            <a:pt x="4719102" y="1760049"/>
                          </a:cubicBezTo>
                          <a:cubicBezTo>
                            <a:pt x="4367470" y="1762625"/>
                            <a:pt x="4486948" y="1754319"/>
                            <a:pt x="4276527" y="1760049"/>
                          </a:cubicBezTo>
                          <a:cubicBezTo>
                            <a:pt x="4066106" y="1765779"/>
                            <a:pt x="3850942" y="1749350"/>
                            <a:pt x="3686426" y="1760049"/>
                          </a:cubicBezTo>
                          <a:cubicBezTo>
                            <a:pt x="3521910" y="1770748"/>
                            <a:pt x="3531656" y="1728201"/>
                            <a:pt x="3391376" y="1760049"/>
                          </a:cubicBezTo>
                          <a:cubicBezTo>
                            <a:pt x="3251096" y="1791897"/>
                            <a:pt x="2820595" y="1726770"/>
                            <a:pt x="2653750" y="1760049"/>
                          </a:cubicBezTo>
                          <a:cubicBezTo>
                            <a:pt x="2486905" y="1793328"/>
                            <a:pt x="2171873" y="1710051"/>
                            <a:pt x="1768599" y="1760049"/>
                          </a:cubicBezTo>
                          <a:cubicBezTo>
                            <a:pt x="1365325" y="1810047"/>
                            <a:pt x="1085943" y="1695656"/>
                            <a:pt x="883448" y="1760049"/>
                          </a:cubicBezTo>
                          <a:cubicBezTo>
                            <a:pt x="680953" y="1824442"/>
                            <a:pt x="445670" y="1695934"/>
                            <a:pt x="293347" y="1760049"/>
                          </a:cubicBezTo>
                          <a:cubicBezTo>
                            <a:pt x="152531" y="1790422"/>
                            <a:pt x="-2798" y="1639177"/>
                            <a:pt x="0" y="1466702"/>
                          </a:cubicBezTo>
                          <a:cubicBezTo>
                            <a:pt x="-15479" y="1271278"/>
                            <a:pt x="40142" y="1130650"/>
                            <a:pt x="0" y="903492"/>
                          </a:cubicBezTo>
                          <a:cubicBezTo>
                            <a:pt x="-40142" y="676334"/>
                            <a:pt x="56262" y="579286"/>
                            <a:pt x="0" y="29334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ln w="57150">
                  <a:solidFill>
                    <a:prstClr val="black"/>
                  </a:solidFill>
                </a:ln>
                <a:solidFill>
                  <a:prstClr val="white"/>
                </a:solidFill>
                <a:latin typeface="Calibri" panose="020F0502020204030204"/>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3" y="4399787"/>
              <a:ext cx="30474256" cy="7007609"/>
            </a:xfrm>
            <a:prstGeom prst="rect">
              <a:avLst/>
            </a:prstGeom>
            <a:noFill/>
          </p:spPr>
          <p:txBody>
            <a:bodyPr wrap="square" rtlCol="0">
              <a:spAutoFit/>
            </a:bodyPr>
            <a:lstStyle/>
            <a:p>
              <a:pPr marL="761981" indent="-761981" algn="just" defTabSz="1219170" eaLnBrk="1" fontAlgn="auto" hangingPunct="1">
                <a:spcBef>
                  <a:spcPts val="0"/>
                </a:spcBef>
                <a:spcAft>
                  <a:spcPts val="0"/>
                </a:spcAft>
                <a:buFont typeface="Wingdings" panose="05000000000000000000" pitchFamily="2" charset="2"/>
                <a:buChar char="Ø"/>
              </a:pPr>
              <a:r>
                <a:rPr lang="en-US" sz="4800" b="1" dirty="0" err="1">
                  <a:solidFill>
                    <a:srgbClr val="002060"/>
                  </a:solidFill>
                  <a:latin typeface="Cambria" panose="02040503050406030204" pitchFamily="18" charset="0"/>
                  <a:ea typeface="Cambria" panose="02040503050406030204" pitchFamily="18" charset="0"/>
                </a:rPr>
                <a:t>Về</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nên</a:t>
              </a:r>
              <a:r>
                <a:rPr lang="en-US" sz="4800" b="1" dirty="0">
                  <a:solidFill>
                    <a:srgbClr val="002060"/>
                  </a:solidFill>
                  <a:latin typeface="Cambria" panose="02040503050406030204" pitchFamily="18" charset="0"/>
                  <a:ea typeface="Cambria" panose="02040503050406030204" pitchFamily="18" charset="0"/>
                </a:rPr>
                <a:t> hay </a:t>
              </a:r>
              <a:r>
                <a:rPr lang="en-US" sz="4800" b="1" dirty="0" err="1">
                  <a:solidFill>
                    <a:srgbClr val="002060"/>
                  </a:solidFill>
                  <a:latin typeface="Cambria" panose="02040503050406030204" pitchFamily="18" charset="0"/>
                  <a:ea typeface="Cambria" panose="02040503050406030204" pitchFamily="18" charset="0"/>
                </a:rPr>
                <a:t>không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nên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mua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những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món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đồ</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mới</a:t>
              </a:r>
              <a:endParaRPr lang="en-US" sz="4800" b="1" dirty="0">
                <a:solidFill>
                  <a:srgbClr val="002060"/>
                </a:solidFill>
                <a:latin typeface="Cambria" panose="02040503050406030204" pitchFamily="18" charset="0"/>
                <a:ea typeface="Cambria" panose="02040503050406030204" pitchFamily="18" charset="0"/>
              </a:endParaRPr>
            </a:p>
            <a:p>
              <a:pPr marL="761981" indent="-761981" algn="just" defTabSz="1219170" eaLnBrk="1" fontAlgn="auto" hangingPunct="1">
                <a:spcBef>
                  <a:spcPts val="0"/>
                </a:spcBef>
                <a:spcAft>
                  <a:spcPts val="0"/>
                </a:spcAft>
                <a:buFont typeface="Wingdings" panose="05000000000000000000" pitchFamily="2" charset="2"/>
                <a:buChar char="Ø"/>
              </a:pPr>
              <a:r>
                <a:rPr lang="en-US" sz="4800" b="1" dirty="0" err="1">
                  <a:solidFill>
                    <a:srgbClr val="002060"/>
                  </a:solidFill>
                  <a:latin typeface="Cambria" panose="02040503050406030204" pitchFamily="18" charset="0"/>
                  <a:ea typeface="Cambria" panose="02040503050406030204" pitchFamily="18" charset="0"/>
                </a:rPr>
                <a:t>Cách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đồ</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dùng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để</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tiết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kiệm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tránh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lãng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phí</a:t>
              </a:r>
              <a:r>
                <a:rPr lang="en-US" sz="4800" b="1" dirty="0">
                  <a:solidFill>
                    <a:srgbClr val="002060"/>
                  </a:solidFill>
                  <a:latin typeface="Cambria" panose="02040503050406030204" pitchFamily="18" charset="0"/>
                  <a:ea typeface="Cambria" panose="02040503050406030204" pitchFamily="18" charset="0"/>
                </a:rPr>
                <a:t>.</a:t>
              </a:r>
            </a:p>
          </p:txBody>
        </p:sp>
      </p:grpSp>
      <p:pic>
        <p:nvPicPr>
          <p:cNvPr id="17" name="Picture 16" descr="Logo&#10;&#10;Description automatically generated">
            <a:extLst>
              <a:ext uri="{FF2B5EF4-FFF2-40B4-BE49-F238E27FC236}">
                <a16:creationId xmlns:a16="http://schemas.microsoft.com/office/drawing/2014/main" id="{3475D8FE-8D3D-3A5D-9F91-CC52F70C6A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831" b="90315" l="5020" r="45174">
                        <a14:foregroundMark x1="12792" y1="54750" x2="21738" y2="67400"/>
                        <a14:foregroundMark x1="18063" y1="66400" x2="32735" y2="36100"/>
                        <a14:foregroundMark x1="32735" y1="36100" x2="32849" y2="35300"/>
                        <a14:foregroundMark x1="45128" y1="41800" x2="45128" y2="54750"/>
                        <a14:foregroundMark x1="35983" y1="32550" x2="30313" y2="48250"/>
                        <a14:foregroundMark x1="23105" y1="16500" x2="30912" y2="16150"/>
                        <a14:foregroundMark x1="32479" y1="16800" x2="35983" y2="21050"/>
                        <a14:foregroundMark x1="35983" y1="21050" x2="36154" y2="21600"/>
                        <a14:foregroundMark x1="38519" y1="24000" x2="41823" y2="28450"/>
                        <a14:foregroundMark x1="42194" y1="28450" x2="44103" y2="35950"/>
                        <a14:foregroundMark x1="44103" y1="35950" x2="44160" y2="37000"/>
                        <a14:foregroundMark x1="40256" y1="26050" x2="41624" y2="27400"/>
                        <a14:foregroundMark x1="42023" y1="29450" x2="44530" y2="37350"/>
                        <a14:foregroundMark x1="33248" y1="17850" x2="35185" y2="23650"/>
                        <a14:foregroundMark x1="35983" y1="27400" x2="34615" y2="50650"/>
                        <a14:foregroundMark x1="34615" y1="50650" x2="34615" y2="50650"/>
                        <a14:foregroundMark x1="36553" y1="32200" x2="38120" y2="40750"/>
                      </a14:backgroundRemoval>
                    </a14:imgEffect>
                  </a14:imgLayer>
                </a14:imgProps>
              </a:ext>
              <a:ext uri="{28A0092B-C50C-407E-A947-70E740481C1C}">
                <a14:useLocalDpi xmlns:a14="http://schemas.microsoft.com/office/drawing/2010/main" val="0"/>
              </a:ext>
            </a:extLst>
          </a:blip>
          <a:srcRect t="3145" r="49807"/>
          <a:stretch/>
        </p:blipFill>
        <p:spPr>
          <a:xfrm>
            <a:off x="-121910" y="1481215"/>
            <a:ext cx="5029628" cy="5530116"/>
          </a:xfrm>
          <a:prstGeom prst="rect">
            <a:avLst/>
          </a:prstGeom>
        </p:spPr>
      </p:pic>
      <p:pic>
        <p:nvPicPr>
          <p:cNvPr id="18" name="Picture 17">
            <a:extLst>
              <a:ext uri="{FF2B5EF4-FFF2-40B4-BE49-F238E27FC236}">
                <a16:creationId xmlns:a16="http://schemas.microsoft.com/office/drawing/2014/main" id="{0A137A35-ECD5-C261-8431-36FC5E72822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000" b="90333" l="54096" r="94900">
                        <a14:foregroundMark x1="65556" y1="28950" x2="84644" y2="65200"/>
                        <a14:foregroundMark x1="84644" y1="65200" x2="84843" y2="65850"/>
                        <a14:foregroundMark x1="80171" y1="34400" x2="69259" y2="71650"/>
                        <a14:foregroundMark x1="80940" y1="32000" x2="77835" y2="64500"/>
                        <a14:foregroundMark x1="77835" y1="64500" x2="77835" y2="64500"/>
                        <a14:foregroundMark x1="84843" y1="53550" x2="77635" y2="75100"/>
                        <a14:foregroundMark x1="77635" y1="75100" x2="77635" y2="75100"/>
                        <a14:foregroundMark x1="74701" y1="51150" x2="67123" y2="73700"/>
                      </a14:backgroundRemoval>
                    </a14:imgEffect>
                  </a14:imgLayer>
                </a14:imgProps>
              </a:ext>
              <a:ext uri="{28A0092B-C50C-407E-A947-70E740481C1C}">
                <a14:useLocalDpi xmlns:a14="http://schemas.microsoft.com/office/drawing/2010/main" val="0"/>
              </a:ext>
            </a:extLst>
          </a:blip>
          <a:srcRect l="48995" t="3333"/>
          <a:stretch/>
        </p:blipFill>
        <p:spPr>
          <a:xfrm>
            <a:off x="11368920" y="1856234"/>
            <a:ext cx="5029628" cy="5431532"/>
          </a:xfrm>
          <a:prstGeom prst="rect">
            <a:avLst/>
          </a:prstGeom>
        </p:spPr>
      </p:pic>
    </p:spTree>
    <p:extLst>
      <p:ext uri="{BB962C8B-B14F-4D97-AF65-F5344CB8AC3E}">
        <p14:creationId xmlns:p14="http://schemas.microsoft.com/office/powerpoint/2010/main" val="27397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AC151-C928-1519-B4FD-667AE92E1D69}"/>
              </a:ext>
            </a:extLst>
          </p:cNvPr>
          <p:cNvPicPr>
            <a:picLocks noChangeAspect="1"/>
          </p:cNvPicPr>
          <p:nvPr/>
        </p:nvPicPr>
        <p:blipFill rotWithShape="1">
          <a:blip r:embed="rId2"/>
          <a:srcRect l="3525" t="3671" r="3214" b="1486"/>
          <a:stretch/>
        </p:blipFill>
        <p:spPr>
          <a:xfrm>
            <a:off x="10431199" y="-19168"/>
            <a:ext cx="5860520" cy="3524368"/>
          </a:xfrm>
          <a:prstGeom prst="rect">
            <a:avLst/>
          </a:prstGeom>
          <a:ln>
            <a:noFill/>
          </a:ln>
          <a:effectLst>
            <a:softEdge rad="112500"/>
          </a:effectLst>
        </p:spPr>
      </p:pic>
      <p:grpSp>
        <p:nvGrpSpPr>
          <p:cNvPr id="13" name="Group 12">
            <a:extLst>
              <a:ext uri="{FF2B5EF4-FFF2-40B4-BE49-F238E27FC236}">
                <a16:creationId xmlns:a16="http://schemas.microsoft.com/office/drawing/2014/main" id="{1FFF7903-1F9C-60DD-B18A-6CD1571DF6C2}"/>
              </a:ext>
            </a:extLst>
          </p:cNvPr>
          <p:cNvGrpSpPr/>
          <p:nvPr/>
        </p:nvGrpSpPr>
        <p:grpSpPr>
          <a:xfrm>
            <a:off x="365919" y="1447800"/>
            <a:ext cx="7616685" cy="5303937"/>
            <a:chOff x="60505" y="2235716"/>
            <a:chExt cx="8965635" cy="24054925"/>
          </a:xfrm>
        </p:grpSpPr>
        <p:sp>
          <p:nvSpPr>
            <p:cNvPr id="14" name="Rectangle: Rounded Corners 13">
              <a:extLst>
                <a:ext uri="{FF2B5EF4-FFF2-40B4-BE49-F238E27FC236}">
                  <a16:creationId xmlns:a16="http://schemas.microsoft.com/office/drawing/2014/main" id="{BA75057D-AB5C-6ACC-47EF-DEF788950795}"/>
                </a:ext>
              </a:extLst>
            </p:cNvPr>
            <p:cNvSpPr/>
            <p:nvPr/>
          </p:nvSpPr>
          <p:spPr>
            <a:xfrm>
              <a:off x="60505" y="2235716"/>
              <a:ext cx="8725079" cy="16650342"/>
            </a:xfrm>
            <a:custGeom>
              <a:avLst/>
              <a:gdLst>
                <a:gd name="connsiteX0" fmla="*/ 0 w 8725079"/>
                <a:gd name="connsiteY0" fmla="*/ 2775111 h 16650342"/>
                <a:gd name="connsiteX1" fmla="*/ 720260 w 8725079"/>
                <a:gd name="connsiteY1" fmla="*/ 0 h 16650342"/>
                <a:gd name="connsiteX2" fmla="*/ 1309647 w 8725079"/>
                <a:gd name="connsiteY2" fmla="*/ 0 h 16650342"/>
                <a:gd name="connsiteX3" fmla="*/ 1753343 w 8725079"/>
                <a:gd name="connsiteY3" fmla="*/ 0 h 16650342"/>
                <a:gd name="connsiteX4" fmla="*/ 2561267 w 8725079"/>
                <a:gd name="connsiteY4" fmla="*/ 0 h 16650342"/>
                <a:gd name="connsiteX5" fmla="*/ 3077808 w 8725079"/>
                <a:gd name="connsiteY5" fmla="*/ 0 h 16650342"/>
                <a:gd name="connsiteX6" fmla="*/ 3594349 w 8725079"/>
                <a:gd name="connsiteY6" fmla="*/ 0 h 16650342"/>
                <a:gd name="connsiteX7" fmla="*/ 4256581 w 8725079"/>
                <a:gd name="connsiteY7" fmla="*/ 0 h 16650342"/>
                <a:gd name="connsiteX8" fmla="*/ 5064506 w 8725079"/>
                <a:gd name="connsiteY8" fmla="*/ 0 h 16650342"/>
                <a:gd name="connsiteX9" fmla="*/ 5508201 w 8725079"/>
                <a:gd name="connsiteY9" fmla="*/ 0 h 16650342"/>
                <a:gd name="connsiteX10" fmla="*/ 6024743 w 8725079"/>
                <a:gd name="connsiteY10" fmla="*/ 0 h 16650342"/>
                <a:gd name="connsiteX11" fmla="*/ 6614130 w 8725079"/>
                <a:gd name="connsiteY11" fmla="*/ 0 h 16650342"/>
                <a:gd name="connsiteX12" fmla="*/ 7276362 w 8725079"/>
                <a:gd name="connsiteY12" fmla="*/ 0 h 16650342"/>
                <a:gd name="connsiteX13" fmla="*/ 8004818 w 8725079"/>
                <a:gd name="connsiteY13" fmla="*/ 0 h 16650342"/>
                <a:gd name="connsiteX14" fmla="*/ 8725079 w 8725079"/>
                <a:gd name="connsiteY14" fmla="*/ 2775111 h 16650342"/>
                <a:gd name="connsiteX15" fmla="*/ 8725079 w 8725079"/>
                <a:gd name="connsiteY15" fmla="*/ 4662130 h 16650342"/>
                <a:gd name="connsiteX16" fmla="*/ 8725079 w 8725079"/>
                <a:gd name="connsiteY16" fmla="*/ 6882157 h 16650342"/>
                <a:gd name="connsiteX17" fmla="*/ 8725079 w 8725079"/>
                <a:gd name="connsiteY17" fmla="*/ 8880177 h 16650342"/>
                <a:gd name="connsiteX18" fmla="*/ 8725079 w 8725079"/>
                <a:gd name="connsiteY18" fmla="*/ 11211202 h 16650342"/>
                <a:gd name="connsiteX19" fmla="*/ 8725079 w 8725079"/>
                <a:gd name="connsiteY19" fmla="*/ 13875230 h 16650342"/>
                <a:gd name="connsiteX20" fmla="*/ 8004818 w 8725079"/>
                <a:gd name="connsiteY20" fmla="*/ 16650342 h 16650342"/>
                <a:gd name="connsiteX21" fmla="*/ 7561122 w 8725079"/>
                <a:gd name="connsiteY21" fmla="*/ 16650342 h 16650342"/>
                <a:gd name="connsiteX22" fmla="*/ 6826044 w 8725079"/>
                <a:gd name="connsiteY22" fmla="*/ 16650342 h 16650342"/>
                <a:gd name="connsiteX23" fmla="*/ 6236657 w 8725079"/>
                <a:gd name="connsiteY23" fmla="*/ 16650342 h 16650342"/>
                <a:gd name="connsiteX24" fmla="*/ 5647270 w 8725079"/>
                <a:gd name="connsiteY24" fmla="*/ 16650342 h 16650342"/>
                <a:gd name="connsiteX25" fmla="*/ 5057883 w 8725079"/>
                <a:gd name="connsiteY25" fmla="*/ 16650342 h 16650342"/>
                <a:gd name="connsiteX26" fmla="*/ 4322805 w 8725079"/>
                <a:gd name="connsiteY26" fmla="*/ 16650342 h 16650342"/>
                <a:gd name="connsiteX27" fmla="*/ 3733418 w 8725079"/>
                <a:gd name="connsiteY27" fmla="*/ 16650342 h 16650342"/>
                <a:gd name="connsiteX28" fmla="*/ 3144032 w 8725079"/>
                <a:gd name="connsiteY28" fmla="*/ 16650342 h 16650342"/>
                <a:gd name="connsiteX29" fmla="*/ 2336107 w 8725079"/>
                <a:gd name="connsiteY29" fmla="*/ 16650342 h 16650342"/>
                <a:gd name="connsiteX30" fmla="*/ 1746720 w 8725079"/>
                <a:gd name="connsiteY30" fmla="*/ 16650342 h 16650342"/>
                <a:gd name="connsiteX31" fmla="*/ 720260 w 8725079"/>
                <a:gd name="connsiteY31" fmla="*/ 16650342 h 16650342"/>
                <a:gd name="connsiteX32" fmla="*/ 0 w 8725079"/>
                <a:gd name="connsiteY32" fmla="*/ 13875230 h 16650342"/>
                <a:gd name="connsiteX33" fmla="*/ 0 w 8725079"/>
                <a:gd name="connsiteY33" fmla="*/ 11766209 h 16650342"/>
                <a:gd name="connsiteX34" fmla="*/ 0 w 8725079"/>
                <a:gd name="connsiteY34" fmla="*/ 9324183 h 16650342"/>
                <a:gd name="connsiteX35" fmla="*/ 0 w 8725079"/>
                <a:gd name="connsiteY35" fmla="*/ 7215157 h 16650342"/>
                <a:gd name="connsiteX36" fmla="*/ 0 w 8725079"/>
                <a:gd name="connsiteY36" fmla="*/ 4773131 h 16650342"/>
                <a:gd name="connsiteX37" fmla="*/ 0 w 8725079"/>
                <a:gd name="connsiteY37" fmla="*/ 2775111 h 16650342"/>
                <a:gd name="connsiteX0" fmla="*/ 0 w 8725079"/>
                <a:gd name="connsiteY0" fmla="*/ 2775111 h 16650342"/>
                <a:gd name="connsiteX1" fmla="*/ 720260 w 8725079"/>
                <a:gd name="connsiteY1" fmla="*/ 0 h 16650342"/>
                <a:gd name="connsiteX2" fmla="*/ 1528184 w 8725079"/>
                <a:gd name="connsiteY2" fmla="*/ 0 h 16650342"/>
                <a:gd name="connsiteX3" fmla="*/ 1971880 w 8725079"/>
                <a:gd name="connsiteY3" fmla="*/ 0 h 16650342"/>
                <a:gd name="connsiteX4" fmla="*/ 2706957 w 8725079"/>
                <a:gd name="connsiteY4" fmla="*/ 0 h 16650342"/>
                <a:gd name="connsiteX5" fmla="*/ 3223499 w 8725079"/>
                <a:gd name="connsiteY5" fmla="*/ 0 h 16650342"/>
                <a:gd name="connsiteX6" fmla="*/ 4031422 w 8725079"/>
                <a:gd name="connsiteY6" fmla="*/ 0 h 16650342"/>
                <a:gd name="connsiteX7" fmla="*/ 4839347 w 8725079"/>
                <a:gd name="connsiteY7" fmla="*/ 0 h 16650342"/>
                <a:gd name="connsiteX8" fmla="*/ 5355888 w 8725079"/>
                <a:gd name="connsiteY8" fmla="*/ 0 h 16650342"/>
                <a:gd name="connsiteX9" fmla="*/ 6018121 w 8725079"/>
                <a:gd name="connsiteY9" fmla="*/ 0 h 16650342"/>
                <a:gd name="connsiteX10" fmla="*/ 6826044 w 8725079"/>
                <a:gd name="connsiteY10" fmla="*/ 0 h 16650342"/>
                <a:gd name="connsiteX11" fmla="*/ 7342586 w 8725079"/>
                <a:gd name="connsiteY11" fmla="*/ 0 h 16650342"/>
                <a:gd name="connsiteX12" fmla="*/ 8004818 w 8725079"/>
                <a:gd name="connsiteY12" fmla="*/ 0 h 16650342"/>
                <a:gd name="connsiteX13" fmla="*/ 8725079 w 8725079"/>
                <a:gd name="connsiteY13" fmla="*/ 2775111 h 16650342"/>
                <a:gd name="connsiteX14" fmla="*/ 8725079 w 8725079"/>
                <a:gd name="connsiteY14" fmla="*/ 4773131 h 16650342"/>
                <a:gd name="connsiteX15" fmla="*/ 8725079 w 8725079"/>
                <a:gd name="connsiteY15" fmla="*/ 6993154 h 16650342"/>
                <a:gd name="connsiteX16" fmla="*/ 8725079 w 8725079"/>
                <a:gd name="connsiteY16" fmla="*/ 9213181 h 16650342"/>
                <a:gd name="connsiteX17" fmla="*/ 8725079 w 8725079"/>
                <a:gd name="connsiteY17" fmla="*/ 11544206 h 16650342"/>
                <a:gd name="connsiteX18" fmla="*/ 8725079 w 8725079"/>
                <a:gd name="connsiteY18" fmla="*/ 13875230 h 16650342"/>
                <a:gd name="connsiteX19" fmla="*/ 8004818 w 8725079"/>
                <a:gd name="connsiteY19" fmla="*/ 16650342 h 16650342"/>
                <a:gd name="connsiteX20" fmla="*/ 7561122 w 8725079"/>
                <a:gd name="connsiteY20" fmla="*/ 16650342 h 16650342"/>
                <a:gd name="connsiteX21" fmla="*/ 6898889 w 8725079"/>
                <a:gd name="connsiteY21" fmla="*/ 16650342 h 16650342"/>
                <a:gd name="connsiteX22" fmla="*/ 6455194 w 8725079"/>
                <a:gd name="connsiteY22" fmla="*/ 16650342 h 16650342"/>
                <a:gd name="connsiteX23" fmla="*/ 5865807 w 8725079"/>
                <a:gd name="connsiteY23" fmla="*/ 16650342 h 16650342"/>
                <a:gd name="connsiteX24" fmla="*/ 5057883 w 8725079"/>
                <a:gd name="connsiteY24" fmla="*/ 16650342 h 16650342"/>
                <a:gd name="connsiteX25" fmla="*/ 4249959 w 8725079"/>
                <a:gd name="connsiteY25" fmla="*/ 16650342 h 16650342"/>
                <a:gd name="connsiteX26" fmla="*/ 3514882 w 8725079"/>
                <a:gd name="connsiteY26" fmla="*/ 16650342 h 16650342"/>
                <a:gd name="connsiteX27" fmla="*/ 2779804 w 8725079"/>
                <a:gd name="connsiteY27" fmla="*/ 16650342 h 16650342"/>
                <a:gd name="connsiteX28" fmla="*/ 1971880 w 8725079"/>
                <a:gd name="connsiteY28" fmla="*/ 16650342 h 16650342"/>
                <a:gd name="connsiteX29" fmla="*/ 1309647 w 8725079"/>
                <a:gd name="connsiteY29" fmla="*/ 16650342 h 16650342"/>
                <a:gd name="connsiteX30" fmla="*/ 720260 w 8725079"/>
                <a:gd name="connsiteY30" fmla="*/ 16650342 h 16650342"/>
                <a:gd name="connsiteX31" fmla="*/ 0 w 8725079"/>
                <a:gd name="connsiteY31" fmla="*/ 13875230 h 16650342"/>
                <a:gd name="connsiteX32" fmla="*/ 0 w 8725079"/>
                <a:gd name="connsiteY32" fmla="*/ 11433204 h 16650342"/>
                <a:gd name="connsiteX33" fmla="*/ 0 w 8725079"/>
                <a:gd name="connsiteY33" fmla="*/ 9546186 h 16650342"/>
                <a:gd name="connsiteX34" fmla="*/ 0 w 8725079"/>
                <a:gd name="connsiteY34" fmla="*/ 7659162 h 16650342"/>
                <a:gd name="connsiteX35" fmla="*/ 0 w 8725079"/>
                <a:gd name="connsiteY35" fmla="*/ 5439139 h 16650342"/>
                <a:gd name="connsiteX36" fmla="*/ 0 w 8725079"/>
                <a:gd name="connsiteY36" fmla="*/ 2775111 h 166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25079" h="16650342" fill="none" extrusionOk="0">
                  <a:moveTo>
                    <a:pt x="0" y="2775111"/>
                  </a:moveTo>
                  <a:cubicBezTo>
                    <a:pt x="-78094" y="1121007"/>
                    <a:pt x="283983" y="-265372"/>
                    <a:pt x="720260" y="0"/>
                  </a:cubicBezTo>
                  <a:cubicBezTo>
                    <a:pt x="911196" y="-142119"/>
                    <a:pt x="1091481" y="114368"/>
                    <a:pt x="1309647" y="0"/>
                  </a:cubicBezTo>
                  <a:cubicBezTo>
                    <a:pt x="1506609" y="-57383"/>
                    <a:pt x="1659328" y="79084"/>
                    <a:pt x="1753343" y="0"/>
                  </a:cubicBezTo>
                  <a:cubicBezTo>
                    <a:pt x="1760617" y="-30165"/>
                    <a:pt x="2220957" y="337359"/>
                    <a:pt x="2561267" y="0"/>
                  </a:cubicBezTo>
                  <a:cubicBezTo>
                    <a:pt x="2867693" y="-384317"/>
                    <a:pt x="2823122" y="171489"/>
                    <a:pt x="3077808" y="0"/>
                  </a:cubicBezTo>
                  <a:cubicBezTo>
                    <a:pt x="3340585" y="-129508"/>
                    <a:pt x="3436279" y="117161"/>
                    <a:pt x="3594349" y="0"/>
                  </a:cubicBezTo>
                  <a:cubicBezTo>
                    <a:pt x="3799259" y="-119034"/>
                    <a:pt x="3912850" y="362291"/>
                    <a:pt x="4256581" y="0"/>
                  </a:cubicBezTo>
                  <a:cubicBezTo>
                    <a:pt x="4498424" y="-248017"/>
                    <a:pt x="4714451" y="127324"/>
                    <a:pt x="5064506" y="0"/>
                  </a:cubicBezTo>
                  <a:cubicBezTo>
                    <a:pt x="5368588" y="-112559"/>
                    <a:pt x="5369022" y="168891"/>
                    <a:pt x="5508201" y="0"/>
                  </a:cubicBezTo>
                  <a:cubicBezTo>
                    <a:pt x="5643274" y="-128127"/>
                    <a:pt x="5794327" y="88855"/>
                    <a:pt x="6024743" y="0"/>
                  </a:cubicBezTo>
                  <a:cubicBezTo>
                    <a:pt x="6175115" y="-145617"/>
                    <a:pt x="6514179" y="175440"/>
                    <a:pt x="6614130" y="0"/>
                  </a:cubicBezTo>
                  <a:cubicBezTo>
                    <a:pt x="6715945" y="-274016"/>
                    <a:pt x="7025883" y="83462"/>
                    <a:pt x="7276362" y="0"/>
                  </a:cubicBezTo>
                  <a:cubicBezTo>
                    <a:pt x="7478257" y="-102790"/>
                    <a:pt x="7688330" y="86385"/>
                    <a:pt x="8004818" y="0"/>
                  </a:cubicBezTo>
                  <a:cubicBezTo>
                    <a:pt x="8037358" y="-154144"/>
                    <a:pt x="8700340" y="1416795"/>
                    <a:pt x="8725079" y="2775111"/>
                  </a:cubicBezTo>
                  <a:cubicBezTo>
                    <a:pt x="8771612" y="3547263"/>
                    <a:pt x="8648758" y="4261432"/>
                    <a:pt x="8725079" y="4662130"/>
                  </a:cubicBezTo>
                  <a:cubicBezTo>
                    <a:pt x="8781094" y="5158984"/>
                    <a:pt x="8443462" y="5923947"/>
                    <a:pt x="8725079" y="6882157"/>
                  </a:cubicBezTo>
                  <a:cubicBezTo>
                    <a:pt x="8687487" y="7908853"/>
                    <a:pt x="8781427" y="8140641"/>
                    <a:pt x="8725079" y="8880177"/>
                  </a:cubicBezTo>
                  <a:cubicBezTo>
                    <a:pt x="8690330" y="9616685"/>
                    <a:pt x="8761253" y="10560004"/>
                    <a:pt x="8725079" y="11211202"/>
                  </a:cubicBezTo>
                  <a:cubicBezTo>
                    <a:pt x="8760079" y="11761691"/>
                    <a:pt x="8638669" y="12525770"/>
                    <a:pt x="8725079" y="13875230"/>
                  </a:cubicBezTo>
                  <a:cubicBezTo>
                    <a:pt x="8693646" y="15159047"/>
                    <a:pt x="8397829" y="16635248"/>
                    <a:pt x="8004818" y="16650342"/>
                  </a:cubicBezTo>
                  <a:cubicBezTo>
                    <a:pt x="7825577" y="16791674"/>
                    <a:pt x="7704526" y="16578569"/>
                    <a:pt x="7561122" y="16650342"/>
                  </a:cubicBezTo>
                  <a:cubicBezTo>
                    <a:pt x="7358532" y="16705429"/>
                    <a:pt x="7044078" y="16630817"/>
                    <a:pt x="6826044" y="16650342"/>
                  </a:cubicBezTo>
                  <a:cubicBezTo>
                    <a:pt x="6538792" y="16666183"/>
                    <a:pt x="6366473" y="16388515"/>
                    <a:pt x="6236657" y="16650342"/>
                  </a:cubicBezTo>
                  <a:cubicBezTo>
                    <a:pt x="6150269" y="16990252"/>
                    <a:pt x="5941467" y="16610442"/>
                    <a:pt x="5647270" y="16650342"/>
                  </a:cubicBezTo>
                  <a:cubicBezTo>
                    <a:pt x="5296848" y="16620814"/>
                    <a:pt x="5175722" y="16379941"/>
                    <a:pt x="5057883" y="16650342"/>
                  </a:cubicBezTo>
                  <a:cubicBezTo>
                    <a:pt x="4941108" y="16902848"/>
                    <a:pt x="4667095" y="16464942"/>
                    <a:pt x="4322805" y="16650342"/>
                  </a:cubicBezTo>
                  <a:cubicBezTo>
                    <a:pt x="3965674" y="16867327"/>
                    <a:pt x="3947822" y="16594598"/>
                    <a:pt x="3733418" y="16650342"/>
                  </a:cubicBezTo>
                  <a:cubicBezTo>
                    <a:pt x="3526324" y="16665331"/>
                    <a:pt x="3366430" y="16461479"/>
                    <a:pt x="3144032" y="16650342"/>
                  </a:cubicBezTo>
                  <a:cubicBezTo>
                    <a:pt x="2948907" y="16806969"/>
                    <a:pt x="2545463" y="16580749"/>
                    <a:pt x="2336107" y="16650342"/>
                  </a:cubicBezTo>
                  <a:cubicBezTo>
                    <a:pt x="2224857" y="16741363"/>
                    <a:pt x="2009097" y="16533890"/>
                    <a:pt x="1746720" y="16650342"/>
                  </a:cubicBezTo>
                  <a:cubicBezTo>
                    <a:pt x="1487519" y="16821331"/>
                    <a:pt x="1169094" y="16647286"/>
                    <a:pt x="720260" y="16650342"/>
                  </a:cubicBezTo>
                  <a:cubicBezTo>
                    <a:pt x="190388" y="16810986"/>
                    <a:pt x="-8893" y="15395882"/>
                    <a:pt x="0" y="13875230"/>
                  </a:cubicBezTo>
                  <a:cubicBezTo>
                    <a:pt x="-31288" y="13281702"/>
                    <a:pt x="-11166" y="12443671"/>
                    <a:pt x="0" y="11766209"/>
                  </a:cubicBezTo>
                  <a:cubicBezTo>
                    <a:pt x="-43515" y="11048376"/>
                    <a:pt x="-13595" y="10242960"/>
                    <a:pt x="0" y="9324183"/>
                  </a:cubicBezTo>
                  <a:cubicBezTo>
                    <a:pt x="-70220" y="8340733"/>
                    <a:pt x="23349" y="7744663"/>
                    <a:pt x="0" y="7215157"/>
                  </a:cubicBezTo>
                  <a:cubicBezTo>
                    <a:pt x="-64361" y="6628780"/>
                    <a:pt x="-67165" y="5424932"/>
                    <a:pt x="0" y="4773131"/>
                  </a:cubicBezTo>
                  <a:cubicBezTo>
                    <a:pt x="50984" y="3964734"/>
                    <a:pt x="34461" y="3614095"/>
                    <a:pt x="0" y="2775111"/>
                  </a:cubicBezTo>
                  <a:close/>
                </a:path>
                <a:path w="8725079" h="16650342" stroke="0" extrusionOk="0">
                  <a:moveTo>
                    <a:pt x="0" y="2775111"/>
                  </a:moveTo>
                  <a:cubicBezTo>
                    <a:pt x="136174" y="1294237"/>
                    <a:pt x="327303" y="153053"/>
                    <a:pt x="720260" y="0"/>
                  </a:cubicBezTo>
                  <a:cubicBezTo>
                    <a:pt x="1096076" y="-246038"/>
                    <a:pt x="1363549" y="31286"/>
                    <a:pt x="1528184" y="0"/>
                  </a:cubicBezTo>
                  <a:cubicBezTo>
                    <a:pt x="1706965" y="301"/>
                    <a:pt x="1854111" y="143727"/>
                    <a:pt x="1971880" y="0"/>
                  </a:cubicBezTo>
                  <a:cubicBezTo>
                    <a:pt x="2055200" y="-80064"/>
                    <a:pt x="2501734" y="348050"/>
                    <a:pt x="2706957" y="0"/>
                  </a:cubicBezTo>
                  <a:cubicBezTo>
                    <a:pt x="2997955" y="-297688"/>
                    <a:pt x="3074309" y="102321"/>
                    <a:pt x="3223499" y="0"/>
                  </a:cubicBezTo>
                  <a:cubicBezTo>
                    <a:pt x="3299094" y="-84827"/>
                    <a:pt x="3836505" y="246778"/>
                    <a:pt x="4031422" y="0"/>
                  </a:cubicBezTo>
                  <a:cubicBezTo>
                    <a:pt x="4223628" y="-244627"/>
                    <a:pt x="4581182" y="171054"/>
                    <a:pt x="4839347" y="0"/>
                  </a:cubicBezTo>
                  <a:cubicBezTo>
                    <a:pt x="5048890" y="-308573"/>
                    <a:pt x="5145580" y="95255"/>
                    <a:pt x="5355888" y="0"/>
                  </a:cubicBezTo>
                  <a:cubicBezTo>
                    <a:pt x="5557187" y="-81359"/>
                    <a:pt x="5892019" y="233073"/>
                    <a:pt x="6018121" y="0"/>
                  </a:cubicBezTo>
                  <a:cubicBezTo>
                    <a:pt x="6185173" y="-173159"/>
                    <a:pt x="6425699" y="273729"/>
                    <a:pt x="6826044" y="0"/>
                  </a:cubicBezTo>
                  <a:cubicBezTo>
                    <a:pt x="7145101" y="-319956"/>
                    <a:pt x="7076976" y="39711"/>
                    <a:pt x="7342586" y="0"/>
                  </a:cubicBezTo>
                  <a:cubicBezTo>
                    <a:pt x="7577249" y="9018"/>
                    <a:pt x="7855460" y="328897"/>
                    <a:pt x="8004818" y="0"/>
                  </a:cubicBezTo>
                  <a:cubicBezTo>
                    <a:pt x="8529131" y="309363"/>
                    <a:pt x="8698890" y="868499"/>
                    <a:pt x="8725079" y="2775111"/>
                  </a:cubicBezTo>
                  <a:cubicBezTo>
                    <a:pt x="8769251" y="3558385"/>
                    <a:pt x="8673478" y="3935439"/>
                    <a:pt x="8725079" y="4773131"/>
                  </a:cubicBezTo>
                  <a:cubicBezTo>
                    <a:pt x="8730787" y="5464328"/>
                    <a:pt x="8709330" y="6324437"/>
                    <a:pt x="8725079" y="6993154"/>
                  </a:cubicBezTo>
                  <a:cubicBezTo>
                    <a:pt x="8665251" y="7670056"/>
                    <a:pt x="8739855" y="8051968"/>
                    <a:pt x="8725079" y="9213181"/>
                  </a:cubicBezTo>
                  <a:cubicBezTo>
                    <a:pt x="8725128" y="10278776"/>
                    <a:pt x="8692257" y="11025463"/>
                    <a:pt x="8725079" y="11544206"/>
                  </a:cubicBezTo>
                  <a:cubicBezTo>
                    <a:pt x="8681510" y="12244958"/>
                    <a:pt x="8747079" y="12958957"/>
                    <a:pt x="8725079" y="13875230"/>
                  </a:cubicBezTo>
                  <a:cubicBezTo>
                    <a:pt x="8809544" y="14993346"/>
                    <a:pt x="8335194" y="16606329"/>
                    <a:pt x="8004818" y="16650342"/>
                  </a:cubicBezTo>
                  <a:cubicBezTo>
                    <a:pt x="7805603" y="16689601"/>
                    <a:pt x="7728752" y="16584926"/>
                    <a:pt x="7561122" y="16650342"/>
                  </a:cubicBezTo>
                  <a:cubicBezTo>
                    <a:pt x="7432162" y="16748701"/>
                    <a:pt x="7230249" y="16579913"/>
                    <a:pt x="6898889" y="16650342"/>
                  </a:cubicBezTo>
                  <a:cubicBezTo>
                    <a:pt x="6603260" y="16726011"/>
                    <a:pt x="6575846" y="16411590"/>
                    <a:pt x="6455194" y="16650342"/>
                  </a:cubicBezTo>
                  <a:cubicBezTo>
                    <a:pt x="6372275" y="16842225"/>
                    <a:pt x="6106642" y="16422128"/>
                    <a:pt x="5865807" y="16650342"/>
                  </a:cubicBezTo>
                  <a:cubicBezTo>
                    <a:pt x="5553998" y="16921504"/>
                    <a:pt x="5283996" y="16222688"/>
                    <a:pt x="5057883" y="16650342"/>
                  </a:cubicBezTo>
                  <a:cubicBezTo>
                    <a:pt x="4797098" y="16895804"/>
                    <a:pt x="4521789" y="16351217"/>
                    <a:pt x="4249959" y="16650342"/>
                  </a:cubicBezTo>
                  <a:cubicBezTo>
                    <a:pt x="3860424" y="16977305"/>
                    <a:pt x="3760386" y="16444789"/>
                    <a:pt x="3514882" y="16650342"/>
                  </a:cubicBezTo>
                  <a:cubicBezTo>
                    <a:pt x="3276775" y="16871436"/>
                    <a:pt x="2923859" y="16531161"/>
                    <a:pt x="2779804" y="16650342"/>
                  </a:cubicBezTo>
                  <a:cubicBezTo>
                    <a:pt x="2653145" y="16796634"/>
                    <a:pt x="2376581" y="16617361"/>
                    <a:pt x="1971880" y="16650342"/>
                  </a:cubicBezTo>
                  <a:cubicBezTo>
                    <a:pt x="1651807" y="16680760"/>
                    <a:pt x="1537797" y="16523365"/>
                    <a:pt x="1309647" y="16650342"/>
                  </a:cubicBezTo>
                  <a:cubicBezTo>
                    <a:pt x="1018202" y="16772837"/>
                    <a:pt x="801726" y="16365460"/>
                    <a:pt x="720260" y="16650342"/>
                  </a:cubicBezTo>
                  <a:cubicBezTo>
                    <a:pt x="618787" y="16859882"/>
                    <a:pt x="54376" y="15143474"/>
                    <a:pt x="0" y="13875230"/>
                  </a:cubicBezTo>
                  <a:cubicBezTo>
                    <a:pt x="-120504" y="13152428"/>
                    <a:pt x="-7987" y="12693392"/>
                    <a:pt x="0" y="11433204"/>
                  </a:cubicBezTo>
                  <a:cubicBezTo>
                    <a:pt x="-24757" y="10341401"/>
                    <a:pt x="66988" y="10226526"/>
                    <a:pt x="0" y="9546186"/>
                  </a:cubicBezTo>
                  <a:cubicBezTo>
                    <a:pt x="15209" y="8816917"/>
                    <a:pt x="-18786" y="8382285"/>
                    <a:pt x="0" y="7659162"/>
                  </a:cubicBezTo>
                  <a:cubicBezTo>
                    <a:pt x="108184" y="7039418"/>
                    <a:pt x="11690" y="6307498"/>
                    <a:pt x="0" y="5439139"/>
                  </a:cubicBezTo>
                  <a:cubicBezTo>
                    <a:pt x="-33741" y="4546457"/>
                    <a:pt x="85338" y="4049210"/>
                    <a:pt x="0" y="2775111"/>
                  </a:cubicBezTo>
                  <a:close/>
                </a:path>
                <a:path w="8725079" h="16650342" fill="none" stroke="0" extrusionOk="0">
                  <a:moveTo>
                    <a:pt x="0" y="2775111"/>
                  </a:moveTo>
                  <a:cubicBezTo>
                    <a:pt x="70168" y="1142229"/>
                    <a:pt x="358427" y="-180701"/>
                    <a:pt x="720260" y="0"/>
                  </a:cubicBezTo>
                  <a:cubicBezTo>
                    <a:pt x="938682" y="-74096"/>
                    <a:pt x="1094006" y="83497"/>
                    <a:pt x="1309647" y="0"/>
                  </a:cubicBezTo>
                  <a:cubicBezTo>
                    <a:pt x="1487986" y="-86722"/>
                    <a:pt x="1651101" y="77569"/>
                    <a:pt x="1753343" y="0"/>
                  </a:cubicBezTo>
                  <a:cubicBezTo>
                    <a:pt x="1875105" y="-96615"/>
                    <a:pt x="2364209" y="347060"/>
                    <a:pt x="2561267" y="0"/>
                  </a:cubicBezTo>
                  <a:cubicBezTo>
                    <a:pt x="2739956" y="-348357"/>
                    <a:pt x="2780722" y="172141"/>
                    <a:pt x="3077808" y="0"/>
                  </a:cubicBezTo>
                  <a:cubicBezTo>
                    <a:pt x="3308891" y="-226763"/>
                    <a:pt x="3353108" y="124852"/>
                    <a:pt x="3594349" y="0"/>
                  </a:cubicBezTo>
                  <a:cubicBezTo>
                    <a:pt x="3717438" y="-124392"/>
                    <a:pt x="3879648" y="253193"/>
                    <a:pt x="4256581" y="0"/>
                  </a:cubicBezTo>
                  <a:cubicBezTo>
                    <a:pt x="4532790" y="-213589"/>
                    <a:pt x="4668782" y="130738"/>
                    <a:pt x="5064506" y="0"/>
                  </a:cubicBezTo>
                  <a:cubicBezTo>
                    <a:pt x="5413495" y="-61274"/>
                    <a:pt x="5375974" y="220237"/>
                    <a:pt x="5508201" y="0"/>
                  </a:cubicBezTo>
                  <a:cubicBezTo>
                    <a:pt x="5594425" y="-177196"/>
                    <a:pt x="5849349" y="209290"/>
                    <a:pt x="6024743" y="0"/>
                  </a:cubicBezTo>
                  <a:cubicBezTo>
                    <a:pt x="6218393" y="-216524"/>
                    <a:pt x="6408510" y="213986"/>
                    <a:pt x="6614130" y="0"/>
                  </a:cubicBezTo>
                  <a:cubicBezTo>
                    <a:pt x="6800004" y="-207093"/>
                    <a:pt x="7006982" y="132852"/>
                    <a:pt x="7276362" y="0"/>
                  </a:cubicBezTo>
                  <a:cubicBezTo>
                    <a:pt x="7523410" y="-102155"/>
                    <a:pt x="7666017" y="-17969"/>
                    <a:pt x="8004818" y="0"/>
                  </a:cubicBezTo>
                  <a:cubicBezTo>
                    <a:pt x="8501334" y="-10008"/>
                    <a:pt x="8828996" y="1370483"/>
                    <a:pt x="8725079" y="2775111"/>
                  </a:cubicBezTo>
                  <a:cubicBezTo>
                    <a:pt x="8787422" y="3613943"/>
                    <a:pt x="8656440" y="4218743"/>
                    <a:pt x="8725079" y="4662130"/>
                  </a:cubicBezTo>
                  <a:cubicBezTo>
                    <a:pt x="8810431" y="5051679"/>
                    <a:pt x="8670271" y="5892884"/>
                    <a:pt x="8725079" y="6882157"/>
                  </a:cubicBezTo>
                  <a:cubicBezTo>
                    <a:pt x="8736644" y="7842880"/>
                    <a:pt x="8708918" y="8234478"/>
                    <a:pt x="8725079" y="8880177"/>
                  </a:cubicBezTo>
                  <a:cubicBezTo>
                    <a:pt x="8750719" y="9379727"/>
                    <a:pt x="8771742" y="10789261"/>
                    <a:pt x="8725079" y="11211202"/>
                  </a:cubicBezTo>
                  <a:cubicBezTo>
                    <a:pt x="8602958" y="11736603"/>
                    <a:pt x="8796632" y="12573302"/>
                    <a:pt x="8725079" y="13875230"/>
                  </a:cubicBezTo>
                  <a:cubicBezTo>
                    <a:pt x="8732145" y="15166460"/>
                    <a:pt x="8451202" y="16665952"/>
                    <a:pt x="8004818" y="16650342"/>
                  </a:cubicBezTo>
                  <a:cubicBezTo>
                    <a:pt x="7846648" y="16806251"/>
                    <a:pt x="7728573" y="16553498"/>
                    <a:pt x="7561122" y="16650342"/>
                  </a:cubicBezTo>
                  <a:cubicBezTo>
                    <a:pt x="7374834" y="16685275"/>
                    <a:pt x="7042616" y="16654554"/>
                    <a:pt x="6826044" y="16650342"/>
                  </a:cubicBezTo>
                  <a:cubicBezTo>
                    <a:pt x="6624517" y="16702360"/>
                    <a:pt x="6359618" y="16315268"/>
                    <a:pt x="6236657" y="16650342"/>
                  </a:cubicBezTo>
                  <a:cubicBezTo>
                    <a:pt x="6105305" y="16853783"/>
                    <a:pt x="5947340" y="16559028"/>
                    <a:pt x="5647270" y="16650342"/>
                  </a:cubicBezTo>
                  <a:cubicBezTo>
                    <a:pt x="5421008" y="16619114"/>
                    <a:pt x="5253081" y="16343643"/>
                    <a:pt x="5057883" y="16650342"/>
                  </a:cubicBezTo>
                  <a:cubicBezTo>
                    <a:pt x="4977404" y="16976954"/>
                    <a:pt x="4547703" y="16499702"/>
                    <a:pt x="4322805" y="16650342"/>
                  </a:cubicBezTo>
                  <a:cubicBezTo>
                    <a:pt x="4030349" y="16810450"/>
                    <a:pt x="3968264" y="16519216"/>
                    <a:pt x="3733418" y="16650342"/>
                  </a:cubicBezTo>
                  <a:cubicBezTo>
                    <a:pt x="3487850" y="16752195"/>
                    <a:pt x="3393409" y="16518820"/>
                    <a:pt x="3144032" y="16650342"/>
                  </a:cubicBezTo>
                  <a:cubicBezTo>
                    <a:pt x="2975213" y="16818623"/>
                    <a:pt x="2481276" y="16540485"/>
                    <a:pt x="2336107" y="16650342"/>
                  </a:cubicBezTo>
                  <a:cubicBezTo>
                    <a:pt x="2186409" y="16703560"/>
                    <a:pt x="2013169" y="16459869"/>
                    <a:pt x="1746720" y="16650342"/>
                  </a:cubicBezTo>
                  <a:cubicBezTo>
                    <a:pt x="1424664" y="16803687"/>
                    <a:pt x="1109356" y="16602267"/>
                    <a:pt x="720260" y="16650342"/>
                  </a:cubicBezTo>
                  <a:cubicBezTo>
                    <a:pt x="114792" y="16611838"/>
                    <a:pt x="-114344" y="15036088"/>
                    <a:pt x="0" y="13875230"/>
                  </a:cubicBezTo>
                  <a:cubicBezTo>
                    <a:pt x="44801" y="13235476"/>
                    <a:pt x="193809" y="12550418"/>
                    <a:pt x="0" y="11766209"/>
                  </a:cubicBezTo>
                  <a:cubicBezTo>
                    <a:pt x="-91925" y="10978241"/>
                    <a:pt x="-107618" y="10410663"/>
                    <a:pt x="0" y="9324183"/>
                  </a:cubicBezTo>
                  <a:cubicBezTo>
                    <a:pt x="-18802" y="8229433"/>
                    <a:pt x="21631" y="7584613"/>
                    <a:pt x="0" y="7215157"/>
                  </a:cubicBezTo>
                  <a:cubicBezTo>
                    <a:pt x="-87159" y="6735886"/>
                    <a:pt x="-46131" y="5639760"/>
                    <a:pt x="0" y="4773131"/>
                  </a:cubicBezTo>
                  <a:cubicBezTo>
                    <a:pt x="-69757" y="3903409"/>
                    <a:pt x="74683" y="3594806"/>
                    <a:pt x="0" y="2775111"/>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7412323"/>
                        <a:gd name="connsiteY0" fmla="*/ 611892 h 3671280"/>
                        <a:gd name="connsiteX1" fmla="*/ 611892 w 7412323"/>
                        <a:gd name="connsiteY1" fmla="*/ 0 h 3671280"/>
                        <a:gd name="connsiteX2" fmla="*/ 1112601 w 7412323"/>
                        <a:gd name="connsiteY2" fmla="*/ 0 h 3671280"/>
                        <a:gd name="connsiteX3" fmla="*/ 1489539 w 7412323"/>
                        <a:gd name="connsiteY3" fmla="*/ 0 h 3671280"/>
                        <a:gd name="connsiteX4" fmla="*/ 2175905 w 7412323"/>
                        <a:gd name="connsiteY4" fmla="*/ 0 h 3671280"/>
                        <a:gd name="connsiteX5" fmla="*/ 2614728 w 7412323"/>
                        <a:gd name="connsiteY5" fmla="*/ 0 h 3671280"/>
                        <a:gd name="connsiteX6" fmla="*/ 3053552 w 7412323"/>
                        <a:gd name="connsiteY6" fmla="*/ 0 h 3671280"/>
                        <a:gd name="connsiteX7" fmla="*/ 3616146 w 7412323"/>
                        <a:gd name="connsiteY7" fmla="*/ 0 h 3671280"/>
                        <a:gd name="connsiteX8" fmla="*/ 4302512 w 7412323"/>
                        <a:gd name="connsiteY8" fmla="*/ 0 h 3671280"/>
                        <a:gd name="connsiteX9" fmla="*/ 4679450 w 7412323"/>
                        <a:gd name="connsiteY9" fmla="*/ 0 h 3671280"/>
                        <a:gd name="connsiteX10" fmla="*/ 5118274 w 7412323"/>
                        <a:gd name="connsiteY10" fmla="*/ 0 h 3671280"/>
                        <a:gd name="connsiteX11" fmla="*/ 5618983 w 7412323"/>
                        <a:gd name="connsiteY11" fmla="*/ 0 h 3671280"/>
                        <a:gd name="connsiteX12" fmla="*/ 6181577 w 7412323"/>
                        <a:gd name="connsiteY12" fmla="*/ 0 h 3671280"/>
                        <a:gd name="connsiteX13" fmla="*/ 6800431 w 7412323"/>
                        <a:gd name="connsiteY13" fmla="*/ 0 h 3671280"/>
                        <a:gd name="connsiteX14" fmla="*/ 7412323 w 7412323"/>
                        <a:gd name="connsiteY14" fmla="*/ 611892 h 3671280"/>
                        <a:gd name="connsiteX15" fmla="*/ 7412323 w 7412323"/>
                        <a:gd name="connsiteY15" fmla="*/ 1027966 h 3671280"/>
                        <a:gd name="connsiteX16" fmla="*/ 7412323 w 7412323"/>
                        <a:gd name="connsiteY16" fmla="*/ 1517466 h 3671280"/>
                        <a:gd name="connsiteX17" fmla="*/ 7412323 w 7412323"/>
                        <a:gd name="connsiteY17" fmla="*/ 1958015 h 3671280"/>
                        <a:gd name="connsiteX18" fmla="*/ 7412323 w 7412323"/>
                        <a:gd name="connsiteY18" fmla="*/ 2471989 h 3671280"/>
                        <a:gd name="connsiteX19" fmla="*/ 7412323 w 7412323"/>
                        <a:gd name="connsiteY19" fmla="*/ 3059388 h 3671280"/>
                        <a:gd name="connsiteX20" fmla="*/ 6800431 w 7412323"/>
                        <a:gd name="connsiteY20" fmla="*/ 3671280 h 3671280"/>
                        <a:gd name="connsiteX21" fmla="*/ 6423493 w 7412323"/>
                        <a:gd name="connsiteY21" fmla="*/ 3671280 h 3671280"/>
                        <a:gd name="connsiteX22" fmla="*/ 5799013 w 7412323"/>
                        <a:gd name="connsiteY22" fmla="*/ 3671280 h 3671280"/>
                        <a:gd name="connsiteX23" fmla="*/ 5298304 w 7412323"/>
                        <a:gd name="connsiteY23" fmla="*/ 3671280 h 3671280"/>
                        <a:gd name="connsiteX24" fmla="*/ 4797595 w 7412323"/>
                        <a:gd name="connsiteY24" fmla="*/ 3671280 h 3671280"/>
                        <a:gd name="connsiteX25" fmla="*/ 4296886 w 7412323"/>
                        <a:gd name="connsiteY25" fmla="*/ 3671280 h 3671280"/>
                        <a:gd name="connsiteX26" fmla="*/ 3672406 w 7412323"/>
                        <a:gd name="connsiteY26" fmla="*/ 3671280 h 3671280"/>
                        <a:gd name="connsiteX27" fmla="*/ 3171697 w 7412323"/>
                        <a:gd name="connsiteY27" fmla="*/ 3671280 h 3671280"/>
                        <a:gd name="connsiteX28" fmla="*/ 2670988 w 7412323"/>
                        <a:gd name="connsiteY28" fmla="*/ 3671280 h 3671280"/>
                        <a:gd name="connsiteX29" fmla="*/ 1984622 w 7412323"/>
                        <a:gd name="connsiteY29" fmla="*/ 3671280 h 3671280"/>
                        <a:gd name="connsiteX30" fmla="*/ 1483913 w 7412323"/>
                        <a:gd name="connsiteY30" fmla="*/ 3671280 h 3671280"/>
                        <a:gd name="connsiteX31" fmla="*/ 611892 w 7412323"/>
                        <a:gd name="connsiteY31" fmla="*/ 3671280 h 3671280"/>
                        <a:gd name="connsiteX32" fmla="*/ 0 w 7412323"/>
                        <a:gd name="connsiteY32" fmla="*/ 3059388 h 3671280"/>
                        <a:gd name="connsiteX33" fmla="*/ 0 w 7412323"/>
                        <a:gd name="connsiteY33" fmla="*/ 2594364 h 3671280"/>
                        <a:gd name="connsiteX34" fmla="*/ 0 w 7412323"/>
                        <a:gd name="connsiteY34" fmla="*/ 2055915 h 3671280"/>
                        <a:gd name="connsiteX35" fmla="*/ 0 w 7412323"/>
                        <a:gd name="connsiteY35" fmla="*/ 1590890 h 3671280"/>
                        <a:gd name="connsiteX36" fmla="*/ 0 w 7412323"/>
                        <a:gd name="connsiteY36" fmla="*/ 1052441 h 3671280"/>
                        <a:gd name="connsiteX37" fmla="*/ 0 w 7412323"/>
                        <a:gd name="connsiteY37" fmla="*/ 611892 h 367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12323" h="3671280" fill="none" extrusionOk="0">
                          <a:moveTo>
                            <a:pt x="0" y="611892"/>
                          </a:moveTo>
                          <a:cubicBezTo>
                            <a:pt x="-37643" y="244973"/>
                            <a:pt x="259479" y="-64188"/>
                            <a:pt x="611892" y="0"/>
                          </a:cubicBezTo>
                          <a:cubicBezTo>
                            <a:pt x="752472" y="-24179"/>
                            <a:pt x="940452" y="15038"/>
                            <a:pt x="1112601" y="0"/>
                          </a:cubicBezTo>
                          <a:cubicBezTo>
                            <a:pt x="1284750" y="-15038"/>
                            <a:pt x="1400896" y="18037"/>
                            <a:pt x="1489539" y="0"/>
                          </a:cubicBezTo>
                          <a:cubicBezTo>
                            <a:pt x="1578182" y="-18037"/>
                            <a:pt x="1989635" y="80051"/>
                            <a:pt x="2175905" y="0"/>
                          </a:cubicBezTo>
                          <a:cubicBezTo>
                            <a:pt x="2362175" y="-80051"/>
                            <a:pt x="2408861" y="39932"/>
                            <a:pt x="2614728" y="0"/>
                          </a:cubicBezTo>
                          <a:cubicBezTo>
                            <a:pt x="2820595" y="-39932"/>
                            <a:pt x="2877286" y="23669"/>
                            <a:pt x="3053552" y="0"/>
                          </a:cubicBezTo>
                          <a:cubicBezTo>
                            <a:pt x="3229818" y="-23669"/>
                            <a:pt x="3363679" y="63794"/>
                            <a:pt x="3616146" y="0"/>
                          </a:cubicBezTo>
                          <a:cubicBezTo>
                            <a:pt x="3868613" y="-63794"/>
                            <a:pt x="4007645" y="24849"/>
                            <a:pt x="4302512" y="0"/>
                          </a:cubicBezTo>
                          <a:cubicBezTo>
                            <a:pt x="4597379" y="-24849"/>
                            <a:pt x="4547409" y="39976"/>
                            <a:pt x="4679450" y="0"/>
                          </a:cubicBezTo>
                          <a:cubicBezTo>
                            <a:pt x="4811491" y="-39976"/>
                            <a:pt x="4945017" y="32120"/>
                            <a:pt x="5118274" y="0"/>
                          </a:cubicBezTo>
                          <a:cubicBezTo>
                            <a:pt x="5291531" y="-32120"/>
                            <a:pt x="5490891" y="50840"/>
                            <a:pt x="5618983" y="0"/>
                          </a:cubicBezTo>
                          <a:cubicBezTo>
                            <a:pt x="5747075" y="-50840"/>
                            <a:pt x="5975358" y="17705"/>
                            <a:pt x="6181577" y="0"/>
                          </a:cubicBezTo>
                          <a:cubicBezTo>
                            <a:pt x="6387796" y="-17705"/>
                            <a:pt x="6550116" y="6952"/>
                            <a:pt x="6800431" y="0"/>
                          </a:cubicBezTo>
                          <a:cubicBezTo>
                            <a:pt x="7055005" y="-17695"/>
                            <a:pt x="7486444" y="255873"/>
                            <a:pt x="7412323" y="611892"/>
                          </a:cubicBezTo>
                          <a:cubicBezTo>
                            <a:pt x="7455077" y="797148"/>
                            <a:pt x="7365612" y="929607"/>
                            <a:pt x="7412323" y="1027966"/>
                          </a:cubicBezTo>
                          <a:cubicBezTo>
                            <a:pt x="7459034" y="1126325"/>
                            <a:pt x="7388324" y="1314444"/>
                            <a:pt x="7412323" y="1517466"/>
                          </a:cubicBezTo>
                          <a:cubicBezTo>
                            <a:pt x="7436322" y="1720488"/>
                            <a:pt x="7400221" y="1819904"/>
                            <a:pt x="7412323" y="1958015"/>
                          </a:cubicBezTo>
                          <a:cubicBezTo>
                            <a:pt x="7424425" y="2096126"/>
                            <a:pt x="7396348" y="2359276"/>
                            <a:pt x="7412323" y="2471989"/>
                          </a:cubicBezTo>
                          <a:cubicBezTo>
                            <a:pt x="7428298" y="2584702"/>
                            <a:pt x="7385615" y="2767420"/>
                            <a:pt x="7412323" y="3059388"/>
                          </a:cubicBezTo>
                          <a:cubicBezTo>
                            <a:pt x="7395989" y="3344793"/>
                            <a:pt x="7108985" y="3670836"/>
                            <a:pt x="6800431" y="3671280"/>
                          </a:cubicBezTo>
                          <a:cubicBezTo>
                            <a:pt x="6659633" y="3711576"/>
                            <a:pt x="6585761" y="3652803"/>
                            <a:pt x="6423493" y="3671280"/>
                          </a:cubicBezTo>
                          <a:cubicBezTo>
                            <a:pt x="6261225" y="3689757"/>
                            <a:pt x="5984123" y="3670204"/>
                            <a:pt x="5799013" y="3671280"/>
                          </a:cubicBezTo>
                          <a:cubicBezTo>
                            <a:pt x="5613903" y="3672356"/>
                            <a:pt x="5414021" y="3611496"/>
                            <a:pt x="5298304" y="3671280"/>
                          </a:cubicBezTo>
                          <a:cubicBezTo>
                            <a:pt x="5182587" y="3731064"/>
                            <a:pt x="5047865" y="3670244"/>
                            <a:pt x="4797595" y="3671280"/>
                          </a:cubicBezTo>
                          <a:cubicBezTo>
                            <a:pt x="4547325" y="3672316"/>
                            <a:pt x="4413509" y="3614572"/>
                            <a:pt x="4296886" y="3671280"/>
                          </a:cubicBezTo>
                          <a:cubicBezTo>
                            <a:pt x="4180263" y="3727988"/>
                            <a:pt x="3931212" y="3625967"/>
                            <a:pt x="3672406" y="3671280"/>
                          </a:cubicBezTo>
                          <a:cubicBezTo>
                            <a:pt x="3413600" y="3716593"/>
                            <a:pt x="3361279" y="3654994"/>
                            <a:pt x="3171697" y="3671280"/>
                          </a:cubicBezTo>
                          <a:cubicBezTo>
                            <a:pt x="2982115" y="3687566"/>
                            <a:pt x="2844048" y="3635433"/>
                            <a:pt x="2670988" y="3671280"/>
                          </a:cubicBezTo>
                          <a:cubicBezTo>
                            <a:pt x="2497928" y="3707127"/>
                            <a:pt x="2131933" y="3655162"/>
                            <a:pt x="1984622" y="3671280"/>
                          </a:cubicBezTo>
                          <a:cubicBezTo>
                            <a:pt x="1837311" y="3687398"/>
                            <a:pt x="1730090" y="3631989"/>
                            <a:pt x="1483913" y="3671280"/>
                          </a:cubicBezTo>
                          <a:cubicBezTo>
                            <a:pt x="1237736" y="3710571"/>
                            <a:pt x="950605" y="3670072"/>
                            <a:pt x="611892" y="3671280"/>
                          </a:cubicBezTo>
                          <a:cubicBezTo>
                            <a:pt x="227504" y="3649903"/>
                            <a:pt x="-10001" y="3388659"/>
                            <a:pt x="0" y="3059388"/>
                          </a:cubicBezTo>
                          <a:cubicBezTo>
                            <a:pt x="-48217" y="2917115"/>
                            <a:pt x="44247" y="2761801"/>
                            <a:pt x="0" y="2594364"/>
                          </a:cubicBezTo>
                          <a:cubicBezTo>
                            <a:pt x="-44247" y="2426927"/>
                            <a:pt x="61785" y="2288904"/>
                            <a:pt x="0" y="2055915"/>
                          </a:cubicBezTo>
                          <a:cubicBezTo>
                            <a:pt x="-61785" y="1822926"/>
                            <a:pt x="46975" y="1690304"/>
                            <a:pt x="0" y="1590890"/>
                          </a:cubicBezTo>
                          <a:cubicBezTo>
                            <a:pt x="-46975" y="1491477"/>
                            <a:pt x="19690" y="1220234"/>
                            <a:pt x="0" y="1052441"/>
                          </a:cubicBezTo>
                          <a:cubicBezTo>
                            <a:pt x="-19690" y="884648"/>
                            <a:pt x="4895" y="768707"/>
                            <a:pt x="0" y="611892"/>
                          </a:cubicBezTo>
                          <a:close/>
                        </a:path>
                        <a:path w="7412323" h="3671280" stroke="0" extrusionOk="0">
                          <a:moveTo>
                            <a:pt x="0" y="611892"/>
                          </a:moveTo>
                          <a:cubicBezTo>
                            <a:pt x="52444" y="288248"/>
                            <a:pt x="287147" y="27490"/>
                            <a:pt x="611892" y="0"/>
                          </a:cubicBezTo>
                          <a:cubicBezTo>
                            <a:pt x="954870" y="-47730"/>
                            <a:pt x="1140037" y="812"/>
                            <a:pt x="1298257" y="0"/>
                          </a:cubicBezTo>
                          <a:cubicBezTo>
                            <a:pt x="1456477" y="-812"/>
                            <a:pt x="1570869" y="31271"/>
                            <a:pt x="1675196" y="0"/>
                          </a:cubicBezTo>
                          <a:cubicBezTo>
                            <a:pt x="1779523" y="-31271"/>
                            <a:pt x="2039858" y="64164"/>
                            <a:pt x="2299675" y="0"/>
                          </a:cubicBezTo>
                          <a:cubicBezTo>
                            <a:pt x="2559492" y="-64164"/>
                            <a:pt x="2614598" y="23089"/>
                            <a:pt x="2738499" y="0"/>
                          </a:cubicBezTo>
                          <a:cubicBezTo>
                            <a:pt x="2862400" y="-23089"/>
                            <a:pt x="3240976" y="58210"/>
                            <a:pt x="3424864" y="0"/>
                          </a:cubicBezTo>
                          <a:cubicBezTo>
                            <a:pt x="3608753" y="-58210"/>
                            <a:pt x="3898537" y="61709"/>
                            <a:pt x="4111230" y="0"/>
                          </a:cubicBezTo>
                          <a:cubicBezTo>
                            <a:pt x="4323923" y="-61709"/>
                            <a:pt x="4380750" y="22012"/>
                            <a:pt x="4550053" y="0"/>
                          </a:cubicBezTo>
                          <a:cubicBezTo>
                            <a:pt x="4719356" y="-22012"/>
                            <a:pt x="4982714" y="60321"/>
                            <a:pt x="5112648" y="0"/>
                          </a:cubicBezTo>
                          <a:cubicBezTo>
                            <a:pt x="5242583" y="-60321"/>
                            <a:pt x="5506971" y="73458"/>
                            <a:pt x="5799013" y="0"/>
                          </a:cubicBezTo>
                          <a:cubicBezTo>
                            <a:pt x="6091056" y="-73458"/>
                            <a:pt x="6019379" y="12702"/>
                            <a:pt x="6237837" y="0"/>
                          </a:cubicBezTo>
                          <a:cubicBezTo>
                            <a:pt x="6456295" y="-12702"/>
                            <a:pt x="6645031" y="58651"/>
                            <a:pt x="6800431" y="0"/>
                          </a:cubicBezTo>
                          <a:cubicBezTo>
                            <a:pt x="7105349" y="67411"/>
                            <a:pt x="7361037" y="194707"/>
                            <a:pt x="7412323" y="611892"/>
                          </a:cubicBezTo>
                          <a:cubicBezTo>
                            <a:pt x="7446265" y="791678"/>
                            <a:pt x="7368770" y="870480"/>
                            <a:pt x="7412323" y="1052441"/>
                          </a:cubicBezTo>
                          <a:cubicBezTo>
                            <a:pt x="7455876" y="1234402"/>
                            <a:pt x="7404824" y="1398661"/>
                            <a:pt x="7412323" y="1541940"/>
                          </a:cubicBezTo>
                          <a:cubicBezTo>
                            <a:pt x="7419822" y="1685219"/>
                            <a:pt x="7381710" y="1810333"/>
                            <a:pt x="7412323" y="2031440"/>
                          </a:cubicBezTo>
                          <a:cubicBezTo>
                            <a:pt x="7442936" y="2252547"/>
                            <a:pt x="7404226" y="2429384"/>
                            <a:pt x="7412323" y="2545414"/>
                          </a:cubicBezTo>
                          <a:cubicBezTo>
                            <a:pt x="7420420" y="2661444"/>
                            <a:pt x="7387818" y="2852675"/>
                            <a:pt x="7412323" y="3059388"/>
                          </a:cubicBezTo>
                          <a:cubicBezTo>
                            <a:pt x="7455722" y="3316531"/>
                            <a:pt x="7134453" y="3661175"/>
                            <a:pt x="6800431" y="3671280"/>
                          </a:cubicBezTo>
                          <a:cubicBezTo>
                            <a:pt x="6651306" y="3685091"/>
                            <a:pt x="6573511" y="3655344"/>
                            <a:pt x="6423493" y="3671280"/>
                          </a:cubicBezTo>
                          <a:cubicBezTo>
                            <a:pt x="6273475" y="3687216"/>
                            <a:pt x="6102327" y="3655204"/>
                            <a:pt x="5860898" y="3671280"/>
                          </a:cubicBezTo>
                          <a:cubicBezTo>
                            <a:pt x="5619470" y="3687356"/>
                            <a:pt x="5574503" y="3631327"/>
                            <a:pt x="5483960" y="3671280"/>
                          </a:cubicBezTo>
                          <a:cubicBezTo>
                            <a:pt x="5393417" y="3711233"/>
                            <a:pt x="5216584" y="3616227"/>
                            <a:pt x="4983251" y="3671280"/>
                          </a:cubicBezTo>
                          <a:cubicBezTo>
                            <a:pt x="4749918" y="3726333"/>
                            <a:pt x="4550537" y="3595604"/>
                            <a:pt x="4296886" y="3671280"/>
                          </a:cubicBezTo>
                          <a:cubicBezTo>
                            <a:pt x="4043235" y="3746956"/>
                            <a:pt x="3915381" y="3606678"/>
                            <a:pt x="3610520" y="3671280"/>
                          </a:cubicBezTo>
                          <a:cubicBezTo>
                            <a:pt x="3305659" y="3735882"/>
                            <a:pt x="3193201" y="3632265"/>
                            <a:pt x="2986041" y="3671280"/>
                          </a:cubicBezTo>
                          <a:cubicBezTo>
                            <a:pt x="2778881" y="3710295"/>
                            <a:pt x="2487163" y="3633725"/>
                            <a:pt x="2361561" y="3671280"/>
                          </a:cubicBezTo>
                          <a:cubicBezTo>
                            <a:pt x="2235959" y="3708835"/>
                            <a:pt x="1943846" y="3668379"/>
                            <a:pt x="1675196" y="3671280"/>
                          </a:cubicBezTo>
                          <a:cubicBezTo>
                            <a:pt x="1406547" y="3674181"/>
                            <a:pt x="1333363" y="3635655"/>
                            <a:pt x="1112601" y="3671280"/>
                          </a:cubicBezTo>
                          <a:cubicBezTo>
                            <a:pt x="891840" y="3706905"/>
                            <a:pt x="715123" y="3616552"/>
                            <a:pt x="611892" y="3671280"/>
                          </a:cubicBezTo>
                          <a:cubicBezTo>
                            <a:pt x="228043" y="3706666"/>
                            <a:pt x="57077" y="3345067"/>
                            <a:pt x="0" y="3059388"/>
                          </a:cubicBezTo>
                          <a:cubicBezTo>
                            <a:pt x="-21309" y="2904693"/>
                            <a:pt x="7402" y="2755314"/>
                            <a:pt x="0" y="2520939"/>
                          </a:cubicBezTo>
                          <a:cubicBezTo>
                            <a:pt x="-7402" y="2286564"/>
                            <a:pt x="28802" y="2250503"/>
                            <a:pt x="0" y="2104865"/>
                          </a:cubicBezTo>
                          <a:cubicBezTo>
                            <a:pt x="-28802" y="1959227"/>
                            <a:pt x="20593" y="1846367"/>
                            <a:pt x="0" y="1688790"/>
                          </a:cubicBezTo>
                          <a:cubicBezTo>
                            <a:pt x="-20593" y="1531213"/>
                            <a:pt x="16160" y="1393922"/>
                            <a:pt x="0" y="1199291"/>
                          </a:cubicBezTo>
                          <a:cubicBezTo>
                            <a:pt x="-16160" y="1004660"/>
                            <a:pt x="11542" y="894537"/>
                            <a:pt x="0" y="61189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ln w="57150">
                  <a:solidFill>
                    <a:prstClr val="black"/>
                  </a:solidFill>
                </a:ln>
                <a:solidFill>
                  <a:prstClr val="white"/>
                </a:solidFill>
                <a:latin typeface="Calibri" panose="020F0502020204030204"/>
              </a:endParaRPr>
            </a:p>
          </p:txBody>
        </p:sp>
        <p:sp>
          <p:nvSpPr>
            <p:cNvPr id="15" name="TextBox 14">
              <a:extLst>
                <a:ext uri="{FF2B5EF4-FFF2-40B4-BE49-F238E27FC236}">
                  <a16:creationId xmlns:a16="http://schemas.microsoft.com/office/drawing/2014/main" id="{7F034F49-5014-A2D0-7132-6EF8ED6B0543}"/>
                </a:ext>
              </a:extLst>
            </p:cNvPr>
            <p:cNvSpPr txBox="1"/>
            <p:nvPr/>
          </p:nvSpPr>
          <p:spPr>
            <a:xfrm>
              <a:off x="598677" y="4654843"/>
              <a:ext cx="8427463" cy="21635798"/>
            </a:xfrm>
            <a:prstGeom prst="rect">
              <a:avLst/>
            </a:prstGeom>
            <a:noFill/>
          </p:spPr>
          <p:txBody>
            <a:bodyPr wrap="square" rtlCol="0">
              <a:spAutoFit/>
            </a:bodyPr>
            <a:lstStyle/>
            <a:p>
              <a:pPr defTabSz="1219170" eaLnBrk="1" fontAlgn="auto" hangingPunct="1">
                <a:spcBef>
                  <a:spcPts val="0"/>
                </a:spcBef>
                <a:spcAft>
                  <a:spcPts val="0"/>
                </a:spcAft>
              </a:pPr>
              <a:r>
                <a:rPr lang="en-US" sz="4800" b="1" dirty="0" err="1">
                  <a:solidFill>
                    <a:srgbClr val="002060"/>
                  </a:solidFill>
                  <a:latin typeface="Cambria" panose="02040503050406030204" pitchFamily="18" charset="0"/>
                  <a:ea typeface="Cambria" panose="02040503050406030204" pitchFamily="18" charset="0"/>
                </a:rPr>
                <a:t>Sửa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đồ</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dùng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bị</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hỏng</a:t>
              </a:r>
              <a:endParaRPr lang="en-US" sz="4800" b="1" dirty="0">
                <a:solidFill>
                  <a:srgbClr val="002060"/>
                </a:solidFill>
                <a:latin typeface="Cambria" panose="02040503050406030204" pitchFamily="18" charset="0"/>
                <a:ea typeface="Cambria" panose="02040503050406030204" pitchFamily="18" charset="0"/>
              </a:endParaRPr>
            </a:p>
            <a:p>
              <a:pPr marL="761981" indent="-761981" defTabSz="1219170" eaLnBrk="1" fontAlgn="auto" hangingPunct="1">
                <a:spcBef>
                  <a:spcPts val="0"/>
                </a:spcBef>
                <a:spcAft>
                  <a:spcPts val="0"/>
                </a:spcAft>
                <a:buFontTx/>
                <a:buChar char="-"/>
              </a:pPr>
              <a:r>
                <a:rPr lang="en-US" sz="4800" b="1" dirty="0" err="1">
                  <a:solidFill>
                    <a:srgbClr val="0070C0"/>
                  </a:solidFill>
                  <a:latin typeface="Cambria" panose="02040503050406030204" pitchFamily="18" charset="0"/>
                  <a:ea typeface="Cambria" panose="02040503050406030204" pitchFamily="18" charset="0"/>
                </a:rPr>
                <a:t>Dán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lại</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trang</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sách</a:t>
              </a:r>
              <a:endParaRPr lang="en-US" sz="4800" b="1" dirty="0">
                <a:solidFill>
                  <a:srgbClr val="0070C0"/>
                </a:solidFill>
                <a:latin typeface="Cambria" panose="02040503050406030204" pitchFamily="18" charset="0"/>
                <a:ea typeface="Cambria" panose="02040503050406030204" pitchFamily="18" charset="0"/>
              </a:endParaRPr>
            </a:p>
            <a:p>
              <a:pPr marL="761981" indent="-761981" defTabSz="1219170" eaLnBrk="1" fontAlgn="auto" hangingPunct="1">
                <a:spcBef>
                  <a:spcPts val="0"/>
                </a:spcBef>
                <a:spcAft>
                  <a:spcPts val="0"/>
                </a:spcAft>
                <a:buFontTx/>
                <a:buChar char="-"/>
              </a:pPr>
              <a:r>
                <a:rPr lang="en-US" sz="4800" b="1" dirty="0" err="1">
                  <a:solidFill>
                    <a:srgbClr val="0070C0"/>
                  </a:solidFill>
                  <a:latin typeface="Cambria" panose="02040503050406030204" pitchFamily="18" charset="0"/>
                  <a:ea typeface="Cambria" panose="02040503050406030204" pitchFamily="18" charset="0"/>
                </a:rPr>
                <a:t>Bọc</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lại</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sách</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vở</a:t>
              </a:r>
              <a:r>
                <a:rPr lang="en-US" sz="4800" b="1" dirty="0">
                  <a:solidFill>
                    <a:srgbClr val="0070C0"/>
                  </a:solidFill>
                  <a:latin typeface="Cambria" panose="02040503050406030204" pitchFamily="18" charset="0"/>
                  <a:ea typeface="Cambria" panose="02040503050406030204" pitchFamily="18" charset="0"/>
                </a:rPr>
                <a:t>.</a:t>
              </a:r>
            </a:p>
            <a:p>
              <a:pPr marL="761981" indent="-761981" defTabSz="1219170" eaLnBrk="1" fontAlgn="auto" hangingPunct="1">
                <a:spcBef>
                  <a:spcPts val="0"/>
                </a:spcBef>
                <a:spcAft>
                  <a:spcPts val="0"/>
                </a:spcAft>
                <a:buFontTx/>
                <a:buChar char="-"/>
              </a:pPr>
              <a:r>
                <a:rPr lang="en-US" sz="4800" b="1" dirty="0">
                  <a:solidFill>
                    <a:srgbClr val="0070C0"/>
                  </a:solidFill>
                  <a:latin typeface="Cambria" panose="02040503050406030204" pitchFamily="18" charset="0"/>
                  <a:ea typeface="Cambria" panose="02040503050406030204" pitchFamily="18" charset="0"/>
                </a:rPr>
                <a:t>….</a:t>
              </a:r>
            </a:p>
            <a:p>
              <a:pPr defTabSz="1219170" eaLnBrk="1" fontAlgn="auto" hangingPunct="1">
                <a:spcBef>
                  <a:spcPts val="0"/>
                </a:spcBef>
                <a:spcAft>
                  <a:spcPts val="0"/>
                </a:spcAft>
              </a:pPr>
              <a:endParaRPr lang="en-US" sz="4800" b="1" dirty="0">
                <a:solidFill>
                  <a:srgbClr val="0070C0"/>
                </a:solidFill>
                <a:latin typeface="Cambria" panose="02040503050406030204" pitchFamily="18" charset="0"/>
                <a:ea typeface="Cambria" panose="02040503050406030204" pitchFamily="18" charset="0"/>
              </a:endParaRPr>
            </a:p>
            <a:p>
              <a:pPr algn="just" defTabSz="1219170" eaLnBrk="1" fontAlgn="auto" hangingPunct="1">
                <a:spcBef>
                  <a:spcPts val="0"/>
                </a:spcBef>
                <a:spcAft>
                  <a:spcPts val="0"/>
                </a:spcAft>
              </a:pPr>
              <a:endParaRPr lang="en-US" sz="6400" dirty="0">
                <a:solidFill>
                  <a:prstClr val="black"/>
                </a:solidFill>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39327FE0-A1B7-F5D5-BD17-2AEA8B0258F8}"/>
              </a:ext>
            </a:extLst>
          </p:cNvPr>
          <p:cNvPicPr>
            <a:picLocks noChangeAspect="1"/>
          </p:cNvPicPr>
          <p:nvPr/>
        </p:nvPicPr>
        <p:blipFill>
          <a:blip r:embed="rId3"/>
          <a:stretch>
            <a:fillRect/>
          </a:stretch>
        </p:blipFill>
        <p:spPr>
          <a:xfrm>
            <a:off x="7681119" y="3938626"/>
            <a:ext cx="8585944" cy="4968671"/>
          </a:xfrm>
          <a:prstGeom prst="rect">
            <a:avLst/>
          </a:prstGeom>
          <a:ln>
            <a:noFill/>
          </a:ln>
          <a:effectLst>
            <a:softEdge rad="112500"/>
          </a:effectLst>
        </p:spPr>
      </p:pic>
    </p:spTree>
    <p:extLst>
      <p:ext uri="{BB962C8B-B14F-4D97-AF65-F5344CB8AC3E}">
        <p14:creationId xmlns:p14="http://schemas.microsoft.com/office/powerpoint/2010/main" val="250722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6" name="Google Shape;1326;p38"/>
          <p:cNvSpPr/>
          <p:nvPr/>
        </p:nvSpPr>
        <p:spPr>
          <a:xfrm>
            <a:off x="1791420" y="629870"/>
            <a:ext cx="2506964"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defTabSz="1625367" eaLnBrk="1" fontAlgn="auto" hangingPunct="1">
              <a:spcBef>
                <a:spcPts val="0"/>
              </a:spcBef>
              <a:spcAft>
                <a:spcPts val="0"/>
              </a:spcAft>
              <a:buClr>
                <a:srgbClr val="000000"/>
              </a:buClr>
              <a:defRPr/>
            </a:pPr>
            <a:endParaRPr sz="2533" kern="0">
              <a:solidFill>
                <a:srgbClr val="000000"/>
              </a:solidFill>
              <a:latin typeface="Arial"/>
              <a:cs typeface="Arial"/>
              <a:sym typeface="Arial"/>
            </a:endParaRPr>
          </a:p>
        </p:txBody>
      </p:sp>
      <p:sp>
        <p:nvSpPr>
          <p:cNvPr id="1327" name="Google Shape;1327;p38"/>
          <p:cNvSpPr/>
          <p:nvPr/>
        </p:nvSpPr>
        <p:spPr>
          <a:xfrm>
            <a:off x="13195653" y="4757166"/>
            <a:ext cx="1458769" cy="4616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62517" tIns="162517" rIns="162517" bIns="162517" anchor="ctr" anchorCtr="0">
            <a:noAutofit/>
          </a:bodyPr>
          <a:lstStyle/>
          <a:p>
            <a:pPr defTabSz="1625367" eaLnBrk="1" fontAlgn="auto" hangingPunct="1">
              <a:spcBef>
                <a:spcPts val="0"/>
              </a:spcBef>
              <a:spcAft>
                <a:spcPts val="0"/>
              </a:spcAft>
              <a:buClr>
                <a:srgbClr val="000000"/>
              </a:buClr>
              <a:defRPr/>
            </a:pPr>
            <a:endParaRPr sz="2533" kern="0">
              <a:solidFill>
                <a:srgbClr val="000000"/>
              </a:solidFill>
              <a:latin typeface="Arial"/>
              <a:cs typeface="Arial"/>
              <a:sym typeface="Arial"/>
            </a:endParaRPr>
          </a:p>
        </p:txBody>
      </p:sp>
      <p:sp>
        <p:nvSpPr>
          <p:cNvPr id="1328" name="Google Shape;1328;p38"/>
          <p:cNvSpPr/>
          <p:nvPr/>
        </p:nvSpPr>
        <p:spPr>
          <a:xfrm>
            <a:off x="15680486" y="5023115"/>
            <a:ext cx="2506964" cy="102018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62517" tIns="162517" rIns="162517" bIns="162517" anchor="ctr" anchorCtr="0">
            <a:noAutofit/>
          </a:bodyPr>
          <a:lstStyle/>
          <a:p>
            <a:pPr defTabSz="1625367" eaLnBrk="1" fontAlgn="auto" hangingPunct="1">
              <a:spcBef>
                <a:spcPts val="0"/>
              </a:spcBef>
              <a:spcAft>
                <a:spcPts val="0"/>
              </a:spcAft>
              <a:buClr>
                <a:srgbClr val="000000"/>
              </a:buClr>
              <a:defRPr/>
            </a:pPr>
            <a:endParaRPr sz="2533" kern="0">
              <a:solidFill>
                <a:srgbClr val="000000"/>
              </a:solidFill>
              <a:latin typeface="Arial"/>
              <a:cs typeface="Arial"/>
              <a:sym typeface="Arial"/>
            </a:endParaRPr>
          </a:p>
        </p:txBody>
      </p:sp>
      <p:sp>
        <p:nvSpPr>
          <p:cNvPr id="1329" name="Google Shape;1329;p38"/>
          <p:cNvSpPr/>
          <p:nvPr/>
        </p:nvSpPr>
        <p:spPr>
          <a:xfrm>
            <a:off x="1011066" y="3079863"/>
            <a:ext cx="2976389" cy="14240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62517" tIns="162517" rIns="162517" bIns="162517" anchor="ctr" anchorCtr="0">
            <a:noAutofit/>
          </a:bodyPr>
          <a:lstStyle/>
          <a:p>
            <a:pPr defTabSz="1625367" eaLnBrk="1" fontAlgn="auto" hangingPunct="1">
              <a:spcBef>
                <a:spcPts val="0"/>
              </a:spcBef>
              <a:spcAft>
                <a:spcPts val="0"/>
              </a:spcAft>
              <a:buClr>
                <a:srgbClr val="000000"/>
              </a:buClr>
              <a:defRPr/>
            </a:pPr>
            <a:endParaRPr sz="2533" kern="0">
              <a:solidFill>
                <a:srgbClr val="000000"/>
              </a:solidFill>
              <a:latin typeface="Arial"/>
              <a:cs typeface="Arial"/>
              <a:sym typeface="Arial"/>
            </a:endParaRPr>
          </a:p>
        </p:txBody>
      </p:sp>
      <p:sp>
        <p:nvSpPr>
          <p:cNvPr id="1330" name="Google Shape;1330;p38"/>
          <p:cNvSpPr/>
          <p:nvPr/>
        </p:nvSpPr>
        <p:spPr>
          <a:xfrm>
            <a:off x="11346033" y="629867"/>
            <a:ext cx="2846505" cy="895712"/>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62517" tIns="162517" rIns="162517" bIns="162517" anchor="ctr" anchorCtr="0">
            <a:noAutofit/>
          </a:bodyPr>
          <a:lstStyle/>
          <a:p>
            <a:pPr defTabSz="1625367" eaLnBrk="1" fontAlgn="auto" hangingPunct="1">
              <a:spcBef>
                <a:spcPts val="0"/>
              </a:spcBef>
              <a:spcAft>
                <a:spcPts val="0"/>
              </a:spcAft>
              <a:buClr>
                <a:srgbClr val="000000"/>
              </a:buClr>
              <a:defRPr/>
            </a:pPr>
            <a:endParaRPr sz="2533" kern="0">
              <a:solidFill>
                <a:srgbClr val="000000"/>
              </a:solidFill>
              <a:latin typeface="Arial"/>
              <a:cs typeface="Arial"/>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19" y="3692043"/>
            <a:ext cx="8598912" cy="6449184"/>
          </a:xfrm>
          <a:prstGeom prst="rect">
            <a:avLst/>
          </a:prstGeom>
        </p:spPr>
      </p:pic>
      <p:sp>
        <p:nvSpPr>
          <p:cNvPr id="5" name="Google Shape;1324;p38">
            <a:extLst>
              <a:ext uri="{FF2B5EF4-FFF2-40B4-BE49-F238E27FC236}">
                <a16:creationId xmlns:a16="http://schemas.microsoft.com/office/drawing/2014/main" id="{CB128C6D-2B50-0D9B-410C-E1D9C4F70B5D}"/>
              </a:ext>
            </a:extLst>
          </p:cNvPr>
          <p:cNvSpPr txBox="1">
            <a:spLocks/>
          </p:cNvSpPr>
          <p:nvPr/>
        </p:nvSpPr>
        <p:spPr>
          <a:xfrm>
            <a:off x="1585364" y="966218"/>
            <a:ext cx="14013745" cy="4014933"/>
          </a:xfrm>
          <a:prstGeom prst="rect">
            <a:avLst/>
          </a:prstGeom>
          <a:noFill/>
          <a:ln>
            <a:noFill/>
          </a:ln>
        </p:spPr>
        <p:txBody>
          <a:bodyPr spcFirstLastPara="1" wrap="square" lIns="162517" tIns="162517" rIns="162517" bIns="16251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Chau Philomene One"/>
              <a:buNone/>
              <a:defRPr sz="14900" b="0" i="0" u="none" strike="noStrike" cap="none">
                <a:solidFill>
                  <a:srgbClr val="101122"/>
                </a:solidFill>
                <a:latin typeface="Chau Philomene One"/>
                <a:ea typeface="Chau Philomene One"/>
                <a:cs typeface="Chau Philomene One"/>
                <a:sym typeface="Chau Philomene One"/>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defTabSz="1219055" eaLnBrk="1" fontAlgn="auto" hangingPunct="1">
              <a:buClr>
                <a:srgbClr val="30353A"/>
              </a:buClr>
            </a:pPr>
            <a:r>
              <a:rPr lang="en-US" sz="6400" b="1" dirty="0" err="1">
                <a:solidFill>
                  <a:srgbClr val="EB5353"/>
                </a:solidFill>
                <a:latin typeface="iCiel Cadena" panose="02000503000000020004" pitchFamily="2" charset="0"/>
              </a:rPr>
              <a:t>Các</a:t>
            </a:r>
            <a:r>
              <a:rPr lang="en-US" sz="6400" b="1" dirty="0">
                <a:solidFill>
                  <a:srgbClr val="EB5353"/>
                </a:solidFill>
                <a:latin typeface="iCiel Cadena" panose="02000503000000020004" pitchFamily="2" charset="0"/>
              </a:rPr>
              <a:t> con </a:t>
            </a:r>
            <a:r>
              <a:rPr lang="en-US" sz="6400" b="1" dirty="0" err="1">
                <a:solidFill>
                  <a:srgbClr val="EB5353"/>
                </a:solidFill>
                <a:latin typeface="iCiel Cadena" panose="02000503000000020004" pitchFamily="2" charset="0"/>
              </a:rPr>
              <a:t>hãy</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trở</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thành</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người</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phỏng</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vấn</a:t>
            </a:r>
            <a:r>
              <a:rPr lang="en-US" sz="6400" b="1" dirty="0">
                <a:solidFill>
                  <a:srgbClr val="EB5353"/>
                </a:solidFill>
                <a:latin typeface="iCiel Cadena" panose="02000503000000020004" pitchFamily="2" charset="0"/>
              </a:rPr>
              <a:t> </a:t>
            </a:r>
          </a:p>
          <a:p>
            <a:pPr defTabSz="1219055" eaLnBrk="1" fontAlgn="auto" hangingPunct="1">
              <a:buClr>
                <a:srgbClr val="30353A"/>
              </a:buClr>
            </a:pPr>
            <a:r>
              <a:rPr lang="en-US" sz="6400" b="1" dirty="0" err="1">
                <a:solidFill>
                  <a:srgbClr val="EB5353"/>
                </a:solidFill>
                <a:latin typeface="iCiel Cadena" panose="02000503000000020004" pitchFamily="2" charset="0"/>
              </a:rPr>
              <a:t>bố</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mẹ</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mình</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về</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thu</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nhập</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về</a:t>
            </a:r>
            <a:r>
              <a:rPr lang="en-US" sz="6400" b="1" dirty="0">
                <a:solidFill>
                  <a:srgbClr val="EB5353"/>
                </a:solidFill>
                <a:latin typeface="iCiel Cadena" panose="02000503000000020004" pitchFamily="2" charset="0"/>
              </a:rPr>
              <a:t> </a:t>
            </a:r>
          </a:p>
          <a:p>
            <a:pPr defTabSz="1219055" eaLnBrk="1" fontAlgn="auto" hangingPunct="1">
              <a:buClr>
                <a:srgbClr val="30353A"/>
              </a:buClr>
            </a:pPr>
            <a:r>
              <a:rPr lang="en-US" sz="6400" b="1" dirty="0" err="1">
                <a:solidFill>
                  <a:srgbClr val="EB5353"/>
                </a:solidFill>
                <a:latin typeface="iCiel Cadena" panose="02000503000000020004" pitchFamily="2" charset="0"/>
              </a:rPr>
              <a:t>các</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khoản</a:t>
            </a:r>
            <a:r>
              <a:rPr lang="en-US" sz="6400" b="1" dirty="0">
                <a:solidFill>
                  <a:srgbClr val="EB5353"/>
                </a:solidFill>
                <a:latin typeface="iCiel Cadena" panose="02000503000000020004" pitchFamily="2" charset="0"/>
              </a:rPr>
              <a:t> chi </a:t>
            </a:r>
            <a:r>
              <a:rPr lang="en-US" sz="6400" b="1" dirty="0" err="1">
                <a:solidFill>
                  <a:srgbClr val="EB5353"/>
                </a:solidFill>
                <a:latin typeface="iCiel Cadena" panose="02000503000000020004" pitchFamily="2" charset="0"/>
              </a:rPr>
              <a:t>tiêu</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trong</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gia</a:t>
            </a:r>
            <a:r>
              <a:rPr lang="en-US" sz="6400" b="1" dirty="0">
                <a:solidFill>
                  <a:srgbClr val="EB5353"/>
                </a:solidFill>
                <a:latin typeface="iCiel Cadena" panose="02000503000000020004" pitchFamily="2" charset="0"/>
              </a:rPr>
              <a:t> </a:t>
            </a:r>
            <a:r>
              <a:rPr lang="en-US" sz="6400" b="1" dirty="0" err="1">
                <a:solidFill>
                  <a:srgbClr val="EB5353"/>
                </a:solidFill>
                <a:latin typeface="iCiel Cadena" panose="02000503000000020004" pitchFamily="2" charset="0"/>
              </a:rPr>
              <a:t>đình</a:t>
            </a:r>
            <a:r>
              <a:rPr lang="en-US" sz="6400" b="1" dirty="0">
                <a:solidFill>
                  <a:srgbClr val="EB5353"/>
                </a:solidFill>
                <a:latin typeface="iCiel Cadena" panose="02000503000000020004" pitchFamily="2" charset="0"/>
              </a:rPr>
              <a:t> </a:t>
            </a:r>
            <a:endParaRPr lang="vi-VN" sz="6400" b="1" dirty="0">
              <a:solidFill>
                <a:srgbClr val="EB5353"/>
              </a:solidFill>
              <a:latin typeface="iCiel Cadena" panose="02000503000000020004" pitchFamily="2" charset="0"/>
            </a:endParaRPr>
          </a:p>
        </p:txBody>
      </p:sp>
    </p:spTree>
    <p:extLst>
      <p:ext uri="{BB962C8B-B14F-4D97-AF65-F5344CB8AC3E}">
        <p14:creationId xmlns:p14="http://schemas.microsoft.com/office/powerpoint/2010/main" val="274054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9" y="6"/>
            <a:ext cx="16256000" cy="9143999"/>
          </a:xfrm>
          <a:prstGeom prst="rect">
            <a:avLst/>
          </a:prstGeom>
        </p:spPr>
      </p:pic>
      <p:sp>
        <p:nvSpPr>
          <p:cNvPr id="9" name="Freeform 5">
            <a:extLst>
              <a:ext uri="{FF2B5EF4-FFF2-40B4-BE49-F238E27FC236}">
                <a16:creationId xmlns:a16="http://schemas.microsoft.com/office/drawing/2014/main" id="{AB5681D0-4921-D53B-2268-460F883A7F54}"/>
              </a:ext>
            </a:extLst>
          </p:cNvPr>
          <p:cNvSpPr>
            <a:spLocks/>
          </p:cNvSpPr>
          <p:nvPr/>
        </p:nvSpPr>
        <p:spPr bwMode="auto">
          <a:xfrm>
            <a:off x="5379105" y="1984434"/>
            <a:ext cx="9372785" cy="1681108"/>
          </a:xfrm>
          <a:custGeom>
            <a:avLst/>
            <a:gdLst>
              <a:gd name="T0" fmla="*/ 2314 w 982"/>
              <a:gd name="T1" fmla="*/ 772 h 341"/>
              <a:gd name="T2" fmla="*/ 2279 w 982"/>
              <a:gd name="T3" fmla="*/ 808 h 341"/>
              <a:gd name="T4" fmla="*/ 38 w 982"/>
              <a:gd name="T5" fmla="*/ 808 h 341"/>
              <a:gd name="T6" fmla="*/ 0 w 982"/>
              <a:gd name="T7" fmla="*/ 772 h 341"/>
              <a:gd name="T8" fmla="*/ 0 w 982"/>
              <a:gd name="T9" fmla="*/ 38 h 341"/>
              <a:gd name="T10" fmla="*/ 38 w 982"/>
              <a:gd name="T11" fmla="*/ 0 h 341"/>
              <a:gd name="T12" fmla="*/ 2279 w 982"/>
              <a:gd name="T13" fmla="*/ 0 h 341"/>
              <a:gd name="T14" fmla="*/ 2314 w 982"/>
              <a:gd name="T15" fmla="*/ 38 h 341"/>
              <a:gd name="T16" fmla="*/ 2314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rgbClr val="FC5A5A"/>
          </a:solidFill>
          <a:ln>
            <a:noFill/>
          </a:ln>
        </p:spPr>
        <p:txBody>
          <a:bodyPr lIns="121908" tIns="60955" rIns="121908" bIns="60955"/>
          <a:lstStyle/>
          <a:p>
            <a:pPr defTabSz="1219055" eaLnBrk="1" fontAlgn="auto" hangingPunct="1">
              <a:spcBef>
                <a:spcPts val="0"/>
              </a:spcBef>
              <a:spcAft>
                <a:spcPts val="0"/>
              </a:spcAft>
              <a:defRPr/>
            </a:pP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F2931E68-C167-273C-E5D3-67082DD1E8EC}"/>
              </a:ext>
            </a:extLst>
          </p:cNvPr>
          <p:cNvSpPr>
            <a:spLocks/>
          </p:cNvSpPr>
          <p:nvPr/>
        </p:nvSpPr>
        <p:spPr bwMode="auto">
          <a:xfrm>
            <a:off x="14428207" y="1981200"/>
            <a:ext cx="323683" cy="1684339"/>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rgbClr val="DD2702"/>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9" name="Freeform 28">
            <a:extLst>
              <a:ext uri="{FF2B5EF4-FFF2-40B4-BE49-F238E27FC236}">
                <a16:creationId xmlns:a16="http://schemas.microsoft.com/office/drawing/2014/main" id="{5B91F9E2-ED10-8F2D-3302-08EC27201F5D}"/>
              </a:ext>
            </a:extLst>
          </p:cNvPr>
          <p:cNvSpPr>
            <a:spLocks noEditPoints="1"/>
          </p:cNvSpPr>
          <p:nvPr/>
        </p:nvSpPr>
        <p:spPr bwMode="auto">
          <a:xfrm>
            <a:off x="4119259" y="2120372"/>
            <a:ext cx="2298179" cy="1457595"/>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rgbClr val="E144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Freeform 29">
            <a:extLst>
              <a:ext uri="{FF2B5EF4-FFF2-40B4-BE49-F238E27FC236}">
                <a16:creationId xmlns:a16="http://schemas.microsoft.com/office/drawing/2014/main" id="{EC902650-CAF8-1D9B-F1CE-1629EE1E901B}"/>
              </a:ext>
            </a:extLst>
          </p:cNvPr>
          <p:cNvSpPr>
            <a:spLocks/>
          </p:cNvSpPr>
          <p:nvPr/>
        </p:nvSpPr>
        <p:spPr bwMode="auto">
          <a:xfrm>
            <a:off x="5266316" y="3893504"/>
            <a:ext cx="9485576" cy="1923217"/>
          </a:xfrm>
          <a:custGeom>
            <a:avLst/>
            <a:gdLst>
              <a:gd name="T0" fmla="*/ 2332 w 982"/>
              <a:gd name="T1" fmla="*/ 772 h 341"/>
              <a:gd name="T2" fmla="*/ 2296 w 982"/>
              <a:gd name="T3" fmla="*/ 810 h 341"/>
              <a:gd name="T4" fmla="*/ 38 w 982"/>
              <a:gd name="T5" fmla="*/ 810 h 341"/>
              <a:gd name="T6" fmla="*/ 0 w 982"/>
              <a:gd name="T7" fmla="*/ 772 h 341"/>
              <a:gd name="T8" fmla="*/ 0 w 982"/>
              <a:gd name="T9" fmla="*/ 38 h 341"/>
              <a:gd name="T10" fmla="*/ 38 w 982"/>
              <a:gd name="T11" fmla="*/ 0 h 341"/>
              <a:gd name="T12" fmla="*/ 2296 w 982"/>
              <a:gd name="T13" fmla="*/ 0 h 341"/>
              <a:gd name="T14" fmla="*/ 2332 w 982"/>
              <a:gd name="T15" fmla="*/ 38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4"/>
                  <a:pt x="975" y="341"/>
                  <a:pt x="967" y="341"/>
                </a:cubicBezTo>
                <a:cubicBezTo>
                  <a:pt x="16" y="341"/>
                  <a:pt x="16" y="341"/>
                  <a:pt x="16" y="341"/>
                </a:cubicBezTo>
                <a:cubicBezTo>
                  <a:pt x="7" y="341"/>
                  <a:pt x="0" y="334"/>
                  <a:pt x="0" y="325"/>
                </a:cubicBezTo>
                <a:cubicBezTo>
                  <a:pt x="0" y="16"/>
                  <a:pt x="0" y="16"/>
                  <a:pt x="0" y="16"/>
                </a:cubicBezTo>
                <a:cubicBezTo>
                  <a:pt x="0" y="7"/>
                  <a:pt x="7" y="0"/>
                  <a:pt x="16" y="0"/>
                </a:cubicBezTo>
                <a:cubicBezTo>
                  <a:pt x="967" y="0"/>
                  <a:pt x="967" y="0"/>
                  <a:pt x="967" y="0"/>
                </a:cubicBezTo>
                <a:cubicBezTo>
                  <a:pt x="975" y="0"/>
                  <a:pt x="982" y="7"/>
                  <a:pt x="982" y="16"/>
                </a:cubicBezTo>
                <a:lnTo>
                  <a:pt x="982" y="325"/>
                </a:ln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24" name="Freeform 30">
            <a:extLst>
              <a:ext uri="{FF2B5EF4-FFF2-40B4-BE49-F238E27FC236}">
                <a16:creationId xmlns:a16="http://schemas.microsoft.com/office/drawing/2014/main" id="{24EC43AE-924E-4C76-D7C8-63FB563F4788}"/>
              </a:ext>
            </a:extLst>
          </p:cNvPr>
          <p:cNvSpPr>
            <a:spLocks/>
          </p:cNvSpPr>
          <p:nvPr/>
        </p:nvSpPr>
        <p:spPr bwMode="auto">
          <a:xfrm>
            <a:off x="14428210" y="3893504"/>
            <a:ext cx="353879" cy="1923217"/>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5"/>
                </a:cubicBezTo>
                <a:cubicBezTo>
                  <a:pt x="37" y="16"/>
                  <a:pt x="37" y="16"/>
                  <a:pt x="37" y="16"/>
                </a:cubicBezTo>
                <a:cubicBezTo>
                  <a:pt x="37" y="7"/>
                  <a:pt x="30" y="0"/>
                  <a:pt x="22" y="0"/>
                </a:cubicBezTo>
                <a:close/>
              </a:path>
            </a:pathLst>
          </a:custGeom>
          <a:solidFill>
            <a:srgbClr val="F4A721"/>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25" name="Oval 31">
            <a:extLst>
              <a:ext uri="{FF2B5EF4-FFF2-40B4-BE49-F238E27FC236}">
                <a16:creationId xmlns:a16="http://schemas.microsoft.com/office/drawing/2014/main" id="{AB8A5275-F224-5043-B906-AE74632EB110}"/>
              </a:ext>
            </a:extLst>
          </p:cNvPr>
          <p:cNvSpPr>
            <a:spLocks noChangeArrowheads="1"/>
          </p:cNvSpPr>
          <p:nvPr/>
        </p:nvSpPr>
        <p:spPr bwMode="auto">
          <a:xfrm>
            <a:off x="4095574" y="4232330"/>
            <a:ext cx="2107309" cy="14575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055" eaLnBrk="1" fontAlgn="auto" hangingPunct="1">
              <a:spcBef>
                <a:spcPts val="0"/>
              </a:spcBef>
              <a:spcAft>
                <a:spcPts val="0"/>
              </a:spcAft>
              <a:defRPr/>
            </a:pP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26" name="Freeform 32">
            <a:extLst>
              <a:ext uri="{FF2B5EF4-FFF2-40B4-BE49-F238E27FC236}">
                <a16:creationId xmlns:a16="http://schemas.microsoft.com/office/drawing/2014/main" id="{44F708FC-20CE-FB5F-6A6C-51B419CD2117}"/>
              </a:ext>
            </a:extLst>
          </p:cNvPr>
          <p:cNvSpPr>
            <a:spLocks noEditPoints="1"/>
          </p:cNvSpPr>
          <p:nvPr/>
        </p:nvSpPr>
        <p:spPr bwMode="auto">
          <a:xfrm>
            <a:off x="4095574" y="4232330"/>
            <a:ext cx="2351373" cy="1457595"/>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3"/>
                  <a:pt x="222" y="119"/>
                </a:cubicBezTo>
                <a:cubicBezTo>
                  <a:pt x="222" y="176"/>
                  <a:pt x="176" y="222"/>
                  <a:pt x="119" y="222"/>
                </a:cubicBezTo>
                <a:cubicBezTo>
                  <a:pt x="63" y="222"/>
                  <a:pt x="16" y="176"/>
                  <a:pt x="16" y="119"/>
                </a:cubicBezTo>
                <a:cubicBezTo>
                  <a:pt x="16" y="63"/>
                  <a:pt x="63" y="16"/>
                  <a:pt x="119" y="16"/>
                </a:cubicBezTo>
                <a:moveTo>
                  <a:pt x="119" y="0"/>
                </a:moveTo>
                <a:cubicBezTo>
                  <a:pt x="54" y="0"/>
                  <a:pt x="0" y="54"/>
                  <a:pt x="0" y="119"/>
                </a:cubicBezTo>
                <a:cubicBezTo>
                  <a:pt x="0" y="185"/>
                  <a:pt x="54" y="238"/>
                  <a:pt x="119" y="238"/>
                </a:cubicBezTo>
                <a:cubicBezTo>
                  <a:pt x="185" y="238"/>
                  <a:pt x="238" y="185"/>
                  <a:pt x="238" y="119"/>
                </a:cubicBezTo>
                <a:cubicBezTo>
                  <a:pt x="238" y="54"/>
                  <a:pt x="185" y="0"/>
                  <a:pt x="119" y="0"/>
                </a:cubicBezTo>
                <a:close/>
              </a:path>
            </a:pathLst>
          </a:custGeom>
          <a:solidFill>
            <a:srgbClr val="F7C163"/>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7" name="Freeform 40">
            <a:extLst>
              <a:ext uri="{FF2B5EF4-FFF2-40B4-BE49-F238E27FC236}">
                <a16:creationId xmlns:a16="http://schemas.microsoft.com/office/drawing/2014/main" id="{349E2FC9-0456-F15C-B1F7-B0C15B5722BC}"/>
              </a:ext>
            </a:extLst>
          </p:cNvPr>
          <p:cNvSpPr>
            <a:spLocks/>
          </p:cNvSpPr>
          <p:nvPr/>
        </p:nvSpPr>
        <p:spPr bwMode="auto">
          <a:xfrm>
            <a:off x="5285848" y="6067397"/>
            <a:ext cx="9485576" cy="1915284"/>
          </a:xfrm>
          <a:custGeom>
            <a:avLst/>
            <a:gdLst>
              <a:gd name="T0" fmla="*/ 2332 w 982"/>
              <a:gd name="T1" fmla="*/ 772 h 341"/>
              <a:gd name="T2" fmla="*/ 2296 w 982"/>
              <a:gd name="T3" fmla="*/ 810 h 341"/>
              <a:gd name="T4" fmla="*/ 38 w 982"/>
              <a:gd name="T5" fmla="*/ 810 h 341"/>
              <a:gd name="T6" fmla="*/ 0 w 982"/>
              <a:gd name="T7" fmla="*/ 772 h 341"/>
              <a:gd name="T8" fmla="*/ 0 w 982"/>
              <a:gd name="T9" fmla="*/ 36 h 341"/>
              <a:gd name="T10" fmla="*/ 38 w 982"/>
              <a:gd name="T11" fmla="*/ 0 h 341"/>
              <a:gd name="T12" fmla="*/ 2296 w 982"/>
              <a:gd name="T13" fmla="*/ 0 h 341"/>
              <a:gd name="T14" fmla="*/ 2332 w 982"/>
              <a:gd name="T15" fmla="*/ 36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86C325"/>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8" name="Freeform 41">
            <a:extLst>
              <a:ext uri="{FF2B5EF4-FFF2-40B4-BE49-F238E27FC236}">
                <a16:creationId xmlns:a16="http://schemas.microsoft.com/office/drawing/2014/main" id="{A00E6808-25B7-237C-4388-902F945A7D05}"/>
              </a:ext>
            </a:extLst>
          </p:cNvPr>
          <p:cNvSpPr>
            <a:spLocks/>
          </p:cNvSpPr>
          <p:nvPr/>
        </p:nvSpPr>
        <p:spPr bwMode="auto">
          <a:xfrm>
            <a:off x="14455880" y="6067397"/>
            <a:ext cx="315548" cy="1915284"/>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6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Oval 42">
            <a:extLst>
              <a:ext uri="{FF2B5EF4-FFF2-40B4-BE49-F238E27FC236}">
                <a16:creationId xmlns:a16="http://schemas.microsoft.com/office/drawing/2014/main" id="{621A6936-7636-5BA0-728D-E0E6E36FD093}"/>
              </a:ext>
            </a:extLst>
          </p:cNvPr>
          <p:cNvSpPr>
            <a:spLocks noChangeArrowheads="1"/>
          </p:cNvSpPr>
          <p:nvPr/>
        </p:nvSpPr>
        <p:spPr bwMode="auto">
          <a:xfrm>
            <a:off x="4074515" y="7872055"/>
            <a:ext cx="2298179" cy="1457595"/>
          </a:xfrm>
          <a:prstGeom prst="ellipse">
            <a:avLst/>
          </a:prstGeom>
          <a:solidFill>
            <a:srgbClr val="FFFFFF">
              <a:alpha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055" eaLnBrk="1" fontAlgn="auto" hangingPunct="1">
              <a:spcBef>
                <a:spcPts val="0"/>
              </a:spcBef>
              <a:spcAft>
                <a:spcPts val="0"/>
              </a:spcAft>
              <a:defRPr/>
            </a:pPr>
            <a:endParaRPr lang="en-US" altLang="en-US" sz="2400">
              <a:solidFill>
                <a:prstClr val="black"/>
              </a:solidFill>
              <a:latin typeface="Times New Roman" panose="02020603050405020304" pitchFamily="18" charset="0"/>
              <a:cs typeface="Times New Roman" panose="02020603050405020304" pitchFamily="18" charset="0"/>
            </a:endParaRPr>
          </a:p>
        </p:txBody>
      </p:sp>
      <p:sp>
        <p:nvSpPr>
          <p:cNvPr id="30" name="Freeform 43">
            <a:extLst>
              <a:ext uri="{FF2B5EF4-FFF2-40B4-BE49-F238E27FC236}">
                <a16:creationId xmlns:a16="http://schemas.microsoft.com/office/drawing/2014/main" id="{9DC1A100-D6A2-21DD-AF8A-926BB689D51A}"/>
              </a:ext>
            </a:extLst>
          </p:cNvPr>
          <p:cNvSpPr>
            <a:spLocks noEditPoints="1"/>
          </p:cNvSpPr>
          <p:nvPr/>
        </p:nvSpPr>
        <p:spPr bwMode="auto">
          <a:xfrm>
            <a:off x="4119231" y="6299771"/>
            <a:ext cx="2298179" cy="1457595"/>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5" rIns="121908" bIns="60955"/>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BB6E6FC6-1285-CAE9-B845-4FBE5969EA57}"/>
              </a:ext>
            </a:extLst>
          </p:cNvPr>
          <p:cNvSpPr/>
          <p:nvPr/>
        </p:nvSpPr>
        <p:spPr>
          <a:xfrm>
            <a:off x="4453119" y="6483073"/>
            <a:ext cx="1756507" cy="10745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55" eaLnBrk="1" fontAlgn="auto" hangingPunct="1">
              <a:spcBef>
                <a:spcPts val="0"/>
              </a:spcBef>
              <a:spcAft>
                <a:spcPts val="0"/>
              </a:spcAft>
              <a:defRPr/>
            </a:pP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95249879-520D-74E1-693D-A79BA0741ABD}"/>
              </a:ext>
            </a:extLst>
          </p:cNvPr>
          <p:cNvSpPr/>
          <p:nvPr/>
        </p:nvSpPr>
        <p:spPr>
          <a:xfrm>
            <a:off x="4499811" y="2219318"/>
            <a:ext cx="1567816" cy="1245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55" eaLnBrk="1" fontAlgn="auto" hangingPunct="1">
              <a:spcBef>
                <a:spcPts val="0"/>
              </a:spcBef>
              <a:spcAft>
                <a:spcPts val="0"/>
              </a:spcAft>
              <a:defRPr/>
            </a:pP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F1AAB18-4397-D03C-B811-28E5F7AADACE}"/>
              </a:ext>
            </a:extLst>
          </p:cNvPr>
          <p:cNvSpPr txBox="1"/>
          <p:nvPr/>
        </p:nvSpPr>
        <p:spPr>
          <a:xfrm>
            <a:off x="6496389" y="2011069"/>
            <a:ext cx="7701335" cy="1436409"/>
          </a:xfrm>
          <a:prstGeom prst="rect">
            <a:avLst/>
          </a:prstGeom>
          <a:noFill/>
        </p:spPr>
        <p:txBody>
          <a:bodyPr wrap="square" lIns="121908" tIns="60955" rIns="121908" bIns="60955" rtlCol="0">
            <a:spAutoFit/>
          </a:bodyPr>
          <a:lstStyle/>
          <a:p>
            <a:pPr algn="just" defTabSz="1219055" eaLnBrk="1" fontAlgn="auto" hangingPunct="1">
              <a:spcBef>
                <a:spcPts val="0"/>
              </a:spcBef>
              <a:spcAft>
                <a:spcPts val="0"/>
              </a:spcAft>
              <a:defRPr/>
            </a:pPr>
            <a:r>
              <a:rPr lang="vi-VN" sz="4267" dirty="0">
                <a:solidFill>
                  <a:prstClr val="white"/>
                </a:solidFill>
                <a:latin typeface="Times New Roman" panose="02020603050405020304" pitchFamily="18" charset="0"/>
                <a:cs typeface="Times New Roman" panose="02020603050405020304" pitchFamily="18" charset="0"/>
              </a:rPr>
              <a:t>Bước đầu lựa chọn được những thứ thực sự cần mua.</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C92E89-DD7E-3505-BAB1-589EBACB8D02}"/>
              </a:ext>
            </a:extLst>
          </p:cNvPr>
          <p:cNvSpPr txBox="1"/>
          <p:nvPr/>
        </p:nvSpPr>
        <p:spPr>
          <a:xfrm>
            <a:off x="6417411" y="3825482"/>
            <a:ext cx="7849625" cy="2713233"/>
          </a:xfrm>
          <a:prstGeom prst="rect">
            <a:avLst/>
          </a:prstGeom>
          <a:noFill/>
        </p:spPr>
        <p:txBody>
          <a:bodyPr wrap="square" lIns="121908" tIns="60955" rIns="121908" bIns="60955" rtlCol="0">
            <a:spAutoFit/>
          </a:bodyPr>
          <a:lstStyle/>
          <a:p>
            <a:pPr algn="just" defTabSz="1219055" eaLnBrk="1" fontAlgn="auto" hangingPunct="1">
              <a:lnSpc>
                <a:spcPct val="107000"/>
              </a:lnSpc>
              <a:spcBef>
                <a:spcPts val="0"/>
              </a:spcBef>
              <a:spcAft>
                <a:spcPts val="0"/>
              </a:spcAft>
            </a:pPr>
            <a:r>
              <a:rPr lang="vi-VN" sz="4000" dirty="0">
                <a:solidFill>
                  <a:prstClr val="white"/>
                </a:solidFill>
                <a:latin typeface="Times New Roman" panose="02020603050405020304" pitchFamily="18" charset="0"/>
                <a:cs typeface="Times New Roman" panose="02020603050405020304" pitchFamily="18" charset="0"/>
              </a:rPr>
              <a:t>Xử lí được các tình huống liên quan đến việc mua sắm những thứ thực sự cần thiết, tránh lãng phí</a:t>
            </a:r>
            <a:r>
              <a:rPr lang="nl-NL" sz="4000" dirty="0">
                <a:solidFill>
                  <a:prstClr val="white"/>
                </a:solidFill>
                <a:latin typeface="Times New Roman" panose="02020603050405020304" pitchFamily="18" charset="0"/>
                <a:cs typeface="Times New Roman" panose="02020603050405020304" pitchFamily="18" charset="0"/>
              </a:rPr>
              <a:t>.</a:t>
            </a:r>
          </a:p>
          <a:p>
            <a:pPr algn="just" defTabSz="1219055" eaLnBrk="1" fontAlgn="auto" hangingPunct="1">
              <a:lnSpc>
                <a:spcPct val="107000"/>
              </a:lnSpc>
              <a:spcBef>
                <a:spcPts val="0"/>
              </a:spcBef>
              <a:spcAft>
                <a:spcPts val="0"/>
              </a:spcAft>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8DEBEE07-BA86-6D87-B91D-D3C145F0E63D}"/>
              </a:ext>
            </a:extLst>
          </p:cNvPr>
          <p:cNvSpPr txBox="1"/>
          <p:nvPr/>
        </p:nvSpPr>
        <p:spPr>
          <a:xfrm>
            <a:off x="4727078" y="2155882"/>
            <a:ext cx="635559" cy="1354207"/>
          </a:xfrm>
          <a:prstGeom prst="rect">
            <a:avLst/>
          </a:prstGeom>
          <a:noFill/>
        </p:spPr>
        <p:txBody>
          <a:bodyPr wrap="square" lIns="121908" tIns="60955" rIns="121908" bIns="60955" rtlCol="0">
            <a:spAutoFit/>
          </a:bodyPr>
          <a:lstStyle/>
          <a:p>
            <a:pPr defTabSz="1219055" eaLnBrk="1" fontAlgn="auto" hangingPunct="1">
              <a:spcBef>
                <a:spcPts val="0"/>
              </a:spcBef>
              <a:spcAft>
                <a:spcPts val="0"/>
              </a:spcAft>
              <a:defRPr/>
            </a:pPr>
            <a:r>
              <a:rPr lang="en-US" sz="8000" dirty="0">
                <a:solidFill>
                  <a:srgbClr val="DD2702"/>
                </a:solidFill>
                <a:latin typeface="Times New Roman" panose="02020603050405020304" pitchFamily="18" charset="0"/>
                <a:cs typeface="Times New Roman" panose="02020603050405020304" pitchFamily="18" charset="0"/>
              </a:rPr>
              <a:t>1</a:t>
            </a:r>
          </a:p>
        </p:txBody>
      </p:sp>
      <p:sp>
        <p:nvSpPr>
          <p:cNvPr id="36" name="TextBox 35">
            <a:extLst>
              <a:ext uri="{FF2B5EF4-FFF2-40B4-BE49-F238E27FC236}">
                <a16:creationId xmlns:a16="http://schemas.microsoft.com/office/drawing/2014/main" id="{83995CEF-F4BA-AF91-48B0-23A5B2F146DE}"/>
              </a:ext>
            </a:extLst>
          </p:cNvPr>
          <p:cNvSpPr txBox="1"/>
          <p:nvPr/>
        </p:nvSpPr>
        <p:spPr>
          <a:xfrm>
            <a:off x="4746353" y="4282021"/>
            <a:ext cx="635559" cy="1354207"/>
          </a:xfrm>
          <a:prstGeom prst="rect">
            <a:avLst/>
          </a:prstGeom>
          <a:noFill/>
        </p:spPr>
        <p:txBody>
          <a:bodyPr wrap="square" lIns="121908" tIns="60955" rIns="121908" bIns="60955" rtlCol="0">
            <a:spAutoFit/>
          </a:bodyPr>
          <a:lstStyle/>
          <a:p>
            <a:pPr defTabSz="1219055" eaLnBrk="1" fontAlgn="auto" hangingPunct="1">
              <a:spcBef>
                <a:spcPts val="0"/>
              </a:spcBef>
              <a:spcAft>
                <a:spcPts val="0"/>
              </a:spcAft>
              <a:defRPr/>
            </a:pPr>
            <a:r>
              <a:rPr lang="en-US" sz="8000" dirty="0">
                <a:solidFill>
                  <a:srgbClr val="F6941D"/>
                </a:solidFill>
                <a:latin typeface="Times New Roman" panose="02020603050405020304" pitchFamily="18" charset="0"/>
                <a:cs typeface="Times New Roman" panose="02020603050405020304" pitchFamily="18" charset="0"/>
              </a:rPr>
              <a:t>2</a:t>
            </a:r>
          </a:p>
        </p:txBody>
      </p:sp>
      <p:sp>
        <p:nvSpPr>
          <p:cNvPr id="37" name="TextBox 36">
            <a:extLst>
              <a:ext uri="{FF2B5EF4-FFF2-40B4-BE49-F238E27FC236}">
                <a16:creationId xmlns:a16="http://schemas.microsoft.com/office/drawing/2014/main" id="{7C5A7D7C-F2DD-0D99-E6C7-E8BA7010C52D}"/>
              </a:ext>
            </a:extLst>
          </p:cNvPr>
          <p:cNvSpPr txBox="1"/>
          <p:nvPr/>
        </p:nvSpPr>
        <p:spPr>
          <a:xfrm>
            <a:off x="4813774" y="6297192"/>
            <a:ext cx="635559" cy="1354207"/>
          </a:xfrm>
          <a:prstGeom prst="rect">
            <a:avLst/>
          </a:prstGeom>
          <a:noFill/>
        </p:spPr>
        <p:txBody>
          <a:bodyPr wrap="square" lIns="121908" tIns="60955" rIns="121908" bIns="60955" rtlCol="0">
            <a:spAutoFit/>
          </a:bodyPr>
          <a:lstStyle/>
          <a:p>
            <a:pPr defTabSz="1219055" eaLnBrk="1" fontAlgn="auto" hangingPunct="1">
              <a:spcBef>
                <a:spcPts val="0"/>
              </a:spcBef>
              <a:spcAft>
                <a:spcPts val="0"/>
              </a:spcAft>
              <a:defRPr/>
            </a:pPr>
            <a:r>
              <a:rPr lang="en-US" sz="8000" dirty="0">
                <a:solidFill>
                  <a:srgbClr val="86C325"/>
                </a:solidFill>
                <a:latin typeface="Times New Roman" panose="02020603050405020304" pitchFamily="18" charset="0"/>
                <a:cs typeface="Times New Roman" panose="02020603050405020304" pitchFamily="18" charset="0"/>
              </a:rPr>
              <a:t>3</a:t>
            </a:r>
          </a:p>
        </p:txBody>
      </p:sp>
      <p:sp>
        <p:nvSpPr>
          <p:cNvPr id="38" name="Oval 37">
            <a:extLst>
              <a:ext uri="{FF2B5EF4-FFF2-40B4-BE49-F238E27FC236}">
                <a16:creationId xmlns:a16="http://schemas.microsoft.com/office/drawing/2014/main" id="{FCED5451-113C-2ED6-BDA6-06C8DC055885}"/>
              </a:ext>
            </a:extLst>
          </p:cNvPr>
          <p:cNvSpPr/>
          <p:nvPr/>
        </p:nvSpPr>
        <p:spPr>
          <a:xfrm>
            <a:off x="6994659" y="9662930"/>
            <a:ext cx="387381" cy="387381"/>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defTabSz="1219055" eaLnBrk="1" fontAlgn="auto" hangingPunct="1">
              <a:spcBef>
                <a:spcPts val="0"/>
              </a:spcBef>
              <a:spcAft>
                <a:spcPts val="0"/>
              </a:spcAft>
              <a:defRPr/>
            </a:pPr>
            <a:endParaRPr lang="en-US" sz="2400">
              <a:solidFill>
                <a:prstClr val="white"/>
              </a:solidFill>
              <a:latin typeface="Calibri" panose="020F0502020204030204"/>
            </a:endParaRPr>
          </a:p>
        </p:txBody>
      </p:sp>
      <p:sp>
        <p:nvSpPr>
          <p:cNvPr id="39" name="Oval 38">
            <a:extLst>
              <a:ext uri="{FF2B5EF4-FFF2-40B4-BE49-F238E27FC236}">
                <a16:creationId xmlns:a16="http://schemas.microsoft.com/office/drawing/2014/main" id="{4C39A122-DD08-E9C5-4916-3F0052E07ADA}"/>
              </a:ext>
            </a:extLst>
          </p:cNvPr>
          <p:cNvSpPr/>
          <p:nvPr/>
        </p:nvSpPr>
        <p:spPr>
          <a:xfrm>
            <a:off x="4565056" y="4648938"/>
            <a:ext cx="540087" cy="536599"/>
          </a:xfrm>
          <a:prstGeom prst="ellipse">
            <a:avLst/>
          </a:prstGeom>
          <a:solidFill>
            <a:schemeClr val="accent6">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defTabSz="1219055" eaLnBrk="1" fontAlgn="auto" hangingPunct="1">
              <a:spcBef>
                <a:spcPts val="0"/>
              </a:spcBef>
              <a:spcAft>
                <a:spcPts val="0"/>
              </a:spcAft>
              <a:defRPr/>
            </a:pPr>
            <a:endParaRPr lang="en-US" sz="2400">
              <a:solidFill>
                <a:prstClr val="white"/>
              </a:solidFill>
              <a:latin typeface="Calibri" panose="020F0502020204030204"/>
            </a:endParaRPr>
          </a:p>
        </p:txBody>
      </p:sp>
      <p:sp>
        <p:nvSpPr>
          <p:cNvPr id="40" name="Oval 39">
            <a:extLst>
              <a:ext uri="{FF2B5EF4-FFF2-40B4-BE49-F238E27FC236}">
                <a16:creationId xmlns:a16="http://schemas.microsoft.com/office/drawing/2014/main" id="{756F604F-CF00-62FB-DBF6-8A1A4C2FC854}"/>
              </a:ext>
            </a:extLst>
          </p:cNvPr>
          <p:cNvSpPr/>
          <p:nvPr/>
        </p:nvSpPr>
        <p:spPr>
          <a:xfrm>
            <a:off x="14628502" y="6981425"/>
            <a:ext cx="387381" cy="387381"/>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defTabSz="1219055" eaLnBrk="1" fontAlgn="auto" hangingPunct="1">
              <a:spcBef>
                <a:spcPts val="0"/>
              </a:spcBef>
              <a:spcAft>
                <a:spcPts val="0"/>
              </a:spcAft>
              <a:defRPr/>
            </a:pPr>
            <a:endParaRPr lang="en-US" sz="2400">
              <a:solidFill>
                <a:prstClr val="white"/>
              </a:solidFill>
              <a:latin typeface="Calibri" panose="020F0502020204030204"/>
            </a:endParaRPr>
          </a:p>
        </p:txBody>
      </p:sp>
      <p:sp>
        <p:nvSpPr>
          <p:cNvPr id="41" name="TextBox 40">
            <a:extLst>
              <a:ext uri="{FF2B5EF4-FFF2-40B4-BE49-F238E27FC236}">
                <a16:creationId xmlns:a16="http://schemas.microsoft.com/office/drawing/2014/main" id="{4F924CD3-1C5F-A559-8E21-448D5F881866}"/>
              </a:ext>
            </a:extLst>
          </p:cNvPr>
          <p:cNvSpPr txBox="1"/>
          <p:nvPr/>
        </p:nvSpPr>
        <p:spPr>
          <a:xfrm>
            <a:off x="6397168" y="5960828"/>
            <a:ext cx="8350958" cy="2054591"/>
          </a:xfrm>
          <a:prstGeom prst="rect">
            <a:avLst/>
          </a:prstGeom>
          <a:noFill/>
        </p:spPr>
        <p:txBody>
          <a:bodyPr wrap="square" lIns="121908" tIns="60955" rIns="121908" bIns="60955" rtlCol="0">
            <a:spAutoFit/>
          </a:bodyPr>
          <a:lstStyle/>
          <a:p>
            <a:pPr marR="120213" algn="just" defTabSz="1219055" eaLnBrk="1" fontAlgn="auto" hangingPunct="1">
              <a:lnSpc>
                <a:spcPct val="107000"/>
              </a:lnSpc>
              <a:spcBef>
                <a:spcPts val="0"/>
              </a:spcBef>
              <a:spcAft>
                <a:spcPts val="0"/>
              </a:spcAft>
            </a:pPr>
            <a:r>
              <a:rPr lang="en-US" sz="4000" dirty="0" err="1">
                <a:solidFill>
                  <a:prstClr val="white"/>
                </a:solidFill>
                <a:latin typeface="Times New Roman" panose="02020603050405020304" pitchFamily="18" charset="0"/>
                <a:cs typeface="Times New Roman" panose="02020603050405020304" pitchFamily="18" charset="0"/>
              </a:rPr>
              <a:t>Vận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dụng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trong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tình</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huống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cuộc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sống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mua</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sắm</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hợp</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lí</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và</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tiết</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kiệm</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trở</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thành</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người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tiêu</a:t>
            </a:r>
            <a:r>
              <a:rPr lang="en-US" sz="4000" dirty="0">
                <a:solidFill>
                  <a:prstClr val="white"/>
                </a:solidFill>
                <a:latin typeface="Times New Roman" panose="02020603050405020304" pitchFamily="18" charset="0"/>
                <a:cs typeface="Times New Roman" panose="02020603050405020304" pitchFamily="18" charset="0"/>
              </a:rPr>
              <a:t> dung </a:t>
            </a:r>
            <a:r>
              <a:rPr lang="en-US" sz="4000" dirty="0" err="1">
                <a:solidFill>
                  <a:prstClr val="white"/>
                </a:solidFill>
                <a:latin typeface="Times New Roman" panose="02020603050405020304" pitchFamily="18" charset="0"/>
                <a:cs typeface="Times New Roman" panose="02020603050405020304" pitchFamily="18" charset="0"/>
              </a:rPr>
              <a:t>thông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minh</a:t>
            </a:r>
            <a:r>
              <a:rPr lang="en-US" sz="4000" dirty="0">
                <a:solidFill>
                  <a:prstClr val="white"/>
                </a:solidFill>
                <a:latin typeface="Times New Roman" panose="02020603050405020304" pitchFamily="18" charset="0"/>
                <a:cs typeface="Times New Roman" panose="02020603050405020304" pitchFamily="18" charset="0"/>
              </a:rPr>
              <a:t>.</a:t>
            </a:r>
          </a:p>
        </p:txBody>
      </p:sp>
      <p:grpSp>
        <p:nvGrpSpPr>
          <p:cNvPr id="48" name="Group 47">
            <a:extLst>
              <a:ext uri="{FF2B5EF4-FFF2-40B4-BE49-F238E27FC236}">
                <a16:creationId xmlns:a16="http://schemas.microsoft.com/office/drawing/2014/main" id="{80199F60-5B92-9EC0-697B-B3CF2949B6E5}"/>
              </a:ext>
            </a:extLst>
          </p:cNvPr>
          <p:cNvGrpSpPr/>
          <p:nvPr/>
        </p:nvGrpSpPr>
        <p:grpSpPr>
          <a:xfrm>
            <a:off x="93997" y="6542988"/>
            <a:ext cx="3513948" cy="2417233"/>
            <a:chOff x="1197026" y="4232126"/>
            <a:chExt cx="3751815" cy="2630711"/>
          </a:xfrm>
        </p:grpSpPr>
        <p:pic>
          <p:nvPicPr>
            <p:cNvPr id="49" name="Picture 48">
              <a:extLst>
                <a:ext uri="{FF2B5EF4-FFF2-40B4-BE49-F238E27FC236}">
                  <a16:creationId xmlns:a16="http://schemas.microsoft.com/office/drawing/2014/main" id="{4309D3AE-C293-B777-B5B7-5BEB2636157F}"/>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50" name="Picture 49">
              <a:extLst>
                <a:ext uri="{FF2B5EF4-FFF2-40B4-BE49-F238E27FC236}">
                  <a16:creationId xmlns:a16="http://schemas.microsoft.com/office/drawing/2014/main" id="{11140350-3A1B-F9DF-D51E-BC1327CDD90A}"/>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51" name="TextBox 50">
            <a:extLst>
              <a:ext uri="{FF2B5EF4-FFF2-40B4-BE49-F238E27FC236}">
                <a16:creationId xmlns:a16="http://schemas.microsoft.com/office/drawing/2014/main" id="{6419E09B-33C2-431A-9962-8BF77EAAD467}"/>
              </a:ext>
            </a:extLst>
          </p:cNvPr>
          <p:cNvSpPr txBox="1"/>
          <p:nvPr/>
        </p:nvSpPr>
        <p:spPr>
          <a:xfrm>
            <a:off x="4214069" y="265185"/>
            <a:ext cx="10180007" cy="1025976"/>
          </a:xfrm>
          <a:prstGeom prst="rect">
            <a:avLst/>
          </a:prstGeom>
          <a:noFill/>
        </p:spPr>
        <p:txBody>
          <a:bodyPr wrap="none" lIns="121908" tIns="60955" rIns="121908" bIns="60955" rtlCol="0">
            <a:spAutoFit/>
          </a:bodyPr>
          <a:lstStyle/>
          <a:p>
            <a:pPr defTabSz="1219024" eaLnBrk="1" fontAlgn="auto" hangingPunct="1">
              <a:spcBef>
                <a:spcPts val="0"/>
              </a:spcBef>
              <a:spcAft>
                <a:spcPts val="0"/>
              </a:spcAft>
              <a:defRPr/>
            </a:pPr>
            <a:r>
              <a:rPr lang="en-US" sz="5867"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sym typeface="Arial"/>
              </a:rPr>
              <a:t>EM ĐẠT ĐƯỢC NHỮNG GÌ?</a:t>
            </a:r>
            <a:endParaRPr lang="vi-VN" sz="5867"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sym typeface="Arial"/>
            </a:endParaRPr>
          </a:p>
        </p:txBody>
      </p:sp>
      <p:pic>
        <p:nvPicPr>
          <p:cNvPr id="2" name="Picture 2" descr="About us - ArmyHaus">
            <a:extLst>
              <a:ext uri="{FF2B5EF4-FFF2-40B4-BE49-F238E27FC236}">
                <a16:creationId xmlns:a16="http://schemas.microsoft.com/office/drawing/2014/main" id="{68C3721D-2EEC-D4ED-8AB5-DD5EDBEE21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5054344" y="2400310"/>
            <a:ext cx="865356" cy="8653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bout us - ArmyHaus">
            <a:extLst>
              <a:ext uri="{FF2B5EF4-FFF2-40B4-BE49-F238E27FC236}">
                <a16:creationId xmlns:a16="http://schemas.microsoft.com/office/drawing/2014/main" id="{DEE00A0C-52F3-E98D-08B6-A579D29BA9C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5076032" y="4216257"/>
            <a:ext cx="865356" cy="865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bout us - ArmyHaus">
            <a:extLst>
              <a:ext uri="{FF2B5EF4-FFF2-40B4-BE49-F238E27FC236}">
                <a16:creationId xmlns:a16="http://schemas.microsoft.com/office/drawing/2014/main" id="{9848596E-D947-7B65-B9D8-4DC19E4A44F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5167787" y="6472477"/>
            <a:ext cx="846525" cy="84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 b="42994"/>
          <a:stretch/>
        </p:blipFill>
        <p:spPr>
          <a:xfrm>
            <a:off x="10321" y="-33867"/>
            <a:ext cx="16255999" cy="9266924"/>
          </a:xfrm>
          <a:prstGeom prst="rect">
            <a:avLst/>
          </a:prstGeom>
        </p:spPr>
      </p:pic>
      <p:pic>
        <p:nvPicPr>
          <p:cNvPr id="15" name="Picture 3">
            <a:extLst>
              <a:ext uri="{FF2B5EF4-FFF2-40B4-BE49-F238E27FC236}">
                <a16:creationId xmlns:a16="http://schemas.microsoft.com/office/drawing/2014/main" id="{BD315C6F-BC77-4B4C-97FD-C7AFAF963808}"/>
              </a:ext>
            </a:extLst>
          </p:cNvPr>
          <p:cNvPicPr>
            <a:picLocks noChangeAspect="1"/>
          </p:cNvPicPr>
          <p:nvPr/>
        </p:nvPicPr>
        <p:blipFill>
          <a:blip r:embed="rId5"/>
          <a:srcRect/>
          <a:stretch>
            <a:fillRect/>
          </a:stretch>
        </p:blipFill>
        <p:spPr>
          <a:xfrm rot="1399982">
            <a:off x="-458185" y="7474430"/>
            <a:ext cx="5426055" cy="3235285"/>
          </a:xfrm>
          <a:prstGeom prst="rect">
            <a:avLst/>
          </a:prstGeom>
        </p:spPr>
      </p:pic>
      <p:pic>
        <p:nvPicPr>
          <p:cNvPr id="17" name="Picture 4">
            <a:extLst>
              <a:ext uri="{FF2B5EF4-FFF2-40B4-BE49-F238E27FC236}">
                <a16:creationId xmlns:a16="http://schemas.microsoft.com/office/drawing/2014/main" id="{C3B30897-6608-4B98-8BD3-AD22B2DBC88B}"/>
              </a:ext>
            </a:extLst>
          </p:cNvPr>
          <p:cNvPicPr>
            <a:picLocks noChangeAspect="1"/>
          </p:cNvPicPr>
          <p:nvPr/>
        </p:nvPicPr>
        <p:blipFill>
          <a:blip r:embed="rId6"/>
          <a:srcRect/>
          <a:stretch>
            <a:fillRect/>
          </a:stretch>
        </p:blipFill>
        <p:spPr>
          <a:xfrm>
            <a:off x="10034760" y="8249244"/>
            <a:ext cx="5426055" cy="3235285"/>
          </a:xfrm>
          <a:prstGeom prst="rect">
            <a:avLst/>
          </a:prstGeom>
        </p:spPr>
      </p:pic>
      <p:pic>
        <p:nvPicPr>
          <p:cNvPr id="18" name="Picture 3">
            <a:extLst>
              <a:ext uri="{FF2B5EF4-FFF2-40B4-BE49-F238E27FC236}">
                <a16:creationId xmlns:a16="http://schemas.microsoft.com/office/drawing/2014/main" id="{1113B446-A2D9-476E-9482-55FE6231C2B8}"/>
              </a:ext>
            </a:extLst>
          </p:cNvPr>
          <p:cNvPicPr>
            <a:picLocks noChangeAspect="1"/>
          </p:cNvPicPr>
          <p:nvPr/>
        </p:nvPicPr>
        <p:blipFill>
          <a:blip r:embed="rId5"/>
          <a:srcRect/>
          <a:stretch>
            <a:fillRect/>
          </a:stretch>
        </p:blipFill>
        <p:spPr>
          <a:xfrm rot="1399982">
            <a:off x="2511430" y="7285668"/>
            <a:ext cx="5426055" cy="3235285"/>
          </a:xfrm>
          <a:prstGeom prst="rect">
            <a:avLst/>
          </a:prstGeom>
        </p:spPr>
      </p:pic>
      <p:pic>
        <p:nvPicPr>
          <p:cNvPr id="19" name="Picture 4">
            <a:extLst>
              <a:ext uri="{FF2B5EF4-FFF2-40B4-BE49-F238E27FC236}">
                <a16:creationId xmlns:a16="http://schemas.microsoft.com/office/drawing/2014/main" id="{B4639733-FC5D-4D97-99A3-BBBCAEF70970}"/>
              </a:ext>
            </a:extLst>
          </p:cNvPr>
          <p:cNvPicPr>
            <a:picLocks noChangeAspect="1"/>
          </p:cNvPicPr>
          <p:nvPr/>
        </p:nvPicPr>
        <p:blipFill>
          <a:blip r:embed="rId6"/>
          <a:srcRect/>
          <a:stretch>
            <a:fillRect/>
          </a:stretch>
        </p:blipFill>
        <p:spPr>
          <a:xfrm>
            <a:off x="7365349" y="7414984"/>
            <a:ext cx="5426055" cy="3235285"/>
          </a:xfrm>
          <a:prstGeom prst="rect">
            <a:avLst/>
          </a:prstGeom>
        </p:spPr>
      </p:pic>
      <p:pic>
        <p:nvPicPr>
          <p:cNvPr id="20" name="Picture 4">
            <a:extLst>
              <a:ext uri="{FF2B5EF4-FFF2-40B4-BE49-F238E27FC236}">
                <a16:creationId xmlns:a16="http://schemas.microsoft.com/office/drawing/2014/main" id="{FE34B958-B95E-412D-802A-22A55B599FA7}"/>
              </a:ext>
            </a:extLst>
          </p:cNvPr>
          <p:cNvPicPr>
            <a:picLocks noChangeAspect="1"/>
          </p:cNvPicPr>
          <p:nvPr/>
        </p:nvPicPr>
        <p:blipFill>
          <a:blip r:embed="rId6"/>
          <a:srcRect/>
          <a:stretch>
            <a:fillRect/>
          </a:stretch>
        </p:blipFill>
        <p:spPr>
          <a:xfrm>
            <a:off x="13056357" y="7302456"/>
            <a:ext cx="5426055" cy="3235285"/>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3396988" y="-33867"/>
            <a:ext cx="10211436" cy="165946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9093" y="0"/>
            <a:ext cx="6097228" cy="91440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869" y="4717631"/>
            <a:ext cx="3803285" cy="4587468"/>
          </a:xfrm>
          <a:prstGeom prst="rect">
            <a:avLst/>
          </a:prstGeom>
        </p:spPr>
      </p:pic>
      <p:grpSp>
        <p:nvGrpSpPr>
          <p:cNvPr id="10" name="Group 9">
            <a:extLst>
              <a:ext uri="{FF2B5EF4-FFF2-40B4-BE49-F238E27FC236}">
                <a16:creationId xmlns:a16="http://schemas.microsoft.com/office/drawing/2014/main" id="{CA974FE3-B786-4CA8-A16B-95440A7AF299}"/>
              </a:ext>
            </a:extLst>
          </p:cNvPr>
          <p:cNvGrpSpPr/>
          <p:nvPr/>
        </p:nvGrpSpPr>
        <p:grpSpPr>
          <a:xfrm rot="21182210">
            <a:off x="4540303" y="190669"/>
            <a:ext cx="7924800" cy="3621935"/>
            <a:chOff x="304800" y="742950"/>
            <a:chExt cx="5943600" cy="2716451"/>
          </a:xfrm>
        </p:grpSpPr>
        <p:pic>
          <p:nvPicPr>
            <p:cNvPr id="12" name="Picture 11">
              <a:extLst>
                <a:ext uri="{FF2B5EF4-FFF2-40B4-BE49-F238E27FC236}">
                  <a16:creationId xmlns:a16="http://schemas.microsoft.com/office/drawing/2014/main" id="{5704B85C-4DFC-4B0D-9CDC-9446B81747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00" r="26868"/>
            <a:stretch/>
          </p:blipFill>
          <p:spPr>
            <a:xfrm rot="5400000">
              <a:off x="1918374" y="-870624"/>
              <a:ext cx="2716451" cy="5943600"/>
            </a:xfrm>
            <a:prstGeom prst="rect">
              <a:avLst/>
            </a:prstGeom>
          </p:spPr>
        </p:pic>
        <p:sp>
          <p:nvSpPr>
            <p:cNvPr id="13" name="TextBox 12">
              <a:extLst>
                <a:ext uri="{FF2B5EF4-FFF2-40B4-BE49-F238E27FC236}">
                  <a16:creationId xmlns:a16="http://schemas.microsoft.com/office/drawing/2014/main" id="{DCC2BA62-AE62-4ED1-801E-18CA6992D8A6}"/>
                </a:ext>
              </a:extLst>
            </p:cNvPr>
            <p:cNvSpPr txBox="1"/>
            <p:nvPr/>
          </p:nvSpPr>
          <p:spPr>
            <a:xfrm rot="398668">
              <a:off x="1559956" y="1778505"/>
              <a:ext cx="3657600" cy="806465"/>
            </a:xfrm>
            <a:prstGeom prst="rect">
              <a:avLst/>
            </a:prstGeom>
            <a:noFill/>
          </p:spPr>
          <p:txBody>
            <a:bodyPr wrap="square" rtlCol="0">
              <a:prstTxWarp prst="textArchUp">
                <a:avLst>
                  <a:gd name="adj" fmla="val 11094572"/>
                </a:avLst>
              </a:prstTxWarp>
              <a:spAutoFit/>
            </a:bodyPr>
            <a:lstStyle/>
            <a:p>
              <a:pPr algn="ctr" defTabSz="1219170" eaLnBrk="1" fontAlgn="auto" hangingPunct="1">
                <a:spcBef>
                  <a:spcPts val="0"/>
                </a:spcBef>
                <a:spcAft>
                  <a:spcPts val="0"/>
                </a:spcAft>
                <a:defRPr/>
              </a:pPr>
              <a:r>
                <a:rPr lang="en-US" sz="7200" b="1" dirty="0" err="1">
                  <a:solidFill>
                    <a:srgbClr val="EEECE1">
                      <a:lumMod val="10000"/>
                    </a:srgbClr>
                  </a:solidFill>
                  <a:latin typeface="SVN-Apple" pitchFamily="18" charset="0"/>
                </a:rPr>
                <a:t>Táo</a:t>
              </a:r>
              <a:r>
                <a:rPr lang="en-US" sz="7200" b="1" dirty="0">
                  <a:solidFill>
                    <a:srgbClr val="EEECE1">
                      <a:lumMod val="10000"/>
                    </a:srgbClr>
                  </a:solidFill>
                  <a:latin typeface="SVN-Apple" pitchFamily="18" charset="0"/>
                </a:rPr>
                <a:t> </a:t>
              </a:r>
              <a:r>
                <a:rPr lang="en-US" sz="7200" b="1" dirty="0" err="1">
                  <a:solidFill>
                    <a:srgbClr val="EEECE1">
                      <a:lumMod val="10000"/>
                    </a:srgbClr>
                  </a:solidFill>
                  <a:latin typeface="SVN-Apple" pitchFamily="18" charset="0"/>
                </a:rPr>
                <a:t>đời</a:t>
              </a:r>
              <a:r>
                <a:rPr lang="en-US" sz="7200" b="1" dirty="0">
                  <a:solidFill>
                    <a:srgbClr val="EEECE1">
                      <a:lumMod val="10000"/>
                    </a:srgbClr>
                  </a:solidFill>
                  <a:latin typeface="SVN-Apple" pitchFamily="18" charset="0"/>
                </a:rPr>
                <a:t> </a:t>
              </a:r>
              <a:r>
                <a:rPr lang="en-US" sz="7200" b="1" dirty="0" err="1">
                  <a:solidFill>
                    <a:srgbClr val="EEECE1">
                      <a:lumMod val="10000"/>
                    </a:srgbClr>
                  </a:solidFill>
                  <a:latin typeface="SVN-Apple" pitchFamily="18" charset="0"/>
                </a:rPr>
                <a:t>sống</a:t>
              </a:r>
              <a:endParaRPr lang="en-US" sz="7200" b="1" dirty="0">
                <a:solidFill>
                  <a:srgbClr val="EEECE1">
                    <a:lumMod val="10000"/>
                  </a:srgbClr>
                </a:solidFill>
                <a:latin typeface="SVN-Apple" pitchFamily="18" charset="0"/>
              </a:endParaRPr>
            </a:p>
          </p:txBody>
        </p:sp>
      </p:grpSp>
      <p:sp>
        <p:nvSpPr>
          <p:cNvPr id="4" name="Rectangle 3">
            <a:extLst>
              <a:ext uri="{FF2B5EF4-FFF2-40B4-BE49-F238E27FC236}">
                <a16:creationId xmlns:a16="http://schemas.microsoft.com/office/drawing/2014/main" id="{D8FFC017-203B-4D23-A541-80AACEFE9869}"/>
              </a:ext>
            </a:extLst>
          </p:cNvPr>
          <p:cNvSpPr/>
          <p:nvPr/>
        </p:nvSpPr>
        <p:spPr>
          <a:xfrm>
            <a:off x="3497343" y="3425650"/>
            <a:ext cx="9836769" cy="3406382"/>
          </a:xfrm>
          <a:prstGeom prst="rect">
            <a:avLst/>
          </a:prstGeom>
          <a:noFill/>
        </p:spPr>
        <p:txBody>
          <a:bodyPr wrap="square" lIns="121920" tIns="60960" rIns="121920" bIns="60960">
            <a:spAutoFit/>
          </a:bodyPr>
          <a:lstStyle/>
          <a:p>
            <a:pPr algn="ctr" defTabSz="1219170" eaLnBrk="1" fontAlgn="auto" hangingPunct="1">
              <a:spcBef>
                <a:spcPts val="0"/>
              </a:spcBef>
              <a:spcAft>
                <a:spcPts val="0"/>
              </a:spcAft>
              <a:defRPr/>
            </a:pPr>
            <a:r>
              <a:rPr lang="vi-VN" sz="4267" b="1" dirty="0">
                <a:ln w="0"/>
                <a:solidFill>
                  <a:prstClr val="black"/>
                </a:solidFill>
                <a:latin typeface="#9Slide05 Fourth" panose="00000500000000000000" pitchFamily="2" charset="0"/>
              </a:rPr>
              <a:t>Xin chào các cháu lớp 3A7, ta là Táo Đời sống. Hôm nay ta rất vui mừng khi gặp các cháu. Trước khi các cháu biết lí do ta đến đây, các cháu hãy cùng ca vang bài hát </a:t>
            </a:r>
          </a:p>
          <a:p>
            <a:pPr algn="ctr" defTabSz="1219170" eaLnBrk="1" fontAlgn="auto" hangingPunct="1">
              <a:spcBef>
                <a:spcPts val="0"/>
              </a:spcBef>
              <a:spcAft>
                <a:spcPts val="0"/>
              </a:spcAft>
              <a:defRPr/>
            </a:pPr>
            <a:r>
              <a:rPr lang="vi-VN" sz="4267" b="1" dirty="0">
                <a:ln w="0"/>
                <a:solidFill>
                  <a:prstClr val="black"/>
                </a:solidFill>
                <a:latin typeface="#9Slide05 Fourth" panose="00000500000000000000" pitchFamily="2" charset="0"/>
              </a:rPr>
              <a:t>« Con heo đất » nhé !</a:t>
            </a:r>
            <a:endParaRPr lang="en-US" sz="4267" b="1" dirty="0">
              <a:ln w="0"/>
              <a:solidFill>
                <a:prstClr val="black"/>
              </a:solidFill>
              <a:latin typeface="#9Slide05 Fourth" panose="00000500000000000000" pitchFamily="2" charset="0"/>
            </a:endParaRPr>
          </a:p>
        </p:txBody>
      </p:sp>
      <p:pic>
        <p:nvPicPr>
          <p:cNvPr id="16" name="Picture 24" descr="59 Tết ý tưởng | chúc mừng năm mới, thiệp, lời chúc năm mới">
            <a:extLst>
              <a:ext uri="{FF2B5EF4-FFF2-40B4-BE49-F238E27FC236}">
                <a16:creationId xmlns:a16="http://schemas.microsoft.com/office/drawing/2014/main" id="{7057ECDE-D8F0-47EB-AC58-21C9C188417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2655424" y="4925597"/>
            <a:ext cx="3505524" cy="4171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A6B54F74-E022-4D57-BC71-87E5C866B2A5}"/>
              </a:ext>
            </a:extLst>
          </p:cNvPr>
          <p:cNvPicPr>
            <a:picLocks noChangeAspect="1"/>
          </p:cNvPicPr>
          <p:nvPr/>
        </p:nvPicPr>
        <p:blipFill>
          <a:blip r:embed="rId12"/>
          <a:srcRect/>
          <a:stretch>
            <a:fillRect/>
          </a:stretch>
        </p:blipFill>
        <p:spPr>
          <a:xfrm flipH="1">
            <a:off x="-22645" y="-43063"/>
            <a:ext cx="3759840" cy="4032000"/>
          </a:xfrm>
          <a:prstGeom prst="rect">
            <a:avLst/>
          </a:prstGeom>
        </p:spPr>
      </p:pic>
      <p:pic>
        <p:nvPicPr>
          <p:cNvPr id="22" name="Picture 21">
            <a:extLst>
              <a:ext uri="{FF2B5EF4-FFF2-40B4-BE49-F238E27FC236}">
                <a16:creationId xmlns:a16="http://schemas.microsoft.com/office/drawing/2014/main" id="{5CD2A0C7-8DA6-45B3-BB33-E0054FC409A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149" b="89968" l="9353" r="89928">
                        <a14:foregroundMark x1="17986" y1="18447" x2="31655" y2="16505"/>
                        <a14:foregroundMark x1="50360" y1="6149" x2="64029" y2="19417"/>
                      </a14:backgroundRemoval>
                    </a14:imgEffect>
                  </a14:imgLayer>
                </a14:imgProps>
              </a:ext>
            </a:extLst>
          </a:blip>
          <a:stretch>
            <a:fillRect/>
          </a:stretch>
        </p:blipFill>
        <p:spPr>
          <a:xfrm>
            <a:off x="-671796" y="736709"/>
            <a:ext cx="1765547" cy="3924848"/>
          </a:xfrm>
          <a:prstGeom prst="rect">
            <a:avLst/>
          </a:prstGeom>
        </p:spPr>
      </p:pic>
      <p:pic>
        <p:nvPicPr>
          <p:cNvPr id="23" name="Picture 4">
            <a:extLst>
              <a:ext uri="{FF2B5EF4-FFF2-40B4-BE49-F238E27FC236}">
                <a16:creationId xmlns:a16="http://schemas.microsoft.com/office/drawing/2014/main" id="{EE2244B6-8B32-4B5B-9782-DC35C42044D5}"/>
              </a:ext>
            </a:extLst>
          </p:cNvPr>
          <p:cNvPicPr>
            <a:picLocks noChangeAspect="1"/>
          </p:cNvPicPr>
          <p:nvPr/>
        </p:nvPicPr>
        <p:blipFill>
          <a:blip r:embed="rId12"/>
          <a:srcRect/>
          <a:stretch>
            <a:fillRect/>
          </a:stretch>
        </p:blipFill>
        <p:spPr>
          <a:xfrm rot="6276331" flipH="1">
            <a:off x="2040262" y="-645991"/>
            <a:ext cx="2778559" cy="2979688"/>
          </a:xfrm>
          <a:prstGeom prst="rect">
            <a:avLst/>
          </a:prstGeom>
        </p:spPr>
      </p:pic>
      <p:pic>
        <p:nvPicPr>
          <p:cNvPr id="5" name="Nguyễn Văn Linh 3">
            <a:hlinkClick r:id="" action="ppaction://media"/>
            <a:extLst>
              <a:ext uri="{FF2B5EF4-FFF2-40B4-BE49-F238E27FC236}">
                <a16:creationId xmlns:a16="http://schemas.microsoft.com/office/drawing/2014/main" id="{93071D01-BEB6-B763-3404-6D0D30E1F193}"/>
              </a:ext>
            </a:extLst>
          </p:cNvPr>
          <p:cNvPicPr>
            <a:picLocks noChangeAspect="1"/>
          </p:cNvPicPr>
          <p:nvPr>
            <a:audioFile r:link="rId1"/>
            <p:extLst>
              <p:ext uri="{DAA4B4D4-6D71-4841-9C94-3DE7FCFB9230}">
                <p14:media xmlns:p14="http://schemas.microsoft.com/office/powerpoint/2010/main" r:embed="rId2">
                  <p14:trim st="1050"/>
                </p14:media>
              </p:ext>
            </p:extLst>
          </p:nvPr>
        </p:nvPicPr>
        <p:blipFill>
          <a:blip r:embed="rId15"/>
          <a:stretch>
            <a:fillRect/>
          </a:stretch>
        </p:blipFill>
        <p:spPr>
          <a:xfrm>
            <a:off x="17815719" y="-2392167"/>
            <a:ext cx="2349104" cy="2349104"/>
          </a:xfrm>
          <a:prstGeom prst="rect">
            <a:avLst/>
          </a:prstGeom>
        </p:spPr>
      </p:pic>
    </p:spTree>
    <p:extLst>
      <p:ext uri="{BB962C8B-B14F-4D97-AF65-F5344CB8AC3E}">
        <p14:creationId xmlns:p14="http://schemas.microsoft.com/office/powerpoint/2010/main" val="344709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1000"/>
                                </p:stCondLst>
                                <p:childTnLst>
                                  <p:par>
                                    <p:cTn id="27" presetID="2" presetClass="entr" presetSubtype="3" fill="hold" nodeType="afterEffect" p14:presetBounceEnd="60000">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14:bounceEnd="60000">
                                          <p:cBhvr additive="base">
                                            <p:cTn id="29" dur="11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30" dur="1100" fill="hold"/>
                                            <p:tgtEl>
                                              <p:spTgt spid="2"/>
                                            </p:tgtEl>
                                            <p:attrNameLst>
                                              <p:attrName>ppt_y</p:attrName>
                                            </p:attrNameLst>
                                          </p:cBhvr>
                                          <p:tavLst>
                                            <p:tav tm="0">
                                              <p:val>
                                                <p:strVal val="0-#ppt_h/2"/>
                                              </p:val>
                                            </p:tav>
                                            <p:tav tm="100000">
                                              <p:val>
                                                <p:strVal val="#ppt_y"/>
                                              </p:val>
                                            </p:tav>
                                          </p:tavLst>
                                        </p:anim>
                                      </p:childTnLst>
                                    </p:cTn>
                                  </p:par>
                                </p:childTnLst>
                              </p:cTn>
                            </p:par>
                            <p:par>
                              <p:cTn id="31" fill="hold">
                                <p:stCondLst>
                                  <p:cond delay="21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2600"/>
                                </p:stCondLst>
                                <p:childTnLst>
                                  <p:par>
                                    <p:cTn id="38" presetID="22" presetClass="entr" presetSubtype="2"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1541" fill="hold"/>
                                            <p:tgtEl>
                                              <p:spTgt spid="5"/>
                                            </p:tgtEl>
                                          </p:cBhvr>
                                        </p:cmd>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4"/>
                                            </p:tgtEl>
                                            <p:attrNameLst>
                                              <p:attrName>style.visibility</p:attrName>
                                            </p:attrNameLst>
                                          </p:cBhvr>
                                          <p:to>
                                            <p:strVal val="visible"/>
                                          </p:to>
                                        </p:set>
                                        <p:anim calcmode="lin" valueType="num">
                                          <p:cBhvr>
                                            <p:cTn id="47"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4"/>
                                            </p:tgtEl>
                                            <p:attrNameLst>
                                              <p:attrName>ppt_y</p:attrName>
                                            </p:attrNameLst>
                                          </p:cBhvr>
                                          <p:tavLst>
                                            <p:tav tm="0">
                                              <p:val>
                                                <p:strVal val="#ppt_y"/>
                                              </p:val>
                                            </p:tav>
                                            <p:tav tm="100000">
                                              <p:val>
                                                <p:strVal val="#ppt_y"/>
                                              </p:val>
                                            </p:tav>
                                          </p:tavLst>
                                        </p:anim>
                                        <p:anim calcmode="lin" valueType="num">
                                          <p:cBhvr>
                                            <p:cTn id="49"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5"/>
                    </p:tgtEl>
                  </p:cMediaNode>
                </p:audio>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1000"/>
                                </p:stCondLst>
                                <p:childTnLst>
                                  <p:par>
                                    <p:cTn id="27" presetID="2" presetClass="entr" presetSubtype="3"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100" fill="hold"/>
                                            <p:tgtEl>
                                              <p:spTgt spid="2"/>
                                            </p:tgtEl>
                                            <p:attrNameLst>
                                              <p:attrName>ppt_x</p:attrName>
                                            </p:attrNameLst>
                                          </p:cBhvr>
                                          <p:tavLst>
                                            <p:tav tm="0">
                                              <p:val>
                                                <p:strVal val="1+#ppt_w/2"/>
                                              </p:val>
                                            </p:tav>
                                            <p:tav tm="100000">
                                              <p:val>
                                                <p:strVal val="#ppt_x"/>
                                              </p:val>
                                            </p:tav>
                                          </p:tavLst>
                                        </p:anim>
                                        <p:anim calcmode="lin" valueType="num">
                                          <p:cBhvr additive="base">
                                            <p:cTn id="30" dur="1100" fill="hold"/>
                                            <p:tgtEl>
                                              <p:spTgt spid="2"/>
                                            </p:tgtEl>
                                            <p:attrNameLst>
                                              <p:attrName>ppt_y</p:attrName>
                                            </p:attrNameLst>
                                          </p:cBhvr>
                                          <p:tavLst>
                                            <p:tav tm="0">
                                              <p:val>
                                                <p:strVal val="0-#ppt_h/2"/>
                                              </p:val>
                                            </p:tav>
                                            <p:tav tm="100000">
                                              <p:val>
                                                <p:strVal val="#ppt_y"/>
                                              </p:val>
                                            </p:tav>
                                          </p:tavLst>
                                        </p:anim>
                                      </p:childTnLst>
                                    </p:cTn>
                                  </p:par>
                                </p:childTnLst>
                              </p:cTn>
                            </p:par>
                            <p:par>
                              <p:cTn id="31" fill="hold">
                                <p:stCondLst>
                                  <p:cond delay="21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2600"/>
                                </p:stCondLst>
                                <p:childTnLst>
                                  <p:par>
                                    <p:cTn id="38" presetID="22" presetClass="entr" presetSubtype="2"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1541" fill="hold"/>
                                            <p:tgtEl>
                                              <p:spTgt spid="5"/>
                                            </p:tgtEl>
                                          </p:cBhvr>
                                        </p:cmd>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4"/>
                                            </p:tgtEl>
                                            <p:attrNameLst>
                                              <p:attrName>style.visibility</p:attrName>
                                            </p:attrNameLst>
                                          </p:cBhvr>
                                          <p:to>
                                            <p:strVal val="visible"/>
                                          </p:to>
                                        </p:set>
                                        <p:anim calcmode="lin" valueType="num">
                                          <p:cBhvr>
                                            <p:cTn id="47"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4"/>
                                            </p:tgtEl>
                                            <p:attrNameLst>
                                              <p:attrName>ppt_y</p:attrName>
                                            </p:attrNameLst>
                                          </p:cBhvr>
                                          <p:tavLst>
                                            <p:tav tm="0">
                                              <p:val>
                                                <p:strVal val="#ppt_y"/>
                                              </p:val>
                                            </p:tav>
                                            <p:tav tm="100000">
                                              <p:val>
                                                <p:strVal val="#ppt_y"/>
                                              </p:val>
                                            </p:tav>
                                          </p:tavLst>
                                        </p:anim>
                                        <p:anim calcmode="lin" valueType="num">
                                          <p:cBhvr>
                                            <p:cTn id="49"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5"/>
                    </p:tgtEl>
                  </p:cMediaNode>
                </p:audio>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795"/>
        </a:solidFill>
        <a:effectLst/>
      </p:bgPr>
    </p:bg>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l="3992" t="7676" r="3775" b="7764"/>
          <a:stretch/>
        </p:blipFill>
        <p:spPr>
          <a:xfrm>
            <a:off x="10319" y="-29010"/>
            <a:ext cx="16256000" cy="9367299"/>
          </a:xfrm>
          <a:prstGeom prst="rect">
            <a:avLst/>
          </a:prstGeom>
          <a:noFill/>
          <a:ln>
            <a:noFill/>
          </a:ln>
        </p:spPr>
      </p:pic>
      <p:pic>
        <p:nvPicPr>
          <p:cNvPr id="95" name="Google Shape;95;p2"/>
          <p:cNvPicPr preferRelativeResize="0"/>
          <p:nvPr/>
        </p:nvPicPr>
        <p:blipFill rotWithShape="1">
          <a:blip r:embed="rId4">
            <a:alphaModFix/>
          </a:blip>
          <a:srcRect b="29728"/>
          <a:stretch/>
        </p:blipFill>
        <p:spPr>
          <a:xfrm>
            <a:off x="-374522" y="-2800483"/>
            <a:ext cx="9432609" cy="6628384"/>
          </a:xfrm>
          <a:prstGeom prst="rect">
            <a:avLst/>
          </a:prstGeom>
          <a:noFill/>
          <a:ln>
            <a:noFill/>
          </a:ln>
        </p:spPr>
      </p:pic>
      <p:pic>
        <p:nvPicPr>
          <p:cNvPr id="96" name="Google Shape;96;p2"/>
          <p:cNvPicPr preferRelativeResize="0"/>
          <p:nvPr/>
        </p:nvPicPr>
        <p:blipFill rotWithShape="1">
          <a:blip r:embed="rId5">
            <a:alphaModFix/>
          </a:blip>
          <a:srcRect t="68467"/>
          <a:stretch/>
        </p:blipFill>
        <p:spPr>
          <a:xfrm>
            <a:off x="5314405" y="1255224"/>
            <a:ext cx="9432609" cy="2974347"/>
          </a:xfrm>
          <a:prstGeom prst="rect">
            <a:avLst/>
          </a:prstGeom>
          <a:noFill/>
          <a:ln>
            <a:noFill/>
          </a:ln>
        </p:spPr>
      </p:pic>
      <p:pic>
        <p:nvPicPr>
          <p:cNvPr id="97" name="Google Shape;97;p2"/>
          <p:cNvPicPr preferRelativeResize="0"/>
          <p:nvPr/>
        </p:nvPicPr>
        <p:blipFill rotWithShape="1">
          <a:blip r:embed="rId4">
            <a:alphaModFix/>
          </a:blip>
          <a:srcRect b="29728"/>
          <a:stretch/>
        </p:blipFill>
        <p:spPr>
          <a:xfrm>
            <a:off x="2704239" y="1277472"/>
            <a:ext cx="9432609" cy="6628384"/>
          </a:xfrm>
          <a:prstGeom prst="rect">
            <a:avLst/>
          </a:prstGeom>
          <a:noFill/>
          <a:ln>
            <a:noFill/>
          </a:ln>
        </p:spPr>
      </p:pic>
      <p:pic>
        <p:nvPicPr>
          <p:cNvPr id="98" name="Google Shape;98;p2"/>
          <p:cNvPicPr preferRelativeResize="0"/>
          <p:nvPr/>
        </p:nvPicPr>
        <p:blipFill rotWithShape="1">
          <a:blip r:embed="rId5">
            <a:alphaModFix/>
          </a:blip>
          <a:srcRect t="68467"/>
          <a:stretch/>
        </p:blipFill>
        <p:spPr>
          <a:xfrm>
            <a:off x="5131544" y="6294585"/>
            <a:ext cx="9432609" cy="2974347"/>
          </a:xfrm>
          <a:prstGeom prst="rect">
            <a:avLst/>
          </a:prstGeom>
          <a:noFill/>
          <a:ln>
            <a:noFill/>
          </a:ln>
        </p:spPr>
      </p:pic>
      <p:pic>
        <p:nvPicPr>
          <p:cNvPr id="99" name="Google Shape;99;p2"/>
          <p:cNvPicPr preferRelativeResize="0"/>
          <p:nvPr/>
        </p:nvPicPr>
        <p:blipFill rotWithShape="1">
          <a:blip r:embed="rId6">
            <a:alphaModFix/>
          </a:blip>
          <a:srcRect l="21196" r="29716"/>
          <a:stretch/>
        </p:blipFill>
        <p:spPr>
          <a:xfrm>
            <a:off x="14796190" y="-276407"/>
            <a:ext cx="1525512" cy="3107757"/>
          </a:xfrm>
          <a:prstGeom prst="rect">
            <a:avLst/>
          </a:prstGeom>
          <a:noFill/>
          <a:ln>
            <a:noFill/>
          </a:ln>
        </p:spPr>
      </p:pic>
      <p:pic>
        <p:nvPicPr>
          <p:cNvPr id="100" name="Google Shape;100;p2"/>
          <p:cNvPicPr preferRelativeResize="0"/>
          <p:nvPr/>
        </p:nvPicPr>
        <p:blipFill rotWithShape="1">
          <a:blip r:embed="rId7">
            <a:alphaModFix/>
          </a:blip>
          <a:srcRect b="50904"/>
          <a:stretch/>
        </p:blipFill>
        <p:spPr>
          <a:xfrm flipH="1">
            <a:off x="9866" y="-16589"/>
            <a:ext cx="9144000" cy="4489344"/>
          </a:xfrm>
          <a:prstGeom prst="rect">
            <a:avLst/>
          </a:prstGeom>
          <a:noFill/>
          <a:ln>
            <a:noFill/>
          </a:ln>
          <a:effectLst>
            <a:outerShdw blurRad="50800" dist="38100" dir="2700000" algn="tl" rotWithShape="0">
              <a:srgbClr val="000000">
                <a:alpha val="40000"/>
              </a:srgbClr>
            </a:outerShdw>
          </a:effectLst>
        </p:spPr>
      </p:pic>
      <p:pic>
        <p:nvPicPr>
          <p:cNvPr id="101" name="Google Shape;101;p2"/>
          <p:cNvPicPr preferRelativeResize="0"/>
          <p:nvPr/>
        </p:nvPicPr>
        <p:blipFill rotWithShape="1">
          <a:blip r:embed="rId8">
            <a:alphaModFix/>
          </a:blip>
          <a:srcRect t="48288"/>
          <a:stretch/>
        </p:blipFill>
        <p:spPr>
          <a:xfrm>
            <a:off x="6145502" y="6032530"/>
            <a:ext cx="4410192" cy="2280599"/>
          </a:xfrm>
          <a:prstGeom prst="rect">
            <a:avLst/>
          </a:prstGeom>
          <a:noFill/>
          <a:ln>
            <a:noFill/>
          </a:ln>
        </p:spPr>
      </p:pic>
      <p:pic>
        <p:nvPicPr>
          <p:cNvPr id="102" name="Google Shape;102;p2"/>
          <p:cNvPicPr preferRelativeResize="0"/>
          <p:nvPr/>
        </p:nvPicPr>
        <p:blipFill rotWithShape="1">
          <a:blip r:embed="rId9">
            <a:alphaModFix/>
          </a:blip>
          <a:srcRect/>
          <a:stretch/>
        </p:blipFill>
        <p:spPr>
          <a:xfrm>
            <a:off x="1817560" y="1023836"/>
            <a:ext cx="13411200" cy="8066097"/>
          </a:xfrm>
          <a:prstGeom prst="rect">
            <a:avLst/>
          </a:prstGeom>
          <a:noFill/>
          <a:ln>
            <a:noFill/>
          </a:ln>
        </p:spPr>
      </p:pic>
      <p:pic>
        <p:nvPicPr>
          <p:cNvPr id="103" name="Google Shape;103;p2"/>
          <p:cNvPicPr preferRelativeResize="0"/>
          <p:nvPr/>
        </p:nvPicPr>
        <p:blipFill rotWithShape="1">
          <a:blip r:embed="rId10">
            <a:alphaModFix/>
          </a:blip>
          <a:srcRect/>
          <a:stretch/>
        </p:blipFill>
        <p:spPr>
          <a:xfrm>
            <a:off x="3381498" y="904195"/>
            <a:ext cx="10076063" cy="8242852"/>
          </a:xfrm>
          <a:prstGeom prst="rect">
            <a:avLst/>
          </a:prstGeom>
          <a:noFill/>
          <a:ln>
            <a:noFill/>
          </a:ln>
        </p:spPr>
      </p:pic>
      <p:grpSp>
        <p:nvGrpSpPr>
          <p:cNvPr id="104" name="Google Shape;104;p2"/>
          <p:cNvGrpSpPr/>
          <p:nvPr/>
        </p:nvGrpSpPr>
        <p:grpSpPr>
          <a:xfrm>
            <a:off x="10319" y="7448529"/>
            <a:ext cx="16256000" cy="1889761"/>
            <a:chOff x="0" y="5130335"/>
            <a:chExt cx="14861628" cy="1727665"/>
          </a:xfrm>
        </p:grpSpPr>
        <p:pic>
          <p:nvPicPr>
            <p:cNvPr id="105" name="Google Shape;105;p2"/>
            <p:cNvPicPr preferRelativeResize="0"/>
            <p:nvPr/>
          </p:nvPicPr>
          <p:blipFill rotWithShape="1">
            <a:blip r:embed="rId11">
              <a:alphaModFix/>
            </a:blip>
            <a:srcRect/>
            <a:stretch/>
          </p:blipFill>
          <p:spPr>
            <a:xfrm>
              <a:off x="0" y="5130335"/>
              <a:ext cx="7430814" cy="1727665"/>
            </a:xfrm>
            <a:prstGeom prst="rect">
              <a:avLst/>
            </a:prstGeom>
            <a:noFill/>
            <a:ln>
              <a:noFill/>
            </a:ln>
          </p:spPr>
        </p:pic>
        <p:pic>
          <p:nvPicPr>
            <p:cNvPr id="106" name="Google Shape;106;p2"/>
            <p:cNvPicPr preferRelativeResize="0"/>
            <p:nvPr/>
          </p:nvPicPr>
          <p:blipFill rotWithShape="1">
            <a:blip r:embed="rId11">
              <a:alphaModFix/>
            </a:blip>
            <a:srcRect/>
            <a:stretch/>
          </p:blipFill>
          <p:spPr>
            <a:xfrm flipH="1">
              <a:off x="7430814" y="5130335"/>
              <a:ext cx="7430814" cy="1727665"/>
            </a:xfrm>
            <a:prstGeom prst="rect">
              <a:avLst/>
            </a:prstGeom>
            <a:noFill/>
            <a:ln>
              <a:noFill/>
            </a:ln>
          </p:spPr>
        </p:pic>
      </p:grpSp>
      <p:pic>
        <p:nvPicPr>
          <p:cNvPr id="107" name="Google Shape;107;p2"/>
          <p:cNvPicPr preferRelativeResize="0"/>
          <p:nvPr/>
        </p:nvPicPr>
        <p:blipFill rotWithShape="1">
          <a:blip r:embed="rId12">
            <a:alphaModFix/>
          </a:blip>
          <a:srcRect/>
          <a:stretch/>
        </p:blipFill>
        <p:spPr>
          <a:xfrm>
            <a:off x="6145502" y="5215708"/>
            <a:ext cx="4689549" cy="3765941"/>
          </a:xfrm>
          <a:prstGeom prst="rect">
            <a:avLst/>
          </a:prstGeom>
          <a:noFill/>
          <a:ln>
            <a:noFill/>
          </a:ln>
        </p:spPr>
      </p:pic>
      <p:pic>
        <p:nvPicPr>
          <p:cNvPr id="3" name="Hình ảnh 2">
            <a:extLst>
              <a:ext uri="{FF2B5EF4-FFF2-40B4-BE49-F238E27FC236}">
                <a16:creationId xmlns:a16="http://schemas.microsoft.com/office/drawing/2014/main" id="{FBD077A3-E00C-B89F-7CA5-FF3F034DBB05}"/>
              </a:ext>
            </a:extLst>
          </p:cNvPr>
          <p:cNvPicPr>
            <a:picLocks noChangeAspect="1"/>
          </p:cNvPicPr>
          <p:nvPr/>
        </p:nvPicPr>
        <p:blipFill>
          <a:blip r:embed="rId13"/>
          <a:stretch>
            <a:fillRect/>
          </a:stretch>
        </p:blipFill>
        <p:spPr>
          <a:xfrm>
            <a:off x="7817302" y="2795991"/>
            <a:ext cx="1794081" cy="3091321"/>
          </a:xfrm>
          <a:prstGeom prst="rect">
            <a:avLst/>
          </a:prstGeom>
        </p:spPr>
      </p:pic>
      <p:pic>
        <p:nvPicPr>
          <p:cNvPr id="4" name="Hình ảnh 3">
            <a:extLst>
              <a:ext uri="{FF2B5EF4-FFF2-40B4-BE49-F238E27FC236}">
                <a16:creationId xmlns:a16="http://schemas.microsoft.com/office/drawing/2014/main" id="{E0EBDEDE-9A8F-F614-650E-42501586E265}"/>
              </a:ext>
            </a:extLst>
          </p:cNvPr>
          <p:cNvPicPr>
            <a:picLocks noChangeAspect="1"/>
          </p:cNvPicPr>
          <p:nvPr/>
        </p:nvPicPr>
        <p:blipFill>
          <a:blip r:embed="rId13"/>
          <a:stretch>
            <a:fillRect/>
          </a:stretch>
        </p:blipFill>
        <p:spPr>
          <a:xfrm>
            <a:off x="8843685" y="3148404"/>
            <a:ext cx="1794081" cy="3091321"/>
          </a:xfrm>
          <a:prstGeom prst="rect">
            <a:avLst/>
          </a:prstGeom>
        </p:spPr>
      </p:pic>
      <p:pic>
        <p:nvPicPr>
          <p:cNvPr id="5" name="Hình ảnh 4">
            <a:extLst>
              <a:ext uri="{FF2B5EF4-FFF2-40B4-BE49-F238E27FC236}">
                <a16:creationId xmlns:a16="http://schemas.microsoft.com/office/drawing/2014/main" id="{6CB79CDC-491C-26E2-5853-31770946FCA7}"/>
              </a:ext>
            </a:extLst>
          </p:cNvPr>
          <p:cNvPicPr>
            <a:picLocks noChangeAspect="1"/>
          </p:cNvPicPr>
          <p:nvPr/>
        </p:nvPicPr>
        <p:blipFill>
          <a:blip r:embed="rId13"/>
          <a:stretch>
            <a:fillRect/>
          </a:stretch>
        </p:blipFill>
        <p:spPr>
          <a:xfrm>
            <a:off x="9354277" y="4229571"/>
            <a:ext cx="1794081" cy="2300596"/>
          </a:xfrm>
          <a:prstGeom prst="rect">
            <a:avLst/>
          </a:prstGeom>
        </p:spPr>
      </p:pic>
      <p:pic>
        <p:nvPicPr>
          <p:cNvPr id="6" name="Hình ảnh 5">
            <a:extLst>
              <a:ext uri="{FF2B5EF4-FFF2-40B4-BE49-F238E27FC236}">
                <a16:creationId xmlns:a16="http://schemas.microsoft.com/office/drawing/2014/main" id="{D1C1B797-7844-13AB-57F3-99103FBDD38B}"/>
              </a:ext>
            </a:extLst>
          </p:cNvPr>
          <p:cNvPicPr>
            <a:picLocks noChangeAspect="1"/>
          </p:cNvPicPr>
          <p:nvPr/>
        </p:nvPicPr>
        <p:blipFill>
          <a:blip r:embed="rId13"/>
          <a:stretch>
            <a:fillRect/>
          </a:stretch>
        </p:blipFill>
        <p:spPr>
          <a:xfrm>
            <a:off x="6523502" y="3388490"/>
            <a:ext cx="1794081" cy="2300596"/>
          </a:xfrm>
          <a:prstGeom prst="rect">
            <a:avLst/>
          </a:prstGeom>
        </p:spPr>
      </p:pic>
      <p:pic>
        <p:nvPicPr>
          <p:cNvPr id="7" name="Hình ảnh 6">
            <a:extLst>
              <a:ext uri="{FF2B5EF4-FFF2-40B4-BE49-F238E27FC236}">
                <a16:creationId xmlns:a16="http://schemas.microsoft.com/office/drawing/2014/main" id="{D48C6E5E-98F1-926B-7D73-5C362FB5A165}"/>
              </a:ext>
            </a:extLst>
          </p:cNvPr>
          <p:cNvPicPr>
            <a:picLocks noChangeAspect="1"/>
          </p:cNvPicPr>
          <p:nvPr/>
        </p:nvPicPr>
        <p:blipFill>
          <a:blip r:embed="rId13"/>
          <a:stretch>
            <a:fillRect/>
          </a:stretch>
        </p:blipFill>
        <p:spPr>
          <a:xfrm>
            <a:off x="5748374" y="4617972"/>
            <a:ext cx="1794081" cy="1108861"/>
          </a:xfrm>
          <a:prstGeom prst="rect">
            <a:avLst/>
          </a:prstGeom>
        </p:spPr>
      </p:pic>
      <p:pic>
        <p:nvPicPr>
          <p:cNvPr id="8" name="Google Shape;108;p2" descr="Happy Long Weekend Sticker by Burnt Toast ®">
            <a:extLst>
              <a:ext uri="{FF2B5EF4-FFF2-40B4-BE49-F238E27FC236}">
                <a16:creationId xmlns:a16="http://schemas.microsoft.com/office/drawing/2014/main" id="{CFF3FF05-8C04-FA34-93DD-5B598C659B85}"/>
              </a:ext>
            </a:extLst>
          </p:cNvPr>
          <p:cNvPicPr preferRelativeResize="0"/>
          <p:nvPr/>
        </p:nvPicPr>
        <p:blipFill rotWithShape="1">
          <a:blip r:embed="rId14">
            <a:alphaModFix/>
          </a:blip>
          <a:srcRect/>
          <a:stretch/>
        </p:blipFill>
        <p:spPr>
          <a:xfrm>
            <a:off x="4088429" y="-609600"/>
            <a:ext cx="9422537" cy="9422537"/>
          </a:xfrm>
          <a:prstGeom prst="rect">
            <a:avLst/>
          </a:prstGeom>
          <a:noFill/>
          <a:ln>
            <a:noFill/>
          </a:ln>
        </p:spPr>
      </p:pic>
      <p:sp>
        <p:nvSpPr>
          <p:cNvPr id="9" name="TextBox 20">
            <a:extLst>
              <a:ext uri="{FF2B5EF4-FFF2-40B4-BE49-F238E27FC236}">
                <a16:creationId xmlns:a16="http://schemas.microsoft.com/office/drawing/2014/main" id="{26CBBD09-E6D2-79CB-8128-D431F77724FB}"/>
              </a:ext>
            </a:extLst>
          </p:cNvPr>
          <p:cNvSpPr txBox="1"/>
          <p:nvPr/>
        </p:nvSpPr>
        <p:spPr>
          <a:xfrm>
            <a:off x="2880519" y="3850324"/>
            <a:ext cx="11430000" cy="1354217"/>
          </a:xfrm>
          <a:prstGeom prst="rect">
            <a:avLst/>
          </a:prstGeom>
          <a:noFill/>
        </p:spPr>
        <p:txBody>
          <a:bodyPr wrap="square" lIns="0" tIns="0" rIns="0" bIns="0" rtlCol="0">
            <a:spAutoFit/>
          </a:bodyPr>
          <a:lstStyle/>
          <a:p>
            <a:pPr algn="ctr">
              <a:defRPr/>
            </a:pPr>
            <a:r>
              <a:rPr lang="en-US" sz="8800" b="1" dirty="0">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 y="6"/>
            <a:ext cx="16256000" cy="9143999"/>
          </a:xfrm>
          <a:prstGeom prst="rect">
            <a:avLst/>
          </a:prstGeom>
        </p:spPr>
      </p:pic>
      <p:grpSp>
        <p:nvGrpSpPr>
          <p:cNvPr id="8" name="Group 7">
            <a:extLst>
              <a:ext uri="{FF2B5EF4-FFF2-40B4-BE49-F238E27FC236}">
                <a16:creationId xmlns:a16="http://schemas.microsoft.com/office/drawing/2014/main" id="{4EDC4E50-CD40-1B79-23CA-09A6AE8B2E0B}"/>
              </a:ext>
            </a:extLst>
          </p:cNvPr>
          <p:cNvGrpSpPr/>
          <p:nvPr/>
        </p:nvGrpSpPr>
        <p:grpSpPr>
          <a:xfrm>
            <a:off x="4099719" y="1905000"/>
            <a:ext cx="10941365" cy="8069111"/>
            <a:chOff x="3627709" y="724922"/>
            <a:chExt cx="8206024" cy="6051833"/>
          </a:xfrm>
        </p:grpSpPr>
        <p:sp>
          <p:nvSpPr>
            <p:cNvPr id="9" name="Freeform 5">
              <a:extLst>
                <a:ext uri="{FF2B5EF4-FFF2-40B4-BE49-F238E27FC236}">
                  <a16:creationId xmlns:a16="http://schemas.microsoft.com/office/drawing/2014/main" id="{AB5681D0-4921-D53B-2268-460F883A7F54}"/>
                </a:ext>
              </a:extLst>
            </p:cNvPr>
            <p:cNvSpPr>
              <a:spLocks/>
            </p:cNvSpPr>
            <p:nvPr/>
          </p:nvSpPr>
          <p:spPr bwMode="auto">
            <a:xfrm>
              <a:off x="4606151" y="727345"/>
              <a:ext cx="7029589" cy="1260831"/>
            </a:xfrm>
            <a:custGeom>
              <a:avLst/>
              <a:gdLst>
                <a:gd name="T0" fmla="*/ 2314 w 982"/>
                <a:gd name="T1" fmla="*/ 772 h 341"/>
                <a:gd name="T2" fmla="*/ 2279 w 982"/>
                <a:gd name="T3" fmla="*/ 808 h 341"/>
                <a:gd name="T4" fmla="*/ 38 w 982"/>
                <a:gd name="T5" fmla="*/ 808 h 341"/>
                <a:gd name="T6" fmla="*/ 0 w 982"/>
                <a:gd name="T7" fmla="*/ 772 h 341"/>
                <a:gd name="T8" fmla="*/ 0 w 982"/>
                <a:gd name="T9" fmla="*/ 38 h 341"/>
                <a:gd name="T10" fmla="*/ 38 w 982"/>
                <a:gd name="T11" fmla="*/ 0 h 341"/>
                <a:gd name="T12" fmla="*/ 2279 w 982"/>
                <a:gd name="T13" fmla="*/ 0 h 341"/>
                <a:gd name="T14" fmla="*/ 2314 w 982"/>
                <a:gd name="T15" fmla="*/ 38 h 341"/>
                <a:gd name="T16" fmla="*/ 2314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rgbClr val="C11E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F2931E68-C167-273C-E5D3-67082DD1E8EC}"/>
                </a:ext>
              </a:extLst>
            </p:cNvPr>
            <p:cNvSpPr>
              <a:spLocks/>
            </p:cNvSpPr>
            <p:nvPr/>
          </p:nvSpPr>
          <p:spPr bwMode="auto">
            <a:xfrm>
              <a:off x="11392978" y="724922"/>
              <a:ext cx="242762" cy="1263254"/>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rgbClr val="DD27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9" name="Freeform 28">
              <a:extLst>
                <a:ext uri="{FF2B5EF4-FFF2-40B4-BE49-F238E27FC236}">
                  <a16:creationId xmlns:a16="http://schemas.microsoft.com/office/drawing/2014/main" id="{5B91F9E2-ED10-8F2D-3302-08EC27201F5D}"/>
                </a:ext>
              </a:extLst>
            </p:cNvPr>
            <p:cNvSpPr>
              <a:spLocks noEditPoints="1"/>
            </p:cNvSpPr>
            <p:nvPr/>
          </p:nvSpPr>
          <p:spPr bwMode="auto">
            <a:xfrm>
              <a:off x="3661267" y="829301"/>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rgbClr val="E144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Freeform 29">
              <a:extLst>
                <a:ext uri="{FF2B5EF4-FFF2-40B4-BE49-F238E27FC236}">
                  <a16:creationId xmlns:a16="http://schemas.microsoft.com/office/drawing/2014/main" id="{EC902650-CAF8-1D9B-F1CE-1629EE1E901B}"/>
                </a:ext>
              </a:extLst>
            </p:cNvPr>
            <p:cNvSpPr>
              <a:spLocks/>
            </p:cNvSpPr>
            <p:nvPr/>
          </p:nvSpPr>
          <p:spPr bwMode="auto">
            <a:xfrm>
              <a:off x="4521558" y="2159149"/>
              <a:ext cx="7114182" cy="144241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8 h 341"/>
                <a:gd name="T10" fmla="*/ 38 w 982"/>
                <a:gd name="T11" fmla="*/ 0 h 341"/>
                <a:gd name="T12" fmla="*/ 2296 w 982"/>
                <a:gd name="T13" fmla="*/ 0 h 341"/>
                <a:gd name="T14" fmla="*/ 2332 w 982"/>
                <a:gd name="T15" fmla="*/ 38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4"/>
                    <a:pt x="975" y="341"/>
                    <a:pt x="967" y="341"/>
                  </a:cubicBezTo>
                  <a:cubicBezTo>
                    <a:pt x="16" y="341"/>
                    <a:pt x="16" y="341"/>
                    <a:pt x="16" y="341"/>
                  </a:cubicBezTo>
                  <a:cubicBezTo>
                    <a:pt x="7" y="341"/>
                    <a:pt x="0" y="334"/>
                    <a:pt x="0" y="325"/>
                  </a:cubicBezTo>
                  <a:cubicBezTo>
                    <a:pt x="0" y="16"/>
                    <a:pt x="0" y="16"/>
                    <a:pt x="0" y="16"/>
                  </a:cubicBezTo>
                  <a:cubicBezTo>
                    <a:pt x="0" y="7"/>
                    <a:pt x="7" y="0"/>
                    <a:pt x="16" y="0"/>
                  </a:cubicBezTo>
                  <a:cubicBezTo>
                    <a:pt x="967" y="0"/>
                    <a:pt x="967" y="0"/>
                    <a:pt x="967" y="0"/>
                  </a:cubicBezTo>
                  <a:cubicBezTo>
                    <a:pt x="975" y="0"/>
                    <a:pt x="982" y="7"/>
                    <a:pt x="982" y="16"/>
                  </a:cubicBezTo>
                  <a:lnTo>
                    <a:pt x="982" y="325"/>
                  </a:ln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24" name="Freeform 30">
              <a:extLst>
                <a:ext uri="{FF2B5EF4-FFF2-40B4-BE49-F238E27FC236}">
                  <a16:creationId xmlns:a16="http://schemas.microsoft.com/office/drawing/2014/main" id="{24EC43AE-924E-4C76-D7C8-63FB563F4788}"/>
                </a:ext>
              </a:extLst>
            </p:cNvPr>
            <p:cNvSpPr>
              <a:spLocks/>
            </p:cNvSpPr>
            <p:nvPr/>
          </p:nvSpPr>
          <p:spPr bwMode="auto">
            <a:xfrm>
              <a:off x="11392978" y="2159149"/>
              <a:ext cx="265409" cy="144241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5"/>
                  </a:cubicBezTo>
                  <a:cubicBezTo>
                    <a:pt x="37" y="16"/>
                    <a:pt x="37" y="16"/>
                    <a:pt x="37" y="16"/>
                  </a:cubicBezTo>
                  <a:cubicBezTo>
                    <a:pt x="37" y="7"/>
                    <a:pt x="30" y="0"/>
                    <a:pt x="22" y="0"/>
                  </a:cubicBezTo>
                  <a:close/>
                </a:path>
              </a:pathLst>
            </a:custGeom>
            <a:solidFill>
              <a:srgbClr val="F4A7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25" name="Oval 31">
              <a:extLst>
                <a:ext uri="{FF2B5EF4-FFF2-40B4-BE49-F238E27FC236}">
                  <a16:creationId xmlns:a16="http://schemas.microsoft.com/office/drawing/2014/main" id="{AB8A5275-F224-5043-B906-AE74632EB110}"/>
                </a:ext>
              </a:extLst>
            </p:cNvPr>
            <p:cNvSpPr>
              <a:spLocks noChangeArrowheads="1"/>
            </p:cNvSpPr>
            <p:nvPr/>
          </p:nvSpPr>
          <p:spPr bwMode="auto">
            <a:xfrm>
              <a:off x="3643503" y="2413269"/>
              <a:ext cx="1580482" cy="1093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055" eaLnBrk="1" fontAlgn="auto" hangingPunct="1">
                <a:spcBef>
                  <a:spcPts val="0"/>
                </a:spcBef>
                <a:spcAft>
                  <a:spcPts val="0"/>
                </a:spcAft>
                <a:defRPr/>
              </a:pP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26" name="Freeform 32">
              <a:extLst>
                <a:ext uri="{FF2B5EF4-FFF2-40B4-BE49-F238E27FC236}">
                  <a16:creationId xmlns:a16="http://schemas.microsoft.com/office/drawing/2014/main" id="{44F708FC-20CE-FB5F-6A6C-51B419CD2117}"/>
                </a:ext>
              </a:extLst>
            </p:cNvPr>
            <p:cNvSpPr>
              <a:spLocks noEditPoints="1"/>
            </p:cNvSpPr>
            <p:nvPr/>
          </p:nvSpPr>
          <p:spPr bwMode="auto">
            <a:xfrm>
              <a:off x="3643501" y="2413269"/>
              <a:ext cx="1763530"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3"/>
                    <a:pt x="222" y="119"/>
                  </a:cubicBezTo>
                  <a:cubicBezTo>
                    <a:pt x="222" y="176"/>
                    <a:pt x="176" y="222"/>
                    <a:pt x="119" y="222"/>
                  </a:cubicBezTo>
                  <a:cubicBezTo>
                    <a:pt x="63" y="222"/>
                    <a:pt x="16" y="176"/>
                    <a:pt x="16" y="119"/>
                  </a:cubicBezTo>
                  <a:cubicBezTo>
                    <a:pt x="16" y="63"/>
                    <a:pt x="63" y="16"/>
                    <a:pt x="119" y="16"/>
                  </a:cubicBezTo>
                  <a:moveTo>
                    <a:pt x="119" y="0"/>
                  </a:moveTo>
                  <a:cubicBezTo>
                    <a:pt x="54" y="0"/>
                    <a:pt x="0" y="54"/>
                    <a:pt x="0" y="119"/>
                  </a:cubicBezTo>
                  <a:cubicBezTo>
                    <a:pt x="0" y="185"/>
                    <a:pt x="54" y="238"/>
                    <a:pt x="119" y="238"/>
                  </a:cubicBezTo>
                  <a:cubicBezTo>
                    <a:pt x="185" y="238"/>
                    <a:pt x="238" y="185"/>
                    <a:pt x="238" y="119"/>
                  </a:cubicBezTo>
                  <a:cubicBezTo>
                    <a:pt x="238" y="54"/>
                    <a:pt x="185" y="0"/>
                    <a:pt x="119" y="0"/>
                  </a:cubicBezTo>
                  <a:close/>
                </a:path>
              </a:pathLst>
            </a:custGeom>
            <a:solidFill>
              <a:srgbClr val="F7C1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7" name="Freeform 40">
              <a:extLst>
                <a:ext uri="{FF2B5EF4-FFF2-40B4-BE49-F238E27FC236}">
                  <a16:creationId xmlns:a16="http://schemas.microsoft.com/office/drawing/2014/main" id="{349E2FC9-0456-F15C-B1F7-B0C15B5722BC}"/>
                </a:ext>
              </a:extLst>
            </p:cNvPr>
            <p:cNvSpPr>
              <a:spLocks/>
            </p:cNvSpPr>
            <p:nvPr/>
          </p:nvSpPr>
          <p:spPr bwMode="auto">
            <a:xfrm>
              <a:off x="4536209" y="3789567"/>
              <a:ext cx="7114182" cy="143646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6 h 341"/>
                <a:gd name="T10" fmla="*/ 38 w 982"/>
                <a:gd name="T11" fmla="*/ 0 h 341"/>
                <a:gd name="T12" fmla="*/ 2296 w 982"/>
                <a:gd name="T13" fmla="*/ 0 h 341"/>
                <a:gd name="T14" fmla="*/ 2332 w 982"/>
                <a:gd name="T15" fmla="*/ 36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86C3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8" name="Freeform 41">
              <a:extLst>
                <a:ext uri="{FF2B5EF4-FFF2-40B4-BE49-F238E27FC236}">
                  <a16:creationId xmlns:a16="http://schemas.microsoft.com/office/drawing/2014/main" id="{A00E6808-25B7-237C-4388-902F945A7D05}"/>
                </a:ext>
              </a:extLst>
            </p:cNvPr>
            <p:cNvSpPr>
              <a:spLocks/>
            </p:cNvSpPr>
            <p:nvPr/>
          </p:nvSpPr>
          <p:spPr bwMode="auto">
            <a:xfrm>
              <a:off x="11413730" y="3789567"/>
              <a:ext cx="236661" cy="143646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6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Oval 42">
              <a:extLst>
                <a:ext uri="{FF2B5EF4-FFF2-40B4-BE49-F238E27FC236}">
                  <a16:creationId xmlns:a16="http://schemas.microsoft.com/office/drawing/2014/main" id="{621A6936-7636-5BA0-728D-E0E6E36FD093}"/>
                </a:ext>
              </a:extLst>
            </p:cNvPr>
            <p:cNvSpPr>
              <a:spLocks noChangeArrowheads="1"/>
            </p:cNvSpPr>
            <p:nvPr/>
          </p:nvSpPr>
          <p:spPr bwMode="auto">
            <a:xfrm>
              <a:off x="3627709" y="5143063"/>
              <a:ext cx="1723634" cy="1093196"/>
            </a:xfrm>
            <a:prstGeom prst="ellipse">
              <a:avLst/>
            </a:prstGeom>
            <a:solidFill>
              <a:srgbClr val="FFFFFF">
                <a:alpha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055" eaLnBrk="1" fontAlgn="auto" hangingPunct="1">
                <a:spcBef>
                  <a:spcPts val="0"/>
                </a:spcBef>
                <a:spcAft>
                  <a:spcPts val="0"/>
                </a:spcAft>
                <a:defRPr/>
              </a:pPr>
              <a:endParaRPr lang="en-US" altLang="en-US" sz="2400">
                <a:solidFill>
                  <a:prstClr val="black"/>
                </a:solidFill>
                <a:latin typeface="Times New Roman" panose="02020603050405020304" pitchFamily="18" charset="0"/>
                <a:cs typeface="Times New Roman" panose="02020603050405020304" pitchFamily="18" charset="0"/>
              </a:endParaRPr>
            </a:p>
          </p:txBody>
        </p:sp>
        <p:sp>
          <p:nvSpPr>
            <p:cNvPr id="30" name="Freeform 43">
              <a:extLst>
                <a:ext uri="{FF2B5EF4-FFF2-40B4-BE49-F238E27FC236}">
                  <a16:creationId xmlns:a16="http://schemas.microsoft.com/office/drawing/2014/main" id="{9DC1A100-D6A2-21DD-AF8A-926BB689D51A}"/>
                </a:ext>
              </a:extLst>
            </p:cNvPr>
            <p:cNvSpPr>
              <a:spLocks noEditPoints="1"/>
            </p:cNvSpPr>
            <p:nvPr/>
          </p:nvSpPr>
          <p:spPr bwMode="auto">
            <a:xfrm>
              <a:off x="3661246" y="3963850"/>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BB6E6FC6-1285-CAE9-B845-4FBE5969EA57}"/>
                </a:ext>
              </a:extLst>
            </p:cNvPr>
            <p:cNvSpPr/>
            <p:nvPr/>
          </p:nvSpPr>
          <p:spPr>
            <a:xfrm>
              <a:off x="3911661" y="4101326"/>
              <a:ext cx="1317380" cy="8059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55" eaLnBrk="1" fontAlgn="auto" hangingPunct="1">
                <a:spcBef>
                  <a:spcPts val="0"/>
                </a:spcBef>
                <a:spcAft>
                  <a:spcPts val="0"/>
                </a:spcAft>
                <a:defRPr/>
              </a:pP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95249879-520D-74E1-693D-A79BA0741ABD}"/>
                </a:ext>
              </a:extLst>
            </p:cNvPr>
            <p:cNvSpPr/>
            <p:nvPr/>
          </p:nvSpPr>
          <p:spPr>
            <a:xfrm>
              <a:off x="3946679" y="903510"/>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55" eaLnBrk="1" fontAlgn="auto" hangingPunct="1">
                <a:spcBef>
                  <a:spcPts val="0"/>
                </a:spcBef>
                <a:spcAft>
                  <a:spcPts val="0"/>
                </a:spcAft>
                <a:defRPr/>
              </a:pP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F1AAB18-4397-D03C-B811-28E5F7AADACE}"/>
                </a:ext>
              </a:extLst>
            </p:cNvPr>
            <p:cNvSpPr txBox="1"/>
            <p:nvPr/>
          </p:nvSpPr>
          <p:spPr>
            <a:xfrm>
              <a:off x="5444112" y="747323"/>
              <a:ext cx="5776001" cy="1054231"/>
            </a:xfrm>
            <a:prstGeom prst="rect">
              <a:avLst/>
            </a:prstGeom>
            <a:noFill/>
          </p:spPr>
          <p:txBody>
            <a:bodyPr wrap="square" rtlCol="0">
              <a:spAutoFit/>
            </a:bodyPr>
            <a:lstStyle/>
            <a:p>
              <a:pPr algn="just" defTabSz="1219055" eaLnBrk="1" fontAlgn="auto" hangingPunct="1">
                <a:spcBef>
                  <a:spcPts val="0"/>
                </a:spcBef>
                <a:spcAft>
                  <a:spcPts val="0"/>
                </a:spcAft>
                <a:defRPr/>
              </a:pPr>
              <a:r>
                <a:rPr lang="vi-VN" sz="4267" dirty="0">
                  <a:solidFill>
                    <a:prstClr val="white"/>
                  </a:solidFill>
                  <a:latin typeface="Times New Roman" panose="02020603050405020304" pitchFamily="18" charset="0"/>
                  <a:cs typeface="Times New Roman" panose="02020603050405020304" pitchFamily="18" charset="0"/>
                </a:rPr>
                <a:t>Bước đầu lựa chọn được những thứ thực sự cần mua.</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C92E89-DD7E-3505-BAB1-589EBACB8D02}"/>
                </a:ext>
              </a:extLst>
            </p:cNvPr>
            <p:cNvSpPr txBox="1"/>
            <p:nvPr/>
          </p:nvSpPr>
          <p:spPr>
            <a:xfrm>
              <a:off x="5384880" y="2108133"/>
              <a:ext cx="5887219" cy="2011849"/>
            </a:xfrm>
            <a:prstGeom prst="rect">
              <a:avLst/>
            </a:prstGeom>
            <a:noFill/>
          </p:spPr>
          <p:txBody>
            <a:bodyPr wrap="square" rtlCol="0">
              <a:spAutoFit/>
            </a:bodyPr>
            <a:lstStyle/>
            <a:p>
              <a:pPr algn="just" defTabSz="1219055" eaLnBrk="1" fontAlgn="auto" hangingPunct="1">
                <a:lnSpc>
                  <a:spcPct val="107000"/>
                </a:lnSpc>
                <a:spcBef>
                  <a:spcPts val="0"/>
                </a:spcBef>
                <a:spcAft>
                  <a:spcPts val="0"/>
                </a:spcAft>
              </a:pPr>
              <a:r>
                <a:rPr lang="vi-VN" sz="4000" dirty="0">
                  <a:solidFill>
                    <a:prstClr val="white"/>
                  </a:solidFill>
                  <a:latin typeface="Times New Roman" panose="02020603050405020304" pitchFamily="18" charset="0"/>
                  <a:cs typeface="Times New Roman" panose="02020603050405020304" pitchFamily="18" charset="0"/>
                </a:rPr>
                <a:t>Xử lí được các tình huống liên quan đến việc mua sắm những thứ thực sự cần thiết, tránh lãng phí</a:t>
              </a:r>
              <a:r>
                <a:rPr lang="nl-NL" sz="4000" dirty="0">
                  <a:solidFill>
                    <a:prstClr val="white"/>
                  </a:solidFill>
                  <a:latin typeface="Times New Roman" panose="02020603050405020304" pitchFamily="18" charset="0"/>
                  <a:cs typeface="Times New Roman" panose="02020603050405020304" pitchFamily="18" charset="0"/>
                </a:rPr>
                <a:t>.</a:t>
              </a:r>
            </a:p>
            <a:p>
              <a:pPr algn="just" defTabSz="1219055" eaLnBrk="1" fontAlgn="auto" hangingPunct="1">
                <a:lnSpc>
                  <a:spcPct val="107000"/>
                </a:lnSpc>
                <a:spcBef>
                  <a:spcPts val="0"/>
                </a:spcBef>
                <a:spcAft>
                  <a:spcPts val="0"/>
                </a:spcAft>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8DEBEE07-BA86-6D87-B91D-D3C145F0E63D}"/>
                </a:ext>
              </a:extLst>
            </p:cNvPr>
            <p:cNvSpPr txBox="1"/>
            <p:nvPr/>
          </p:nvSpPr>
          <p:spPr>
            <a:xfrm>
              <a:off x="4117131" y="855931"/>
              <a:ext cx="476669" cy="992579"/>
            </a:xfrm>
            <a:prstGeom prst="rect">
              <a:avLst/>
            </a:prstGeom>
            <a:noFill/>
          </p:spPr>
          <p:txBody>
            <a:bodyPr wrap="square" rtlCol="0">
              <a:spAutoFit/>
            </a:bodyPr>
            <a:lstStyle/>
            <a:p>
              <a:pPr defTabSz="1219055" eaLnBrk="1" fontAlgn="auto" hangingPunct="1">
                <a:spcBef>
                  <a:spcPts val="0"/>
                </a:spcBef>
                <a:spcAft>
                  <a:spcPts val="0"/>
                </a:spcAft>
                <a:defRPr/>
              </a:pPr>
              <a:r>
                <a:rPr lang="en-US" sz="8000" dirty="0">
                  <a:solidFill>
                    <a:srgbClr val="DD2702"/>
                  </a:solidFill>
                  <a:latin typeface="Times New Roman" panose="02020603050405020304" pitchFamily="18" charset="0"/>
                  <a:cs typeface="Times New Roman" panose="02020603050405020304" pitchFamily="18" charset="0"/>
                </a:rPr>
                <a:t>1</a:t>
              </a:r>
            </a:p>
          </p:txBody>
        </p:sp>
        <p:sp>
          <p:nvSpPr>
            <p:cNvPr id="36" name="TextBox 35">
              <a:extLst>
                <a:ext uri="{FF2B5EF4-FFF2-40B4-BE49-F238E27FC236}">
                  <a16:creationId xmlns:a16="http://schemas.microsoft.com/office/drawing/2014/main" id="{83995CEF-F4BA-AF91-48B0-23A5B2F146DE}"/>
                </a:ext>
              </a:extLst>
            </p:cNvPr>
            <p:cNvSpPr txBox="1"/>
            <p:nvPr/>
          </p:nvSpPr>
          <p:spPr>
            <a:xfrm>
              <a:off x="4131586" y="2450535"/>
              <a:ext cx="476669" cy="992579"/>
            </a:xfrm>
            <a:prstGeom prst="rect">
              <a:avLst/>
            </a:prstGeom>
            <a:noFill/>
          </p:spPr>
          <p:txBody>
            <a:bodyPr wrap="square" rtlCol="0">
              <a:spAutoFit/>
            </a:bodyPr>
            <a:lstStyle/>
            <a:p>
              <a:pPr defTabSz="1219055" eaLnBrk="1" fontAlgn="auto" hangingPunct="1">
                <a:spcBef>
                  <a:spcPts val="0"/>
                </a:spcBef>
                <a:spcAft>
                  <a:spcPts val="0"/>
                </a:spcAft>
                <a:defRPr/>
              </a:pPr>
              <a:r>
                <a:rPr lang="en-US" sz="8000" dirty="0">
                  <a:solidFill>
                    <a:srgbClr val="F6941D"/>
                  </a:solidFill>
                  <a:latin typeface="Times New Roman" panose="02020603050405020304" pitchFamily="18" charset="0"/>
                  <a:cs typeface="Times New Roman" panose="02020603050405020304" pitchFamily="18" charset="0"/>
                </a:rPr>
                <a:t>2</a:t>
              </a:r>
            </a:p>
          </p:txBody>
        </p:sp>
        <p:sp>
          <p:nvSpPr>
            <p:cNvPr id="37" name="TextBox 36">
              <a:extLst>
                <a:ext uri="{FF2B5EF4-FFF2-40B4-BE49-F238E27FC236}">
                  <a16:creationId xmlns:a16="http://schemas.microsoft.com/office/drawing/2014/main" id="{7C5A7D7C-F2DD-0D99-E6C7-E8BA7010C52D}"/>
                </a:ext>
              </a:extLst>
            </p:cNvPr>
            <p:cNvSpPr txBox="1"/>
            <p:nvPr/>
          </p:nvSpPr>
          <p:spPr>
            <a:xfrm>
              <a:off x="4182153" y="3961914"/>
              <a:ext cx="476669" cy="992579"/>
            </a:xfrm>
            <a:prstGeom prst="rect">
              <a:avLst/>
            </a:prstGeom>
            <a:noFill/>
          </p:spPr>
          <p:txBody>
            <a:bodyPr wrap="square" rtlCol="0">
              <a:spAutoFit/>
            </a:bodyPr>
            <a:lstStyle/>
            <a:p>
              <a:pPr defTabSz="1219055" eaLnBrk="1" fontAlgn="auto" hangingPunct="1">
                <a:spcBef>
                  <a:spcPts val="0"/>
                </a:spcBef>
                <a:spcAft>
                  <a:spcPts val="0"/>
                </a:spcAft>
                <a:defRPr/>
              </a:pPr>
              <a:r>
                <a:rPr lang="en-US" sz="8000" dirty="0">
                  <a:solidFill>
                    <a:srgbClr val="86C325"/>
                  </a:solidFill>
                  <a:latin typeface="Times New Roman" panose="02020603050405020304" pitchFamily="18" charset="0"/>
                  <a:cs typeface="Times New Roman" panose="02020603050405020304" pitchFamily="18" charset="0"/>
                </a:rPr>
                <a:t>3</a:t>
              </a:r>
            </a:p>
          </p:txBody>
        </p:sp>
        <p:sp>
          <p:nvSpPr>
            <p:cNvPr id="38" name="Oval 37">
              <a:extLst>
                <a:ext uri="{FF2B5EF4-FFF2-40B4-BE49-F238E27FC236}">
                  <a16:creationId xmlns:a16="http://schemas.microsoft.com/office/drawing/2014/main" id="{FCED5451-113C-2ED6-BDA6-06C8DC055885}"/>
                </a:ext>
              </a:extLst>
            </p:cNvPr>
            <p:cNvSpPr/>
            <p:nvPr/>
          </p:nvSpPr>
          <p:spPr>
            <a:xfrm>
              <a:off x="5817815" y="6486219"/>
              <a:ext cx="290536" cy="290536"/>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5" eaLnBrk="1" fontAlgn="auto" hangingPunct="1">
                <a:spcBef>
                  <a:spcPts val="0"/>
                </a:spcBef>
                <a:spcAft>
                  <a:spcPts val="0"/>
                </a:spcAft>
                <a:defRPr/>
              </a:pPr>
              <a:endParaRPr lang="en-US" sz="2400">
                <a:solidFill>
                  <a:prstClr val="white"/>
                </a:solidFill>
                <a:latin typeface="Calibri" panose="020F0502020204030204"/>
              </a:endParaRPr>
            </a:p>
          </p:txBody>
        </p:sp>
        <p:sp>
          <p:nvSpPr>
            <p:cNvPr id="39" name="Oval 38">
              <a:extLst>
                <a:ext uri="{FF2B5EF4-FFF2-40B4-BE49-F238E27FC236}">
                  <a16:creationId xmlns:a16="http://schemas.microsoft.com/office/drawing/2014/main" id="{4C39A122-DD08-E9C5-4916-3F0052E07ADA}"/>
                </a:ext>
              </a:extLst>
            </p:cNvPr>
            <p:cNvSpPr/>
            <p:nvPr/>
          </p:nvSpPr>
          <p:spPr>
            <a:xfrm>
              <a:off x="3995614" y="2725723"/>
              <a:ext cx="405065" cy="402449"/>
            </a:xfrm>
            <a:prstGeom prst="ellipse">
              <a:avLst/>
            </a:prstGeom>
            <a:solidFill>
              <a:schemeClr val="accent6">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5" eaLnBrk="1" fontAlgn="auto" hangingPunct="1">
                <a:spcBef>
                  <a:spcPts val="0"/>
                </a:spcBef>
                <a:spcAft>
                  <a:spcPts val="0"/>
                </a:spcAft>
                <a:defRPr/>
              </a:pPr>
              <a:endParaRPr lang="en-US" sz="2400">
                <a:solidFill>
                  <a:prstClr val="white"/>
                </a:solidFill>
                <a:latin typeface="Calibri" panose="020F0502020204030204"/>
              </a:endParaRPr>
            </a:p>
          </p:txBody>
        </p:sp>
        <p:sp>
          <p:nvSpPr>
            <p:cNvPr id="40" name="Oval 39">
              <a:extLst>
                <a:ext uri="{FF2B5EF4-FFF2-40B4-BE49-F238E27FC236}">
                  <a16:creationId xmlns:a16="http://schemas.microsoft.com/office/drawing/2014/main" id="{756F604F-CF00-62FB-DBF6-8A1A4C2FC854}"/>
                </a:ext>
              </a:extLst>
            </p:cNvPr>
            <p:cNvSpPr/>
            <p:nvPr/>
          </p:nvSpPr>
          <p:spPr>
            <a:xfrm>
              <a:off x="11543197" y="4475090"/>
              <a:ext cx="290536" cy="290536"/>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5" eaLnBrk="1" fontAlgn="auto" hangingPunct="1">
                <a:spcBef>
                  <a:spcPts val="0"/>
                </a:spcBef>
                <a:spcAft>
                  <a:spcPts val="0"/>
                </a:spcAft>
                <a:defRPr/>
              </a:pPr>
              <a:endParaRPr lang="en-US" sz="2400">
                <a:solidFill>
                  <a:prstClr val="white"/>
                </a:solidFill>
                <a:latin typeface="Calibri" panose="020F0502020204030204"/>
              </a:endParaRPr>
            </a:p>
          </p:txBody>
        </p:sp>
        <p:sp>
          <p:nvSpPr>
            <p:cNvPr id="41" name="TextBox 40">
              <a:extLst>
                <a:ext uri="{FF2B5EF4-FFF2-40B4-BE49-F238E27FC236}">
                  <a16:creationId xmlns:a16="http://schemas.microsoft.com/office/drawing/2014/main" id="{4F924CD3-1C5F-A559-8E21-448D5F881866}"/>
                </a:ext>
              </a:extLst>
            </p:cNvPr>
            <p:cNvSpPr txBox="1"/>
            <p:nvPr/>
          </p:nvSpPr>
          <p:spPr>
            <a:xfrm>
              <a:off x="5369698" y="3709641"/>
              <a:ext cx="6202400" cy="1517868"/>
            </a:xfrm>
            <a:prstGeom prst="rect">
              <a:avLst/>
            </a:prstGeom>
            <a:noFill/>
          </p:spPr>
          <p:txBody>
            <a:bodyPr wrap="square" rtlCol="0">
              <a:spAutoFit/>
            </a:bodyPr>
            <a:lstStyle/>
            <a:p>
              <a:pPr marR="120213" algn="just" defTabSz="1219055" eaLnBrk="1" fontAlgn="auto" hangingPunct="1">
                <a:lnSpc>
                  <a:spcPct val="107000"/>
                </a:lnSpc>
                <a:spcBef>
                  <a:spcPts val="0"/>
                </a:spcBef>
                <a:spcAft>
                  <a:spcPts val="0"/>
                </a:spcAft>
              </a:pPr>
              <a:r>
                <a:rPr lang="en-US" sz="4000" dirty="0" err="1">
                  <a:solidFill>
                    <a:prstClr val="white"/>
                  </a:solidFill>
                  <a:latin typeface="Times New Roman" panose="02020603050405020304" pitchFamily="18" charset="0"/>
                  <a:cs typeface="Times New Roman" panose="02020603050405020304" pitchFamily="18" charset="0"/>
                </a:rPr>
                <a:t>Vận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dụng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trong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tình</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huống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cuộc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sống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mua</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sắm</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hợp</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lí</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và</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tiết</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kiệm</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trở</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thành</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người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tiêu</a:t>
              </a:r>
              <a:r>
                <a:rPr lang="en-US" sz="4000" dirty="0">
                  <a:solidFill>
                    <a:prstClr val="white"/>
                  </a:solidFill>
                  <a:latin typeface="Times New Roman" panose="02020603050405020304" pitchFamily="18" charset="0"/>
                  <a:cs typeface="Times New Roman" panose="02020603050405020304" pitchFamily="18" charset="0"/>
                </a:rPr>
                <a:t> dung </a:t>
              </a:r>
              <a:r>
                <a:rPr lang="en-US" sz="4000" dirty="0" err="1">
                  <a:solidFill>
                    <a:prstClr val="white"/>
                  </a:solidFill>
                  <a:latin typeface="Times New Roman" panose="02020603050405020304" pitchFamily="18" charset="0"/>
                  <a:cs typeface="Times New Roman" panose="02020603050405020304" pitchFamily="18" charset="0"/>
                </a:rPr>
                <a:t>thông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minh</a:t>
              </a:r>
              <a:r>
                <a:rPr lang="en-US" sz="4000" dirty="0">
                  <a:solidFill>
                    <a:prstClr val="white"/>
                  </a:solidFill>
                  <a:latin typeface="Times New Roman" panose="02020603050405020304" pitchFamily="18" charset="0"/>
                  <a:cs typeface="Times New Roman" panose="02020603050405020304" pitchFamily="18" charset="0"/>
                </a:rPr>
                <a:t>.</a:t>
              </a:r>
            </a:p>
          </p:txBody>
        </p:sp>
        <p:sp>
          <p:nvSpPr>
            <p:cNvPr id="43" name="Freeform 6">
              <a:extLst>
                <a:ext uri="{FF2B5EF4-FFF2-40B4-BE49-F238E27FC236}">
                  <a16:creationId xmlns:a16="http://schemas.microsoft.com/office/drawing/2014/main" id="{D50C1F4E-51FA-F87A-1094-E39DE323F090}"/>
                </a:ext>
              </a:extLst>
            </p:cNvPr>
            <p:cNvSpPr>
              <a:spLocks/>
            </p:cNvSpPr>
            <p:nvPr/>
          </p:nvSpPr>
          <p:spPr bwMode="auto">
            <a:xfrm>
              <a:off x="11405329" y="5394985"/>
              <a:ext cx="227586" cy="1252894"/>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chemeClr val="accent1">
                <a:lumMod val="60000"/>
                <a:lumOff val="40000"/>
              </a:schemeClr>
            </a:solidFill>
            <a:ln>
              <a:noFill/>
            </a:ln>
          </p:spPr>
          <p:txBody>
            <a:bodyPr/>
            <a:lstStyle/>
            <a:p>
              <a:pPr defTabSz="1219055" eaLnBrk="1" fontAlgn="auto" hangingPunct="1">
                <a:spcBef>
                  <a:spcPts val="0"/>
                </a:spcBef>
                <a:spcAft>
                  <a:spcPts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65A66C2D-7C2C-B9CE-E9DE-7A8FB2AD8B7C}"/>
                </a:ext>
              </a:extLst>
            </p:cNvPr>
            <p:cNvSpPr/>
            <p:nvPr/>
          </p:nvSpPr>
          <p:spPr>
            <a:xfrm>
              <a:off x="3959009" y="5568524"/>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55" eaLnBrk="1" fontAlgn="auto" hangingPunct="1">
                <a:spcBef>
                  <a:spcPts val="0"/>
                </a:spcBef>
                <a:spcAft>
                  <a:spcPts val="0"/>
                </a:spcAft>
                <a:defRPr/>
              </a:pPr>
              <a:endParaRPr lang="en-US" sz="2400" dirty="0">
                <a:solidFill>
                  <a:prstClr val="white"/>
                </a:solidFill>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80199F60-5B92-9EC0-697B-B3CF2949B6E5}"/>
              </a:ext>
            </a:extLst>
          </p:cNvPr>
          <p:cNvGrpSpPr/>
          <p:nvPr/>
        </p:nvGrpSpPr>
        <p:grpSpPr>
          <a:xfrm>
            <a:off x="93997" y="6542988"/>
            <a:ext cx="3513948" cy="2417233"/>
            <a:chOff x="1197026" y="4232126"/>
            <a:chExt cx="3751815" cy="2630711"/>
          </a:xfrm>
        </p:grpSpPr>
        <p:pic>
          <p:nvPicPr>
            <p:cNvPr id="49" name="Picture 48">
              <a:extLst>
                <a:ext uri="{FF2B5EF4-FFF2-40B4-BE49-F238E27FC236}">
                  <a16:creationId xmlns:a16="http://schemas.microsoft.com/office/drawing/2014/main" id="{4309D3AE-C293-B777-B5B7-5BEB2636157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50" name="Picture 49">
              <a:extLst>
                <a:ext uri="{FF2B5EF4-FFF2-40B4-BE49-F238E27FC236}">
                  <a16:creationId xmlns:a16="http://schemas.microsoft.com/office/drawing/2014/main" id="{11140350-3A1B-F9DF-D51E-BC1327CDD90A}"/>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51" name="TextBox 50">
            <a:extLst>
              <a:ext uri="{FF2B5EF4-FFF2-40B4-BE49-F238E27FC236}">
                <a16:creationId xmlns:a16="http://schemas.microsoft.com/office/drawing/2014/main" id="{6419E09B-33C2-431A-9962-8BF77EAAD467}"/>
              </a:ext>
            </a:extLst>
          </p:cNvPr>
          <p:cNvSpPr txBox="1"/>
          <p:nvPr/>
        </p:nvSpPr>
        <p:spPr>
          <a:xfrm>
            <a:off x="4400696" y="333638"/>
            <a:ext cx="7246511" cy="1025976"/>
          </a:xfrm>
          <a:prstGeom prst="rect">
            <a:avLst/>
          </a:prstGeom>
          <a:noFill/>
        </p:spPr>
        <p:txBody>
          <a:bodyPr wrap="none" lIns="121908" tIns="60955" rIns="121908" bIns="60955" rtlCol="0">
            <a:spAutoFit/>
          </a:bodyPr>
          <a:lstStyle/>
          <a:p>
            <a:pPr defTabSz="1219024" eaLnBrk="1" fontAlgn="auto" hangingPunct="1">
              <a:spcBef>
                <a:spcPts val="0"/>
              </a:spcBef>
              <a:spcAft>
                <a:spcPts val="0"/>
              </a:spcAft>
              <a:defRPr/>
            </a:pPr>
            <a:r>
              <a:rPr lang="en-US" sz="5867"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sym typeface="Arial"/>
              </a:rPr>
              <a:t>YÊU CẦU CẦN ĐẠT</a:t>
            </a:r>
            <a:endParaRPr lang="vi-VN" sz="5867"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236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795"/>
        </a:solidFill>
        <a:effectLst/>
      </p:bgPr>
    </p:bg>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l="3992" t="7676" r="3775" b="7764"/>
          <a:stretch/>
        </p:blipFill>
        <p:spPr>
          <a:xfrm>
            <a:off x="10319" y="-29010"/>
            <a:ext cx="16256000" cy="9367299"/>
          </a:xfrm>
          <a:prstGeom prst="rect">
            <a:avLst/>
          </a:prstGeom>
          <a:noFill/>
          <a:ln>
            <a:noFill/>
          </a:ln>
        </p:spPr>
      </p:pic>
      <p:pic>
        <p:nvPicPr>
          <p:cNvPr id="95" name="Google Shape;95;p2"/>
          <p:cNvPicPr preferRelativeResize="0"/>
          <p:nvPr/>
        </p:nvPicPr>
        <p:blipFill rotWithShape="1">
          <a:blip r:embed="rId4">
            <a:alphaModFix/>
          </a:blip>
          <a:srcRect b="29728"/>
          <a:stretch/>
        </p:blipFill>
        <p:spPr>
          <a:xfrm>
            <a:off x="-374522" y="-2800483"/>
            <a:ext cx="9432609" cy="6628384"/>
          </a:xfrm>
          <a:prstGeom prst="rect">
            <a:avLst/>
          </a:prstGeom>
          <a:noFill/>
          <a:ln>
            <a:noFill/>
          </a:ln>
        </p:spPr>
      </p:pic>
      <p:pic>
        <p:nvPicPr>
          <p:cNvPr id="96" name="Google Shape;96;p2"/>
          <p:cNvPicPr preferRelativeResize="0"/>
          <p:nvPr/>
        </p:nvPicPr>
        <p:blipFill rotWithShape="1">
          <a:blip r:embed="rId5">
            <a:alphaModFix/>
          </a:blip>
          <a:srcRect t="68467"/>
          <a:stretch/>
        </p:blipFill>
        <p:spPr>
          <a:xfrm>
            <a:off x="5314405" y="1255224"/>
            <a:ext cx="9432609" cy="2974347"/>
          </a:xfrm>
          <a:prstGeom prst="rect">
            <a:avLst/>
          </a:prstGeom>
          <a:noFill/>
          <a:ln>
            <a:noFill/>
          </a:ln>
        </p:spPr>
      </p:pic>
      <p:pic>
        <p:nvPicPr>
          <p:cNvPr id="97" name="Google Shape;97;p2"/>
          <p:cNvPicPr preferRelativeResize="0"/>
          <p:nvPr/>
        </p:nvPicPr>
        <p:blipFill rotWithShape="1">
          <a:blip r:embed="rId4">
            <a:alphaModFix/>
          </a:blip>
          <a:srcRect b="29728"/>
          <a:stretch/>
        </p:blipFill>
        <p:spPr>
          <a:xfrm>
            <a:off x="2704239" y="1277472"/>
            <a:ext cx="9432609" cy="6628384"/>
          </a:xfrm>
          <a:prstGeom prst="rect">
            <a:avLst/>
          </a:prstGeom>
          <a:noFill/>
          <a:ln>
            <a:noFill/>
          </a:ln>
        </p:spPr>
      </p:pic>
      <p:pic>
        <p:nvPicPr>
          <p:cNvPr id="98" name="Google Shape;98;p2"/>
          <p:cNvPicPr preferRelativeResize="0"/>
          <p:nvPr/>
        </p:nvPicPr>
        <p:blipFill rotWithShape="1">
          <a:blip r:embed="rId5">
            <a:alphaModFix/>
          </a:blip>
          <a:srcRect t="68467"/>
          <a:stretch/>
        </p:blipFill>
        <p:spPr>
          <a:xfrm>
            <a:off x="5131544" y="6294585"/>
            <a:ext cx="9432609" cy="2974347"/>
          </a:xfrm>
          <a:prstGeom prst="rect">
            <a:avLst/>
          </a:prstGeom>
          <a:noFill/>
          <a:ln>
            <a:noFill/>
          </a:ln>
        </p:spPr>
      </p:pic>
      <p:pic>
        <p:nvPicPr>
          <p:cNvPr id="99" name="Google Shape;99;p2"/>
          <p:cNvPicPr preferRelativeResize="0"/>
          <p:nvPr/>
        </p:nvPicPr>
        <p:blipFill rotWithShape="1">
          <a:blip r:embed="rId6">
            <a:alphaModFix/>
          </a:blip>
          <a:srcRect l="21196" r="29716"/>
          <a:stretch/>
        </p:blipFill>
        <p:spPr>
          <a:xfrm>
            <a:off x="14796190" y="-276407"/>
            <a:ext cx="1525512" cy="3107757"/>
          </a:xfrm>
          <a:prstGeom prst="rect">
            <a:avLst/>
          </a:prstGeom>
          <a:noFill/>
          <a:ln>
            <a:noFill/>
          </a:ln>
        </p:spPr>
      </p:pic>
      <p:pic>
        <p:nvPicPr>
          <p:cNvPr id="100" name="Google Shape;100;p2"/>
          <p:cNvPicPr preferRelativeResize="0"/>
          <p:nvPr/>
        </p:nvPicPr>
        <p:blipFill rotWithShape="1">
          <a:blip r:embed="rId7">
            <a:alphaModFix/>
          </a:blip>
          <a:srcRect b="50904"/>
          <a:stretch/>
        </p:blipFill>
        <p:spPr>
          <a:xfrm flipH="1">
            <a:off x="9866" y="-16589"/>
            <a:ext cx="9144000" cy="4489344"/>
          </a:xfrm>
          <a:prstGeom prst="rect">
            <a:avLst/>
          </a:prstGeom>
          <a:noFill/>
          <a:ln>
            <a:noFill/>
          </a:ln>
          <a:effectLst>
            <a:outerShdw blurRad="50800" dist="38100" dir="2700000" algn="tl" rotWithShape="0">
              <a:srgbClr val="000000">
                <a:alpha val="40000"/>
              </a:srgbClr>
            </a:outerShdw>
          </a:effectLst>
        </p:spPr>
      </p:pic>
      <p:pic>
        <p:nvPicPr>
          <p:cNvPr id="101" name="Google Shape;101;p2"/>
          <p:cNvPicPr preferRelativeResize="0"/>
          <p:nvPr/>
        </p:nvPicPr>
        <p:blipFill rotWithShape="1">
          <a:blip r:embed="rId8">
            <a:alphaModFix/>
          </a:blip>
          <a:srcRect t="48288"/>
          <a:stretch/>
        </p:blipFill>
        <p:spPr>
          <a:xfrm>
            <a:off x="6145502" y="6032530"/>
            <a:ext cx="4410192" cy="2280599"/>
          </a:xfrm>
          <a:prstGeom prst="rect">
            <a:avLst/>
          </a:prstGeom>
          <a:noFill/>
          <a:ln>
            <a:noFill/>
          </a:ln>
        </p:spPr>
      </p:pic>
      <p:pic>
        <p:nvPicPr>
          <p:cNvPr id="102" name="Google Shape;102;p2"/>
          <p:cNvPicPr preferRelativeResize="0"/>
          <p:nvPr/>
        </p:nvPicPr>
        <p:blipFill rotWithShape="1">
          <a:blip r:embed="rId9">
            <a:alphaModFix/>
          </a:blip>
          <a:srcRect/>
          <a:stretch/>
        </p:blipFill>
        <p:spPr>
          <a:xfrm>
            <a:off x="1817560" y="1023836"/>
            <a:ext cx="13411200" cy="8066097"/>
          </a:xfrm>
          <a:prstGeom prst="rect">
            <a:avLst/>
          </a:prstGeom>
          <a:noFill/>
          <a:ln>
            <a:noFill/>
          </a:ln>
        </p:spPr>
      </p:pic>
      <p:pic>
        <p:nvPicPr>
          <p:cNvPr id="103" name="Google Shape;103;p2"/>
          <p:cNvPicPr preferRelativeResize="0"/>
          <p:nvPr/>
        </p:nvPicPr>
        <p:blipFill rotWithShape="1">
          <a:blip r:embed="rId10">
            <a:alphaModFix/>
          </a:blip>
          <a:srcRect/>
          <a:stretch/>
        </p:blipFill>
        <p:spPr>
          <a:xfrm>
            <a:off x="3381498" y="904195"/>
            <a:ext cx="10076063" cy="8242852"/>
          </a:xfrm>
          <a:prstGeom prst="rect">
            <a:avLst/>
          </a:prstGeom>
          <a:noFill/>
          <a:ln>
            <a:noFill/>
          </a:ln>
        </p:spPr>
      </p:pic>
      <p:grpSp>
        <p:nvGrpSpPr>
          <p:cNvPr id="104" name="Google Shape;104;p2"/>
          <p:cNvGrpSpPr/>
          <p:nvPr/>
        </p:nvGrpSpPr>
        <p:grpSpPr>
          <a:xfrm>
            <a:off x="10319" y="7448529"/>
            <a:ext cx="16256000" cy="1889761"/>
            <a:chOff x="0" y="5130335"/>
            <a:chExt cx="14861628" cy="1727665"/>
          </a:xfrm>
        </p:grpSpPr>
        <p:pic>
          <p:nvPicPr>
            <p:cNvPr id="105" name="Google Shape;105;p2"/>
            <p:cNvPicPr preferRelativeResize="0"/>
            <p:nvPr/>
          </p:nvPicPr>
          <p:blipFill rotWithShape="1">
            <a:blip r:embed="rId11">
              <a:alphaModFix/>
            </a:blip>
            <a:srcRect/>
            <a:stretch/>
          </p:blipFill>
          <p:spPr>
            <a:xfrm>
              <a:off x="0" y="5130335"/>
              <a:ext cx="7430814" cy="1727665"/>
            </a:xfrm>
            <a:prstGeom prst="rect">
              <a:avLst/>
            </a:prstGeom>
            <a:noFill/>
            <a:ln>
              <a:noFill/>
            </a:ln>
          </p:spPr>
        </p:pic>
        <p:pic>
          <p:nvPicPr>
            <p:cNvPr id="106" name="Google Shape;106;p2"/>
            <p:cNvPicPr preferRelativeResize="0"/>
            <p:nvPr/>
          </p:nvPicPr>
          <p:blipFill rotWithShape="1">
            <a:blip r:embed="rId11">
              <a:alphaModFix/>
            </a:blip>
            <a:srcRect/>
            <a:stretch/>
          </p:blipFill>
          <p:spPr>
            <a:xfrm flipH="1">
              <a:off x="7430814" y="5130335"/>
              <a:ext cx="7430814" cy="1727665"/>
            </a:xfrm>
            <a:prstGeom prst="rect">
              <a:avLst/>
            </a:prstGeom>
            <a:noFill/>
            <a:ln>
              <a:noFill/>
            </a:ln>
          </p:spPr>
        </p:pic>
      </p:grpSp>
      <p:pic>
        <p:nvPicPr>
          <p:cNvPr id="107" name="Google Shape;107;p2"/>
          <p:cNvPicPr preferRelativeResize="0"/>
          <p:nvPr/>
        </p:nvPicPr>
        <p:blipFill rotWithShape="1">
          <a:blip r:embed="rId12">
            <a:alphaModFix/>
          </a:blip>
          <a:srcRect/>
          <a:stretch/>
        </p:blipFill>
        <p:spPr>
          <a:xfrm>
            <a:off x="6145502" y="5215708"/>
            <a:ext cx="4689549" cy="3765941"/>
          </a:xfrm>
          <a:prstGeom prst="rect">
            <a:avLst/>
          </a:prstGeom>
          <a:noFill/>
          <a:ln>
            <a:noFill/>
          </a:ln>
        </p:spPr>
      </p:pic>
      <p:pic>
        <p:nvPicPr>
          <p:cNvPr id="3" name="Hình ảnh 2">
            <a:extLst>
              <a:ext uri="{FF2B5EF4-FFF2-40B4-BE49-F238E27FC236}">
                <a16:creationId xmlns:a16="http://schemas.microsoft.com/office/drawing/2014/main" id="{FBD077A3-E00C-B89F-7CA5-FF3F034DBB05}"/>
              </a:ext>
            </a:extLst>
          </p:cNvPr>
          <p:cNvPicPr>
            <a:picLocks noChangeAspect="1"/>
          </p:cNvPicPr>
          <p:nvPr/>
        </p:nvPicPr>
        <p:blipFill>
          <a:blip r:embed="rId13"/>
          <a:stretch>
            <a:fillRect/>
          </a:stretch>
        </p:blipFill>
        <p:spPr>
          <a:xfrm>
            <a:off x="7817302" y="2795991"/>
            <a:ext cx="1794081" cy="3091321"/>
          </a:xfrm>
          <a:prstGeom prst="rect">
            <a:avLst/>
          </a:prstGeom>
        </p:spPr>
      </p:pic>
      <p:pic>
        <p:nvPicPr>
          <p:cNvPr id="4" name="Hình ảnh 3">
            <a:extLst>
              <a:ext uri="{FF2B5EF4-FFF2-40B4-BE49-F238E27FC236}">
                <a16:creationId xmlns:a16="http://schemas.microsoft.com/office/drawing/2014/main" id="{E0EBDEDE-9A8F-F614-650E-42501586E265}"/>
              </a:ext>
            </a:extLst>
          </p:cNvPr>
          <p:cNvPicPr>
            <a:picLocks noChangeAspect="1"/>
          </p:cNvPicPr>
          <p:nvPr/>
        </p:nvPicPr>
        <p:blipFill>
          <a:blip r:embed="rId13"/>
          <a:stretch>
            <a:fillRect/>
          </a:stretch>
        </p:blipFill>
        <p:spPr>
          <a:xfrm>
            <a:off x="8843685" y="3148404"/>
            <a:ext cx="1794081" cy="3091321"/>
          </a:xfrm>
          <a:prstGeom prst="rect">
            <a:avLst/>
          </a:prstGeom>
        </p:spPr>
      </p:pic>
      <p:pic>
        <p:nvPicPr>
          <p:cNvPr id="5" name="Hình ảnh 4">
            <a:extLst>
              <a:ext uri="{FF2B5EF4-FFF2-40B4-BE49-F238E27FC236}">
                <a16:creationId xmlns:a16="http://schemas.microsoft.com/office/drawing/2014/main" id="{6CB79CDC-491C-26E2-5853-31770946FCA7}"/>
              </a:ext>
            </a:extLst>
          </p:cNvPr>
          <p:cNvPicPr>
            <a:picLocks noChangeAspect="1"/>
          </p:cNvPicPr>
          <p:nvPr/>
        </p:nvPicPr>
        <p:blipFill>
          <a:blip r:embed="rId13"/>
          <a:stretch>
            <a:fillRect/>
          </a:stretch>
        </p:blipFill>
        <p:spPr>
          <a:xfrm>
            <a:off x="9354277" y="4229571"/>
            <a:ext cx="1794081" cy="2300596"/>
          </a:xfrm>
          <a:prstGeom prst="rect">
            <a:avLst/>
          </a:prstGeom>
        </p:spPr>
      </p:pic>
      <p:pic>
        <p:nvPicPr>
          <p:cNvPr id="6" name="Hình ảnh 5">
            <a:extLst>
              <a:ext uri="{FF2B5EF4-FFF2-40B4-BE49-F238E27FC236}">
                <a16:creationId xmlns:a16="http://schemas.microsoft.com/office/drawing/2014/main" id="{D1C1B797-7844-13AB-57F3-99103FBDD38B}"/>
              </a:ext>
            </a:extLst>
          </p:cNvPr>
          <p:cNvPicPr>
            <a:picLocks noChangeAspect="1"/>
          </p:cNvPicPr>
          <p:nvPr/>
        </p:nvPicPr>
        <p:blipFill>
          <a:blip r:embed="rId13"/>
          <a:stretch>
            <a:fillRect/>
          </a:stretch>
        </p:blipFill>
        <p:spPr>
          <a:xfrm>
            <a:off x="6523502" y="3388490"/>
            <a:ext cx="1794081" cy="2300596"/>
          </a:xfrm>
          <a:prstGeom prst="rect">
            <a:avLst/>
          </a:prstGeom>
        </p:spPr>
      </p:pic>
      <p:pic>
        <p:nvPicPr>
          <p:cNvPr id="7" name="Hình ảnh 6">
            <a:extLst>
              <a:ext uri="{FF2B5EF4-FFF2-40B4-BE49-F238E27FC236}">
                <a16:creationId xmlns:a16="http://schemas.microsoft.com/office/drawing/2014/main" id="{D48C6E5E-98F1-926B-7D73-5C362FB5A165}"/>
              </a:ext>
            </a:extLst>
          </p:cNvPr>
          <p:cNvPicPr>
            <a:picLocks noChangeAspect="1"/>
          </p:cNvPicPr>
          <p:nvPr/>
        </p:nvPicPr>
        <p:blipFill>
          <a:blip r:embed="rId13"/>
          <a:stretch>
            <a:fillRect/>
          </a:stretch>
        </p:blipFill>
        <p:spPr>
          <a:xfrm>
            <a:off x="5748374" y="4617972"/>
            <a:ext cx="1794081" cy="1108861"/>
          </a:xfrm>
          <a:prstGeom prst="rect">
            <a:avLst/>
          </a:prstGeom>
        </p:spPr>
      </p:pic>
      <p:pic>
        <p:nvPicPr>
          <p:cNvPr id="8" name="Google Shape;108;p2" descr="Happy Long Weekend Sticker by Burnt Toast ®">
            <a:extLst>
              <a:ext uri="{FF2B5EF4-FFF2-40B4-BE49-F238E27FC236}">
                <a16:creationId xmlns:a16="http://schemas.microsoft.com/office/drawing/2014/main" id="{CFF3FF05-8C04-FA34-93DD-5B598C659B85}"/>
              </a:ext>
            </a:extLst>
          </p:cNvPr>
          <p:cNvPicPr preferRelativeResize="0"/>
          <p:nvPr/>
        </p:nvPicPr>
        <p:blipFill rotWithShape="1">
          <a:blip r:embed="rId14">
            <a:alphaModFix/>
          </a:blip>
          <a:srcRect/>
          <a:stretch/>
        </p:blipFill>
        <p:spPr>
          <a:xfrm>
            <a:off x="4088429" y="-609600"/>
            <a:ext cx="9422537" cy="9422537"/>
          </a:xfrm>
          <a:prstGeom prst="rect">
            <a:avLst/>
          </a:prstGeom>
          <a:noFill/>
          <a:ln>
            <a:noFill/>
          </a:ln>
        </p:spPr>
      </p:pic>
      <p:sp>
        <p:nvSpPr>
          <p:cNvPr id="9" name="TextBox 20">
            <a:extLst>
              <a:ext uri="{FF2B5EF4-FFF2-40B4-BE49-F238E27FC236}">
                <a16:creationId xmlns:a16="http://schemas.microsoft.com/office/drawing/2014/main" id="{26CBBD09-E6D2-79CB-8128-D431F77724FB}"/>
              </a:ext>
            </a:extLst>
          </p:cNvPr>
          <p:cNvSpPr txBox="1"/>
          <p:nvPr/>
        </p:nvSpPr>
        <p:spPr>
          <a:xfrm>
            <a:off x="2819077" y="3202264"/>
            <a:ext cx="11430000" cy="2708434"/>
          </a:xfrm>
          <a:prstGeom prst="rect">
            <a:avLst/>
          </a:prstGeom>
          <a:noFill/>
        </p:spPr>
        <p:txBody>
          <a:bodyPr wrap="square" lIns="0" tIns="0" rIns="0" bIns="0" rtlCol="0">
            <a:spAutoFit/>
          </a:bodyPr>
          <a:lstStyle/>
          <a:p>
            <a:pPr algn="ctr">
              <a:defRPr/>
            </a:pPr>
            <a:r>
              <a:rPr lang="en-US" sz="8800" b="1" dirty="0" err="1">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Thực</a:t>
            </a:r>
            <a:r>
              <a:rPr lang="en-US" sz="8800" b="1" dirty="0">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 </a:t>
            </a:r>
            <a:r>
              <a:rPr lang="en-US" sz="8800" b="1" dirty="0" err="1">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hành</a:t>
            </a:r>
            <a:r>
              <a:rPr lang="en-US" sz="8800" b="1" dirty="0">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 </a:t>
            </a:r>
          </a:p>
          <a:p>
            <a:pPr algn="ctr">
              <a:defRPr/>
            </a:pPr>
            <a:r>
              <a:rPr lang="en-US" sz="8800" b="1" dirty="0" err="1">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luyện</a:t>
            </a:r>
            <a:r>
              <a:rPr lang="en-US" sz="8800" b="1" dirty="0">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 </a:t>
            </a:r>
            <a:r>
              <a:rPr lang="en-US" sz="8800" b="1" dirty="0" err="1">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rPr>
              <a:t>tập</a:t>
            </a:r>
            <a:endParaRPr lang="en-US" sz="8800" b="1" dirty="0">
              <a:ln w="38100">
                <a:solidFill>
                  <a:schemeClr val="accent2"/>
                </a:solidFill>
              </a:ln>
              <a:solidFill>
                <a:schemeClr val="bg1"/>
              </a:solidFill>
              <a:effectLst>
                <a:glow rad="63500">
                  <a:srgbClr val="ED7D31">
                    <a:satMod val="175000"/>
                    <a:alpha val="40000"/>
                  </a:srgbClr>
                </a:glow>
                <a:outerShdw blurRad="50800" dist="38100" dir="2700000" algn="tl" rotWithShape="0">
                  <a:prstClr val="black">
                    <a:alpha val="40000"/>
                  </a:prstClr>
                </a:outerShdw>
              </a:effectLst>
              <a:latin typeface="#9Slide05 Fourth"/>
            </a:endParaRPr>
          </a:p>
        </p:txBody>
      </p:sp>
    </p:spTree>
    <p:extLst>
      <p:ext uri="{BB962C8B-B14F-4D97-AF65-F5344CB8AC3E}">
        <p14:creationId xmlns:p14="http://schemas.microsoft.com/office/powerpoint/2010/main" val="25026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50 mẫu banner Tết 2021 chất lượng cao | Vector, PSD, PNG miễn phí">
            <a:extLst>
              <a:ext uri="{FF2B5EF4-FFF2-40B4-BE49-F238E27FC236}">
                <a16:creationId xmlns:a16="http://schemas.microsoft.com/office/drawing/2014/main" id="{32650594-720D-4604-9192-02FB30BB50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000" b="99500" l="3500" r="99000">
                        <a14:foregroundMark x1="3500" y1="92250" x2="12125" y2="93000"/>
                        <a14:foregroundMark x1="12125" y1="93000" x2="13375" y2="94250"/>
                        <a14:foregroundMark x1="23625" y1="98500" x2="30750" y2="97250"/>
                        <a14:foregroundMark x1="30750" y1="97250" x2="31250" y2="97250"/>
                        <a14:foregroundMark x1="36125" y1="99000" x2="55750" y2="91250"/>
                        <a14:foregroundMark x1="55750" y1="91250" x2="56000" y2="91250"/>
                        <a14:foregroundMark x1="64750" y1="97750" x2="73125" y2="99500"/>
                        <a14:foregroundMark x1="93125" y1="94250" x2="99000" y2="94250"/>
                        <a14:foregroundMark x1="77500" y1="94250" x2="75500" y2="99500"/>
                      </a14:backgroundRemoval>
                    </a14:imgEffect>
                  </a14:imgLayer>
                </a14:imgProps>
              </a:ext>
              <a:ext uri="{28A0092B-C50C-407E-A947-70E740481C1C}">
                <a14:useLocalDpi xmlns:a14="http://schemas.microsoft.com/office/drawing/2010/main" val="0"/>
              </a:ext>
            </a:extLst>
          </a:blip>
          <a:srcRect t="80000"/>
          <a:stretch/>
        </p:blipFill>
        <p:spPr bwMode="auto">
          <a:xfrm rot="16200000" flipH="1">
            <a:off x="11188207" y="4113397"/>
            <a:ext cx="9107752"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 mẫu banner Tết 2021 chất lượng cao | Vector, PSD, PNG miễn phí">
            <a:extLst>
              <a:ext uri="{FF2B5EF4-FFF2-40B4-BE49-F238E27FC236}">
                <a16:creationId xmlns:a16="http://schemas.microsoft.com/office/drawing/2014/main" id="{C27EC543-1EB4-4FAB-B86C-E54BC7CFB9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000" b="99500" l="3500" r="99000">
                        <a14:foregroundMark x1="3500" y1="92250" x2="12125" y2="93000"/>
                        <a14:foregroundMark x1="12125" y1="93000" x2="13375" y2="94250"/>
                        <a14:foregroundMark x1="23625" y1="98500" x2="30750" y2="97250"/>
                        <a14:foregroundMark x1="30750" y1="97250" x2="31250" y2="97250"/>
                        <a14:foregroundMark x1="36125" y1="99000" x2="55750" y2="91250"/>
                        <a14:foregroundMark x1="55750" y1="91250" x2="56000" y2="91250"/>
                        <a14:foregroundMark x1="64750" y1="97750" x2="73125" y2="99500"/>
                        <a14:foregroundMark x1="93125" y1="94250" x2="99000" y2="94250"/>
                        <a14:foregroundMark x1="77500" y1="94250" x2="75500" y2="99500"/>
                      </a14:backgroundRemoval>
                    </a14:imgEffect>
                  </a14:imgLayer>
                </a14:imgProps>
              </a:ext>
              <a:ext uri="{28A0092B-C50C-407E-A947-70E740481C1C}">
                <a14:useLocalDpi xmlns:a14="http://schemas.microsoft.com/office/drawing/2010/main" val="0"/>
              </a:ext>
            </a:extLst>
          </a:blip>
          <a:srcRect t="80000"/>
          <a:stretch/>
        </p:blipFill>
        <p:spPr bwMode="auto">
          <a:xfrm rot="5400000">
            <a:off x="-4076197" y="4045876"/>
            <a:ext cx="9107752" cy="101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78FDE1-9E3C-4188-93DF-051CF83F3D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125" r="96065">
                        <a14:foregroundMark x1="3125" y1="68182" x2="24884" y2="80909"/>
                        <a14:foregroundMark x1="91551" y1="88182" x2="96065" y2="84545"/>
                      </a14:backgroundRemoval>
                    </a14:imgEffect>
                  </a14:imgLayer>
                </a14:imgProps>
              </a:ext>
            </a:extLst>
          </a:blip>
          <a:stretch>
            <a:fillRect/>
          </a:stretch>
        </p:blipFill>
        <p:spPr>
          <a:xfrm flipV="1">
            <a:off x="-236410" y="0"/>
            <a:ext cx="16693488" cy="1397131"/>
          </a:xfrm>
          <a:prstGeom prst="rect">
            <a:avLst/>
          </a:prstGeom>
        </p:spPr>
      </p:pic>
      <p:pic>
        <p:nvPicPr>
          <p:cNvPr id="3" name="图片 2" descr="图片包含 鲜花&#10;&#10;已生成极高可信度的说明">
            <a:extLst>
              <a:ext uri="{FF2B5EF4-FFF2-40B4-BE49-F238E27FC236}">
                <a16:creationId xmlns:a16="http://schemas.microsoft.com/office/drawing/2014/main" id="{8984CBE9-CE23-4D29-A024-1F3FCF034B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186" t="28683" b="36790"/>
          <a:stretch/>
        </p:blipFill>
        <p:spPr>
          <a:xfrm rot="16200000">
            <a:off x="622358" y="-869164"/>
            <a:ext cx="2491795" cy="3715871"/>
          </a:xfrm>
          <a:prstGeom prst="rect">
            <a:avLst/>
          </a:prstGeom>
        </p:spPr>
      </p:pic>
      <p:pic>
        <p:nvPicPr>
          <p:cNvPr id="19" name="图片 18" descr="图片包含 鲜花&#10;&#10;已生成极高可信度的说明">
            <a:extLst>
              <a:ext uri="{FF2B5EF4-FFF2-40B4-BE49-F238E27FC236}">
                <a16:creationId xmlns:a16="http://schemas.microsoft.com/office/drawing/2014/main" id="{EE799361-89C8-45F4-A068-89B1E30F9D0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2857" r="54440"/>
          <a:stretch/>
        </p:blipFill>
        <p:spPr>
          <a:xfrm rot="16200000" flipH="1">
            <a:off x="13605835" y="-1198614"/>
            <a:ext cx="2824475" cy="3495679"/>
          </a:xfrm>
          <a:prstGeom prst="rect">
            <a:avLst/>
          </a:prstGeom>
        </p:spPr>
      </p:pic>
      <p:pic>
        <p:nvPicPr>
          <p:cNvPr id="5" name="图片 4" descr="图片包含 建筑物, 红色&#10;&#10;已生成高可信度的说明">
            <a:extLst>
              <a:ext uri="{FF2B5EF4-FFF2-40B4-BE49-F238E27FC236}">
                <a16:creationId xmlns:a16="http://schemas.microsoft.com/office/drawing/2014/main" id="{B6CCD32E-D23C-4F4F-91F1-ABA9110182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410" y="467135"/>
            <a:ext cx="2104665" cy="2824476"/>
          </a:xfrm>
          <a:prstGeom prst="rect">
            <a:avLst/>
          </a:prstGeom>
        </p:spPr>
      </p:pic>
      <p:pic>
        <p:nvPicPr>
          <p:cNvPr id="1026" name="Picture 2" descr="đồ dùng học sinh Quảng Ngãi - VĂN PHÒNG PHẨM GIÁ RẺ">
            <a:extLst>
              <a:ext uri="{FF2B5EF4-FFF2-40B4-BE49-F238E27FC236}">
                <a16:creationId xmlns:a16="http://schemas.microsoft.com/office/drawing/2014/main" id="{6E486E70-7E37-883E-AD39-FDEFD34C68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539" y="344874"/>
            <a:ext cx="15695590" cy="87628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0">
            <a:extLst>
              <a:ext uri="{FF2B5EF4-FFF2-40B4-BE49-F238E27FC236}">
                <a16:creationId xmlns:a16="http://schemas.microsoft.com/office/drawing/2014/main" id="{8DD66455-C2F7-C230-18AA-3CF565C141D8}"/>
              </a:ext>
            </a:extLst>
          </p:cNvPr>
          <p:cNvSpPr txBox="1"/>
          <p:nvPr/>
        </p:nvSpPr>
        <p:spPr>
          <a:xfrm>
            <a:off x="-2758281" y="277353"/>
            <a:ext cx="11430000" cy="1231106"/>
          </a:xfrm>
          <a:prstGeom prst="rect">
            <a:avLst/>
          </a:prstGeom>
          <a:noFill/>
        </p:spPr>
        <p:txBody>
          <a:bodyPr wrap="square" lIns="0" tIns="0" rIns="0" bIns="0" rtlCol="0">
            <a:spAutoFit/>
          </a:bodyPr>
          <a:lstStyle/>
          <a:p>
            <a:pPr algn="ctr">
              <a:defRPr/>
            </a:pPr>
            <a:r>
              <a:rPr lang="en-US" sz="8000" b="1" dirty="0" err="1">
                <a:ln w="38100">
                  <a:solidFill>
                    <a:schemeClr val="accent2"/>
                  </a:solidFill>
                </a:ln>
                <a:solidFill>
                  <a:srgbClr val="FFFF00"/>
                </a:solidFill>
                <a:effectLst>
                  <a:glow rad="63500">
                    <a:srgbClr val="ED7D31">
                      <a:satMod val="175000"/>
                      <a:alpha val="40000"/>
                    </a:srgbClr>
                  </a:glow>
                  <a:outerShdw blurRad="50800" dist="38100" dir="2700000" algn="tl" rotWithShape="0">
                    <a:prstClr val="black">
                      <a:alpha val="40000"/>
                    </a:prstClr>
                  </a:outerShdw>
                </a:effectLst>
                <a:latin typeface="#9Slide05 Fourth"/>
              </a:rPr>
              <a:t>Tình</a:t>
            </a:r>
            <a:r>
              <a:rPr lang="en-US" sz="8000" b="1" dirty="0">
                <a:ln w="38100">
                  <a:solidFill>
                    <a:schemeClr val="accent2"/>
                  </a:solidFill>
                </a:ln>
                <a:solidFill>
                  <a:srgbClr val="FFFF00"/>
                </a:solidFill>
                <a:effectLst>
                  <a:glow rad="63500">
                    <a:srgbClr val="ED7D31">
                      <a:satMod val="175000"/>
                      <a:alpha val="40000"/>
                    </a:srgbClr>
                  </a:glow>
                  <a:outerShdw blurRad="50800" dist="38100" dir="2700000" algn="tl" rotWithShape="0">
                    <a:prstClr val="black">
                      <a:alpha val="40000"/>
                    </a:prstClr>
                  </a:outerShdw>
                </a:effectLst>
                <a:latin typeface="#9Slide05 Fourth"/>
              </a:rPr>
              <a:t> </a:t>
            </a:r>
            <a:r>
              <a:rPr lang="en-US" sz="8000" b="1" dirty="0" err="1">
                <a:ln w="38100">
                  <a:solidFill>
                    <a:schemeClr val="accent2"/>
                  </a:solidFill>
                </a:ln>
                <a:solidFill>
                  <a:srgbClr val="FFFF00"/>
                </a:solidFill>
                <a:effectLst>
                  <a:glow rad="63500">
                    <a:srgbClr val="ED7D31">
                      <a:satMod val="175000"/>
                      <a:alpha val="40000"/>
                    </a:srgbClr>
                  </a:glow>
                  <a:outerShdw blurRad="50800" dist="38100" dir="2700000" algn="tl" rotWithShape="0">
                    <a:prstClr val="black">
                      <a:alpha val="40000"/>
                    </a:prstClr>
                  </a:outerShdw>
                </a:effectLst>
                <a:latin typeface="#9Slide05 Fourth"/>
              </a:rPr>
              <a:t>huống</a:t>
            </a:r>
            <a:r>
              <a:rPr lang="en-US" sz="8000" b="1" dirty="0">
                <a:ln w="38100">
                  <a:solidFill>
                    <a:schemeClr val="accent2"/>
                  </a:solidFill>
                </a:ln>
                <a:solidFill>
                  <a:srgbClr val="FFFF00"/>
                </a:solidFill>
                <a:effectLst>
                  <a:glow rad="63500">
                    <a:srgbClr val="ED7D31">
                      <a:satMod val="175000"/>
                      <a:alpha val="40000"/>
                    </a:srgbClr>
                  </a:glow>
                  <a:outerShdw blurRad="50800" dist="38100" dir="2700000" algn="tl" rotWithShape="0">
                    <a:prstClr val="black">
                      <a:alpha val="40000"/>
                    </a:prstClr>
                  </a:outerShdw>
                </a:effectLst>
                <a:latin typeface="#9Slide05 Fourth"/>
              </a:rPr>
              <a:t> 1:</a:t>
            </a:r>
          </a:p>
        </p:txBody>
      </p:sp>
    </p:spTree>
    <p:extLst>
      <p:ext uri="{BB962C8B-B14F-4D97-AF65-F5344CB8AC3E}">
        <p14:creationId xmlns:p14="http://schemas.microsoft.com/office/powerpoint/2010/main" val="278151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9"/>
                                        </p:tgtEl>
                                        <p:attrNameLst>
                                          <p:attrName>r</p:attrName>
                                        </p:attrNameLst>
                                      </p:cBhvr>
                                    </p:animRot>
                                    <p:animRot by="-240000">
                                      <p:cBhvr>
                                        <p:cTn id="30" dur="200" fill="hold">
                                          <p:stCondLst>
                                            <p:cond delay="200"/>
                                          </p:stCondLst>
                                        </p:cTn>
                                        <p:tgtEl>
                                          <p:spTgt spid="19"/>
                                        </p:tgtEl>
                                        <p:attrNameLst>
                                          <p:attrName>r</p:attrName>
                                        </p:attrNameLst>
                                      </p:cBhvr>
                                    </p:animRot>
                                    <p:animRot by="240000">
                                      <p:cBhvr>
                                        <p:cTn id="31" dur="200" fill="hold">
                                          <p:stCondLst>
                                            <p:cond delay="400"/>
                                          </p:stCondLst>
                                        </p:cTn>
                                        <p:tgtEl>
                                          <p:spTgt spid="19"/>
                                        </p:tgtEl>
                                        <p:attrNameLst>
                                          <p:attrName>r</p:attrName>
                                        </p:attrNameLst>
                                      </p:cBhvr>
                                    </p:animRot>
                                    <p:animRot by="-240000">
                                      <p:cBhvr>
                                        <p:cTn id="32" dur="200" fill="hold">
                                          <p:stCondLst>
                                            <p:cond delay="600"/>
                                          </p:stCondLst>
                                        </p:cTn>
                                        <p:tgtEl>
                                          <p:spTgt spid="19"/>
                                        </p:tgtEl>
                                        <p:attrNameLst>
                                          <p:attrName>r</p:attrName>
                                        </p:attrNameLst>
                                      </p:cBhvr>
                                    </p:animRot>
                                    <p:animRot by="120000">
                                      <p:cBhvr>
                                        <p:cTn id="33" dur="200" fill="hold">
                                          <p:stCondLst>
                                            <p:cond delay="800"/>
                                          </p:stCondLst>
                                        </p:cTn>
                                        <p:tgtEl>
                                          <p:spTgt spid="19"/>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3"/>
                                        </p:tgtEl>
                                        <p:attrNameLst>
                                          <p:attrName>r</p:attrName>
                                        </p:attrNameLst>
                                      </p:cBhvr>
                                    </p:animRot>
                                    <p:animRot by="-240000">
                                      <p:cBhvr>
                                        <p:cTn id="36" dur="200" fill="hold">
                                          <p:stCondLst>
                                            <p:cond delay="200"/>
                                          </p:stCondLst>
                                        </p:cTn>
                                        <p:tgtEl>
                                          <p:spTgt spid="3"/>
                                        </p:tgtEl>
                                        <p:attrNameLst>
                                          <p:attrName>r</p:attrName>
                                        </p:attrNameLst>
                                      </p:cBhvr>
                                    </p:animRot>
                                    <p:animRot by="240000">
                                      <p:cBhvr>
                                        <p:cTn id="37" dur="200" fill="hold">
                                          <p:stCondLst>
                                            <p:cond delay="400"/>
                                          </p:stCondLst>
                                        </p:cTn>
                                        <p:tgtEl>
                                          <p:spTgt spid="3"/>
                                        </p:tgtEl>
                                        <p:attrNameLst>
                                          <p:attrName>r</p:attrName>
                                        </p:attrNameLst>
                                      </p:cBhvr>
                                    </p:animRot>
                                    <p:animRot by="-240000">
                                      <p:cBhvr>
                                        <p:cTn id="38" dur="200" fill="hold">
                                          <p:stCondLst>
                                            <p:cond delay="600"/>
                                          </p:stCondLst>
                                        </p:cTn>
                                        <p:tgtEl>
                                          <p:spTgt spid="3"/>
                                        </p:tgtEl>
                                        <p:attrNameLst>
                                          <p:attrName>r</p:attrName>
                                        </p:attrNameLst>
                                      </p:cBhvr>
                                    </p:animRot>
                                    <p:animRot by="120000">
                                      <p:cBhvr>
                                        <p:cTn id="39" dur="200" fill="hold">
                                          <p:stCondLst>
                                            <p:cond delay="8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barn(inVertical)">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985919" y="685800"/>
            <a:ext cx="7436644" cy="5078313"/>
          </a:xfrm>
          <a:prstGeom prst="rect">
            <a:avLst/>
          </a:prstGeom>
        </p:spPr>
        <p:txBody>
          <a:bodyPr wrap="square">
            <a:spAutoFit/>
          </a:bodyPr>
          <a:lstStyle/>
          <a:p>
            <a:pPr algn="just">
              <a:lnSpc>
                <a:spcPct val="150000"/>
              </a:lnSpc>
            </a:pPr>
            <a:r>
              <a:rPr lang="vi-VN" sz="3600" b="1" u="sng" dirty="0">
                <a:solidFill>
                  <a:srgbClr val="FF0000"/>
                </a:solidFill>
                <a:latin typeface="AvantGarde" panose="00000400000000000000" pitchFamily="2" charset="0"/>
                <a:ea typeface="AvantGarde" panose="00000400000000000000" pitchFamily="2" charset="0"/>
                <a:cs typeface="AvantGarde" panose="00000400000000000000" pitchFamily="2" charset="0"/>
              </a:rPr>
              <a:t>Tình huống 2: </a:t>
            </a:r>
            <a:r>
              <a:rPr lang="vi-VN"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Hùng và em Bống đi mau sắm cùng mẹ tại siêu thị. Em Bống đòi mẹ mua đồ chơi mới mặc dù ở nhà em có nhiều đồ chơi rồi. Nếu là Hùng, em sẽ khuyên em gái thế nào?</a:t>
            </a:r>
          </a:p>
        </p:txBody>
      </p:sp>
      <p:pic>
        <p:nvPicPr>
          <p:cNvPr id="13" name="Hình ảnh 12" descr="Ảnh có chứa mẫu họa&#10;&#10;Mô tả được tạo tự động">
            <a:extLst>
              <a:ext uri="{FF2B5EF4-FFF2-40B4-BE49-F238E27FC236}">
                <a16:creationId xmlns:a16="http://schemas.microsoft.com/office/drawing/2014/main" id="{89B5421E-1A04-2373-477A-E2276CA4A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7719" y="5276638"/>
            <a:ext cx="4839924" cy="3867362"/>
          </a:xfrm>
          <a:prstGeom prst="rect">
            <a:avLst/>
          </a:prstGeom>
        </p:spPr>
      </p:pic>
      <p:pic>
        <p:nvPicPr>
          <p:cNvPr id="16" name="Hình ảnh 15" descr="Ảnh có chứa văn bản&#10;&#10;Mô tả được tạo tự động">
            <a:extLst>
              <a:ext uri="{FF2B5EF4-FFF2-40B4-BE49-F238E27FC236}">
                <a16:creationId xmlns:a16="http://schemas.microsoft.com/office/drawing/2014/main" id="{FBDD98A2-1F8C-C7BC-FB13-7EA8D00EF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401" y="6581775"/>
            <a:ext cx="4317118" cy="2770936"/>
          </a:xfrm>
          <a:prstGeom prst="rect">
            <a:avLst/>
          </a:prstGeom>
        </p:spPr>
      </p:pic>
      <p:pic>
        <p:nvPicPr>
          <p:cNvPr id="3" name="Hình ảnh 2">
            <a:extLst>
              <a:ext uri="{FF2B5EF4-FFF2-40B4-BE49-F238E27FC236}">
                <a16:creationId xmlns:a16="http://schemas.microsoft.com/office/drawing/2014/main" id="{548B6197-4A70-34FC-1C7F-1251A52A2D67}"/>
              </a:ext>
            </a:extLst>
          </p:cNvPr>
          <p:cNvPicPr>
            <a:picLocks noChangeAspect="1"/>
          </p:cNvPicPr>
          <p:nvPr/>
        </p:nvPicPr>
        <p:blipFill>
          <a:blip r:embed="rId4"/>
          <a:stretch>
            <a:fillRect/>
          </a:stretch>
        </p:blipFill>
        <p:spPr>
          <a:xfrm>
            <a:off x="594520" y="681782"/>
            <a:ext cx="7016320" cy="4514850"/>
          </a:xfrm>
          <a:prstGeom prst="rect">
            <a:avLst/>
          </a:prstGeom>
        </p:spPr>
      </p:pic>
    </p:spTree>
    <p:extLst>
      <p:ext uri="{BB962C8B-B14F-4D97-AF65-F5344CB8AC3E}">
        <p14:creationId xmlns:p14="http://schemas.microsoft.com/office/powerpoint/2010/main" val="364883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 b="42994"/>
          <a:stretch/>
        </p:blipFill>
        <p:spPr>
          <a:xfrm>
            <a:off x="10321" y="-33867"/>
            <a:ext cx="16255999" cy="9266924"/>
          </a:xfrm>
          <a:prstGeom prst="rect">
            <a:avLst/>
          </a:prstGeom>
        </p:spPr>
      </p:pic>
      <p:pic>
        <p:nvPicPr>
          <p:cNvPr id="15" name="Picture 3">
            <a:extLst>
              <a:ext uri="{FF2B5EF4-FFF2-40B4-BE49-F238E27FC236}">
                <a16:creationId xmlns:a16="http://schemas.microsoft.com/office/drawing/2014/main" id="{BD315C6F-BC77-4B4C-97FD-C7AFAF963808}"/>
              </a:ext>
            </a:extLst>
          </p:cNvPr>
          <p:cNvPicPr>
            <a:picLocks noChangeAspect="1"/>
          </p:cNvPicPr>
          <p:nvPr/>
        </p:nvPicPr>
        <p:blipFill>
          <a:blip r:embed="rId3"/>
          <a:srcRect/>
          <a:stretch>
            <a:fillRect/>
          </a:stretch>
        </p:blipFill>
        <p:spPr>
          <a:xfrm rot="1399982">
            <a:off x="-458185" y="7474430"/>
            <a:ext cx="5426055" cy="3235285"/>
          </a:xfrm>
          <a:prstGeom prst="rect">
            <a:avLst/>
          </a:prstGeom>
        </p:spPr>
      </p:pic>
      <p:pic>
        <p:nvPicPr>
          <p:cNvPr id="17" name="Picture 4">
            <a:extLst>
              <a:ext uri="{FF2B5EF4-FFF2-40B4-BE49-F238E27FC236}">
                <a16:creationId xmlns:a16="http://schemas.microsoft.com/office/drawing/2014/main" id="{C3B30897-6608-4B98-8BD3-AD22B2DBC88B}"/>
              </a:ext>
            </a:extLst>
          </p:cNvPr>
          <p:cNvPicPr>
            <a:picLocks noChangeAspect="1"/>
          </p:cNvPicPr>
          <p:nvPr/>
        </p:nvPicPr>
        <p:blipFill>
          <a:blip r:embed="rId4"/>
          <a:srcRect/>
          <a:stretch>
            <a:fillRect/>
          </a:stretch>
        </p:blipFill>
        <p:spPr>
          <a:xfrm>
            <a:off x="10034760" y="8249244"/>
            <a:ext cx="5426055" cy="3235285"/>
          </a:xfrm>
          <a:prstGeom prst="rect">
            <a:avLst/>
          </a:prstGeom>
        </p:spPr>
      </p:pic>
      <p:pic>
        <p:nvPicPr>
          <p:cNvPr id="18" name="Picture 3">
            <a:extLst>
              <a:ext uri="{FF2B5EF4-FFF2-40B4-BE49-F238E27FC236}">
                <a16:creationId xmlns:a16="http://schemas.microsoft.com/office/drawing/2014/main" id="{1113B446-A2D9-476E-9482-55FE6231C2B8}"/>
              </a:ext>
            </a:extLst>
          </p:cNvPr>
          <p:cNvPicPr>
            <a:picLocks noChangeAspect="1"/>
          </p:cNvPicPr>
          <p:nvPr/>
        </p:nvPicPr>
        <p:blipFill>
          <a:blip r:embed="rId3"/>
          <a:srcRect/>
          <a:stretch>
            <a:fillRect/>
          </a:stretch>
        </p:blipFill>
        <p:spPr>
          <a:xfrm rot="1399982">
            <a:off x="2511430" y="7285668"/>
            <a:ext cx="5426055" cy="3235285"/>
          </a:xfrm>
          <a:prstGeom prst="rect">
            <a:avLst/>
          </a:prstGeom>
        </p:spPr>
      </p:pic>
      <p:pic>
        <p:nvPicPr>
          <p:cNvPr id="19" name="Picture 4">
            <a:extLst>
              <a:ext uri="{FF2B5EF4-FFF2-40B4-BE49-F238E27FC236}">
                <a16:creationId xmlns:a16="http://schemas.microsoft.com/office/drawing/2014/main" id="{B4639733-FC5D-4D97-99A3-BBBCAEF70970}"/>
              </a:ext>
            </a:extLst>
          </p:cNvPr>
          <p:cNvPicPr>
            <a:picLocks noChangeAspect="1"/>
          </p:cNvPicPr>
          <p:nvPr/>
        </p:nvPicPr>
        <p:blipFill>
          <a:blip r:embed="rId4"/>
          <a:srcRect/>
          <a:stretch>
            <a:fillRect/>
          </a:stretch>
        </p:blipFill>
        <p:spPr>
          <a:xfrm>
            <a:off x="7365349" y="7414984"/>
            <a:ext cx="5426055" cy="3235285"/>
          </a:xfrm>
          <a:prstGeom prst="rect">
            <a:avLst/>
          </a:prstGeom>
        </p:spPr>
      </p:pic>
      <p:pic>
        <p:nvPicPr>
          <p:cNvPr id="20" name="Picture 4">
            <a:extLst>
              <a:ext uri="{FF2B5EF4-FFF2-40B4-BE49-F238E27FC236}">
                <a16:creationId xmlns:a16="http://schemas.microsoft.com/office/drawing/2014/main" id="{FE34B958-B95E-412D-802A-22A55B599FA7}"/>
              </a:ext>
            </a:extLst>
          </p:cNvPr>
          <p:cNvPicPr>
            <a:picLocks noChangeAspect="1"/>
          </p:cNvPicPr>
          <p:nvPr/>
        </p:nvPicPr>
        <p:blipFill>
          <a:blip r:embed="rId4"/>
          <a:srcRect/>
          <a:stretch>
            <a:fillRect/>
          </a:stretch>
        </p:blipFill>
        <p:spPr>
          <a:xfrm>
            <a:off x="13056357" y="7302456"/>
            <a:ext cx="5426055" cy="323528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3396988" y="-33867"/>
            <a:ext cx="10211436" cy="165946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9093" y="0"/>
            <a:ext cx="6097228" cy="9144000"/>
          </a:xfrm>
          <a:prstGeom prst="rect">
            <a:avLst/>
          </a:prstGeom>
        </p:spPr>
      </p:pic>
      <p:pic>
        <p:nvPicPr>
          <p:cNvPr id="12" name="Picture 11">
            <a:extLst>
              <a:ext uri="{FF2B5EF4-FFF2-40B4-BE49-F238E27FC236}">
                <a16:creationId xmlns:a16="http://schemas.microsoft.com/office/drawing/2014/main" id="{5704B85C-4DFC-4B0D-9CDC-9446B81747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00" r="26868"/>
          <a:stretch/>
        </p:blipFill>
        <p:spPr>
          <a:xfrm rot="4982210">
            <a:off x="3981187" y="-1432204"/>
            <a:ext cx="8979811" cy="13986854"/>
          </a:xfrm>
          <a:prstGeom prst="rect">
            <a:avLst/>
          </a:prstGeom>
        </p:spPr>
      </p:pic>
      <p:sp>
        <p:nvSpPr>
          <p:cNvPr id="4" name="Rectangle 3">
            <a:extLst>
              <a:ext uri="{FF2B5EF4-FFF2-40B4-BE49-F238E27FC236}">
                <a16:creationId xmlns:a16="http://schemas.microsoft.com/office/drawing/2014/main" id="{D8FFC017-203B-4D23-A541-80AACEFE9869}"/>
              </a:ext>
            </a:extLst>
          </p:cNvPr>
          <p:cNvSpPr/>
          <p:nvPr/>
        </p:nvSpPr>
        <p:spPr>
          <a:xfrm>
            <a:off x="3737195" y="3742998"/>
            <a:ext cx="9836769" cy="2108269"/>
          </a:xfrm>
          <a:prstGeom prst="rect">
            <a:avLst/>
          </a:prstGeom>
          <a:noFill/>
        </p:spPr>
        <p:txBody>
          <a:bodyPr wrap="square" lIns="121920" tIns="60960" rIns="121920" bIns="60960">
            <a:spAutoFit/>
          </a:bodyPr>
          <a:lstStyle/>
          <a:p>
            <a:pPr algn="ctr" defTabSz="1219170" eaLnBrk="1" fontAlgn="auto" hangingPunct="1">
              <a:spcBef>
                <a:spcPts val="0"/>
              </a:spcBef>
              <a:spcAft>
                <a:spcPts val="0"/>
              </a:spcAft>
              <a:defRPr/>
            </a:pPr>
            <a:r>
              <a:rPr lang="vi-VN" sz="4300" b="1" dirty="0">
                <a:ln w="0"/>
                <a:solidFill>
                  <a:prstClr val="black"/>
                </a:solidFill>
                <a:latin typeface="#9Slide05 Fourth" panose="00000500000000000000" pitchFamily="2" charset="0"/>
              </a:rPr>
              <a:t>Nếu đồ dùng còn tốt thì chúng ta nên </a:t>
            </a:r>
          </a:p>
          <a:p>
            <a:pPr algn="ctr" defTabSz="1219170" eaLnBrk="1" fontAlgn="auto" hangingPunct="1">
              <a:spcBef>
                <a:spcPts val="0"/>
              </a:spcBef>
              <a:spcAft>
                <a:spcPts val="0"/>
              </a:spcAft>
              <a:defRPr/>
            </a:pPr>
            <a:r>
              <a:rPr lang="vi-VN" sz="4300" b="1" dirty="0">
                <a:ln w="0"/>
                <a:solidFill>
                  <a:prstClr val="black"/>
                </a:solidFill>
                <a:latin typeface="#9Slide05 Fourth" panose="00000500000000000000" pitchFamily="2" charset="0"/>
              </a:rPr>
              <a:t>tiếp tục sử dụng, dành tiền để mua sắm </a:t>
            </a:r>
          </a:p>
          <a:p>
            <a:pPr algn="ctr" defTabSz="1219170" eaLnBrk="1" fontAlgn="auto" hangingPunct="1">
              <a:spcBef>
                <a:spcPts val="0"/>
              </a:spcBef>
              <a:spcAft>
                <a:spcPts val="0"/>
              </a:spcAft>
              <a:defRPr/>
            </a:pPr>
            <a:r>
              <a:rPr lang="vi-VN" sz="4300" b="1" dirty="0">
                <a:ln w="0"/>
                <a:solidFill>
                  <a:prstClr val="black"/>
                </a:solidFill>
                <a:latin typeface="#9Slide05 Fourth" panose="00000500000000000000" pitchFamily="2" charset="0"/>
              </a:rPr>
              <a:t>những thứ cần thiết hơn trong cuộc sống</a:t>
            </a:r>
            <a:endParaRPr lang="en-US" sz="4300" b="1" dirty="0">
              <a:ln w="0"/>
              <a:solidFill>
                <a:prstClr val="black"/>
              </a:solidFill>
              <a:latin typeface="#9Slide05 Fourth" panose="00000500000000000000" pitchFamily="2" charset="0"/>
            </a:endParaRPr>
          </a:p>
        </p:txBody>
      </p:sp>
      <p:pic>
        <p:nvPicPr>
          <p:cNvPr id="21" name="Picture 4">
            <a:extLst>
              <a:ext uri="{FF2B5EF4-FFF2-40B4-BE49-F238E27FC236}">
                <a16:creationId xmlns:a16="http://schemas.microsoft.com/office/drawing/2014/main" id="{A6B54F74-E022-4D57-BC71-87E5C866B2A5}"/>
              </a:ext>
            </a:extLst>
          </p:cNvPr>
          <p:cNvPicPr>
            <a:picLocks noChangeAspect="1"/>
          </p:cNvPicPr>
          <p:nvPr/>
        </p:nvPicPr>
        <p:blipFill>
          <a:blip r:embed="rId8"/>
          <a:srcRect/>
          <a:stretch>
            <a:fillRect/>
          </a:stretch>
        </p:blipFill>
        <p:spPr>
          <a:xfrm flipH="1">
            <a:off x="-22645" y="-43063"/>
            <a:ext cx="3759840" cy="4032000"/>
          </a:xfrm>
          <a:prstGeom prst="rect">
            <a:avLst/>
          </a:prstGeom>
        </p:spPr>
      </p:pic>
      <p:pic>
        <p:nvPicPr>
          <p:cNvPr id="22" name="Picture 21">
            <a:extLst>
              <a:ext uri="{FF2B5EF4-FFF2-40B4-BE49-F238E27FC236}">
                <a16:creationId xmlns:a16="http://schemas.microsoft.com/office/drawing/2014/main" id="{5CD2A0C7-8DA6-45B3-BB33-E0054FC409A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49" b="89968" l="9353" r="89928">
                        <a14:foregroundMark x1="17986" y1="18447" x2="31655" y2="16505"/>
                        <a14:foregroundMark x1="50360" y1="6149" x2="64029" y2="19417"/>
                      </a14:backgroundRemoval>
                    </a14:imgEffect>
                  </a14:imgLayer>
                </a14:imgProps>
              </a:ext>
            </a:extLst>
          </a:blip>
          <a:stretch>
            <a:fillRect/>
          </a:stretch>
        </p:blipFill>
        <p:spPr>
          <a:xfrm>
            <a:off x="-671796" y="736709"/>
            <a:ext cx="1765547" cy="3924848"/>
          </a:xfrm>
          <a:prstGeom prst="rect">
            <a:avLst/>
          </a:prstGeom>
        </p:spPr>
      </p:pic>
      <p:pic>
        <p:nvPicPr>
          <p:cNvPr id="23" name="Picture 4">
            <a:extLst>
              <a:ext uri="{FF2B5EF4-FFF2-40B4-BE49-F238E27FC236}">
                <a16:creationId xmlns:a16="http://schemas.microsoft.com/office/drawing/2014/main" id="{EE2244B6-8B32-4B5B-9782-DC35C42044D5}"/>
              </a:ext>
            </a:extLst>
          </p:cNvPr>
          <p:cNvPicPr>
            <a:picLocks noChangeAspect="1"/>
          </p:cNvPicPr>
          <p:nvPr/>
        </p:nvPicPr>
        <p:blipFill>
          <a:blip r:embed="rId8"/>
          <a:srcRect/>
          <a:stretch>
            <a:fillRect/>
          </a:stretch>
        </p:blipFill>
        <p:spPr>
          <a:xfrm rot="6276331" flipH="1">
            <a:off x="2040262" y="-645991"/>
            <a:ext cx="2778559" cy="2979688"/>
          </a:xfrm>
          <a:prstGeom prst="rect">
            <a:avLst/>
          </a:prstGeom>
        </p:spPr>
      </p:pic>
    </p:spTree>
    <p:extLst>
      <p:ext uri="{BB962C8B-B14F-4D97-AF65-F5344CB8AC3E}">
        <p14:creationId xmlns:p14="http://schemas.microsoft.com/office/powerpoint/2010/main" val="14335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4"/>
                                        </p:tgtEl>
                                        <p:attrNameLst>
                                          <p:attrName>style.visibility</p:attrName>
                                        </p:attrNameLst>
                                      </p:cBhvr>
                                      <p:to>
                                        <p:strVal val="visible"/>
                                      </p:to>
                                    </p:set>
                                    <p:anim calcmode="lin" valueType="num">
                                      <p:cBhvr>
                                        <p:cTn id="28"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9" dur="750" fill="hold"/>
                                        <p:tgtEl>
                                          <p:spTgt spid="4"/>
                                        </p:tgtEl>
                                        <p:attrNameLst>
                                          <p:attrName>ppt_y</p:attrName>
                                        </p:attrNameLst>
                                      </p:cBhvr>
                                      <p:tavLst>
                                        <p:tav tm="0">
                                          <p:val>
                                            <p:strVal val="#ppt_y"/>
                                          </p:val>
                                        </p:tav>
                                        <p:tav tm="100000">
                                          <p:val>
                                            <p:strVal val="#ppt_y"/>
                                          </p:val>
                                        </p:tav>
                                      </p:tavLst>
                                    </p:anim>
                                    <p:anim calcmode="lin" valueType="num">
                                      <p:cBhvr>
                                        <p:cTn id="30"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1"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7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037EC0B-4EA5-DF28-A4F3-DC15BF21F4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22558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中国风剪纸风猪年春节习俗介绍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11468</TotalTime>
  <Words>412</Words>
  <Application>Microsoft Office PowerPoint</Application>
  <PresentationFormat>Custom</PresentationFormat>
  <Paragraphs>46</Paragraphs>
  <Slides>15</Slides>
  <Notes>4</Notes>
  <HiddenSlides>0</HiddenSlides>
  <MMClips>1</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15</vt:i4>
      </vt:variant>
    </vt:vector>
  </HeadingPairs>
  <TitlesOfParts>
    <vt:vector size="44" baseType="lpstr">
      <vt:lpstr>#9Slide05 Aphrodite Pro</vt:lpstr>
      <vt:lpstr>#9Slide05 Fourth</vt:lpstr>
      <vt:lpstr>#9Slide07 HoneyCream</vt:lpstr>
      <vt:lpstr>Arial</vt:lpstr>
      <vt:lpstr>AvantGarde</vt:lpstr>
      <vt:lpstr>Bebas Neue</vt:lpstr>
      <vt:lpstr>Calibri</vt:lpstr>
      <vt:lpstr>Calibri Light</vt:lpstr>
      <vt:lpstr>Cambria</vt:lpstr>
      <vt:lpstr>Chau Philomene One</vt:lpstr>
      <vt:lpstr>Didact Gothic</vt:lpstr>
      <vt:lpstr>iCiel Cadena</vt:lpstr>
      <vt:lpstr>Roboto Condensed</vt:lpstr>
      <vt:lpstr>SVN-Apple</vt:lpstr>
      <vt:lpstr>SVN-Newton</vt:lpstr>
      <vt:lpstr>Times New Roman</vt:lpstr>
      <vt:lpstr>UTM Avo</vt:lpstr>
      <vt:lpstr>UTM Cookies</vt:lpstr>
      <vt:lpstr>UTM Showcard</vt:lpstr>
      <vt:lpstr>Wingdings</vt:lpstr>
      <vt:lpstr>思源黑体 CN Medium</vt:lpstr>
      <vt:lpstr>1_Default Design</vt:lpstr>
      <vt:lpstr>2_Office Theme</vt:lpstr>
      <vt:lpstr>Office Theme</vt:lpstr>
      <vt:lpstr>3_Office Theme</vt:lpstr>
      <vt:lpstr>4_Office Theme</vt:lpstr>
      <vt:lpstr>中国风剪纸风猪年春节习俗介绍PPT</vt:lpstr>
      <vt:lpstr>7_Office Theme</vt:lpstr>
      <vt:lpstr>Eco-Friendly School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Trương Thị Phương Dung</dc:creator>
  <cp:lastModifiedBy>Hà Nguyễn Thị Thu</cp:lastModifiedBy>
  <cp:revision>1292</cp:revision>
  <dcterms:created xsi:type="dcterms:W3CDTF">2008-09-09T22:52:10Z</dcterms:created>
  <dcterms:modified xsi:type="dcterms:W3CDTF">2023-02-07T06:17:22Z</dcterms:modified>
</cp:coreProperties>
</file>