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</p:sldMasterIdLst>
  <p:notesMasterIdLst>
    <p:notesMasterId r:id="rId26"/>
  </p:notesMasterIdLst>
  <p:sldIdLst>
    <p:sldId id="314" r:id="rId5"/>
    <p:sldId id="290" r:id="rId6"/>
    <p:sldId id="313" r:id="rId7"/>
    <p:sldId id="331" r:id="rId8"/>
    <p:sldId id="330" r:id="rId9"/>
    <p:sldId id="4368" r:id="rId10"/>
    <p:sldId id="311" r:id="rId11"/>
    <p:sldId id="320" r:id="rId12"/>
    <p:sldId id="334" r:id="rId13"/>
    <p:sldId id="332" r:id="rId14"/>
    <p:sldId id="4369" r:id="rId15"/>
    <p:sldId id="336" r:id="rId16"/>
    <p:sldId id="4370" r:id="rId17"/>
    <p:sldId id="4361" r:id="rId18"/>
    <p:sldId id="4371" r:id="rId19"/>
    <p:sldId id="4372" r:id="rId20"/>
    <p:sldId id="4374" r:id="rId21"/>
    <p:sldId id="4373" r:id="rId22"/>
    <p:sldId id="325" r:id="rId23"/>
    <p:sldId id="436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6EBD2-8155-4B54-BCB1-8A2FFBFBB78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AA5A-305A-4E66-B2B0-E5E92722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20E16-959C-4F4C-9405-8126F9AE4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20E16-959C-4F4C-9405-8126F9AE4E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83992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8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3086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7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354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57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7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9.png"/><Relationship Id="rId7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33092" y="1684436"/>
            <a:ext cx="7960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Thực vật, động vật được con người sử dụng hàng ngày để làm thức ăn, đồ uống.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162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52CB5-E71D-4BD2-A39A-903883E99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760" y="1610327"/>
            <a:ext cx="530398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5290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DACB82-43BC-45B0-AFA4-6E0D3CCE8CA6}"/>
              </a:ext>
            </a:extLst>
          </p:cNvPr>
          <p:cNvSpPr/>
          <p:nvPr/>
        </p:nvSpPr>
        <p:spPr>
          <a:xfrm>
            <a:off x="1104900" y="123824"/>
            <a:ext cx="10339768" cy="923926"/>
          </a:xfrm>
          <a:prstGeom prst="roundRect">
            <a:avLst/>
          </a:prstGeom>
          <a:solidFill>
            <a:srgbClr val="FDEBC4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800"/>
              </a:spcAft>
            </a:pPr>
            <a:r>
              <a:rPr lang="vi-VN" sz="33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Nhận xét về cách sử dụng thức ăn của các bạn, các bạn đã sử dụng thức ăn hợp lí chưa?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A49EC-BEB4-4C31-8809-05A7AFE2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338262"/>
            <a:ext cx="78676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3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184785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31298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6086475" y="1613836"/>
            <a:ext cx="4754246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nữ: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quý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ăn hết thức 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6BEE3-6C1B-4D0F-8A91-196EB8032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" y="1719262"/>
            <a:ext cx="5146565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C6283-EC19-4D1E-A407-0B5C14693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332" y="3580906"/>
            <a:ext cx="2093828" cy="2675185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4E8D89CC-9097-4D40-B558-A2C54F4CA323}"/>
              </a:ext>
            </a:extLst>
          </p:cNvPr>
          <p:cNvSpPr/>
          <p:nvPr/>
        </p:nvSpPr>
        <p:spPr>
          <a:xfrm>
            <a:off x="6086475" y="1613836"/>
            <a:ext cx="4754246" cy="197708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nam: Lãng phí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để thừa nhiều thức ăn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525DE-3EBE-4C27-B91D-601F5AFFA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6BEE3-6C1B-4D0F-8A91-196EB8032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" y="1719262"/>
            <a:ext cx="5146565" cy="3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16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08E1F-3EA6-4402-8773-34A716944A85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BAE9F8-BF02-404D-8FFD-8105640B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91F170-E7BC-4C75-BCB2-EBDA3020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7725F1-5AF6-48BA-83C4-BCF8F8185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9D7724-4912-460C-8CC6-DD75E771C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nên làm gì để không lãng phí thức ăn, đồ uống được chế biến từ thực vật và động vật.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25179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>
            <a:extLst>
              <a:ext uri="{FF2B5EF4-FFF2-40B4-BE49-F238E27FC236}">
                <a16:creationId xmlns:a16="http://schemas.microsoft.com/office/drawing/2014/main" id="{E4CA4537-4A08-436C-8D23-0BA58AEE4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742950" y="82047"/>
            <a:ext cx="9318301" cy="575370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42A7FA1D-E836-4F92-876D-B59FDAA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-256661" y="-65115"/>
            <a:ext cx="2592108" cy="2382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573A3-DE2E-4C6F-8F5D-BDDE5505317E}"/>
              </a:ext>
            </a:extLst>
          </p:cNvPr>
          <p:cNvSpPr txBox="1"/>
          <p:nvPr/>
        </p:nvSpPr>
        <p:spPr>
          <a:xfrm>
            <a:off x="1333092" y="1532036"/>
            <a:ext cx="7960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/>
                <a:ea typeface="Cambria" panose="02040503050406030204" pitchFamily="18" charset="0"/>
              </a:rPr>
              <a:t>Em nên:</a:t>
            </a:r>
          </a:p>
          <a:p>
            <a:pPr lvl="0" algn="just">
              <a:defRPr/>
            </a:pPr>
            <a:r>
              <a:rPr lang="vi-VN" sz="4000" b="1" dirty="0">
                <a:solidFill>
                  <a:srgbClr val="0070C0"/>
                </a:solidFill>
                <a:latin typeface="Calibri"/>
                <a:ea typeface="Cambria" panose="02040503050406030204" pitchFamily="18" charset="0"/>
              </a:rPr>
              <a:t>- Nấu lượng thức ăn, làm lượng đồ uống đủ dùng.</a:t>
            </a:r>
          </a:p>
          <a:p>
            <a:pPr lvl="0" algn="just">
              <a:defRPr/>
            </a:pPr>
            <a:r>
              <a:rPr lang="vi-VN" sz="4000" b="1" dirty="0">
                <a:solidFill>
                  <a:srgbClr val="0070C0"/>
                </a:solidFill>
                <a:latin typeface="Calibri"/>
                <a:ea typeface="Cambria" panose="02040503050406030204" pitchFamily="18" charset="0"/>
              </a:rPr>
              <a:t>- Khi thừa đồ ăn, đóng hộp và bảo quản trong tủ lạnh.</a:t>
            </a:r>
          </a:p>
          <a:p>
            <a:pPr lvl="0" algn="just">
              <a:defRPr/>
            </a:pPr>
            <a:r>
              <a:rPr lang="vi-VN" sz="4000" b="1" dirty="0">
                <a:solidFill>
                  <a:srgbClr val="00B0F0"/>
                </a:solidFill>
                <a:latin typeface="Calibri"/>
                <a:ea typeface="Cambria" panose="02040503050406030204" pitchFamily="18" charset="0"/>
              </a:rPr>
              <a:t>- 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909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2E8D5-B1E1-4F6B-9658-212CAA1EB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661" y="2570530"/>
            <a:ext cx="565757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3257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35B1D9-D3D0-4D77-A2AB-92AF01FB9125}"/>
              </a:ext>
            </a:extLst>
          </p:cNvPr>
          <p:cNvGrpSpPr/>
          <p:nvPr/>
        </p:nvGrpSpPr>
        <p:grpSpPr>
          <a:xfrm>
            <a:off x="1657919" y="1118398"/>
            <a:ext cx="9198467" cy="3559316"/>
            <a:chOff x="2278140" y="1118398"/>
            <a:chExt cx="7635719" cy="3085452"/>
          </a:xfrm>
        </p:grpSpPr>
        <p:sp>
          <p:nvSpPr>
            <p:cNvPr id="7" name="Google Shape;174;p4">
              <a:extLst>
                <a:ext uri="{FF2B5EF4-FFF2-40B4-BE49-F238E27FC236}">
                  <a16:creationId xmlns:a16="http://schemas.microsoft.com/office/drawing/2014/main" id="{8A60BDE0-C054-444F-BDCC-347D834E7810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427F8C-56B3-4677-8623-DC06A7667C07}"/>
                </a:ext>
              </a:extLst>
            </p:cNvPr>
            <p:cNvSpPr txBox="1"/>
            <p:nvPr/>
          </p:nvSpPr>
          <p:spPr>
            <a:xfrm>
              <a:off x="2783701" y="1867802"/>
              <a:ext cx="6592474" cy="1787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2 nhóm, mỗi nhóm 4 em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- </a:t>
              </a:r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hi tiếp sức viết những biện pháp để không lãng phí thức ăn, đồ uống được chế biến từ thực vật và động vật.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397164-A9BC-49F3-8285-878C72C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29912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E82E8-9A88-4A79-A398-14DFEB23F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448" y="306609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EDE0E57-3295-481F-AE7D-39C512AA6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A01CFF1-4086-4850-8005-A5C9A2B5D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9DFCB9-CC11-47B6-BD81-C543205E9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DE93BC-6237-494F-A1C7-0D5B23D8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DCB572-64F5-40BE-ACCC-1062A8A32470}"/>
              </a:ext>
            </a:extLst>
          </p:cNvPr>
          <p:cNvSpPr/>
          <p:nvPr/>
        </p:nvSpPr>
        <p:spPr>
          <a:xfrm>
            <a:off x="3448049" y="498255"/>
            <a:ext cx="5572125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Tiếp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sức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9CF10CC-7822-459C-B650-3A62C6CB80F5}"/>
              </a:ext>
            </a:extLst>
          </p:cNvPr>
          <p:cNvSpPr/>
          <p:nvPr/>
        </p:nvSpPr>
        <p:spPr>
          <a:xfrm>
            <a:off x="1285875" y="819149"/>
            <a:ext cx="9439275" cy="4924426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4EE78-ECFA-403E-B7B6-DEF4D7680CD5}"/>
              </a:ext>
            </a:extLst>
          </p:cNvPr>
          <p:cNvSpPr txBox="1"/>
          <p:nvPr/>
        </p:nvSpPr>
        <p:spPr>
          <a:xfrm>
            <a:off x="2400300" y="1219200"/>
            <a:ext cx="7379013" cy="89972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xã</a:t>
            </a:r>
            <a:r>
              <a:rPr kumimoji="0" lang="en-US" sz="5998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998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hội</a:t>
            </a:r>
            <a:endParaRPr kumimoji="0" lang="vi-VN" sz="5998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D9590-2AAA-417B-B4E5-219E1035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55" y="2337348"/>
            <a:ext cx="73950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D3EE7B61-CA26-4CBC-9FEB-515D99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90800" y="752475"/>
            <a:ext cx="7410449" cy="4423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83888-CBDA-427F-9A38-D4B8EC919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51" y="1059159"/>
            <a:ext cx="5928123" cy="325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EE0FD-2525-4E99-B2BF-F6889D967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" y="291503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D3E6E88-58E3-424C-8228-2569FAF0AC94}"/>
              </a:ext>
            </a:extLst>
          </p:cNvPr>
          <p:cNvGrpSpPr/>
          <p:nvPr/>
        </p:nvGrpSpPr>
        <p:grpSpPr>
          <a:xfrm>
            <a:off x="120110" y="3990974"/>
            <a:ext cx="5109115" cy="2459475"/>
            <a:chOff x="435126" y="3007428"/>
            <a:chExt cx="6069814" cy="30385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BBE7F6-5154-4253-B355-FA51549A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52BB21-795C-4733-AFB1-2207973EE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8BF5DE5-D648-4E53-BA01-0B06DB63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21FA4A-12A5-4279-AB90-A9699F2A1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5DE4-834F-4BA1-A15E-66BA495EFFF2}"/>
              </a:ext>
            </a:extLst>
          </p:cNvPr>
          <p:cNvGrpSpPr/>
          <p:nvPr/>
        </p:nvGrpSpPr>
        <p:grpSpPr>
          <a:xfrm>
            <a:off x="3429000" y="1009649"/>
            <a:ext cx="11325225" cy="3324226"/>
            <a:chOff x="6096000" y="-30480"/>
            <a:chExt cx="8644080" cy="3393440"/>
          </a:xfrm>
        </p:grpSpPr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id="{755F259C-21A9-404C-ADB8-537AC73840C6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A71094-847A-4161-B530-D3D3260355BE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29336D-082C-4CED-88CA-51A84879F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10" y="0"/>
            <a:ext cx="5805565" cy="12080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38AD04-15F4-4EF3-9BD0-BD6C95E1B628}"/>
              </a:ext>
            </a:extLst>
          </p:cNvPr>
          <p:cNvSpPr txBox="1"/>
          <p:nvPr/>
        </p:nvSpPr>
        <p:spPr>
          <a:xfrm>
            <a:off x="3362325" y="942886"/>
            <a:ext cx="786050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5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chơi: </a:t>
            </a:r>
            <a:endParaRPr lang="en-US" sz="25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ớp được chia thành 2 nhóm</a:t>
            </a:r>
            <a:endParaRPr lang="en-US" sz="2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bạn nhóm 1 nêu tên một loài thực vật và có quyền chỉ 1 bạn bất kì ở nhóm 2 nêu tên một loài động vậ</a:t>
            </a: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 như vậy trò chơi tiếp tục, bạn nào không nêu được ngay tên hoặc nêu lại tên đã nêu là nhóm đó thua cuộc</a:t>
            </a:r>
            <a:r>
              <a:rPr lang="en-US" sz="2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303666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5BC06C86-AD67-4769-93AD-2B7CFFEE5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 t="9355" r="3020" b="4895"/>
          <a:stretch/>
        </p:blipFill>
        <p:spPr>
          <a:xfrm>
            <a:off x="2265625" y="1022243"/>
            <a:ext cx="7795626" cy="4813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E2A97E-AA11-4225-8857-8CA539FB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2221175"/>
            <a:ext cx="8169348" cy="3206774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6733096-8152-4FC4-8C8C-D71031DAC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04" y="2454729"/>
            <a:ext cx="3886206" cy="3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người đã sử dụng thực vật, động vật dùng để làm thức ăn, đồ uống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4B8A7-E23F-4435-AE55-E7A82C621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97" y="1783080"/>
            <a:ext cx="6006635" cy="43700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B46F31-CAD2-426B-8DF9-86AB9A0F781A}"/>
              </a:ext>
            </a:extLst>
          </p:cNvPr>
          <p:cNvSpPr/>
          <p:nvPr/>
        </p:nvSpPr>
        <p:spPr>
          <a:xfrm>
            <a:off x="6348032" y="1190625"/>
            <a:ext cx="5501068" cy="86677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 xà lách, dưa chuột, củ cà rốt,... làm ra món rau củ luộc.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9B78F5-0C36-4EA8-AEDF-C327D6FB9049}"/>
              </a:ext>
            </a:extLst>
          </p:cNvPr>
          <p:cNvSpPr/>
          <p:nvPr/>
        </p:nvSpPr>
        <p:spPr>
          <a:xfrm>
            <a:off x="6367082" y="2190750"/>
            <a:ext cx="5501068" cy="86677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lách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dưa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chột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 rốt,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làm ra món thịt gà luộc.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647CD8-2C17-4424-9DA1-D7AE428F499D}"/>
              </a:ext>
            </a:extLst>
          </p:cNvPr>
          <p:cNvSpPr/>
          <p:nvPr/>
        </p:nvSpPr>
        <p:spPr>
          <a:xfrm>
            <a:off x="6348031" y="3171826"/>
            <a:ext cx="5624893" cy="77152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chanh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món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rán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DF6D2F-B87A-4C00-9DA7-0395E2A3441F}"/>
              </a:ext>
            </a:extLst>
          </p:cNvPr>
          <p:cNvSpPr/>
          <p:nvPr/>
        </p:nvSpPr>
        <p:spPr>
          <a:xfrm>
            <a:off x="6348032" y="4067176"/>
            <a:ext cx="5501068" cy="74294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ạt cây đậu tương,... làm ra đồ uống sữa đậu nành.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EFF7C8-B98D-4371-B9EE-8BEB21F00E3F}"/>
              </a:ext>
            </a:extLst>
          </p:cNvPr>
          <p:cNvSpPr/>
          <p:nvPr/>
        </p:nvSpPr>
        <p:spPr>
          <a:xfrm>
            <a:off x="6338507" y="4876801"/>
            <a:ext cx="5501068" cy="74294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uả dứa làm ra đồ uống nước ép dứa.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F17439-6A05-47BF-8718-7EB1B91F3E24}"/>
              </a:ext>
            </a:extLst>
          </p:cNvPr>
          <p:cNvSpPr/>
          <p:nvPr/>
        </p:nvSpPr>
        <p:spPr>
          <a:xfrm>
            <a:off x="6328982" y="5705476"/>
            <a:ext cx="5501068" cy="74294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80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uống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bò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404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981075" y="305639"/>
            <a:ext cx="10926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457200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người đã sử dụng thực vật, động vật dùng để làm thức ăn, đồ uống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8925E-DA78-4A59-9D8F-9D50654D0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5" y="458787"/>
            <a:ext cx="590550" cy="600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64B8A7-E23F-4435-AE55-E7A82C621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922" y="1183005"/>
            <a:ext cx="7167563" cy="52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08E1F-3EA6-4402-8773-34A716944A85}"/>
              </a:ext>
            </a:extLst>
          </p:cNvPr>
          <p:cNvGrpSpPr/>
          <p:nvPr/>
        </p:nvGrpSpPr>
        <p:grpSpPr>
          <a:xfrm>
            <a:off x="120110" y="3621008"/>
            <a:ext cx="5584333" cy="2829442"/>
            <a:chOff x="435126" y="3007428"/>
            <a:chExt cx="6069814" cy="303856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BAE9F8-BF02-404D-8FFD-8105640B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674" y="3034701"/>
              <a:ext cx="1317442" cy="301129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A91F170-E7BC-4C75-BCB2-EBDA3020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26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7725F1-5AF6-48BA-83C4-BCF8F8185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0045" y="3040975"/>
              <a:ext cx="1304895" cy="300502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9D7724-4912-460C-8CC6-DD75E771C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9027" y="3007428"/>
              <a:ext cx="1411545" cy="299247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152524"/>
            <a:ext cx="7466768" cy="2722521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33859" y="1332436"/>
            <a:ext cx="5100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495300" y="76200"/>
            <a:ext cx="11271103" cy="661034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859045-76AB-4B31-ACBE-950CC71E60DD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BCFE9BC-88D9-49F0-A328-19411D2631D0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145F7-A9DB-4ACE-B02C-46D3D86E2F1A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–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sung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4306FD-94D5-4D2F-A706-21AA5BA5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1C4CBF-D8D7-48A6-914C-1B2755262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A3A468-4417-4ECA-936E-BDE59472B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B7D9C6-1D40-42A1-89D2-39F9A4DAB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E2253-7416-45DE-8230-76F1D341E4C7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9823DD-4D0A-4198-A520-22B460EE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94D58-C7BF-48C6-846E-75053F93433C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17108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470</Words>
  <Application>Microsoft Office PowerPoint</Application>
  <PresentationFormat>Widescreen</PresentationFormat>
  <Paragraphs>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Cambria</vt:lpstr>
      <vt:lpstr>Times New Roman</vt:lpstr>
      <vt:lpstr>1_Office Theme</vt:lpstr>
      <vt:lpstr>8_Office Theme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18</cp:revision>
  <dcterms:created xsi:type="dcterms:W3CDTF">2023-01-02T07:49:06Z</dcterms:created>
  <dcterms:modified xsi:type="dcterms:W3CDTF">2023-01-06T06:55:59Z</dcterms:modified>
</cp:coreProperties>
</file>