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21" r:id="rId2"/>
    <p:sldId id="258" r:id="rId3"/>
    <p:sldId id="259" r:id="rId4"/>
    <p:sldId id="283" r:id="rId5"/>
    <p:sldId id="284" r:id="rId6"/>
    <p:sldId id="287" r:id="rId7"/>
    <p:sldId id="285" r:id="rId8"/>
    <p:sldId id="288" r:id="rId9"/>
    <p:sldId id="289" r:id="rId10"/>
    <p:sldId id="266" r:id="rId11"/>
    <p:sldId id="292" r:id="rId12"/>
    <p:sldId id="291" r:id="rId13"/>
    <p:sldId id="290" r:id="rId14"/>
    <p:sldId id="264" r:id="rId15"/>
    <p:sldId id="265" r:id="rId16"/>
    <p:sldId id="267" r:id="rId17"/>
    <p:sldId id="268" r:id="rId18"/>
    <p:sldId id="29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仓耳青禾体-谷力 W04" panose="020B0604020202020204" charset="-122"/>
      <p:regular r:id="rId22"/>
    </p:embeddedFont>
    <p:embeddedFont>
      <p:font typeface="Arial-Rounded" panose="020B05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iCiel Cadena" panose="020B0604020202020204" charset="0"/>
      <p:bold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BF97"/>
    <a:srgbClr val="8D7545"/>
    <a:srgbClr val="ECE8E5"/>
    <a:srgbClr val="E4CBCB"/>
    <a:srgbClr val="A88755"/>
    <a:srgbClr val="1F2020"/>
    <a:srgbClr val="263B45"/>
    <a:srgbClr val="193B3C"/>
    <a:srgbClr val="4E6C57"/>
    <a:srgbClr val="F6E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86610" autoAdjust="0"/>
  </p:normalViewPr>
  <p:slideViewPr>
    <p:cSldViewPr snapToGrid="0">
      <p:cViewPr varScale="1">
        <p:scale>
          <a:sx n="55" d="100"/>
          <a:sy n="55" d="100"/>
        </p:scale>
        <p:origin x="8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02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7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9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9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3"/>
            <a:ext cx="1300688" cy="1248867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7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9" y="-40434"/>
            <a:ext cx="9825709" cy="46405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9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90" y="3071621"/>
            <a:ext cx="685727" cy="632511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6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7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3" y="352961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605" cy="49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9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29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3729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1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10" y="101824"/>
            <a:ext cx="1233825" cy="1562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3052991"/>
            <a:ext cx="5299916" cy="207282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4231" y="75144"/>
            <a:ext cx="6123620" cy="37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" y="22533"/>
            <a:ext cx="12111888" cy="68129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96" y="1288355"/>
            <a:ext cx="8151211" cy="4536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3415" y="3933682"/>
            <a:ext cx="8505176" cy="280788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4" y="833819"/>
            <a:ext cx="1300004" cy="13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00571" y="4892576"/>
            <a:ext cx="5820987" cy="1014946"/>
          </a:xfrm>
          <a:prstGeom prst="rect">
            <a:avLst/>
          </a:prstGeom>
          <a:noFill/>
        </p:spPr>
        <p:txBody>
          <a:bodyPr wrap="none" lIns="90727" tIns="45365" rIns="90727" bIns="45365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">
            <a:extLst>
              <a:ext uri="{FF2B5EF4-FFF2-40B4-BE49-F238E27FC236}">
                <a16:creationId xmlns:a16="http://schemas.microsoft.com/office/drawing/2014/main" id="{F0DDFF3A-8721-BC46-D9D2-3BF7093ECA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F60CE0-0EBB-437D-A27A-09D7D93E50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34928" r="63352" b="57581"/>
          <a:stretch/>
        </p:blipFill>
        <p:spPr>
          <a:xfrm>
            <a:off x="4277033" y="1262"/>
            <a:ext cx="8357090" cy="15977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F4E2F3-A222-4FD9-B4CA-F78B947DD6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7721" r="3791" b="5989"/>
          <a:stretch/>
        </p:blipFill>
        <p:spPr>
          <a:xfrm>
            <a:off x="255309" y="1290859"/>
            <a:ext cx="4474006" cy="4018560"/>
          </a:xfrm>
          <a:prstGeom prst="rect">
            <a:avLst/>
          </a:prstGeom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CCEDF3C9-F00E-4753-85C3-6847F42FC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897" y="505388"/>
            <a:ext cx="59386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A1C429D-E0BC-A6B5-9DBF-64462B1BA3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81" t="24087" r="13684" b="24731"/>
          <a:stretch/>
        </p:blipFill>
        <p:spPr>
          <a:xfrm>
            <a:off x="1221799" y="2088984"/>
            <a:ext cx="2317813" cy="233746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5828736-045B-3298-651E-D8087FB860BE}"/>
              </a:ext>
            </a:extLst>
          </p:cNvPr>
          <p:cNvSpPr/>
          <p:nvPr/>
        </p:nvSpPr>
        <p:spPr>
          <a:xfrm>
            <a:off x="6552407" y="1283605"/>
            <a:ext cx="5384284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457182" indent="-457182">
              <a:buFont typeface="Courier New" pitchFamily="49" charset="0"/>
              <a:buChar char="o"/>
            </a:pP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" name="图片 4">
            <a:extLst>
              <a:ext uri="{FF2B5EF4-FFF2-40B4-BE49-F238E27FC236}">
                <a16:creationId xmlns:a16="http://schemas.microsoft.com/office/drawing/2014/main" id="{C1A98868-D2CA-22CB-9543-D03EFA8E5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34928" r="63352" b="57581"/>
          <a:stretch/>
        </p:blipFill>
        <p:spPr>
          <a:xfrm>
            <a:off x="4277033" y="1621023"/>
            <a:ext cx="8357090" cy="1597726"/>
          </a:xfrm>
          <a:prstGeom prst="rect">
            <a:avLst/>
          </a:prstGeom>
        </p:spPr>
      </p:pic>
      <p:sp>
        <p:nvSpPr>
          <p:cNvPr id="48" name="Text Box 7">
            <a:extLst>
              <a:ext uri="{FF2B5EF4-FFF2-40B4-BE49-F238E27FC236}">
                <a16:creationId xmlns:a16="http://schemas.microsoft.com/office/drawing/2014/main" id="{14EC95AF-2E58-ECE9-91CF-C420E818F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897" y="2061657"/>
            <a:ext cx="59386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bởi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GB" altLang="zh-CN" sz="32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C70907-1726-2848-91FB-73FDF31100D3}"/>
              </a:ext>
            </a:extLst>
          </p:cNvPr>
          <p:cNvSpPr/>
          <p:nvPr/>
        </p:nvSpPr>
        <p:spPr>
          <a:xfrm>
            <a:off x="6552407" y="2933852"/>
            <a:ext cx="4707978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457182" indent="-457182">
              <a:buFont typeface="Courier New" pitchFamily="49" charset="0"/>
              <a:buChar char="o"/>
            </a:pP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D274B1-554E-AB3D-29E8-A5F4A5E33424}"/>
              </a:ext>
            </a:extLst>
          </p:cNvPr>
          <p:cNvSpPr txBox="1"/>
          <p:nvPr/>
        </p:nvSpPr>
        <p:spPr>
          <a:xfrm>
            <a:off x="5201264" y="4787158"/>
            <a:ext cx="6567948" cy="2092877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pPr marL="342886" indent="-342886">
              <a:buFont typeface="Courier New" pitchFamily="49" charset="0"/>
              <a:buChar char="o"/>
            </a:pP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viết chữ hoa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kết hợp của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nét cơ bản.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heo chiều từ trái sang phải viết nét cong kín. Phần cuối nét lượn vào trong bụng chữ, đến đường kẻ 2 thì lượn lên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chút rồi dừng lại.</a:t>
            </a:r>
            <a:endParaRPr lang="x-none" sz="2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图片 4">
            <a:extLst>
              <a:ext uri="{FF2B5EF4-FFF2-40B4-BE49-F238E27FC236}">
                <a16:creationId xmlns:a16="http://schemas.microsoft.com/office/drawing/2014/main" id="{19CA69A6-615F-B12A-34DE-984A616A0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34928" r="63352" b="57581"/>
          <a:stretch/>
        </p:blipFill>
        <p:spPr>
          <a:xfrm>
            <a:off x="4203621" y="3378847"/>
            <a:ext cx="8357090" cy="1597726"/>
          </a:xfrm>
          <a:prstGeom prst="rect">
            <a:avLst/>
          </a:prstGeom>
        </p:spPr>
      </p:pic>
      <p:sp>
        <p:nvSpPr>
          <p:cNvPr id="55" name="Text Box 7">
            <a:extLst>
              <a:ext uri="{FF2B5EF4-FFF2-40B4-BE49-F238E27FC236}">
                <a16:creationId xmlns:a16="http://schemas.microsoft.com/office/drawing/2014/main" id="{7CF8A2ED-7251-64C7-3C9A-C81C53195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485" y="3819481"/>
            <a:ext cx="59386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b="1" dirty="0"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bởi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GB" altLang="zh-CN" sz="3200" dirty="0"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GB" altLang="zh-CN" sz="3200" b="1" dirty="0"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34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6" grpId="0"/>
      <p:bldP spid="48" grpId="0"/>
      <p:bldP spid="49" grpId="0"/>
      <p:bldP spid="52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A6B73FB-9A6D-42A0-ABCC-DD9B0111A6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4CD414-FB2C-4F2A-A360-66C5796F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t="87222" r="51637" b="-514"/>
          <a:stretch/>
        </p:blipFill>
        <p:spPr>
          <a:xfrm>
            <a:off x="1964394" y="271813"/>
            <a:ext cx="7712041" cy="5934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9EBC3-98F7-434A-BD1F-538A1D135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71519"/>
          <a:stretch/>
        </p:blipFill>
        <p:spPr>
          <a:xfrm>
            <a:off x="544011" y="2309343"/>
            <a:ext cx="3472405" cy="43578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3BA741-0183-499B-B72B-A6F9A7655DFC}"/>
              </a:ext>
            </a:extLst>
          </p:cNvPr>
          <p:cNvSpPr txBox="1"/>
          <p:nvPr/>
        </p:nvSpPr>
        <p:spPr>
          <a:xfrm>
            <a:off x="4286589" y="2777429"/>
            <a:ext cx="4228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LUYỆN</a:t>
            </a:r>
            <a:r>
              <a:rPr kumimoji="0" lang="en-US" altLang="zh-CN" sz="6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VIẾT BẢNG CON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2CE1982-F9C6-43E2-A8EF-5386D92D87B5}"/>
              </a:ext>
            </a:extLst>
          </p:cNvPr>
          <p:cNvCxnSpPr>
            <a:cxnSpLocks/>
          </p:cNvCxnSpPr>
          <p:nvPr/>
        </p:nvCxnSpPr>
        <p:spPr>
          <a:xfrm>
            <a:off x="4547126" y="3831391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7C70EF2-3BFA-4C80-891D-2DFCA055FB6C}"/>
              </a:ext>
            </a:extLst>
          </p:cNvPr>
          <p:cNvCxnSpPr>
            <a:cxnSpLocks/>
          </p:cNvCxnSpPr>
          <p:nvPr/>
        </p:nvCxnSpPr>
        <p:spPr>
          <a:xfrm>
            <a:off x="4547126" y="2673923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9">
            <a:extLst>
              <a:ext uri="{FF2B5EF4-FFF2-40B4-BE49-F238E27FC236}">
                <a16:creationId xmlns:a16="http://schemas.microsoft.com/office/drawing/2014/main" id="{291AB7D8-1B5A-2050-D34D-204090277AFC}"/>
              </a:ext>
            </a:extLst>
          </p:cNvPr>
          <p:cNvCxnSpPr>
            <a:cxnSpLocks/>
          </p:cNvCxnSpPr>
          <p:nvPr/>
        </p:nvCxnSpPr>
        <p:spPr>
          <a:xfrm>
            <a:off x="4547126" y="4672877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75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">
            <a:extLst>
              <a:ext uri="{FF2B5EF4-FFF2-40B4-BE49-F238E27FC236}">
                <a16:creationId xmlns:a16="http://schemas.microsoft.com/office/drawing/2014/main" id="{F8A2FD57-287F-1617-E1D9-F1A20F7B81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6BCBC63-3AFE-6367-4219-27ACE5584AF6}"/>
              </a:ext>
            </a:extLst>
          </p:cNvPr>
          <p:cNvSpPr txBox="1"/>
          <p:nvPr/>
        </p:nvSpPr>
        <p:spPr>
          <a:xfrm>
            <a:off x="5481782" y="1060745"/>
            <a:ext cx="4944533" cy="7078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000" b="1" dirty="0">
                <a:solidFill>
                  <a:srgbClr val="1D732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3AC864C2-CBBC-75E7-0952-989B20A86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8" y="1414688"/>
            <a:ext cx="5123865" cy="512386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FA04F5E-5DB2-8F16-B1C5-4C172A45D966}"/>
              </a:ext>
            </a:extLst>
          </p:cNvPr>
          <p:cNvSpPr txBox="1"/>
          <p:nvPr/>
        </p:nvSpPr>
        <p:spPr>
          <a:xfrm>
            <a:off x="5295516" y="2709708"/>
            <a:ext cx="965197" cy="8463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 4 hàng" pitchFamily="34" charset="0"/>
              </a:rPr>
              <a:t>O 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3EE654D-25A3-6A53-C929-8677B3AB8976}"/>
              </a:ext>
            </a:extLst>
          </p:cNvPr>
          <p:cNvSpPr/>
          <p:nvPr/>
        </p:nvSpPr>
        <p:spPr>
          <a:xfrm>
            <a:off x="7291898" y="1976606"/>
            <a:ext cx="1175409" cy="1569656"/>
          </a:xfrm>
          <a:prstGeom prst="rect">
            <a:avLst/>
          </a:prstGeom>
        </p:spPr>
        <p:txBody>
          <a:bodyPr wrap="square" lIns="91436" tIns="45718" rIns="91436" bIns="45718" anchor="ctr">
            <a:spAutoFit/>
          </a:bodyPr>
          <a:lstStyle/>
          <a:p>
            <a:endParaRPr lang="en-US" sz="4800" b="1" dirty="0">
              <a:solidFill>
                <a:srgbClr val="FF0000"/>
              </a:solidFill>
              <a:latin typeface="HP001 4 hàng" pitchFamily="34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B2B7E33-0A28-CC2B-2CEF-31BA5E76D78D}"/>
              </a:ext>
            </a:extLst>
          </p:cNvPr>
          <p:cNvSpPr/>
          <p:nvPr/>
        </p:nvSpPr>
        <p:spPr>
          <a:xfrm>
            <a:off x="9314898" y="1935548"/>
            <a:ext cx="692810" cy="156965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endParaRPr lang="en-US" sz="4800" b="1" dirty="0">
              <a:solidFill>
                <a:srgbClr val="FF0000"/>
              </a:solidFill>
              <a:latin typeface="HP001 4 hàng" pitchFamily="34" charset="0"/>
            </a:endParaRPr>
          </a:p>
          <a:p>
            <a:r>
              <a:rPr lang="en-US" sz="4800" b="1">
                <a:solidFill>
                  <a:srgbClr val="FF0000"/>
                </a:solidFill>
                <a:latin typeface="HP001 4 hàng" pitchFamily="34" charset="0"/>
              </a:rPr>
              <a:t>Ơ</a:t>
            </a:r>
            <a:endParaRPr lang="en-US" sz="4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6ABDC4-D087-4726-4901-17DEF6CE97D7}"/>
              </a:ext>
            </a:extLst>
          </p:cNvPr>
          <p:cNvSpPr txBox="1"/>
          <p:nvPr/>
        </p:nvSpPr>
        <p:spPr>
          <a:xfrm>
            <a:off x="5290679" y="3872873"/>
            <a:ext cx="3177460" cy="153887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endParaRPr lang="en-US" sz="4700" b="1" dirty="0">
              <a:solidFill>
                <a:srgbClr val="FF0000"/>
              </a:solidFill>
              <a:latin typeface="HP001 4 hàng" pitchFamily="34" charset="0"/>
            </a:endParaRPr>
          </a:p>
          <a:p>
            <a:r>
              <a:rPr lang="en-US" sz="4700" b="1" dirty="0" err="1">
                <a:solidFill>
                  <a:srgbClr val="FF0000"/>
                </a:solidFill>
                <a:latin typeface="HP001 4 hàng" pitchFamily="34" charset="0"/>
              </a:rPr>
              <a:t>Cửa</a:t>
            </a:r>
            <a:r>
              <a:rPr lang="en-US" sz="47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HP001 4 hàng" pitchFamily="34" charset="0"/>
              </a:rPr>
              <a:t>Ông</a:t>
            </a:r>
            <a:endParaRPr lang="en-US" sz="47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74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50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C7E7B9FA-F208-F812-694D-85B87E0A0F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DA292C-F521-46E7-BB58-2F98170F2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52827" r="55205" b="28307"/>
          <a:stretch/>
        </p:blipFill>
        <p:spPr>
          <a:xfrm>
            <a:off x="10531868" y="202304"/>
            <a:ext cx="1261640" cy="1226345"/>
          </a:xfrm>
          <a:prstGeom prst="rect">
            <a:avLst/>
          </a:prstGeom>
        </p:spPr>
      </p:pic>
      <p:pic>
        <p:nvPicPr>
          <p:cNvPr id="2" name="图片 413">
            <a:extLst>
              <a:ext uri="{FF2B5EF4-FFF2-40B4-BE49-F238E27FC236}">
                <a16:creationId xmlns:a16="http://schemas.microsoft.com/office/drawing/2014/main" id="{AA10DCA9-7BFC-DE4B-4936-2F0F09580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31" y="1910445"/>
            <a:ext cx="3768251" cy="4699728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DB9BE5CC-9513-C5DB-16DD-606600FDF365}"/>
              </a:ext>
            </a:extLst>
          </p:cNvPr>
          <p:cNvGrpSpPr/>
          <p:nvPr/>
        </p:nvGrpSpPr>
        <p:grpSpPr>
          <a:xfrm>
            <a:off x="1275220" y="243348"/>
            <a:ext cx="3503656" cy="2537137"/>
            <a:chOff x="1866512" y="1446509"/>
            <a:chExt cx="3271491" cy="2309600"/>
          </a:xfrm>
        </p:grpSpPr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FAABD059-6F3C-E5E8-6CC7-691A33FFE8C8}"/>
                </a:ext>
              </a:extLst>
            </p:cNvPr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" name="Freeform 16">
                <a:extLst>
                  <a:ext uri="{FF2B5EF4-FFF2-40B4-BE49-F238E27FC236}">
                    <a16:creationId xmlns:a16="http://schemas.microsoft.com/office/drawing/2014/main" id="{5B48D469-64FA-B880-2FCE-550C99F65E6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91215"/>
                <a:endParaRPr lang="zh-CN" altLang="en-US" sz="2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9" name="Freeform 17">
                <a:extLst>
                  <a:ext uri="{FF2B5EF4-FFF2-40B4-BE49-F238E27FC236}">
                    <a16:creationId xmlns:a16="http://schemas.microsoft.com/office/drawing/2014/main" id="{2EC0E7DD-BE50-B144-8B4D-64E0769129EA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91215"/>
                <a:endParaRPr lang="zh-CN" altLang="en-US" sz="2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2" name="Freeform 18">
                <a:extLst>
                  <a:ext uri="{FF2B5EF4-FFF2-40B4-BE49-F238E27FC236}">
                    <a16:creationId xmlns:a16="http://schemas.microsoft.com/office/drawing/2014/main" id="{638D8622-616E-927D-87F2-0EFF6C98382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91215"/>
                <a:endParaRPr lang="zh-CN" altLang="en-US" sz="2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7C3DB31B-209D-C7B2-3B51-0EAA823CB389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91215"/>
                <a:endParaRPr lang="zh-CN" altLang="en-US" sz="2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4" name="Freeform 20">
                <a:extLst>
                  <a:ext uri="{FF2B5EF4-FFF2-40B4-BE49-F238E27FC236}">
                    <a16:creationId xmlns:a16="http://schemas.microsoft.com/office/drawing/2014/main" id="{979B8AAF-2A3B-9E78-1EB7-4E940ACCDDF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91215"/>
                <a:endParaRPr lang="zh-CN" altLang="en-US" sz="2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5" name="Freeform 21">
                <a:extLst>
                  <a:ext uri="{FF2B5EF4-FFF2-40B4-BE49-F238E27FC236}">
                    <a16:creationId xmlns:a16="http://schemas.microsoft.com/office/drawing/2014/main" id="{0EF514F9-8F71-3BD2-04E0-512D1C1AF716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91215"/>
                <a:endParaRPr lang="zh-CN" altLang="en-US" sz="2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6" name="Freeform 22">
                <a:extLst>
                  <a:ext uri="{FF2B5EF4-FFF2-40B4-BE49-F238E27FC236}">
                    <a16:creationId xmlns:a16="http://schemas.microsoft.com/office/drawing/2014/main" id="{A8A0D0C2-7CAD-1A30-54E2-2291973D240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91215"/>
                <a:endParaRPr lang="zh-CN" altLang="en-US" sz="2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17" name="组合 33">
                <a:extLst>
                  <a:ext uri="{FF2B5EF4-FFF2-40B4-BE49-F238E27FC236}">
                    <a16:creationId xmlns:a16="http://schemas.microsoft.com/office/drawing/2014/main" id="{C7BE49B0-AD2C-AC1D-CBAA-052258441E1D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8" name="Freeform 12">
                  <a:extLst>
                    <a:ext uri="{FF2B5EF4-FFF2-40B4-BE49-F238E27FC236}">
                      <a16:creationId xmlns:a16="http://schemas.microsoft.com/office/drawing/2014/main" id="{61A5DCCA-7CF8-6F07-2E6D-14FE65A13391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9" name="Freeform 13">
                  <a:extLst>
                    <a:ext uri="{FF2B5EF4-FFF2-40B4-BE49-F238E27FC236}">
                      <a16:creationId xmlns:a16="http://schemas.microsoft.com/office/drawing/2014/main" id="{113ED442-2D3F-15B1-B53F-E8617A58939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0" name="Freeform 14">
                  <a:extLst>
                    <a:ext uri="{FF2B5EF4-FFF2-40B4-BE49-F238E27FC236}">
                      <a16:creationId xmlns:a16="http://schemas.microsoft.com/office/drawing/2014/main" id="{EB71AEC5-12D0-BF3A-D4D6-8AD93C1ADC62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1" name="Freeform 15">
                  <a:extLst>
                    <a:ext uri="{FF2B5EF4-FFF2-40B4-BE49-F238E27FC236}">
                      <a16:creationId xmlns:a16="http://schemas.microsoft.com/office/drawing/2014/main" id="{5B22A44C-8778-DF63-4C5E-CE1598CF3DF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2" name="Freeform 16">
                  <a:extLst>
                    <a:ext uri="{FF2B5EF4-FFF2-40B4-BE49-F238E27FC236}">
                      <a16:creationId xmlns:a16="http://schemas.microsoft.com/office/drawing/2014/main" id="{ECC6BB57-B481-3F75-A2F0-02F7E41F968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3" name="Freeform 17">
                  <a:extLst>
                    <a:ext uri="{FF2B5EF4-FFF2-40B4-BE49-F238E27FC236}">
                      <a16:creationId xmlns:a16="http://schemas.microsoft.com/office/drawing/2014/main" id="{F17B10A9-23EB-EC10-D8EA-684F28A2F124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4" name="Freeform 18">
                  <a:extLst>
                    <a:ext uri="{FF2B5EF4-FFF2-40B4-BE49-F238E27FC236}">
                      <a16:creationId xmlns:a16="http://schemas.microsoft.com/office/drawing/2014/main" id="{652F5D72-90AD-C3E6-FE45-F57EDDD26679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5" name="Freeform 19">
                  <a:extLst>
                    <a:ext uri="{FF2B5EF4-FFF2-40B4-BE49-F238E27FC236}">
                      <a16:creationId xmlns:a16="http://schemas.microsoft.com/office/drawing/2014/main" id="{D56E9609-A3DB-19E7-E1C8-4E57C2C98A80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6" name="Freeform 20">
                  <a:extLst>
                    <a:ext uri="{FF2B5EF4-FFF2-40B4-BE49-F238E27FC236}">
                      <a16:creationId xmlns:a16="http://schemas.microsoft.com/office/drawing/2014/main" id="{F38771FA-DA7A-076C-7460-B4310C756EA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7" name="Freeform 21">
                  <a:extLst>
                    <a:ext uri="{FF2B5EF4-FFF2-40B4-BE49-F238E27FC236}">
                      <a16:creationId xmlns:a16="http://schemas.microsoft.com/office/drawing/2014/main" id="{9F28168D-0554-5AFD-3919-219B81BF2DF2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8" name="Freeform 22">
                  <a:extLst>
                    <a:ext uri="{FF2B5EF4-FFF2-40B4-BE49-F238E27FC236}">
                      <a16:creationId xmlns:a16="http://schemas.microsoft.com/office/drawing/2014/main" id="{F487B6E1-1EB5-DE05-DB38-FE92356A0670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9" name="Freeform 23">
                  <a:extLst>
                    <a:ext uri="{FF2B5EF4-FFF2-40B4-BE49-F238E27FC236}">
                      <a16:creationId xmlns:a16="http://schemas.microsoft.com/office/drawing/2014/main" id="{5CDF56B0-1792-1337-C131-D62ACB7E1C99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F4CC78E7-CCD0-E318-010A-7AB96C748A82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8971C846-B8C8-B723-1909-05AF355A66DD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4FA99092-E317-1058-21E2-635D782CE74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27">
                  <a:extLst>
                    <a:ext uri="{FF2B5EF4-FFF2-40B4-BE49-F238E27FC236}">
                      <a16:creationId xmlns:a16="http://schemas.microsoft.com/office/drawing/2014/main" id="{DEFB1FF8-EC36-CAEE-2B6D-38E7ADF7C2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28">
                  <a:extLst>
                    <a:ext uri="{FF2B5EF4-FFF2-40B4-BE49-F238E27FC236}">
                      <a16:creationId xmlns:a16="http://schemas.microsoft.com/office/drawing/2014/main" id="{3F274003-C10A-F217-189B-8CD9A27C88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29">
                  <a:extLst>
                    <a:ext uri="{FF2B5EF4-FFF2-40B4-BE49-F238E27FC236}">
                      <a16:creationId xmlns:a16="http://schemas.microsoft.com/office/drawing/2014/main" id="{3174E144-4244-0FF1-AB09-16B6F4E095B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30">
                  <a:extLst>
                    <a:ext uri="{FF2B5EF4-FFF2-40B4-BE49-F238E27FC236}">
                      <a16:creationId xmlns:a16="http://schemas.microsoft.com/office/drawing/2014/main" id="{552683D4-61A0-A2E7-B99C-D2D01F249E8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31">
                  <a:extLst>
                    <a:ext uri="{FF2B5EF4-FFF2-40B4-BE49-F238E27FC236}">
                      <a16:creationId xmlns:a16="http://schemas.microsoft.com/office/drawing/2014/main" id="{4B389686-1D89-2DC0-C36C-D17B679C4F60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32">
                  <a:extLst>
                    <a:ext uri="{FF2B5EF4-FFF2-40B4-BE49-F238E27FC236}">
                      <a16:creationId xmlns:a16="http://schemas.microsoft.com/office/drawing/2014/main" id="{D044AFAD-0AD5-43A0-745D-884585A656CB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33">
                  <a:extLst>
                    <a:ext uri="{FF2B5EF4-FFF2-40B4-BE49-F238E27FC236}">
                      <a16:creationId xmlns:a16="http://schemas.microsoft.com/office/drawing/2014/main" id="{EFFB9475-37D9-094F-1E7C-9DB5D5AD7D3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34">
                  <a:extLst>
                    <a:ext uri="{FF2B5EF4-FFF2-40B4-BE49-F238E27FC236}">
                      <a16:creationId xmlns:a16="http://schemas.microsoft.com/office/drawing/2014/main" id="{0247F208-363E-BD48-2124-D71FF27C58D4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35">
                  <a:extLst>
                    <a:ext uri="{FF2B5EF4-FFF2-40B4-BE49-F238E27FC236}">
                      <a16:creationId xmlns:a16="http://schemas.microsoft.com/office/drawing/2014/main" id="{E362F7B7-1C57-C1AA-B71F-4B1F31507712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36">
                  <a:extLst>
                    <a:ext uri="{FF2B5EF4-FFF2-40B4-BE49-F238E27FC236}">
                      <a16:creationId xmlns:a16="http://schemas.microsoft.com/office/drawing/2014/main" id="{E738070F-4EF9-AD1E-B0CE-259AA8BE241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37">
                  <a:extLst>
                    <a:ext uri="{FF2B5EF4-FFF2-40B4-BE49-F238E27FC236}">
                      <a16:creationId xmlns:a16="http://schemas.microsoft.com/office/drawing/2014/main" id="{1DAAD82B-2C2D-1661-F0BA-FD5B81D0C3C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38">
                  <a:extLst>
                    <a:ext uri="{FF2B5EF4-FFF2-40B4-BE49-F238E27FC236}">
                      <a16:creationId xmlns:a16="http://schemas.microsoft.com/office/drawing/2014/main" id="{957EBA05-495A-1C65-AF83-AD4F5217121F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39">
                  <a:extLst>
                    <a:ext uri="{FF2B5EF4-FFF2-40B4-BE49-F238E27FC236}">
                      <a16:creationId xmlns:a16="http://schemas.microsoft.com/office/drawing/2014/main" id="{E1D78D73-1387-6653-A43A-E4019850F62C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40">
                  <a:extLst>
                    <a:ext uri="{FF2B5EF4-FFF2-40B4-BE49-F238E27FC236}">
                      <a16:creationId xmlns:a16="http://schemas.microsoft.com/office/drawing/2014/main" id="{211F7E45-5966-EF4E-6ECF-CB4D01CFCA40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41">
                  <a:extLst>
                    <a:ext uri="{FF2B5EF4-FFF2-40B4-BE49-F238E27FC236}">
                      <a16:creationId xmlns:a16="http://schemas.microsoft.com/office/drawing/2014/main" id="{1C24D5DD-6A93-C1EB-D0D2-FBCE55092C03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42">
                  <a:extLst>
                    <a:ext uri="{FF2B5EF4-FFF2-40B4-BE49-F238E27FC236}">
                      <a16:creationId xmlns:a16="http://schemas.microsoft.com/office/drawing/2014/main" id="{E51E5E73-01BD-3134-E1CF-EEB26BEA702B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43">
                  <a:extLst>
                    <a:ext uri="{FF2B5EF4-FFF2-40B4-BE49-F238E27FC236}">
                      <a16:creationId xmlns:a16="http://schemas.microsoft.com/office/drawing/2014/main" id="{FA6362AD-244D-B0D3-9018-A0D7EA4489F6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44">
                  <a:extLst>
                    <a:ext uri="{FF2B5EF4-FFF2-40B4-BE49-F238E27FC236}">
                      <a16:creationId xmlns:a16="http://schemas.microsoft.com/office/drawing/2014/main" id="{53D26D9D-5AA1-9A3C-5AF2-13EB1CB03D68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45">
                  <a:extLst>
                    <a:ext uri="{FF2B5EF4-FFF2-40B4-BE49-F238E27FC236}">
                      <a16:creationId xmlns:a16="http://schemas.microsoft.com/office/drawing/2014/main" id="{F5C52C3A-180E-2C42-9B8A-66A5168E69FE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46">
                  <a:extLst>
                    <a:ext uri="{FF2B5EF4-FFF2-40B4-BE49-F238E27FC236}">
                      <a16:creationId xmlns:a16="http://schemas.microsoft.com/office/drawing/2014/main" id="{E6BD996F-6A83-46C8-F05B-8A484BE6354A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47">
                  <a:extLst>
                    <a:ext uri="{FF2B5EF4-FFF2-40B4-BE49-F238E27FC236}">
                      <a16:creationId xmlns:a16="http://schemas.microsoft.com/office/drawing/2014/main" id="{AF4608AD-D532-A618-3CFA-805EC7C8A57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48">
                  <a:extLst>
                    <a:ext uri="{FF2B5EF4-FFF2-40B4-BE49-F238E27FC236}">
                      <a16:creationId xmlns:a16="http://schemas.microsoft.com/office/drawing/2014/main" id="{21AAF142-21D1-7F74-B059-9CB414E79E59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49">
                  <a:extLst>
                    <a:ext uri="{FF2B5EF4-FFF2-40B4-BE49-F238E27FC236}">
                      <a16:creationId xmlns:a16="http://schemas.microsoft.com/office/drawing/2014/main" id="{CB29F3B8-0E24-B913-8707-A3850C077C1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50">
                  <a:extLst>
                    <a:ext uri="{FF2B5EF4-FFF2-40B4-BE49-F238E27FC236}">
                      <a16:creationId xmlns:a16="http://schemas.microsoft.com/office/drawing/2014/main" id="{ABB3DD1A-8F7F-2403-39A2-8C366612C7F1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51">
                  <a:extLst>
                    <a:ext uri="{FF2B5EF4-FFF2-40B4-BE49-F238E27FC236}">
                      <a16:creationId xmlns:a16="http://schemas.microsoft.com/office/drawing/2014/main" id="{65A16F32-997C-87A0-FC9A-071A60A5FD14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52">
                  <a:extLst>
                    <a:ext uri="{FF2B5EF4-FFF2-40B4-BE49-F238E27FC236}">
                      <a16:creationId xmlns:a16="http://schemas.microsoft.com/office/drawing/2014/main" id="{35832744-DD91-77CF-DF05-C02D51337D0C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53">
                  <a:extLst>
                    <a:ext uri="{FF2B5EF4-FFF2-40B4-BE49-F238E27FC236}">
                      <a16:creationId xmlns:a16="http://schemas.microsoft.com/office/drawing/2014/main" id="{FD9AF08A-480A-DC75-F741-A4E4ED3C820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54">
                  <a:extLst>
                    <a:ext uri="{FF2B5EF4-FFF2-40B4-BE49-F238E27FC236}">
                      <a16:creationId xmlns:a16="http://schemas.microsoft.com/office/drawing/2014/main" id="{DD609E02-02C9-D2F6-2730-43CF31A7100A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55">
                  <a:extLst>
                    <a:ext uri="{FF2B5EF4-FFF2-40B4-BE49-F238E27FC236}">
                      <a16:creationId xmlns:a16="http://schemas.microsoft.com/office/drawing/2014/main" id="{6823802B-9D24-07F2-32A2-E9644D2DD524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56">
                  <a:extLst>
                    <a:ext uri="{FF2B5EF4-FFF2-40B4-BE49-F238E27FC236}">
                      <a16:creationId xmlns:a16="http://schemas.microsoft.com/office/drawing/2014/main" id="{C85BC8FD-CAF5-C64A-FC4E-A37E210A5654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57">
                  <a:extLst>
                    <a:ext uri="{FF2B5EF4-FFF2-40B4-BE49-F238E27FC236}">
                      <a16:creationId xmlns:a16="http://schemas.microsoft.com/office/drawing/2014/main" id="{547DF7F3-A4E7-4BA5-AB57-CE0F6FE65E4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58">
                  <a:extLst>
                    <a:ext uri="{FF2B5EF4-FFF2-40B4-BE49-F238E27FC236}">
                      <a16:creationId xmlns:a16="http://schemas.microsoft.com/office/drawing/2014/main" id="{3632AE00-592C-A94A-055E-18D0BC66E89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59">
                  <a:extLst>
                    <a:ext uri="{FF2B5EF4-FFF2-40B4-BE49-F238E27FC236}">
                      <a16:creationId xmlns:a16="http://schemas.microsoft.com/office/drawing/2014/main" id="{B9F46E49-2EE5-8BAB-903E-A75F4FB9F7C9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60">
                  <a:extLst>
                    <a:ext uri="{FF2B5EF4-FFF2-40B4-BE49-F238E27FC236}">
                      <a16:creationId xmlns:a16="http://schemas.microsoft.com/office/drawing/2014/main" id="{0B52B00A-58C5-6E75-DD06-98DF225ECC9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61">
                  <a:extLst>
                    <a:ext uri="{FF2B5EF4-FFF2-40B4-BE49-F238E27FC236}">
                      <a16:creationId xmlns:a16="http://schemas.microsoft.com/office/drawing/2014/main" id="{E6E9F0CE-577C-EFA2-9422-4B1AB9A22C9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62">
                  <a:extLst>
                    <a:ext uri="{FF2B5EF4-FFF2-40B4-BE49-F238E27FC236}">
                      <a16:creationId xmlns:a16="http://schemas.microsoft.com/office/drawing/2014/main" id="{172A8184-DE6F-CA99-AE0F-BA261146E5AF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63">
                  <a:extLst>
                    <a:ext uri="{FF2B5EF4-FFF2-40B4-BE49-F238E27FC236}">
                      <a16:creationId xmlns:a16="http://schemas.microsoft.com/office/drawing/2014/main" id="{C2513D78-75C9-54DC-3CA2-573323FAD891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64">
                  <a:extLst>
                    <a:ext uri="{FF2B5EF4-FFF2-40B4-BE49-F238E27FC236}">
                      <a16:creationId xmlns:a16="http://schemas.microsoft.com/office/drawing/2014/main" id="{3D842E8D-1F3E-D7DC-795E-84862B72FAF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65">
                  <a:extLst>
                    <a:ext uri="{FF2B5EF4-FFF2-40B4-BE49-F238E27FC236}">
                      <a16:creationId xmlns:a16="http://schemas.microsoft.com/office/drawing/2014/main" id="{052DEBCA-D964-2771-3B90-A94FF1361319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66">
                  <a:extLst>
                    <a:ext uri="{FF2B5EF4-FFF2-40B4-BE49-F238E27FC236}">
                      <a16:creationId xmlns:a16="http://schemas.microsoft.com/office/drawing/2014/main" id="{7C5CFFF6-3306-D735-FE54-4C7D5DEBC5F3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67">
                  <a:extLst>
                    <a:ext uri="{FF2B5EF4-FFF2-40B4-BE49-F238E27FC236}">
                      <a16:creationId xmlns:a16="http://schemas.microsoft.com/office/drawing/2014/main" id="{9B9D9D61-7ADF-4985-6E59-94C63BB6EFC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68">
                  <a:extLst>
                    <a:ext uri="{FF2B5EF4-FFF2-40B4-BE49-F238E27FC236}">
                      <a16:creationId xmlns:a16="http://schemas.microsoft.com/office/drawing/2014/main" id="{8DB61241-EEE8-1D2F-8A12-EF0A89E6BEAD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69">
                  <a:extLst>
                    <a:ext uri="{FF2B5EF4-FFF2-40B4-BE49-F238E27FC236}">
                      <a16:creationId xmlns:a16="http://schemas.microsoft.com/office/drawing/2014/main" id="{81309307-F3EE-2559-F4D6-FDB9112A602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70">
                  <a:extLst>
                    <a:ext uri="{FF2B5EF4-FFF2-40B4-BE49-F238E27FC236}">
                      <a16:creationId xmlns:a16="http://schemas.microsoft.com/office/drawing/2014/main" id="{0AB5B9EE-30FA-DF26-53E5-091D44A37CB7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71">
                  <a:extLst>
                    <a:ext uri="{FF2B5EF4-FFF2-40B4-BE49-F238E27FC236}">
                      <a16:creationId xmlns:a16="http://schemas.microsoft.com/office/drawing/2014/main" id="{8200F286-464C-B762-15FE-AD16F561D10E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72">
                  <a:extLst>
                    <a:ext uri="{FF2B5EF4-FFF2-40B4-BE49-F238E27FC236}">
                      <a16:creationId xmlns:a16="http://schemas.microsoft.com/office/drawing/2014/main" id="{08FAAD59-3167-55F6-1277-CDB98DC19F07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73">
                  <a:extLst>
                    <a:ext uri="{FF2B5EF4-FFF2-40B4-BE49-F238E27FC236}">
                      <a16:creationId xmlns:a16="http://schemas.microsoft.com/office/drawing/2014/main" id="{EEB132B2-D8B7-073B-B227-B29A426271CE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74">
                  <a:extLst>
                    <a:ext uri="{FF2B5EF4-FFF2-40B4-BE49-F238E27FC236}">
                      <a16:creationId xmlns:a16="http://schemas.microsoft.com/office/drawing/2014/main" id="{E1ED1935-B63A-C429-B595-8D1AD2A02DB2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75">
                  <a:extLst>
                    <a:ext uri="{FF2B5EF4-FFF2-40B4-BE49-F238E27FC236}">
                      <a16:creationId xmlns:a16="http://schemas.microsoft.com/office/drawing/2014/main" id="{C7D06535-6B9D-D628-43B5-0A850E5FB521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76">
                  <a:extLst>
                    <a:ext uri="{FF2B5EF4-FFF2-40B4-BE49-F238E27FC236}">
                      <a16:creationId xmlns:a16="http://schemas.microsoft.com/office/drawing/2014/main" id="{311EFBAA-2E35-0DDB-2653-A5807F6939C8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77">
                  <a:extLst>
                    <a:ext uri="{FF2B5EF4-FFF2-40B4-BE49-F238E27FC236}">
                      <a16:creationId xmlns:a16="http://schemas.microsoft.com/office/drawing/2014/main" id="{99B06E4F-0C4D-0AC4-4D92-0CD31AEA21B4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78">
                  <a:extLst>
                    <a:ext uri="{FF2B5EF4-FFF2-40B4-BE49-F238E27FC236}">
                      <a16:creationId xmlns:a16="http://schemas.microsoft.com/office/drawing/2014/main" id="{2206F93D-3E08-9B16-36A5-293CE4516FA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79">
                  <a:extLst>
                    <a:ext uri="{FF2B5EF4-FFF2-40B4-BE49-F238E27FC236}">
                      <a16:creationId xmlns:a16="http://schemas.microsoft.com/office/drawing/2014/main" id="{3391D286-5557-03C3-87FC-D1A5603BAA13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80">
                  <a:extLst>
                    <a:ext uri="{FF2B5EF4-FFF2-40B4-BE49-F238E27FC236}">
                      <a16:creationId xmlns:a16="http://schemas.microsoft.com/office/drawing/2014/main" id="{68C1E0A3-B14E-3C3C-FF40-1562EEB1889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81">
                  <a:extLst>
                    <a:ext uri="{FF2B5EF4-FFF2-40B4-BE49-F238E27FC236}">
                      <a16:creationId xmlns:a16="http://schemas.microsoft.com/office/drawing/2014/main" id="{DED79CFB-F731-88C4-034D-9AB80602DD19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82">
                  <a:extLst>
                    <a:ext uri="{FF2B5EF4-FFF2-40B4-BE49-F238E27FC236}">
                      <a16:creationId xmlns:a16="http://schemas.microsoft.com/office/drawing/2014/main" id="{7E3265E6-9429-302A-69EB-C70E4FCA17D4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83">
                  <a:extLst>
                    <a:ext uri="{FF2B5EF4-FFF2-40B4-BE49-F238E27FC236}">
                      <a16:creationId xmlns:a16="http://schemas.microsoft.com/office/drawing/2014/main" id="{68FA8A2C-C411-7C09-7894-8F30E3D6E4D9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84">
                  <a:extLst>
                    <a:ext uri="{FF2B5EF4-FFF2-40B4-BE49-F238E27FC236}">
                      <a16:creationId xmlns:a16="http://schemas.microsoft.com/office/drawing/2014/main" id="{833E7527-B225-6D82-C8F2-980CABA4EBB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85">
                  <a:extLst>
                    <a:ext uri="{FF2B5EF4-FFF2-40B4-BE49-F238E27FC236}">
                      <a16:creationId xmlns:a16="http://schemas.microsoft.com/office/drawing/2014/main" id="{5741EBE2-09E2-48D7-8D11-CBF1FA5CFED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86">
                  <a:extLst>
                    <a:ext uri="{FF2B5EF4-FFF2-40B4-BE49-F238E27FC236}">
                      <a16:creationId xmlns:a16="http://schemas.microsoft.com/office/drawing/2014/main" id="{101BB960-979A-89D8-01FB-FB72ED295B56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87">
                  <a:extLst>
                    <a:ext uri="{FF2B5EF4-FFF2-40B4-BE49-F238E27FC236}">
                      <a16:creationId xmlns:a16="http://schemas.microsoft.com/office/drawing/2014/main" id="{FB93AB20-EB2E-8117-0852-B676773EE81D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88">
                  <a:extLst>
                    <a:ext uri="{FF2B5EF4-FFF2-40B4-BE49-F238E27FC236}">
                      <a16:creationId xmlns:a16="http://schemas.microsoft.com/office/drawing/2014/main" id="{F7A9F5F6-B4DB-25DB-07A8-14CCD09A56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89">
                  <a:extLst>
                    <a:ext uri="{FF2B5EF4-FFF2-40B4-BE49-F238E27FC236}">
                      <a16:creationId xmlns:a16="http://schemas.microsoft.com/office/drawing/2014/main" id="{7E52D0E7-AC39-A551-704A-3A06145215BB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6" name="Freeform 90">
                  <a:extLst>
                    <a:ext uri="{FF2B5EF4-FFF2-40B4-BE49-F238E27FC236}">
                      <a16:creationId xmlns:a16="http://schemas.microsoft.com/office/drawing/2014/main" id="{2D79D9CC-1820-BF5D-3629-91D7CC2507F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7" name="Freeform 91">
                  <a:extLst>
                    <a:ext uri="{FF2B5EF4-FFF2-40B4-BE49-F238E27FC236}">
                      <a16:creationId xmlns:a16="http://schemas.microsoft.com/office/drawing/2014/main" id="{6E6D6207-93FA-8B39-991F-7A42AE1C040E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8" name="Freeform 92">
                  <a:extLst>
                    <a:ext uri="{FF2B5EF4-FFF2-40B4-BE49-F238E27FC236}">
                      <a16:creationId xmlns:a16="http://schemas.microsoft.com/office/drawing/2014/main" id="{D3B51D09-1ED0-8E5D-ED3D-50BBFAA2DF1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791215"/>
                  <a:endParaRPr lang="zh-CN" altLang="en-US" sz="2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5" name="文本框 49">
              <a:extLst>
                <a:ext uri="{FF2B5EF4-FFF2-40B4-BE49-F238E27FC236}">
                  <a16:creationId xmlns:a16="http://schemas.microsoft.com/office/drawing/2014/main" id="{D4E380EA-C88C-5DF0-36EB-1DBDB3987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981" y="1973164"/>
              <a:ext cx="3011454" cy="136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791215">
                <a:lnSpc>
                  <a:spcPct val="114000"/>
                </a:lnSpc>
              </a:pPr>
              <a:r>
                <a:rPr lang="en-US" altLang="zh-CN" sz="4000" b="1" dirty="0">
                  <a:solidFill>
                    <a:srgbClr val="0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+mn-lt"/>
                </a:rPr>
                <a:t>VIẾT TỪ ỨNG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557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>
            <a:extLst>
              <a:ext uri="{FF2B5EF4-FFF2-40B4-BE49-F238E27FC236}">
                <a16:creationId xmlns:a16="http://schemas.microsoft.com/office/drawing/2014/main" id="{B16C313C-DA9B-A2C4-0E69-539D38B1D5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C6D5EA0-BDAB-49FB-B289-70F9FEDA7839}"/>
              </a:ext>
            </a:extLst>
          </p:cNvPr>
          <p:cNvGrpSpPr/>
          <p:nvPr/>
        </p:nvGrpSpPr>
        <p:grpSpPr>
          <a:xfrm>
            <a:off x="283765" y="228279"/>
            <a:ext cx="3097913" cy="894465"/>
            <a:chOff x="283765" y="228279"/>
            <a:chExt cx="4310580" cy="12446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121BD73B-6ED4-41B0-8436-B5507C02E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" t="33333" r="7595" b="41503"/>
            <a:stretch/>
          </p:blipFill>
          <p:spPr>
            <a:xfrm>
              <a:off x="283765" y="228279"/>
              <a:ext cx="4310580" cy="1244600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157F1DA-FCFD-482A-AD2E-FCC37E3BE3A0}"/>
                </a:ext>
              </a:extLst>
            </p:cNvPr>
            <p:cNvSpPr txBox="1"/>
            <p:nvPr/>
          </p:nvSpPr>
          <p:spPr>
            <a:xfrm>
              <a:off x="769484" y="486562"/>
              <a:ext cx="3339139" cy="728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800" b="1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Ứng</a:t>
              </a:r>
              <a:r>
                <a:rPr lang="en-US" altLang="zh-CN" sz="28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2800" b="1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dụng</a:t>
              </a:r>
              <a:endParaRPr lang="en-US" altLang="zh-CN" sz="28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6027C77-2CE1-E533-0792-0BF104CD4FE5}"/>
              </a:ext>
            </a:extLst>
          </p:cNvPr>
          <p:cNvSpPr/>
          <p:nvPr/>
        </p:nvSpPr>
        <p:spPr>
          <a:xfrm>
            <a:off x="2552447" y="4884102"/>
            <a:ext cx="7804496" cy="1210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bừa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67C6D-914D-4ABC-4D1E-4312ED6D5B0C}"/>
              </a:ext>
            </a:extLst>
          </p:cNvPr>
          <p:cNvSpPr txBox="1"/>
          <p:nvPr/>
        </p:nvSpPr>
        <p:spPr>
          <a:xfrm>
            <a:off x="7932397" y="6101371"/>
            <a:ext cx="1720352" cy="52835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AA803-EE7F-D1ED-E336-F931A3993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462" y="1098423"/>
            <a:ext cx="63150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1">
            <a:extLst>
              <a:ext uri="{FF2B5EF4-FFF2-40B4-BE49-F238E27FC236}">
                <a16:creationId xmlns:a16="http://schemas.microsoft.com/office/drawing/2014/main" id="{7E9B19A3-25E4-A823-FD29-5E600F6E4B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5" name="矩形 11">
            <a:extLst>
              <a:ext uri="{FF2B5EF4-FFF2-40B4-BE49-F238E27FC236}">
                <a16:creationId xmlns:a16="http://schemas.microsoft.com/office/drawing/2014/main" id="{B64B4E7E-FBE2-B88E-9B86-72043B46F10F}"/>
              </a:ext>
            </a:extLst>
          </p:cNvPr>
          <p:cNvSpPr/>
          <p:nvPr/>
        </p:nvSpPr>
        <p:spPr>
          <a:xfrm>
            <a:off x="596349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704C90C3-6AAF-7718-CEAA-574BB2B7C86F}"/>
              </a:ext>
            </a:extLst>
          </p:cNvPr>
          <p:cNvSpPr txBox="1"/>
          <p:nvPr/>
        </p:nvSpPr>
        <p:spPr>
          <a:xfrm>
            <a:off x="3388043" y="1526023"/>
            <a:ext cx="5851373" cy="661893"/>
          </a:xfrm>
          <a:prstGeom prst="rect">
            <a:avLst/>
          </a:prstGeom>
          <a:noFill/>
          <a:ln w="9525">
            <a:noFill/>
          </a:ln>
        </p:spPr>
        <p:txBody>
          <a:bodyPr wrap="square" lIns="122082" tIns="61041" rIns="122082" bIns="61041">
            <a:spAutoFit/>
          </a:bodyPr>
          <a:lstStyle/>
          <a:p>
            <a:pPr defTabSz="914327"/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Ơn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trời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mưa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nắng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phải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thì</a:t>
            </a:r>
            <a:endParaRPr lang="en-US" sz="35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23713C06-361F-C5EA-130A-584BA5E4FCB2}"/>
              </a:ext>
            </a:extLst>
          </p:cNvPr>
          <p:cNvSpPr/>
          <p:nvPr/>
        </p:nvSpPr>
        <p:spPr>
          <a:xfrm>
            <a:off x="581889" y="598814"/>
            <a:ext cx="5514110" cy="73011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82" tIns="61041" rIns="122082" bIns="61041" rtlCol="0" anchor="ctr"/>
          <a:lstStyle/>
          <a:p>
            <a:pPr algn="ctr" defTabSz="793363">
              <a:defRPr/>
            </a:pPr>
            <a:r>
              <a:rPr lang="en-US" sz="43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ứng</a:t>
            </a:r>
            <a:r>
              <a:rPr lang="en-US" sz="43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endParaRPr lang="en-US" sz="43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F71481-E991-EB0D-8F6D-4A8317B62330}"/>
              </a:ext>
            </a:extLst>
          </p:cNvPr>
          <p:cNvSpPr txBox="1"/>
          <p:nvPr/>
        </p:nvSpPr>
        <p:spPr>
          <a:xfrm>
            <a:off x="634926" y="4270077"/>
            <a:ext cx="6882824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358A2B-2929-8244-607D-F5CD3F4EDED7}"/>
              </a:ext>
            </a:extLst>
          </p:cNvPr>
          <p:cNvSpPr txBox="1"/>
          <p:nvPr/>
        </p:nvSpPr>
        <p:spPr>
          <a:xfrm>
            <a:off x="7567504" y="4270077"/>
            <a:ext cx="4468860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Ơ, N, g, h, b, y</a:t>
            </a:r>
            <a:endParaRPr lang="en-US" sz="3000" b="1" dirty="0">
              <a:solidFill>
                <a:srgbClr val="7030A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7027F8-4908-FEB7-BDA1-2CF76428B00D}"/>
              </a:ext>
            </a:extLst>
          </p:cNvPr>
          <p:cNvSpPr txBox="1"/>
          <p:nvPr/>
        </p:nvSpPr>
        <p:spPr>
          <a:xfrm>
            <a:off x="699295" y="3581225"/>
            <a:ext cx="6882824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AC4E18-8CA8-722D-5AB7-754BF4CC6D56}"/>
              </a:ext>
            </a:extLst>
          </p:cNvPr>
          <p:cNvSpPr txBox="1"/>
          <p:nvPr/>
        </p:nvSpPr>
        <p:spPr>
          <a:xfrm>
            <a:off x="7581154" y="3581757"/>
            <a:ext cx="3362043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Ơ, 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29BDD7-9EEA-8023-C66A-D143D0E55FE0}"/>
              </a:ext>
            </a:extLst>
          </p:cNvPr>
          <p:cNvSpPr txBox="1"/>
          <p:nvPr/>
        </p:nvSpPr>
        <p:spPr>
          <a:xfrm>
            <a:off x="667109" y="5046310"/>
            <a:ext cx="6818453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28A6F7-3990-A378-684F-350AFAC923BD}"/>
              </a:ext>
            </a:extLst>
          </p:cNvPr>
          <p:cNvSpPr txBox="1"/>
          <p:nvPr/>
        </p:nvSpPr>
        <p:spPr>
          <a:xfrm>
            <a:off x="7565089" y="5046309"/>
            <a:ext cx="4379984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2BE1E20D-882A-3F7C-CC82-F7B33DB77EE2}"/>
              </a:ext>
            </a:extLst>
          </p:cNvPr>
          <p:cNvSpPr txBox="1"/>
          <p:nvPr/>
        </p:nvSpPr>
        <p:spPr>
          <a:xfrm>
            <a:off x="2730538" y="2201514"/>
            <a:ext cx="8627425" cy="661883"/>
          </a:xfrm>
          <a:prstGeom prst="rect">
            <a:avLst/>
          </a:prstGeom>
          <a:noFill/>
          <a:ln w="9525">
            <a:noFill/>
          </a:ln>
        </p:spPr>
        <p:txBody>
          <a:bodyPr wrap="square" lIns="122082" tIns="61041" rIns="122082" bIns="61041">
            <a:spAutoFit/>
          </a:bodyPr>
          <a:lstStyle/>
          <a:p>
            <a:pPr defTabSz="914327"/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Nơi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thì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bừa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cạn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nơi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thì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cày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HP001 4 hàng" pitchFamily="34" charset="0"/>
              </a:rPr>
              <a:t>sâu</a:t>
            </a:r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0653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1">
            <a:extLst>
              <a:ext uri="{FF2B5EF4-FFF2-40B4-BE49-F238E27FC236}">
                <a16:creationId xmlns:a16="http://schemas.microsoft.com/office/drawing/2014/main" id="{D9CA04D8-5778-2063-EF5D-B54AD2C254C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D56A06-8BD8-AD06-291D-7A97C6E27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53" y="152400"/>
            <a:ext cx="9375648" cy="6553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A1A3C4B-B7B7-0B20-FD85-B78D9215548D}"/>
              </a:ext>
            </a:extLst>
          </p:cNvPr>
          <p:cNvSpPr txBox="1"/>
          <p:nvPr/>
        </p:nvSpPr>
        <p:spPr>
          <a:xfrm>
            <a:off x="2746573" y="664112"/>
            <a:ext cx="801418" cy="6054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967"/>
            <a:r>
              <a:rPr lang="en-US" sz="3300" dirty="0">
                <a:solidFill>
                  <a:prstClr val="white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CD66AF-D97A-2886-B8B7-D49B6A5A256F}"/>
              </a:ext>
            </a:extLst>
          </p:cNvPr>
          <p:cNvSpPr txBox="1"/>
          <p:nvPr/>
        </p:nvSpPr>
        <p:spPr>
          <a:xfrm>
            <a:off x="4268980" y="4747821"/>
            <a:ext cx="6725806" cy="6567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algn="ctr" defTabSz="914327"/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trời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mưa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nắng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phải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thì</a:t>
            </a:r>
            <a:endParaRPr lang="vi-VN" sz="36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A69F9E-4A9E-BF38-0ACE-10994805DD0F}"/>
              </a:ext>
            </a:extLst>
          </p:cNvPr>
          <p:cNvSpPr txBox="1"/>
          <p:nvPr/>
        </p:nvSpPr>
        <p:spPr>
          <a:xfrm>
            <a:off x="2732462" y="3403557"/>
            <a:ext cx="2392918" cy="6054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967"/>
            <a:r>
              <a:rPr lang="en-US" sz="3300" dirty="0" err="1">
                <a:solidFill>
                  <a:prstClr val="white"/>
                </a:solidFill>
                <a:latin typeface="HP001 4 hàng" pitchFamily="34" charset="0"/>
              </a:rPr>
              <a:t>Cửa</a:t>
            </a:r>
            <a:r>
              <a:rPr lang="en-US" sz="33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HP001 4 hàng" pitchFamily="34" charset="0"/>
              </a:rPr>
              <a:t>Ông</a:t>
            </a:r>
            <a:endParaRPr lang="en-US" sz="33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078F9C-D42F-6171-7F06-D459F58DD1F7}"/>
              </a:ext>
            </a:extLst>
          </p:cNvPr>
          <p:cNvSpPr txBox="1"/>
          <p:nvPr/>
        </p:nvSpPr>
        <p:spPr>
          <a:xfrm>
            <a:off x="566520" y="2225093"/>
            <a:ext cx="1910687" cy="1569660"/>
          </a:xfrm>
          <a:prstGeom prst="rect">
            <a:avLst/>
          </a:prstGeom>
          <a:noFill/>
        </p:spPr>
        <p:txBody>
          <a:bodyPr wrap="square" lIns="91573" tIns="45787" rIns="91573" bIns="45787" rtlCol="0">
            <a:spAutoFit/>
          </a:bodyPr>
          <a:lstStyle/>
          <a:p>
            <a:pPr defTabSz="914967"/>
            <a:r>
              <a:rPr lang="en-US" sz="4800" b="1" dirty="0" err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Ciel Cadena" pitchFamily="2" charset="0"/>
              </a:rPr>
              <a:t>Luyện</a:t>
            </a:r>
            <a:r>
              <a:rPr lang="en-US" sz="48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Ciel Cadena" pitchFamily="2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Ciel Cadena" pitchFamily="2" charset="0"/>
              </a:rPr>
              <a:t>viết</a:t>
            </a:r>
            <a:endParaRPr lang="en-US" sz="4800" b="1" dirty="0">
              <a:ln w="24500" cmpd="dbl">
                <a:solidFill>
                  <a:srgbClr val="ED7D31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ED7D31">
                      <a:tint val="10000"/>
                      <a:satMod val="155000"/>
                    </a:srgbClr>
                  </a:gs>
                  <a:gs pos="60000">
                    <a:srgbClr val="ED7D31">
                      <a:tint val="30000"/>
                      <a:satMod val="155000"/>
                    </a:srgbClr>
                  </a:gs>
                  <a:gs pos="100000">
                    <a:srgbClr val="ED7D31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iCiel Cadena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EF77CF-31A4-3BDC-C691-9263D7A87B79}"/>
              </a:ext>
            </a:extLst>
          </p:cNvPr>
          <p:cNvSpPr txBox="1"/>
          <p:nvPr/>
        </p:nvSpPr>
        <p:spPr>
          <a:xfrm>
            <a:off x="2746573" y="1352579"/>
            <a:ext cx="801418" cy="6054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967"/>
            <a:r>
              <a:rPr lang="en-US" sz="3300" dirty="0">
                <a:solidFill>
                  <a:prstClr val="white"/>
                </a:solidFill>
                <a:latin typeface="HP001 4 hàng" pitchFamily="34" charset="0"/>
              </a:rPr>
              <a:t>Ô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63CC19-FE0F-E7AF-6CD4-6F406CF7CF22}"/>
              </a:ext>
            </a:extLst>
          </p:cNvPr>
          <p:cNvSpPr txBox="1"/>
          <p:nvPr/>
        </p:nvSpPr>
        <p:spPr>
          <a:xfrm>
            <a:off x="3088556" y="5442087"/>
            <a:ext cx="8597975" cy="64646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algn="ctr" defTabSz="914327"/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Nơi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thì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bừa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cạn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nơi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thì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cày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HP001 4 hàng" pitchFamily="34" charset="0"/>
              </a:rPr>
              <a:t>sâu</a:t>
            </a:r>
            <a:r>
              <a:rPr lang="en-US" sz="3600" dirty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vi-VN" sz="36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65C1AC-3FA2-D6DB-77C5-6F66EE9D8FDE}"/>
              </a:ext>
            </a:extLst>
          </p:cNvPr>
          <p:cNvSpPr txBox="1"/>
          <p:nvPr/>
        </p:nvSpPr>
        <p:spPr>
          <a:xfrm>
            <a:off x="2732462" y="2039632"/>
            <a:ext cx="801418" cy="6054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967"/>
            <a:r>
              <a:rPr lang="en-US" sz="3300" dirty="0">
                <a:solidFill>
                  <a:prstClr val="white"/>
                </a:solidFill>
                <a:latin typeface="HP001 4 hàng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439397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E566AE58-2A04-FF33-B95E-1D17933825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A66728-8204-44D7-9E6B-7FFF6BB23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60626" r="64523" b="12058"/>
          <a:stretch/>
        </p:blipFill>
        <p:spPr>
          <a:xfrm>
            <a:off x="5281156" y="1257756"/>
            <a:ext cx="5637214" cy="5106418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6C423BA2-6272-4899-999A-DBCAB1C9BDA0}"/>
              </a:ext>
            </a:extLst>
          </p:cNvPr>
          <p:cNvSpPr/>
          <p:nvPr/>
        </p:nvSpPr>
        <p:spPr>
          <a:xfrm>
            <a:off x="7114155" y="2527860"/>
            <a:ext cx="709100" cy="70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仓耳青禾体-谷力 W04" panose="02020400000000000000" pitchFamily="18" charset="-122"/>
              <a:ea typeface="仓耳青禾体-谷力 W04" panose="02020400000000000000" pitchFamily="18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AC9083A-7949-43D3-9580-87D83A6CB0B0}"/>
              </a:ext>
            </a:extLst>
          </p:cNvPr>
          <p:cNvSpPr/>
          <p:nvPr/>
        </p:nvSpPr>
        <p:spPr>
          <a:xfrm>
            <a:off x="7988992" y="2527860"/>
            <a:ext cx="709100" cy="70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仓耳青禾体-谷力 W04" panose="02020400000000000000" pitchFamily="18" charset="-122"/>
              <a:ea typeface="仓耳青禾体-谷力 W04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AC02991-8655-4DC3-99BD-C64078F24C3F}"/>
              </a:ext>
            </a:extLst>
          </p:cNvPr>
          <p:cNvSpPr/>
          <p:nvPr/>
        </p:nvSpPr>
        <p:spPr>
          <a:xfrm>
            <a:off x="8888845" y="2527860"/>
            <a:ext cx="709100" cy="709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仓耳青禾体-谷力 W04" panose="02020400000000000000" pitchFamily="18" charset="-122"/>
              <a:ea typeface="仓耳青禾体-谷力 W04" panose="02020400000000000000" pitchFamily="18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08C23CE-ABC7-4364-A511-B53E1255F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8" y="1677198"/>
            <a:ext cx="4451436" cy="4451436"/>
          </a:xfrm>
          <a:prstGeom prst="rect">
            <a:avLst/>
          </a:prstGeom>
        </p:spPr>
      </p:pic>
      <p:sp>
        <p:nvSpPr>
          <p:cNvPr id="14" name="文本框 5">
            <a:extLst>
              <a:ext uri="{FF2B5EF4-FFF2-40B4-BE49-F238E27FC236}">
                <a16:creationId xmlns:a16="http://schemas.microsoft.com/office/drawing/2014/main" id="{EDF8F527-D289-EF7E-BE2B-0AFB02A8F0BD}"/>
              </a:ext>
            </a:extLst>
          </p:cNvPr>
          <p:cNvSpPr txBox="1"/>
          <p:nvPr/>
        </p:nvSpPr>
        <p:spPr>
          <a:xfrm>
            <a:off x="6105057" y="3429000"/>
            <a:ext cx="4476969" cy="1939120"/>
          </a:xfrm>
          <a:prstGeom prst="rect">
            <a:avLst/>
          </a:prstGeom>
          <a:noFill/>
        </p:spPr>
        <p:txBody>
          <a:bodyPr wrap="square" lIns="91550" tIns="45783" rIns="91550" bIns="45783" rtlCol="0" anchor="ctr">
            <a:spAutoFit/>
          </a:bodyPr>
          <a:lstStyle/>
          <a:p>
            <a:pPr algn="ctr" defTabSz="915467">
              <a:defRPr/>
            </a:pPr>
            <a:r>
              <a:rPr lang="en-US" altLang="zh-CN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Luyện</a:t>
            </a:r>
            <a:r>
              <a:rPr lang="en-US" altLang="zh-CN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vào</a:t>
            </a:r>
            <a:r>
              <a:rPr lang="en-US" altLang="zh-CN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vở</a:t>
            </a:r>
            <a:endParaRPr lang="zh-CN" alt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171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A6B73FB-9A6D-42A0-ABCC-DD9B0111A6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4CD414-FB2C-4F2A-A360-66C5796F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t="87222" r="51637" b="-514"/>
          <a:stretch/>
        </p:blipFill>
        <p:spPr>
          <a:xfrm>
            <a:off x="1964394" y="271813"/>
            <a:ext cx="7712041" cy="5934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9EBC3-98F7-434A-BD1F-538A1D135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71519"/>
          <a:stretch/>
        </p:blipFill>
        <p:spPr>
          <a:xfrm>
            <a:off x="544011" y="2309343"/>
            <a:ext cx="3472405" cy="43578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3BA741-0183-499B-B72B-A6F9A7655DFC}"/>
              </a:ext>
            </a:extLst>
          </p:cNvPr>
          <p:cNvSpPr txBox="1"/>
          <p:nvPr/>
        </p:nvSpPr>
        <p:spPr>
          <a:xfrm>
            <a:off x="4286589" y="2777429"/>
            <a:ext cx="4228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CỦNG</a:t>
            </a:r>
            <a:r>
              <a:rPr kumimoji="0" lang="en-US" altLang="zh-CN" sz="6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CỐ </a:t>
            </a:r>
            <a:r>
              <a:rPr lang="en-US" altLang="zh-CN" sz="6000" kern="0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DẶN DÒ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2CE1982-F9C6-43E2-A8EF-5386D92D87B5}"/>
              </a:ext>
            </a:extLst>
          </p:cNvPr>
          <p:cNvCxnSpPr>
            <a:cxnSpLocks/>
          </p:cNvCxnSpPr>
          <p:nvPr/>
        </p:nvCxnSpPr>
        <p:spPr>
          <a:xfrm>
            <a:off x="4547126" y="3831391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7C70EF2-3BFA-4C80-891D-2DFCA055FB6C}"/>
              </a:ext>
            </a:extLst>
          </p:cNvPr>
          <p:cNvCxnSpPr>
            <a:cxnSpLocks/>
          </p:cNvCxnSpPr>
          <p:nvPr/>
        </p:nvCxnSpPr>
        <p:spPr>
          <a:xfrm>
            <a:off x="4547126" y="2673923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9">
            <a:extLst>
              <a:ext uri="{FF2B5EF4-FFF2-40B4-BE49-F238E27FC236}">
                <a16:creationId xmlns:a16="http://schemas.microsoft.com/office/drawing/2014/main" id="{291AB7D8-1B5A-2050-D34D-204090277AFC}"/>
              </a:ext>
            </a:extLst>
          </p:cNvPr>
          <p:cNvCxnSpPr>
            <a:cxnSpLocks/>
          </p:cNvCxnSpPr>
          <p:nvPr/>
        </p:nvCxnSpPr>
        <p:spPr>
          <a:xfrm>
            <a:off x="4547126" y="4672877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184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A6B73FB-9A6D-42A0-ABCC-DD9B0111A6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4CD414-FB2C-4F2A-A360-66C5796F8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t="87222" r="51637" b="-514"/>
          <a:stretch/>
        </p:blipFill>
        <p:spPr>
          <a:xfrm>
            <a:off x="1964394" y="271813"/>
            <a:ext cx="7712041" cy="5934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9EBC3-98F7-434A-BD1F-538A1D135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71519"/>
          <a:stretch/>
        </p:blipFill>
        <p:spPr>
          <a:xfrm>
            <a:off x="544011" y="2309343"/>
            <a:ext cx="3472405" cy="43578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3BA741-0183-499B-B72B-A6F9A7655DFC}"/>
              </a:ext>
            </a:extLst>
          </p:cNvPr>
          <p:cNvSpPr txBox="1"/>
          <p:nvPr/>
        </p:nvSpPr>
        <p:spPr>
          <a:xfrm>
            <a:off x="4392750" y="2772339"/>
            <a:ext cx="4016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5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KHỞI ĐỘNG</a:t>
            </a:r>
            <a:endParaRPr lang="zh-CN" altLang="en-US" sz="5400" kern="0" dirty="0">
              <a:solidFill>
                <a:schemeClr val="tx1">
                  <a:lumMod val="65000"/>
                  <a:lumOff val="35000"/>
                </a:schemeClr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2CE1982-F9C6-43E2-A8EF-5386D92D87B5}"/>
              </a:ext>
            </a:extLst>
          </p:cNvPr>
          <p:cNvCxnSpPr>
            <a:cxnSpLocks/>
          </p:cNvCxnSpPr>
          <p:nvPr/>
        </p:nvCxnSpPr>
        <p:spPr>
          <a:xfrm>
            <a:off x="4547126" y="3831391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7C70EF2-3BFA-4C80-891D-2DFCA055FB6C}"/>
              </a:ext>
            </a:extLst>
          </p:cNvPr>
          <p:cNvCxnSpPr>
            <a:cxnSpLocks/>
          </p:cNvCxnSpPr>
          <p:nvPr/>
        </p:nvCxnSpPr>
        <p:spPr>
          <a:xfrm>
            <a:off x="4547126" y="2673923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94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A6ED5732-C784-9D1C-25BC-F8E00C1369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C6D5EA0-BDAB-49FB-B289-70F9FEDA7839}"/>
              </a:ext>
            </a:extLst>
          </p:cNvPr>
          <p:cNvGrpSpPr/>
          <p:nvPr/>
        </p:nvGrpSpPr>
        <p:grpSpPr>
          <a:xfrm>
            <a:off x="141995" y="1281401"/>
            <a:ext cx="6972693" cy="3411192"/>
            <a:chOff x="283765" y="228279"/>
            <a:chExt cx="4310580" cy="12446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121BD73B-6ED4-41B0-8436-B5507C02E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" t="33333" r="7595" b="41503"/>
            <a:stretch/>
          </p:blipFill>
          <p:spPr>
            <a:xfrm>
              <a:off x="283765" y="228279"/>
              <a:ext cx="4310580" cy="1244600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157F1DA-FCFD-482A-AD2E-FCC37E3BE3A0}"/>
                </a:ext>
              </a:extLst>
            </p:cNvPr>
            <p:cNvSpPr txBox="1"/>
            <p:nvPr/>
          </p:nvSpPr>
          <p:spPr>
            <a:xfrm>
              <a:off x="769485" y="482416"/>
              <a:ext cx="3339139" cy="64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50000"/>
                </a:lnSpc>
                <a:defRPr/>
              </a:pPr>
              <a:r>
                <a:rPr lang="en-US" altLang="zh-CN" sz="36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altLang="zh-CN" sz="36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en-US" altLang="zh-CN" sz="36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altLang="zh-CN" sz="36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altLang="zh-CN" sz="36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altLang="zh-CN" sz="36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altLang="zh-CN" sz="36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600" b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M, N</a:t>
              </a:r>
            </a:p>
          </p:txBody>
        </p:sp>
      </p:grpSp>
      <p:pic>
        <p:nvPicPr>
          <p:cNvPr id="6" name="图片 7">
            <a:extLst>
              <a:ext uri="{FF2B5EF4-FFF2-40B4-BE49-F238E27FC236}">
                <a16:creationId xmlns:a16="http://schemas.microsoft.com/office/drawing/2014/main" id="{E2845222-60B3-2F4A-4B55-707472154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06" y="1281401"/>
            <a:ext cx="5401313" cy="540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699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A6B73FB-9A6D-42A0-ABCC-DD9B0111A6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4CD414-FB2C-4F2A-A360-66C5796F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t="87222" r="51637" b="-514"/>
          <a:stretch/>
        </p:blipFill>
        <p:spPr>
          <a:xfrm>
            <a:off x="1964394" y="271813"/>
            <a:ext cx="7712041" cy="5934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9EBC3-98F7-434A-BD1F-538A1D135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71519"/>
          <a:stretch/>
        </p:blipFill>
        <p:spPr>
          <a:xfrm>
            <a:off x="544011" y="2309343"/>
            <a:ext cx="3472405" cy="43578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3BA741-0183-499B-B72B-A6F9A7655DFC}"/>
              </a:ext>
            </a:extLst>
          </p:cNvPr>
          <p:cNvSpPr txBox="1"/>
          <p:nvPr/>
        </p:nvSpPr>
        <p:spPr>
          <a:xfrm>
            <a:off x="3048000" y="2782692"/>
            <a:ext cx="6628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3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2CE1982-F9C6-43E2-A8EF-5386D92D87B5}"/>
              </a:ext>
            </a:extLst>
          </p:cNvPr>
          <p:cNvCxnSpPr>
            <a:cxnSpLocks/>
          </p:cNvCxnSpPr>
          <p:nvPr/>
        </p:nvCxnSpPr>
        <p:spPr>
          <a:xfrm>
            <a:off x="4547126" y="3831391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7C70EF2-3BFA-4C80-891D-2DFCA055FB6C}"/>
              </a:ext>
            </a:extLst>
          </p:cNvPr>
          <p:cNvCxnSpPr>
            <a:cxnSpLocks/>
          </p:cNvCxnSpPr>
          <p:nvPr/>
        </p:nvCxnSpPr>
        <p:spPr>
          <a:xfrm>
            <a:off x="4547126" y="2673923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078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A74045C8-DB63-8AAC-3C3D-ADB030822D5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21BD73B-6ED4-41B0-8436-B5507C02E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33333" r="7595" b="41503"/>
          <a:stretch/>
        </p:blipFill>
        <p:spPr>
          <a:xfrm>
            <a:off x="-108491" y="-190525"/>
            <a:ext cx="12408977" cy="7239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5AD001-3A40-9AC7-DF3C-3C86D463CA07}"/>
              </a:ext>
            </a:extLst>
          </p:cNvPr>
          <p:cNvSpPr/>
          <p:nvPr/>
        </p:nvSpPr>
        <p:spPr>
          <a:xfrm>
            <a:off x="1926768" y="1741058"/>
            <a:ext cx="8338457" cy="18979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32" tIns="45717" rIns="91432" bIns="45717" anchor="ctr"/>
          <a:lstStyle/>
          <a:p>
            <a:pPr algn="ctr" defTabSz="1219061">
              <a:defRPr/>
            </a:pPr>
            <a:r>
              <a:rPr lang="en-US" sz="5400" b="1" u="sng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b="1" u="sng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u="sng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  <a:p>
            <a:pPr algn="ctr" defTabSz="1219061">
              <a:spcBef>
                <a:spcPts val="1200"/>
              </a:spcBef>
              <a:defRPr/>
            </a:pPr>
            <a:r>
              <a:rPr lang="en-US" sz="4000" b="1" dirty="0" err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0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l-GR" sz="40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</a:t>
            </a:r>
            <a:r>
              <a:rPr lang="en-US" sz="40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O. Ô, Ơ</a:t>
            </a: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4BDCBB0D-043F-2902-F234-2272A48A45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5" y="2690055"/>
            <a:ext cx="3528973" cy="35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7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A6B73FB-9A6D-42A0-ABCC-DD9B0111A6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4CD414-FB2C-4F2A-A360-66C5796F8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t="87222" r="51637" b="-514"/>
          <a:stretch/>
        </p:blipFill>
        <p:spPr>
          <a:xfrm>
            <a:off x="1964394" y="271813"/>
            <a:ext cx="7712041" cy="5934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9EBC3-98F7-434A-BD1F-538A1D135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71519"/>
          <a:stretch/>
        </p:blipFill>
        <p:spPr>
          <a:xfrm>
            <a:off x="544011" y="2309343"/>
            <a:ext cx="3472405" cy="43578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53BA741-0183-499B-B72B-A6F9A7655DFC}"/>
              </a:ext>
            </a:extLst>
          </p:cNvPr>
          <p:cNvSpPr txBox="1"/>
          <p:nvPr/>
        </p:nvSpPr>
        <p:spPr>
          <a:xfrm>
            <a:off x="4392750" y="2815728"/>
            <a:ext cx="4016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VIẾT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2CE1982-F9C6-43E2-A8EF-5386D92D87B5}"/>
              </a:ext>
            </a:extLst>
          </p:cNvPr>
          <p:cNvCxnSpPr>
            <a:cxnSpLocks/>
          </p:cNvCxnSpPr>
          <p:nvPr/>
        </p:nvCxnSpPr>
        <p:spPr>
          <a:xfrm>
            <a:off x="4547126" y="3831391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7C70EF2-3BFA-4C80-891D-2DFCA055FB6C}"/>
              </a:ext>
            </a:extLst>
          </p:cNvPr>
          <p:cNvCxnSpPr>
            <a:cxnSpLocks/>
          </p:cNvCxnSpPr>
          <p:nvPr/>
        </p:nvCxnSpPr>
        <p:spPr>
          <a:xfrm>
            <a:off x="4547126" y="2673923"/>
            <a:ext cx="3707662" cy="0"/>
          </a:xfrm>
          <a:prstGeom prst="line">
            <a:avLst/>
          </a:prstGeom>
          <a:ln>
            <a:solidFill>
              <a:srgbClr val="8D754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494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C7E7B9FA-F208-F812-694D-85B87E0A0F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DA292C-F521-46E7-BB58-2F98170F2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52827" r="55205" b="28307"/>
          <a:stretch/>
        </p:blipFill>
        <p:spPr>
          <a:xfrm>
            <a:off x="10531868" y="202304"/>
            <a:ext cx="1261640" cy="12263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E761D9-746C-4A3D-9B80-88F81BEE3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61" y="2368725"/>
            <a:ext cx="3872364" cy="3872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FDB5F6-BBBC-5B63-E2FF-FC7CB5B43B36}"/>
              </a:ext>
            </a:extLst>
          </p:cNvPr>
          <p:cNvSpPr txBox="1"/>
          <p:nvPr/>
        </p:nvSpPr>
        <p:spPr>
          <a:xfrm>
            <a:off x="493615" y="336103"/>
            <a:ext cx="12048832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0054F-E2D3-DC4C-2EC3-3AF06C183BE1}"/>
              </a:ext>
            </a:extLst>
          </p:cNvPr>
          <p:cNvSpPr txBox="1"/>
          <p:nvPr/>
        </p:nvSpPr>
        <p:spPr>
          <a:xfrm>
            <a:off x="493615" y="1105484"/>
            <a:ext cx="975072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9358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C7E7B9FA-F208-F812-694D-85B87E0A0F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DA292C-F521-46E7-BB58-2F98170F2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52827" r="55205" b="28307"/>
          <a:stretch/>
        </p:blipFill>
        <p:spPr>
          <a:xfrm>
            <a:off x="10531868" y="202304"/>
            <a:ext cx="1261640" cy="12263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E761D9-746C-4A3D-9B80-88F81BEE3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61" y="2368725"/>
            <a:ext cx="3872364" cy="3872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FDB5F6-BBBC-5B63-E2FF-FC7CB5B43B36}"/>
              </a:ext>
            </a:extLst>
          </p:cNvPr>
          <p:cNvSpPr txBox="1"/>
          <p:nvPr/>
        </p:nvSpPr>
        <p:spPr>
          <a:xfrm>
            <a:off x="493615" y="336103"/>
            <a:ext cx="12048832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0054F-E2D3-DC4C-2EC3-3AF06C183BE1}"/>
              </a:ext>
            </a:extLst>
          </p:cNvPr>
          <p:cNvSpPr txBox="1"/>
          <p:nvPr/>
        </p:nvSpPr>
        <p:spPr>
          <a:xfrm>
            <a:off x="493615" y="1105484"/>
            <a:ext cx="975072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8750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C7E7B9FA-F208-F812-694D-85B87E0A0F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DA292C-F521-46E7-BB58-2F98170F2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52827" r="55205" b="28307"/>
          <a:stretch/>
        </p:blipFill>
        <p:spPr>
          <a:xfrm>
            <a:off x="10531868" y="202304"/>
            <a:ext cx="1261640" cy="12263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E761D9-746C-4A3D-9B80-88F81BEE3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61" y="2368725"/>
            <a:ext cx="3872364" cy="3872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FDB5F6-BBBC-5B63-E2FF-FC7CB5B43B36}"/>
              </a:ext>
            </a:extLst>
          </p:cNvPr>
          <p:cNvSpPr txBox="1"/>
          <p:nvPr/>
        </p:nvSpPr>
        <p:spPr>
          <a:xfrm>
            <a:off x="493615" y="336103"/>
            <a:ext cx="12048832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0054F-E2D3-DC4C-2EC3-3AF06C183BE1}"/>
              </a:ext>
            </a:extLst>
          </p:cNvPr>
          <p:cNvSpPr txBox="1"/>
          <p:nvPr/>
        </p:nvSpPr>
        <p:spPr>
          <a:xfrm>
            <a:off x="493615" y="1105484"/>
            <a:ext cx="975072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1355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345</Words>
  <Application>Microsoft Office PowerPoint</Application>
  <PresentationFormat>Widescreen</PresentationFormat>
  <Paragraphs>57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UTM Cookies</vt:lpstr>
      <vt:lpstr>Times New Roman</vt:lpstr>
      <vt:lpstr>Arial-Rounded</vt:lpstr>
      <vt:lpstr>Arial</vt:lpstr>
      <vt:lpstr>iCiel Cadena</vt:lpstr>
      <vt:lpstr>Calibri</vt:lpstr>
      <vt:lpstr>Calibri Light</vt:lpstr>
      <vt:lpstr>仓耳青禾体-谷力 W04</vt:lpstr>
      <vt:lpstr>Courier New</vt:lpstr>
      <vt:lpstr>HP001 4 hàng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Hà Nguyễn Thị Thu</cp:lastModifiedBy>
  <cp:revision>235</cp:revision>
  <dcterms:created xsi:type="dcterms:W3CDTF">2019-03-29T12:25:33Z</dcterms:created>
  <dcterms:modified xsi:type="dcterms:W3CDTF">2023-01-09T06:03:56Z</dcterms:modified>
</cp:coreProperties>
</file>