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92" r:id="rId2"/>
    <p:sldMasterId id="2147483731" r:id="rId3"/>
  </p:sldMasterIdLst>
  <p:notesMasterIdLst>
    <p:notesMasterId r:id="rId48"/>
  </p:notesMasterIdLst>
  <p:sldIdLst>
    <p:sldId id="321" r:id="rId4"/>
    <p:sldId id="312" r:id="rId5"/>
    <p:sldId id="258" r:id="rId6"/>
    <p:sldId id="313" r:id="rId7"/>
    <p:sldId id="259" r:id="rId8"/>
    <p:sldId id="314" r:id="rId9"/>
    <p:sldId id="260" r:id="rId10"/>
    <p:sldId id="263" r:id="rId11"/>
    <p:sldId id="316" r:id="rId12"/>
    <p:sldId id="317" r:id="rId13"/>
    <p:sldId id="328" r:id="rId14"/>
    <p:sldId id="325" r:id="rId15"/>
    <p:sldId id="326" r:id="rId16"/>
    <p:sldId id="319" r:id="rId17"/>
    <p:sldId id="320" r:id="rId18"/>
    <p:sldId id="329" r:id="rId19"/>
    <p:sldId id="322" r:id="rId20"/>
    <p:sldId id="323" r:id="rId21"/>
    <p:sldId id="324" r:id="rId22"/>
    <p:sldId id="338" r:id="rId23"/>
    <p:sldId id="332" r:id="rId24"/>
    <p:sldId id="339" r:id="rId25"/>
    <p:sldId id="273" r:id="rId26"/>
    <p:sldId id="333" r:id="rId27"/>
    <p:sldId id="334" r:id="rId28"/>
    <p:sldId id="335" r:id="rId29"/>
    <p:sldId id="340" r:id="rId30"/>
    <p:sldId id="336" r:id="rId31"/>
    <p:sldId id="344" r:id="rId32"/>
    <p:sldId id="337" r:id="rId33"/>
    <p:sldId id="286" r:id="rId34"/>
    <p:sldId id="302" r:id="rId35"/>
    <p:sldId id="303" r:id="rId36"/>
    <p:sldId id="304" r:id="rId37"/>
    <p:sldId id="341" r:id="rId38"/>
    <p:sldId id="342" r:id="rId39"/>
    <p:sldId id="343" r:id="rId40"/>
    <p:sldId id="306" r:id="rId41"/>
    <p:sldId id="305" r:id="rId42"/>
    <p:sldId id="309" r:id="rId43"/>
    <p:sldId id="307" r:id="rId44"/>
    <p:sldId id="310" r:id="rId45"/>
    <p:sldId id="308" r:id="rId46"/>
    <p:sldId id="283" r:id="rId47"/>
  </p:sldIdLst>
  <p:sldSz cx="9144000" cy="5143500" type="screen16x9"/>
  <p:notesSz cx="9144000" cy="6858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6600"/>
    <a:srgbClr val="FF3300"/>
    <a:srgbClr val="FF505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903" autoAdjust="0"/>
  </p:normalViewPr>
  <p:slideViewPr>
    <p:cSldViewPr>
      <p:cViewPr varScale="1">
        <p:scale>
          <a:sx n="70" d="100"/>
          <a:sy n="70" d="100"/>
        </p:scale>
        <p:origin x="1180"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85E7DD07-08A4-4EEB-B893-7FFAD79C923F}" type="datetimeFigureOut">
              <a:rPr lang="en-US" smtClean="0"/>
              <a:t>1/9/2023</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05B7AC5F-AE38-4068-98CC-328ED306BA69}" type="slidenum">
              <a:rPr lang="en-US" smtClean="0"/>
              <a:t>‹#›</a:t>
            </a:fld>
            <a:endParaRPr lang="en-US"/>
          </a:p>
        </p:txBody>
      </p:sp>
    </p:spTree>
    <p:extLst>
      <p:ext uri="{BB962C8B-B14F-4D97-AF65-F5344CB8AC3E}">
        <p14:creationId xmlns:p14="http://schemas.microsoft.com/office/powerpoint/2010/main" val="3989381577"/>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a:p>
        </p:txBody>
      </p:sp>
      <p:sp>
        <p:nvSpPr>
          <p:cNvPr id="348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89308BCA-E5E4-4948-BAF8-5407470882B7}" type="slidenum">
              <a:rPr altLang="en-US">
                <a:solidFill>
                  <a:srgbClr val="000000"/>
                </a:solidFill>
                <a:latin typeface="DengXian" pitchFamily="2" charset="-122"/>
                <a:ea typeface="DengXian" pitchFamily="2" charset="-122"/>
              </a:rPr>
              <a:pPr/>
              <a:t>3</a:t>
            </a:fld>
            <a:endParaRPr lang="en-US"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3967512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AC6D98-046A-405E-9FCB-494EC8D89F4D}"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214456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a:p>
        </p:txBody>
      </p:sp>
      <p:sp>
        <p:nvSpPr>
          <p:cNvPr id="378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D1E3511E-4070-4590-B182-AC874733D3E9}" type="slidenum">
              <a:rPr altLang="vi-VN">
                <a:solidFill>
                  <a:prstClr val="black"/>
                </a:solidFill>
              </a:rPr>
              <a:pPr/>
              <a:t>16</a:t>
            </a:fld>
            <a:endParaRPr lang="en-US" altLang="vi-VN">
              <a:solidFill>
                <a:prstClr val="black"/>
              </a:solidFill>
            </a:endParaRPr>
          </a:p>
        </p:txBody>
      </p:sp>
    </p:spTree>
    <p:extLst>
      <p:ext uri="{BB962C8B-B14F-4D97-AF65-F5344CB8AC3E}">
        <p14:creationId xmlns:p14="http://schemas.microsoft.com/office/powerpoint/2010/main" val="580167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0D203-3C9C-46EF-AA54-99B6932380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9662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a:p>
        </p:txBody>
      </p:sp>
      <p:sp>
        <p:nvSpPr>
          <p:cNvPr id="378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D1E3511E-4070-4590-B182-AC874733D3E9}" type="slidenum">
              <a:rPr altLang="vi-VN">
                <a:solidFill>
                  <a:prstClr val="black"/>
                </a:solidFill>
              </a:rPr>
              <a:pPr/>
              <a:t>22</a:t>
            </a:fld>
            <a:endParaRPr lang="en-US" altLang="vi-VN">
              <a:solidFill>
                <a:prstClr val="black"/>
              </a:solidFill>
            </a:endParaRPr>
          </a:p>
        </p:txBody>
      </p:sp>
    </p:spTree>
    <p:extLst>
      <p:ext uri="{BB962C8B-B14F-4D97-AF65-F5344CB8AC3E}">
        <p14:creationId xmlns:p14="http://schemas.microsoft.com/office/powerpoint/2010/main" val="3133624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7970FC-EE57-426B-A49B-30C3011654D6}"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1854397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B7AC5F-AE38-4068-98CC-328ED306BA69}" type="slidenum">
              <a:rPr lang="en-US" smtClean="0"/>
              <a:t>31</a:t>
            </a:fld>
            <a:endParaRPr lang="en-US"/>
          </a:p>
        </p:txBody>
      </p:sp>
    </p:spTree>
    <p:extLst>
      <p:ext uri="{BB962C8B-B14F-4D97-AF65-F5344CB8AC3E}">
        <p14:creationId xmlns:p14="http://schemas.microsoft.com/office/powerpoint/2010/main" val="3138544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58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E68ACC01-FDA9-4E92-8863-DF39A528EF0C}" type="slidenum">
              <a:rPr altLang="en-US">
                <a:solidFill>
                  <a:srgbClr val="000000"/>
                </a:solidFill>
                <a:latin typeface="DengXian" pitchFamily="2" charset="-122"/>
                <a:ea typeface="DengXian" pitchFamily="2" charset="-122"/>
              </a:rPr>
              <a:pPr/>
              <a:t>33</a:t>
            </a:fld>
            <a:endParaRPr lang="en-US"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3780745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a:p>
        </p:txBody>
      </p:sp>
      <p:sp>
        <p:nvSpPr>
          <p:cNvPr id="368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DE770F0F-2A18-467B-92D0-5A1CE4BA6321}" type="slidenum">
              <a:rPr altLang="en-US">
                <a:solidFill>
                  <a:srgbClr val="000000"/>
                </a:solidFill>
                <a:latin typeface="DengXian" pitchFamily="2" charset="-122"/>
                <a:ea typeface="DengXian" pitchFamily="2" charset="-122"/>
              </a:rPr>
              <a:pPr/>
              <a:t>34</a:t>
            </a:fld>
            <a:endParaRPr lang="en-US"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2498013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a:p>
        </p:txBody>
      </p:sp>
      <p:sp>
        <p:nvSpPr>
          <p:cNvPr id="368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DE770F0F-2A18-467B-92D0-5A1CE4BA6321}" type="slidenum">
              <a:rPr altLang="en-US">
                <a:solidFill>
                  <a:srgbClr val="000000"/>
                </a:solidFill>
                <a:latin typeface="DengXian" pitchFamily="2" charset="-122"/>
                <a:ea typeface="DengXian" pitchFamily="2" charset="-122"/>
              </a:rPr>
              <a:pPr/>
              <a:t>37</a:t>
            </a:fld>
            <a:endParaRPr lang="en-US"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719877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38</a:t>
            </a:fld>
            <a:endParaRPr lang="en-US"/>
          </a:p>
        </p:txBody>
      </p:sp>
    </p:spTree>
    <p:extLst>
      <p:ext uri="{BB962C8B-B14F-4D97-AF65-F5344CB8AC3E}">
        <p14:creationId xmlns:p14="http://schemas.microsoft.com/office/powerpoint/2010/main" val="3243239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58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E68ACC01-FDA9-4E92-8863-DF39A528EF0C}" type="slidenum">
              <a:rPr altLang="en-US">
                <a:solidFill>
                  <a:srgbClr val="000000"/>
                </a:solidFill>
                <a:latin typeface="DengXian" pitchFamily="2" charset="-122"/>
                <a:ea typeface="DengXian" pitchFamily="2" charset="-122"/>
              </a:rPr>
              <a:pPr/>
              <a:t>5</a:t>
            </a:fld>
            <a:endParaRPr lang="en-US"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4155538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BF950F-CACE-42B0-A0E9-587D41DEEA7D}" type="slidenum">
              <a:rPr lang="zh-CN" altLang="en-US" smtClean="0"/>
              <a:t>41</a:t>
            </a:fld>
            <a:endParaRPr lang="zh-CN" altLang="en-US"/>
          </a:p>
        </p:txBody>
      </p:sp>
    </p:spTree>
    <p:extLst>
      <p:ext uri="{BB962C8B-B14F-4D97-AF65-F5344CB8AC3E}">
        <p14:creationId xmlns:p14="http://schemas.microsoft.com/office/powerpoint/2010/main" val="4103451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43</a:t>
            </a:fld>
            <a:endParaRPr lang="en-US"/>
          </a:p>
        </p:txBody>
      </p:sp>
    </p:spTree>
    <p:extLst>
      <p:ext uri="{BB962C8B-B14F-4D97-AF65-F5344CB8AC3E}">
        <p14:creationId xmlns:p14="http://schemas.microsoft.com/office/powerpoint/2010/main" val="1295235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文本占位符 2"/>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a:p>
        </p:txBody>
      </p:sp>
    </p:spTree>
    <p:extLst>
      <p:ext uri="{BB962C8B-B14F-4D97-AF65-F5344CB8AC3E}">
        <p14:creationId xmlns:p14="http://schemas.microsoft.com/office/powerpoint/2010/main" val="1438352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17226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a:p>
        </p:txBody>
      </p:sp>
      <p:sp>
        <p:nvSpPr>
          <p:cNvPr id="368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DE770F0F-2A18-467B-92D0-5A1CE4BA6321}" type="slidenum">
              <a:rPr altLang="en-US">
                <a:solidFill>
                  <a:srgbClr val="000000"/>
                </a:solidFill>
                <a:latin typeface="DengXian" pitchFamily="2" charset="-122"/>
                <a:ea typeface="DengXian" pitchFamily="2" charset="-122"/>
              </a:rPr>
              <a:pPr/>
              <a:t>7</a:t>
            </a:fld>
            <a:endParaRPr lang="en-US" altLang="en-US">
              <a:solidFill>
                <a:srgbClr val="000000"/>
              </a:solidFill>
              <a:latin typeface="DengXian" pitchFamily="2" charset="-122"/>
              <a:ea typeface="DengXian" pitchFamily="2" charset="-122"/>
            </a:endParaRPr>
          </a:p>
        </p:txBody>
      </p:sp>
    </p:spTree>
    <p:extLst>
      <p:ext uri="{BB962C8B-B14F-4D97-AF65-F5344CB8AC3E}">
        <p14:creationId xmlns:p14="http://schemas.microsoft.com/office/powerpoint/2010/main" val="2370699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a:p>
        </p:txBody>
      </p:sp>
      <p:sp>
        <p:nvSpPr>
          <p:cNvPr id="378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D1E3511E-4070-4590-B182-AC874733D3E9}" type="slidenum">
              <a:rPr altLang="vi-VN">
                <a:solidFill>
                  <a:prstClr val="black"/>
                </a:solidFill>
              </a:rPr>
              <a:pPr/>
              <a:t>8</a:t>
            </a:fld>
            <a:endParaRPr lang="en-US" altLang="vi-VN">
              <a:solidFill>
                <a:prstClr val="black"/>
              </a:solidFill>
            </a:endParaRPr>
          </a:p>
        </p:txBody>
      </p:sp>
    </p:spTree>
    <p:extLst>
      <p:ext uri="{BB962C8B-B14F-4D97-AF65-F5344CB8AC3E}">
        <p14:creationId xmlns:p14="http://schemas.microsoft.com/office/powerpoint/2010/main" val="49390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5695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9344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478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a:p>
        </p:txBody>
      </p:sp>
      <p:sp>
        <p:nvSpPr>
          <p:cNvPr id="378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D1E3511E-4070-4590-B182-AC874733D3E9}" type="slidenum">
              <a:rPr altLang="vi-VN">
                <a:solidFill>
                  <a:prstClr val="black"/>
                </a:solidFill>
              </a:rPr>
              <a:pPr/>
              <a:t>12</a:t>
            </a:fld>
            <a:endParaRPr lang="en-US" altLang="vi-VN">
              <a:solidFill>
                <a:prstClr val="black"/>
              </a:solidFill>
            </a:endParaRPr>
          </a:p>
        </p:txBody>
      </p:sp>
    </p:spTree>
    <p:extLst>
      <p:ext uri="{BB962C8B-B14F-4D97-AF65-F5344CB8AC3E}">
        <p14:creationId xmlns:p14="http://schemas.microsoft.com/office/powerpoint/2010/main" val="4125578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lIns="68579" tIns="34289" rIns="68579" bIns="34289"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28"/>
            <a:ext cx="6858000" cy="1241822"/>
          </a:xfrm>
        </p:spPr>
        <p:txBody>
          <a:bodyPr lIns="68579" tIns="34289" rIns="68579" bIns="34289"/>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单击以编辑母版副标题样式</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2023/1/9</a:t>
            </a:fld>
            <a:endParaRPr lang="zh-CN" altLang="en-US" sz="1400">
              <a:solidFill>
                <a:prstClr val="black"/>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2565207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9" tIns="34289" rIns="68579" bIns="34289"/>
          <a:lstStyle/>
          <a:p>
            <a:r>
              <a:rPr lang="zh-CN" altLang="en-US"/>
              <a:t>单击此处编辑母版标题样式</a:t>
            </a:r>
          </a:p>
        </p:txBody>
      </p:sp>
      <p:sp>
        <p:nvSpPr>
          <p:cNvPr id="3" name="竖排文字占位符 2"/>
          <p:cNvSpPr>
            <a:spLocks noGrp="1"/>
          </p:cNvSpPr>
          <p:nvPr>
            <p:ph type="body" orient="vert" idx="1" hasCustomPrompt="1"/>
          </p:nvPr>
        </p:nvSpPr>
        <p:spPr>
          <a:xfrm>
            <a:off x="628650" y="1369219"/>
            <a:ext cx="7886700" cy="3263504"/>
          </a:xfrm>
        </p:spPr>
        <p:txBody>
          <a:bodyPr vert="eaVert" lIns="68579" tIns="34289" rIns="68579" bIns="3428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2023/1/9</a:t>
            </a:fld>
            <a:endParaRPr lang="zh-CN" altLang="en-US" sz="1400">
              <a:solidFill>
                <a:prstClr val="black"/>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966902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5"/>
            <a:ext cx="1971675" cy="4358879"/>
          </a:xfrm>
        </p:spPr>
        <p:txBody>
          <a:bodyPr vert="eaVert" lIns="68579" tIns="34289" rIns="68579" bIns="34289"/>
          <a:lstStyle/>
          <a:p>
            <a:r>
              <a:rPr lang="zh-CN" altLang="en-US"/>
              <a:t>单击此处编辑母版标题样式</a:t>
            </a:r>
          </a:p>
        </p:txBody>
      </p:sp>
      <p:sp>
        <p:nvSpPr>
          <p:cNvPr id="3" name="竖排文字占位符 2"/>
          <p:cNvSpPr>
            <a:spLocks noGrp="1"/>
          </p:cNvSpPr>
          <p:nvPr>
            <p:ph type="body" orient="vert" idx="1" hasCustomPrompt="1"/>
          </p:nvPr>
        </p:nvSpPr>
        <p:spPr>
          <a:xfrm>
            <a:off x="628651" y="273845"/>
            <a:ext cx="5800725" cy="4358879"/>
          </a:xfrm>
        </p:spPr>
        <p:txBody>
          <a:bodyPr vert="eaVert" lIns="68579" tIns="34289" rIns="68579" bIns="3428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2023/1/9</a:t>
            </a:fld>
            <a:endParaRPr lang="zh-CN" altLang="en-US" sz="1400">
              <a:solidFill>
                <a:prstClr val="black"/>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1103768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532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649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0"/>
        <p:cNvGrpSpPr/>
        <p:nvPr/>
      </p:nvGrpSpPr>
      <p:grpSpPr>
        <a:xfrm>
          <a:off x="0" y="0"/>
          <a:ext cx="0" cy="0"/>
          <a:chOff x="0" y="0"/>
          <a:chExt cx="0" cy="0"/>
        </a:xfrm>
      </p:grpSpPr>
      <p:sp>
        <p:nvSpPr>
          <p:cNvPr id="361" name="Google Shape;361;p23"/>
          <p:cNvSpPr txBox="1">
            <a:spLocks noGrp="1"/>
          </p:cNvSpPr>
          <p:nvPr>
            <p:ph type="subTitle" idx="1"/>
          </p:nvPr>
        </p:nvSpPr>
        <p:spPr>
          <a:xfrm>
            <a:off x="713225" y="1152475"/>
            <a:ext cx="7717500" cy="3456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atin typeface="Tunga" panose="020B0502040204020203" charset="0"/>
                <a:ea typeface="Tunga" panose="020B0502040204020203" charset="0"/>
                <a:cs typeface="Tunga" panose="020B0502040204020203" charset="0"/>
                <a:sym typeface="Tunga" panose="020B0502040204020203"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7" name="Google Shape;367;p23"/>
          <p:cNvSpPr txBox="1">
            <a:spLocks noGrp="1"/>
          </p:cNvSpPr>
          <p:nvPr>
            <p:ph type="title"/>
          </p:nvPr>
        </p:nvSpPr>
        <p:spPr>
          <a:xfrm>
            <a:off x="713225" y="539500"/>
            <a:ext cx="7717500" cy="61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3173744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D586082-FF30-4639-838C-AFFC7E7598A5}"/>
              </a:ext>
            </a:extLst>
          </p:cNvPr>
          <p:cNvPicPr>
            <a:picLocks noChangeAspect="1"/>
          </p:cNvPicPr>
          <p:nvPr userDrawn="1"/>
        </p:nvPicPr>
        <p:blipFill rotWithShape="1">
          <a:blip r:embed="rId2"/>
          <a:srcRect b="22840"/>
          <a:stretch/>
        </p:blipFill>
        <p:spPr>
          <a:xfrm>
            <a:off x="-115234" y="-737"/>
            <a:ext cx="9144000" cy="5143501"/>
          </a:xfrm>
          <a:prstGeom prst="rect">
            <a:avLst/>
          </a:prstGeom>
        </p:spPr>
      </p:pic>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253194" y="-1835157"/>
            <a:ext cx="4738802" cy="8812342"/>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705944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D586082-FF30-4639-838C-AFFC7E7598A5}"/>
              </a:ext>
            </a:extLst>
          </p:cNvPr>
          <p:cNvPicPr>
            <a:picLocks noChangeAspect="1"/>
          </p:cNvPicPr>
          <p:nvPr userDrawn="1"/>
        </p:nvPicPr>
        <p:blipFill rotWithShape="1">
          <a:blip r:embed="rId2"/>
          <a:srcRect b="22840"/>
          <a:stretch/>
        </p:blipFill>
        <p:spPr>
          <a:xfrm>
            <a:off x="0" y="112712"/>
            <a:ext cx="9144000" cy="5143501"/>
          </a:xfrm>
          <a:prstGeom prst="rect">
            <a:avLst/>
          </a:prstGeom>
        </p:spPr>
      </p:pic>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253194" y="-1835157"/>
            <a:ext cx="4738802" cy="8812342"/>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212547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D586082-FF30-4639-838C-AFFC7E7598A5}"/>
              </a:ext>
            </a:extLst>
          </p:cNvPr>
          <p:cNvPicPr>
            <a:picLocks noChangeAspect="1"/>
          </p:cNvPicPr>
          <p:nvPr userDrawn="1"/>
        </p:nvPicPr>
        <p:blipFill rotWithShape="1">
          <a:blip r:embed="rId2"/>
          <a:srcRect b="22840"/>
          <a:stretch/>
        </p:blipFill>
        <p:spPr>
          <a:xfrm>
            <a:off x="0" y="112712"/>
            <a:ext cx="9144000" cy="5143501"/>
          </a:xfrm>
          <a:prstGeom prst="rect">
            <a:avLst/>
          </a:prstGeom>
        </p:spPr>
      </p:pic>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253194" y="-1835157"/>
            <a:ext cx="4738802" cy="8812342"/>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233123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D586082-FF30-4639-838C-AFFC7E7598A5}"/>
              </a:ext>
            </a:extLst>
          </p:cNvPr>
          <p:cNvPicPr>
            <a:picLocks noChangeAspect="1"/>
          </p:cNvPicPr>
          <p:nvPr userDrawn="1"/>
        </p:nvPicPr>
        <p:blipFill rotWithShape="1">
          <a:blip r:embed="rId2"/>
          <a:srcRect b="22840"/>
          <a:stretch/>
        </p:blipFill>
        <p:spPr>
          <a:xfrm>
            <a:off x="0" y="-5702"/>
            <a:ext cx="9144000" cy="5143501"/>
          </a:xfrm>
          <a:prstGeom prst="rect">
            <a:avLst/>
          </a:prstGeom>
        </p:spPr>
      </p:pic>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202599" y="-1840123"/>
            <a:ext cx="4738802" cy="8812342"/>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587462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65626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9" tIns="34289" rIns="68579" bIns="34289"/>
          <a:lstStyle/>
          <a:p>
            <a:r>
              <a:rPr lang="zh-CN" altLang="en-US"/>
              <a:t>单击此处编辑母版标题样式</a:t>
            </a:r>
          </a:p>
        </p:txBody>
      </p:sp>
      <p:sp>
        <p:nvSpPr>
          <p:cNvPr id="3" name="内容占位符 2"/>
          <p:cNvSpPr>
            <a:spLocks noGrp="1"/>
          </p:cNvSpPr>
          <p:nvPr>
            <p:ph idx="1" hasCustomPrompt="1"/>
          </p:nvPr>
        </p:nvSpPr>
        <p:spPr>
          <a:xfrm>
            <a:off x="628650" y="1369219"/>
            <a:ext cx="7886700" cy="3263504"/>
          </a:xfrm>
        </p:spPr>
        <p:txBody>
          <a:bodyPr lIns="68579" tIns="34289" rIns="68579" bIns="3428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2023/1/9</a:t>
            </a:fld>
            <a:endParaRPr lang="zh-CN" altLang="en-US" sz="1400">
              <a:solidFill>
                <a:prstClr val="black"/>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163865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1" y="273845"/>
            <a:ext cx="7886700" cy="605769"/>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8"/>
            <a:ext cx="2057400" cy="273844"/>
          </a:xfrm>
          <a:prstGeom prst="rect">
            <a:avLst/>
          </a:prstGeom>
        </p:spPr>
        <p:txBody>
          <a:bodyPr/>
          <a:lstStyle/>
          <a:p>
            <a:fld id="{0D97D2F0-408F-4027-B3A3-DAD63533FFB2}" type="datetimeFigureOut">
              <a:rPr lang="zh-CN" altLang="en-US" smtClean="0"/>
              <a:t>2023/1/9</a:t>
            </a:fld>
            <a:endParaRPr lang="zh-CN" altLang="en-US"/>
          </a:p>
        </p:txBody>
      </p:sp>
      <p:sp>
        <p:nvSpPr>
          <p:cNvPr id="4" name="页脚占位符 3"/>
          <p:cNvSpPr>
            <a:spLocks noGrp="1"/>
          </p:cNvSpPr>
          <p:nvPr>
            <p:ph type="ftr" sz="quarter" idx="11"/>
          </p:nvPr>
        </p:nvSpPr>
        <p:spPr>
          <a:xfrm>
            <a:off x="3028950" y="4767268"/>
            <a:ext cx="30861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457950" y="4767268"/>
            <a:ext cx="2057400" cy="273844"/>
          </a:xfrm>
          <a:prstGeom prst="rect">
            <a:avLst/>
          </a:prstGeom>
        </p:spPr>
        <p:txBody>
          <a:bodyPr/>
          <a:lstStyle/>
          <a:p>
            <a:fld id="{0F438409-8EB2-43AF-96DD-A6929DA16589}" type="slidenum">
              <a:rPr lang="zh-CN" altLang="en-US" smtClean="0"/>
              <a:t>‹#›</a:t>
            </a:fld>
            <a:endParaRPr lang="zh-CN" altLang="en-US"/>
          </a:p>
        </p:txBody>
      </p:sp>
    </p:spTree>
    <p:extLst>
      <p:ext uri="{BB962C8B-B14F-4D97-AF65-F5344CB8AC3E}">
        <p14:creationId xmlns:p14="http://schemas.microsoft.com/office/powerpoint/2010/main" val="4178573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1" y="273848"/>
            <a:ext cx="7886700" cy="99417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1" y="1385890"/>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2" y="4767266"/>
            <a:ext cx="2057400" cy="273844"/>
          </a:xfrm>
          <a:prstGeom prst="rect">
            <a:avLst/>
          </a:prstGeom>
        </p:spPr>
        <p:txBody>
          <a:bodyPr/>
          <a:lstStyle/>
          <a:p>
            <a:fld id="{A3C39D9B-1707-4BC2-A8DF-A9A95A2D1DDF}" type="datetimeFigureOut">
              <a:rPr lang="en-US" smtClean="0">
                <a:solidFill>
                  <a:prstClr val="black">
                    <a:tint val="75000"/>
                  </a:prstClr>
                </a:solidFill>
              </a:rPr>
              <a:pPr/>
              <a:t>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1" y="4767266"/>
            <a:ext cx="30861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2" y="4767266"/>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6"/>
            <a:ext cx="685800" cy="685800"/>
          </a:xfrm>
          <a:prstGeom prst="rect">
            <a:avLst/>
          </a:prstGeom>
        </p:spPr>
        <p:txBody>
          <a:bodyPr/>
          <a:lstStyle/>
          <a:p>
            <a:endParaRPr lang="en-US"/>
          </a:p>
        </p:txBody>
      </p:sp>
    </p:spTree>
    <p:extLst>
      <p:ext uri="{BB962C8B-B14F-4D97-AF65-F5344CB8AC3E}">
        <p14:creationId xmlns:p14="http://schemas.microsoft.com/office/powerpoint/2010/main" val="3230816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1" y="273848"/>
            <a:ext cx="7886700" cy="99417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1" y="1385890"/>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2" y="4767266"/>
            <a:ext cx="2057400" cy="273844"/>
          </a:xfrm>
          <a:prstGeom prst="rect">
            <a:avLst/>
          </a:prstGeom>
        </p:spPr>
        <p:txBody>
          <a:bodyPr/>
          <a:lstStyle/>
          <a:p>
            <a:fld id="{A3C39D9B-1707-4BC2-A8DF-A9A95A2D1DDF}" type="datetimeFigureOut">
              <a:rPr lang="en-US" smtClean="0">
                <a:solidFill>
                  <a:prstClr val="black">
                    <a:tint val="75000"/>
                  </a:prstClr>
                </a:solidFill>
              </a:rPr>
              <a:pPr/>
              <a:t>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1" y="4767266"/>
            <a:ext cx="30861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2" y="4767266"/>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6"/>
            <a:ext cx="685800" cy="685800"/>
          </a:xfrm>
          <a:prstGeom prst="rect">
            <a:avLst/>
          </a:prstGeom>
        </p:spPr>
        <p:txBody>
          <a:bodyPr/>
          <a:lstStyle/>
          <a:p>
            <a:endParaRPr lang="en-US"/>
          </a:p>
        </p:txBody>
      </p:sp>
    </p:spTree>
    <p:extLst>
      <p:ext uri="{BB962C8B-B14F-4D97-AF65-F5344CB8AC3E}">
        <p14:creationId xmlns:p14="http://schemas.microsoft.com/office/powerpoint/2010/main" val="3644727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1" y="273848"/>
            <a:ext cx="7886700" cy="99417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1" y="1385890"/>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2" y="4767266"/>
            <a:ext cx="2057400" cy="273844"/>
          </a:xfrm>
          <a:prstGeom prst="rect">
            <a:avLst/>
          </a:prstGeom>
        </p:spPr>
        <p:txBody>
          <a:bodyPr/>
          <a:lstStyle/>
          <a:p>
            <a:fld id="{A3C39D9B-1707-4BC2-A8DF-A9A95A2D1DDF}" type="datetimeFigureOut">
              <a:rPr lang="en-US" smtClean="0">
                <a:solidFill>
                  <a:prstClr val="black">
                    <a:tint val="75000"/>
                  </a:prstClr>
                </a:solidFill>
              </a:rPr>
              <a:pPr/>
              <a:t>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1" y="4767266"/>
            <a:ext cx="30861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2" y="4767266"/>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6"/>
            <a:ext cx="685800" cy="685800"/>
          </a:xfrm>
          <a:prstGeom prst="rect">
            <a:avLst/>
          </a:prstGeom>
        </p:spPr>
        <p:txBody>
          <a:bodyPr/>
          <a:lstStyle/>
          <a:p>
            <a:endParaRPr lang="en-US"/>
          </a:p>
        </p:txBody>
      </p:sp>
    </p:spTree>
    <p:extLst>
      <p:ext uri="{BB962C8B-B14F-4D97-AF65-F5344CB8AC3E}">
        <p14:creationId xmlns:p14="http://schemas.microsoft.com/office/powerpoint/2010/main" val="3365045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1" y="273848"/>
            <a:ext cx="7886700" cy="99417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1" y="1385890"/>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2" y="4767266"/>
            <a:ext cx="2057400" cy="273844"/>
          </a:xfrm>
          <a:prstGeom prst="rect">
            <a:avLst/>
          </a:prstGeom>
        </p:spPr>
        <p:txBody>
          <a:bodyPr/>
          <a:lstStyle/>
          <a:p>
            <a:fld id="{A3C39D9B-1707-4BC2-A8DF-A9A95A2D1DDF}" type="datetimeFigureOut">
              <a:rPr lang="en-US" smtClean="0">
                <a:solidFill>
                  <a:prstClr val="black">
                    <a:tint val="75000"/>
                  </a:prstClr>
                </a:solidFill>
              </a:rPr>
              <a:pPr/>
              <a:t>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1" y="4767266"/>
            <a:ext cx="30861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2" y="4767266"/>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6"/>
            <a:ext cx="685800" cy="685800"/>
          </a:xfrm>
          <a:prstGeom prst="rect">
            <a:avLst/>
          </a:prstGeom>
        </p:spPr>
        <p:txBody>
          <a:bodyPr/>
          <a:lstStyle/>
          <a:p>
            <a:endParaRPr lang="en-US"/>
          </a:p>
        </p:txBody>
      </p:sp>
    </p:spTree>
    <p:extLst>
      <p:ext uri="{BB962C8B-B14F-4D97-AF65-F5344CB8AC3E}">
        <p14:creationId xmlns:p14="http://schemas.microsoft.com/office/powerpoint/2010/main" val="1643322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1" y="273848"/>
            <a:ext cx="7886700" cy="99417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1" y="1385890"/>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2" y="4767266"/>
            <a:ext cx="2057400" cy="273844"/>
          </a:xfrm>
          <a:prstGeom prst="rect">
            <a:avLst/>
          </a:prstGeom>
        </p:spPr>
        <p:txBody>
          <a:bodyPr/>
          <a:lstStyle/>
          <a:p>
            <a:fld id="{A3C39D9B-1707-4BC2-A8DF-A9A95A2D1DDF}" type="datetimeFigureOut">
              <a:rPr lang="en-US" smtClean="0">
                <a:solidFill>
                  <a:prstClr val="black">
                    <a:tint val="75000"/>
                  </a:prstClr>
                </a:solidFill>
              </a:rPr>
              <a:pPr/>
              <a:t>1/9/2023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1" y="4767266"/>
            <a:ext cx="30861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2" y="4767266"/>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6"/>
            <a:ext cx="685800" cy="685800"/>
          </a:xfrm>
          <a:prstGeom prst="rect">
            <a:avLst/>
          </a:prstGeom>
        </p:spPr>
        <p:txBody>
          <a:bodyPr/>
          <a:lstStyle/>
          <a:p>
            <a:endParaRPr lang="en-US"/>
          </a:p>
        </p:txBody>
      </p:sp>
    </p:spTree>
    <p:extLst>
      <p:ext uri="{BB962C8B-B14F-4D97-AF65-F5344CB8AC3E}">
        <p14:creationId xmlns:p14="http://schemas.microsoft.com/office/powerpoint/2010/main" val="2643299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2"/>
          <a:stretch>
            <a:fillRect/>
          </a:stretch>
        </p:blipFill>
        <p:spPr>
          <a:xfrm>
            <a:off x="-1741883" y="-627459"/>
            <a:ext cx="9985771" cy="1183482"/>
          </a:xfrm>
          <a:prstGeom prst="rect">
            <a:avLst/>
          </a:prstGeom>
          <a:noFill/>
          <a:ln w="9525">
            <a:noFill/>
          </a:ln>
        </p:spPr>
      </p:pic>
      <p:pic>
        <p:nvPicPr>
          <p:cNvPr id="8195" name="图片 12"/>
          <p:cNvPicPr>
            <a:picLocks noChangeAspect="1"/>
          </p:cNvPicPr>
          <p:nvPr userDrawn="1"/>
        </p:nvPicPr>
        <p:blipFill>
          <a:blip r:embed="rId3"/>
          <a:stretch>
            <a:fillRect/>
          </a:stretch>
        </p:blipFill>
        <p:spPr>
          <a:xfrm>
            <a:off x="7343778" y="4516044"/>
            <a:ext cx="1800225" cy="719138"/>
          </a:xfrm>
          <a:prstGeom prst="rect">
            <a:avLst/>
          </a:prstGeom>
          <a:noFill/>
          <a:ln w="9525">
            <a:noFill/>
          </a:ln>
        </p:spPr>
      </p:pic>
    </p:spTree>
    <p:extLst>
      <p:ext uri="{BB962C8B-B14F-4D97-AF65-F5344CB8AC3E}">
        <p14:creationId xmlns:p14="http://schemas.microsoft.com/office/powerpoint/2010/main" val="14094093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5C2C9DB-336E-4CFA-8BA4-F332EADF32C9}"/>
              </a:ext>
            </a:extLst>
          </p:cNvPr>
          <p:cNvPicPr>
            <a:picLocks noChangeAspect="1"/>
          </p:cNvPicPr>
          <p:nvPr userDrawn="1"/>
        </p:nvPicPr>
        <p:blipFill rotWithShape="1">
          <a:blip r:embed="rId2"/>
          <a:srcRect b="22840"/>
          <a:stretch/>
        </p:blipFill>
        <p:spPr>
          <a:xfrm>
            <a:off x="0" y="-1"/>
            <a:ext cx="9144000" cy="5143501"/>
          </a:xfrm>
          <a:prstGeom prst="rect">
            <a:avLst/>
          </a:prstGeom>
        </p:spPr>
      </p:pic>
    </p:spTree>
    <p:extLst>
      <p:ext uri="{BB962C8B-B14F-4D97-AF65-F5344CB8AC3E}">
        <p14:creationId xmlns:p14="http://schemas.microsoft.com/office/powerpoint/2010/main" val="292315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D586082-FF30-4639-838C-AFFC7E7598A5}"/>
              </a:ext>
            </a:extLst>
          </p:cNvPr>
          <p:cNvPicPr>
            <a:picLocks noChangeAspect="1"/>
          </p:cNvPicPr>
          <p:nvPr userDrawn="1"/>
        </p:nvPicPr>
        <p:blipFill rotWithShape="1">
          <a:blip r:embed="rId2"/>
          <a:srcRect b="22840"/>
          <a:stretch/>
        </p:blipFill>
        <p:spPr>
          <a:xfrm>
            <a:off x="0" y="112712"/>
            <a:ext cx="9144000" cy="5143501"/>
          </a:xfrm>
          <a:prstGeom prst="rect">
            <a:avLst/>
          </a:prstGeom>
        </p:spPr>
      </p:pic>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253194" y="-1835157"/>
            <a:ext cx="4738802" cy="8812342"/>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850097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D586082-FF30-4639-838C-AFFC7E7598A5}"/>
              </a:ext>
            </a:extLst>
          </p:cNvPr>
          <p:cNvPicPr>
            <a:picLocks noChangeAspect="1"/>
          </p:cNvPicPr>
          <p:nvPr userDrawn="1"/>
        </p:nvPicPr>
        <p:blipFill rotWithShape="1">
          <a:blip r:embed="rId2"/>
          <a:srcRect b="22840"/>
          <a:stretch/>
        </p:blipFill>
        <p:spPr>
          <a:xfrm>
            <a:off x="0" y="112712"/>
            <a:ext cx="9144000" cy="5143501"/>
          </a:xfrm>
          <a:prstGeom prst="rect">
            <a:avLst/>
          </a:prstGeom>
        </p:spPr>
      </p:pic>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253194" y="-1835157"/>
            <a:ext cx="4738802" cy="8812342"/>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97601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3"/>
          </a:xfrm>
        </p:spPr>
        <p:txBody>
          <a:bodyPr lIns="68579" tIns="34289" rIns="68579" bIns="34289"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9"/>
            <a:ext cx="7886700" cy="1125140"/>
          </a:xfrm>
        </p:spPr>
        <p:txBody>
          <a:bodyPr lIns="68579" tIns="34289" rIns="68579" bIns="34289"/>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2023/1/9</a:t>
            </a:fld>
            <a:endParaRPr lang="zh-CN" altLang="en-US" sz="1400">
              <a:solidFill>
                <a:prstClr val="black"/>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27375136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D586082-FF30-4639-838C-AFFC7E7598A5}"/>
              </a:ext>
            </a:extLst>
          </p:cNvPr>
          <p:cNvPicPr>
            <a:picLocks noChangeAspect="1"/>
          </p:cNvPicPr>
          <p:nvPr userDrawn="1"/>
        </p:nvPicPr>
        <p:blipFill rotWithShape="1">
          <a:blip r:embed="rId2"/>
          <a:srcRect b="22840"/>
          <a:stretch/>
        </p:blipFill>
        <p:spPr>
          <a:xfrm>
            <a:off x="0" y="112712"/>
            <a:ext cx="9144000" cy="5143501"/>
          </a:xfrm>
          <a:prstGeom prst="rect">
            <a:avLst/>
          </a:prstGeom>
        </p:spPr>
      </p:pic>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253194" y="-1835157"/>
            <a:ext cx="4738802" cy="8812342"/>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562492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5C2C9DB-336E-4CFA-8BA4-F332EADF32C9}"/>
              </a:ext>
            </a:extLst>
          </p:cNvPr>
          <p:cNvPicPr>
            <a:picLocks noChangeAspect="1"/>
          </p:cNvPicPr>
          <p:nvPr userDrawn="1"/>
        </p:nvPicPr>
        <p:blipFill rotWithShape="1">
          <a:blip r:embed="rId2"/>
          <a:srcRect b="22840"/>
          <a:stretch/>
        </p:blipFill>
        <p:spPr>
          <a:xfrm>
            <a:off x="0" y="-1"/>
            <a:ext cx="9144000" cy="5143501"/>
          </a:xfrm>
          <a:prstGeom prst="rect">
            <a:avLst/>
          </a:prstGeom>
        </p:spPr>
      </p:pic>
    </p:spTree>
    <p:extLst>
      <p:ext uri="{BB962C8B-B14F-4D97-AF65-F5344CB8AC3E}">
        <p14:creationId xmlns:p14="http://schemas.microsoft.com/office/powerpoint/2010/main" val="347893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5C2C9DB-336E-4CFA-8BA4-F332EADF32C9}"/>
              </a:ext>
            </a:extLst>
          </p:cNvPr>
          <p:cNvPicPr>
            <a:picLocks noChangeAspect="1"/>
          </p:cNvPicPr>
          <p:nvPr userDrawn="1"/>
        </p:nvPicPr>
        <p:blipFill rotWithShape="1">
          <a:blip r:embed="rId2"/>
          <a:srcRect b="22840"/>
          <a:stretch/>
        </p:blipFill>
        <p:spPr>
          <a:xfrm>
            <a:off x="0" y="-1"/>
            <a:ext cx="9144000" cy="5143501"/>
          </a:xfrm>
          <a:prstGeom prst="rect">
            <a:avLst/>
          </a:prstGeom>
        </p:spPr>
      </p:pic>
    </p:spTree>
    <p:extLst>
      <p:ext uri="{BB962C8B-B14F-4D97-AF65-F5344CB8AC3E}">
        <p14:creationId xmlns:p14="http://schemas.microsoft.com/office/powerpoint/2010/main" val="3806663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D586082-FF30-4639-838C-AFFC7E7598A5}"/>
              </a:ext>
            </a:extLst>
          </p:cNvPr>
          <p:cNvPicPr>
            <a:picLocks noChangeAspect="1"/>
          </p:cNvPicPr>
          <p:nvPr userDrawn="1"/>
        </p:nvPicPr>
        <p:blipFill rotWithShape="1">
          <a:blip r:embed="rId2"/>
          <a:srcRect b="22840"/>
          <a:stretch/>
        </p:blipFill>
        <p:spPr>
          <a:xfrm>
            <a:off x="0" y="112712"/>
            <a:ext cx="9144000" cy="5143501"/>
          </a:xfrm>
          <a:prstGeom prst="rect">
            <a:avLst/>
          </a:prstGeom>
        </p:spPr>
      </p:pic>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253194" y="-1835157"/>
            <a:ext cx="4738802" cy="8812342"/>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4151484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userDrawn="1">
  <p:cSld name="Blank">
    <p:bg>
      <p:bgPr>
        <a:solidFill>
          <a:srgbClr val="DDE9AB"/>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5"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91309" tIns="91309" rIns="91309" bIns="91309" anchor="ctr" anchorCtr="0">
            <a:noAutofit/>
          </a:bodyPr>
          <a:lstStyle/>
          <a:p>
            <a:pPr marL="0" lvl="0" indent="0" algn="l" rtl="0">
              <a:spcBef>
                <a:spcPts val="0"/>
              </a:spcBef>
              <a:spcAft>
                <a:spcPts val="0"/>
              </a:spcAft>
              <a:buNone/>
            </a:pPr>
            <a:endParaRPr sz="787"/>
          </a:p>
        </p:txBody>
      </p:sp>
      <p:grpSp>
        <p:nvGrpSpPr>
          <p:cNvPr id="4" name="Google Shape;13;p2"/>
          <p:cNvGrpSpPr/>
          <p:nvPr userDrawn="1"/>
        </p:nvGrpSpPr>
        <p:grpSpPr>
          <a:xfrm rot="10800000" flipH="1">
            <a:off x="0" y="1662989"/>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grpSp>
      <p:sp>
        <p:nvSpPr>
          <p:cNvPr id="7" name="Google Shape;11;p2"/>
          <p:cNvSpPr/>
          <p:nvPr userDrawn="1"/>
        </p:nvSpPr>
        <p:spPr>
          <a:xfrm flipH="1">
            <a:off x="1566734"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91309" tIns="91309" rIns="91309" bIns="91309" anchor="ctr" anchorCtr="0">
            <a:noAutofit/>
          </a:bodyPr>
          <a:lstStyle/>
          <a:p>
            <a:pPr marL="0" lvl="0" indent="0" algn="l" rtl="0">
              <a:spcBef>
                <a:spcPts val="0"/>
              </a:spcBef>
              <a:spcAft>
                <a:spcPts val="0"/>
              </a:spcAft>
              <a:buNone/>
            </a:pPr>
            <a:endParaRPr sz="787"/>
          </a:p>
        </p:txBody>
      </p:sp>
      <p:grpSp>
        <p:nvGrpSpPr>
          <p:cNvPr id="8" name="Google Shape;267;p25"/>
          <p:cNvGrpSpPr/>
          <p:nvPr userDrawn="1"/>
        </p:nvGrpSpPr>
        <p:grpSpPr>
          <a:xfrm rot="1093143">
            <a:off x="7684861" y="3602545"/>
            <a:ext cx="975516" cy="936650"/>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grpSp>
      <p:sp>
        <p:nvSpPr>
          <p:cNvPr id="14" name="Google Shape;9;p2"/>
          <p:cNvSpPr/>
          <p:nvPr userDrawn="1"/>
        </p:nvSpPr>
        <p:spPr>
          <a:xfrm>
            <a:off x="1002625" y="1175971"/>
            <a:ext cx="2369645"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309" tIns="91309" rIns="91309" bIns="91309" anchor="ctr" anchorCtr="0">
            <a:noAutofit/>
          </a:bodyPr>
          <a:lstStyle/>
          <a:p>
            <a:pPr marL="0" lvl="0" indent="0" algn="l" rtl="0">
              <a:spcBef>
                <a:spcPts val="0"/>
              </a:spcBef>
              <a:spcAft>
                <a:spcPts val="0"/>
              </a:spcAft>
              <a:buNone/>
            </a:pPr>
            <a:endParaRPr sz="787"/>
          </a:p>
        </p:txBody>
      </p:sp>
      <p:sp>
        <p:nvSpPr>
          <p:cNvPr id="15" name="Google Shape;12;p2"/>
          <p:cNvSpPr/>
          <p:nvPr userDrawn="1"/>
        </p:nvSpPr>
        <p:spPr>
          <a:xfrm flipH="1">
            <a:off x="1802669" y="-30326"/>
            <a:ext cx="7369282" cy="348040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91309" tIns="91309" rIns="91309" bIns="91309" anchor="ctr" anchorCtr="0">
            <a:noAutofit/>
          </a:bodyPr>
          <a:lstStyle/>
          <a:p>
            <a:pPr marL="0" lvl="0" indent="0" algn="l" rtl="0">
              <a:spcBef>
                <a:spcPts val="0"/>
              </a:spcBef>
              <a:spcAft>
                <a:spcPts val="0"/>
              </a:spcAft>
              <a:buNone/>
            </a:pPr>
            <a:endParaRPr sz="787"/>
          </a:p>
        </p:txBody>
      </p:sp>
      <p:sp>
        <p:nvSpPr>
          <p:cNvPr id="19" name="Google Shape;199;p25"/>
          <p:cNvSpPr/>
          <p:nvPr userDrawn="1"/>
        </p:nvSpPr>
        <p:spPr>
          <a:xfrm>
            <a:off x="2294035" y="922469"/>
            <a:ext cx="589776" cy="566993"/>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309" tIns="91309" rIns="91309" bIns="91309" anchor="ctr" anchorCtr="0">
            <a:noAutofit/>
          </a:bodyPr>
          <a:lstStyle/>
          <a:p>
            <a:pPr marL="0" lvl="0" indent="0" algn="l" rtl="0">
              <a:spcBef>
                <a:spcPts val="0"/>
              </a:spcBef>
              <a:spcAft>
                <a:spcPts val="0"/>
              </a:spcAft>
              <a:buNone/>
            </a:pPr>
            <a:endParaRPr sz="787"/>
          </a:p>
        </p:txBody>
      </p:sp>
      <p:grpSp>
        <p:nvGrpSpPr>
          <p:cNvPr id="20" name="Google Shape;246;p25"/>
          <p:cNvGrpSpPr/>
          <p:nvPr userDrawn="1"/>
        </p:nvGrpSpPr>
        <p:grpSpPr>
          <a:xfrm>
            <a:off x="8429017" y="2303715"/>
            <a:ext cx="514295" cy="474383"/>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grpSp>
      <p:grpSp>
        <p:nvGrpSpPr>
          <p:cNvPr id="26" name="Google Shape;252;p25"/>
          <p:cNvGrpSpPr/>
          <p:nvPr userDrawn="1"/>
        </p:nvGrpSpPr>
        <p:grpSpPr>
          <a:xfrm>
            <a:off x="7629972"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grpSp>
      <p:sp>
        <p:nvSpPr>
          <p:cNvPr id="32" name="Google Shape;273;p25"/>
          <p:cNvSpPr/>
          <p:nvPr userDrawn="1"/>
        </p:nvSpPr>
        <p:spPr>
          <a:xfrm rot="-1177723">
            <a:off x="1475515" y="195583"/>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309" tIns="91309" rIns="91309" bIns="91309" anchor="ctr" anchorCtr="0">
            <a:noAutofit/>
          </a:bodyPr>
          <a:lstStyle/>
          <a:p>
            <a:pPr marL="0" lvl="0" indent="0" algn="l" rtl="0">
              <a:spcBef>
                <a:spcPts val="0"/>
              </a:spcBef>
              <a:spcAft>
                <a:spcPts val="0"/>
              </a:spcAft>
              <a:buNone/>
            </a:pPr>
            <a:endParaRPr sz="787"/>
          </a:p>
        </p:txBody>
      </p:sp>
      <p:grpSp>
        <p:nvGrpSpPr>
          <p:cNvPr id="33" name="Group 32"/>
          <p:cNvGrpSpPr/>
          <p:nvPr userDrawn="1"/>
        </p:nvGrpSpPr>
        <p:grpSpPr>
          <a:xfrm>
            <a:off x="3620185" y="264721"/>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36" name="TextBox 35"/>
            <p:cNvSpPr txBox="1"/>
            <p:nvPr userDrawn="1"/>
          </p:nvSpPr>
          <p:spPr>
            <a:xfrm>
              <a:off x="3811898" y="678821"/>
              <a:ext cx="1309974" cy="522772"/>
            </a:xfrm>
            <a:prstGeom prst="rect">
              <a:avLst/>
            </a:prstGeom>
            <a:noFill/>
          </p:spPr>
          <p:txBody>
            <a:bodyPr wrap="none" rtlCol="0">
              <a:spAutoFit/>
            </a:bodyPr>
            <a:lstStyle/>
            <a:p>
              <a:r>
                <a:rPr lang="en-US" sz="2797" dirty="0">
                  <a:solidFill>
                    <a:srgbClr val="438030"/>
                  </a:solidFill>
                  <a:latin typeface="UTM Cookies" panose="02040603050506020204" pitchFamily="18" charset="0"/>
                </a:rPr>
                <a:t>CHỦ</a:t>
              </a:r>
              <a:r>
                <a:rPr lang="en-US" sz="2797" baseline="0" dirty="0">
                  <a:solidFill>
                    <a:srgbClr val="438030"/>
                  </a:solidFill>
                  <a:latin typeface="UTM Cookies" panose="02040603050506020204" pitchFamily="18" charset="0"/>
                </a:rPr>
                <a:t> ĐỀ</a:t>
              </a:r>
              <a:endParaRPr lang="en-US" sz="2797" dirty="0">
                <a:solidFill>
                  <a:srgbClr val="438030"/>
                </a:solidFill>
                <a:latin typeface="UTM Cookies" panose="02040603050506020204" pitchFamily="18" charset="0"/>
              </a:endParaRPr>
            </a:p>
          </p:txBody>
        </p:sp>
      </p:grpSp>
      <p:sp>
        <p:nvSpPr>
          <p:cNvPr id="37" name="Google Shape;273;p25"/>
          <p:cNvSpPr/>
          <p:nvPr userDrawn="1"/>
        </p:nvSpPr>
        <p:spPr>
          <a:xfrm rot="-1177723">
            <a:off x="3806029" y="351927"/>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309" tIns="91309" rIns="91309" bIns="91309" anchor="ctr" anchorCtr="0">
            <a:noAutofit/>
          </a:bodyPr>
          <a:lstStyle/>
          <a:p>
            <a:pPr marL="0" lvl="0" indent="0" algn="l" rtl="0">
              <a:spcBef>
                <a:spcPts val="0"/>
              </a:spcBef>
              <a:spcAft>
                <a:spcPts val="0"/>
              </a:spcAft>
              <a:buNone/>
            </a:pPr>
            <a:endParaRPr sz="787"/>
          </a:p>
        </p:txBody>
      </p:sp>
      <p:grpSp>
        <p:nvGrpSpPr>
          <p:cNvPr id="38" name="Google Shape;201;p25"/>
          <p:cNvGrpSpPr/>
          <p:nvPr userDrawn="1"/>
        </p:nvGrpSpPr>
        <p:grpSpPr>
          <a:xfrm rot="186006">
            <a:off x="3963398"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7"/>
            </a:p>
          </p:txBody>
        </p:sp>
      </p:grpSp>
      <p:pic>
        <p:nvPicPr>
          <p:cNvPr id="18" name="Picture 17" descr="Logo, company name&#10;&#10;Description automatically generated">
            <a:extLst>
              <a:ext uri="{FF2B5EF4-FFF2-40B4-BE49-F238E27FC236}">
                <a16:creationId xmlns:a16="http://schemas.microsoft.com/office/drawing/2014/main" id="{865D6CC9-776C-FC68-65D2-22FEA20F5D42}"/>
              </a:ext>
            </a:extLst>
          </p:cNvPr>
          <p:cNvPicPr>
            <a:picLocks noChangeAspect="1"/>
          </p:cNvPicPr>
          <p:nvPr userDrawn="1"/>
        </p:nvPicPr>
        <p:blipFill>
          <a:blip r:embed="rId2"/>
          <a:stretch>
            <a:fillRect/>
          </a:stretch>
        </p:blipFill>
        <p:spPr>
          <a:xfrm>
            <a:off x="77257" y="76368"/>
            <a:ext cx="925369" cy="1171886"/>
          </a:xfrm>
          <a:prstGeom prst="rect">
            <a:avLst/>
          </a:prstGeom>
        </p:spPr>
      </p:pic>
      <p:pic>
        <p:nvPicPr>
          <p:cNvPr id="51" name="Picture 50">
            <a:extLst>
              <a:ext uri="{FF2B5EF4-FFF2-40B4-BE49-F238E27FC236}">
                <a16:creationId xmlns:a16="http://schemas.microsoft.com/office/drawing/2014/main" id="{D2AD4056-4787-88D0-DCBD-BD87C994B6C3}"/>
              </a:ext>
            </a:extLst>
          </p:cNvPr>
          <p:cNvPicPr>
            <a:picLocks noChangeAspect="1"/>
          </p:cNvPicPr>
          <p:nvPr userDrawn="1"/>
        </p:nvPicPr>
        <p:blipFill>
          <a:blip r:embed="rId3"/>
          <a:stretch>
            <a:fillRect/>
          </a:stretch>
        </p:blipFill>
        <p:spPr>
          <a:xfrm>
            <a:off x="1" y="2289743"/>
            <a:ext cx="3974937" cy="1554615"/>
          </a:xfrm>
          <a:prstGeom prst="rect">
            <a:avLst/>
          </a:prstGeom>
        </p:spPr>
      </p:pic>
      <p:pic>
        <p:nvPicPr>
          <p:cNvPr id="2" name="Hình ảnh 1">
            <a:extLst>
              <a:ext uri="{FF2B5EF4-FFF2-40B4-BE49-F238E27FC236}">
                <a16:creationId xmlns:a16="http://schemas.microsoft.com/office/drawing/2014/main" id="{86E1F17C-80E7-AFC9-854C-4EF606E34617}"/>
              </a:ext>
            </a:extLst>
          </p:cNvPr>
          <p:cNvPicPr>
            <a:picLocks noChangeAspect="1"/>
          </p:cNvPicPr>
          <p:nvPr userDrawn="1"/>
        </p:nvPicPr>
        <p:blipFill>
          <a:blip r:embed="rId4"/>
          <a:stretch>
            <a:fillRect/>
          </a:stretch>
        </p:blipFill>
        <p:spPr>
          <a:xfrm>
            <a:off x="5028173" y="56358"/>
            <a:ext cx="4592715" cy="2814104"/>
          </a:xfrm>
          <a:prstGeom prst="rect">
            <a:avLst/>
          </a:prstGeom>
        </p:spPr>
      </p:pic>
    </p:spTree>
    <p:extLst>
      <p:ext uri="{BB962C8B-B14F-4D97-AF65-F5344CB8AC3E}">
        <p14:creationId xmlns:p14="http://schemas.microsoft.com/office/powerpoint/2010/main" val="1880607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5113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379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231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2023/1/9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9009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2023/1/9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4757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9" tIns="34289" rIns="68579" bIns="34289"/>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lIns="68579" tIns="34289" rIns="68579" bIns="3428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lIns="68579" tIns="34289" rIns="68579" bIns="3428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2023/1/9</a:t>
            </a:fld>
            <a:endParaRPr lang="zh-CN" altLang="en-US" sz="1400">
              <a:solidFill>
                <a:prstClr val="black"/>
              </a:solidFill>
            </a:endParaRPr>
          </a:p>
        </p:txBody>
      </p:sp>
      <p:sp>
        <p:nvSpPr>
          <p:cNvPr id="6" name="页脚占位符 5"/>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7" name="灯片编号占位符 6"/>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3157480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2023/1/9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7293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2023/1/9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7727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编辑母版文本样式</a:t>
            </a:r>
          </a:p>
        </p:txBody>
      </p:sp>
      <p:sp>
        <p:nvSpPr>
          <p:cNvPr id="5" name="日期占位符 4"/>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2023/1/9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1304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编辑母版文本样式</a:t>
            </a:r>
          </a:p>
        </p:txBody>
      </p:sp>
      <p:sp>
        <p:nvSpPr>
          <p:cNvPr id="5" name="日期占位符 4"/>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2023/1/9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2089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394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852F3D0-CB60-4E23-9016-6E4A006909DF}" type="datetimeFigureOut">
              <a:rPr lang="zh-CN" altLang="en-US" smtClean="0">
                <a:solidFill>
                  <a:prstClr val="black">
                    <a:tint val="75000"/>
                  </a:prstClr>
                </a:solidFill>
              </a:rPr>
              <a:pPr/>
              <a:t>2023/1/9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3251619-C973-4F6A-8B28-A38E9BC25C3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6402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0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627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0"/>
            <a:ext cx="6858000" cy="1241822"/>
          </a:xfrm>
        </p:spPr>
        <p:txBody>
          <a:bodyPr lIns="68580" tIns="34290" rIns="68580" bIns="34290"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80" tIns="34290" rIns="68580" bIns="34290">
            <a:normAutofit/>
          </a:bodyPr>
          <a:lstStyle>
            <a:lvl1pPr marL="0" indent="0" algn="ctr">
              <a:buNone/>
              <a:defRPr sz="14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D997B5FA-0921-464F-AAE1-844C04324D75}" type="datetimeFigureOut">
              <a:rPr lang="zh-CN" altLang="en-US" sz="1400" smtClean="0">
                <a:solidFill>
                  <a:srgbClr val="000000"/>
                </a:solidFill>
              </a:rPr>
              <a:pPr defTabSz="685800"/>
              <a:t>2023/1/9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565CE74E-AB26-4998-AD42-012C4C1AD076}"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457947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80" tIns="34290" rIns="68580" bIns="34290"/>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2023/1/9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2947448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79" tIns="34289" rIns="68579" bIns="34289"/>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lIns="68579" tIns="34289" rIns="68579" bIns="34289"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lIns="68579" tIns="34289" rIns="68579" bIns="3428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1" y="1260872"/>
            <a:ext cx="3887391" cy="617934"/>
          </a:xfrm>
        </p:spPr>
        <p:txBody>
          <a:bodyPr lIns="68579" tIns="34289" rIns="68579" bIns="34289"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1" y="1878806"/>
            <a:ext cx="3887391" cy="2763441"/>
          </a:xfrm>
        </p:spPr>
        <p:txBody>
          <a:bodyPr lIns="68579" tIns="34289" rIns="68579" bIns="3428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2023/1/9</a:t>
            </a:fld>
            <a:endParaRPr lang="zh-CN" altLang="en-US" sz="1400">
              <a:solidFill>
                <a:prstClr val="black"/>
              </a:solidFill>
            </a:endParaRPr>
          </a:p>
        </p:txBody>
      </p:sp>
      <p:sp>
        <p:nvSpPr>
          <p:cNvPr id="8" name="页脚占位符 7"/>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9" name="灯片编号占位符 8"/>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2433791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2023/1/9</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5" name="标题 4"/>
          <p:cNvSpPr>
            <a:spLocks noGrp="1"/>
          </p:cNvSpPr>
          <p:nvPr>
            <p:ph type="title" hasCustomPrompt="1"/>
          </p:nvPr>
        </p:nvSpPr>
        <p:spPr>
          <a:xfrm>
            <a:off x="628650" y="1640583"/>
            <a:ext cx="7886700" cy="1862336"/>
          </a:xfrm>
        </p:spPr>
        <p:txBody>
          <a:bodyPr lIns="68580" tIns="34290" rIns="68580" bIns="34290">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370246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2023/1/9</a:t>
            </a:fld>
            <a:endParaRPr lang="zh-CN" altLang="en-US" sz="140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552835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80" tIns="34290" rIns="68580" bIns="34290"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07"/>
            <a:ext cx="3868340"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0" y="1308721"/>
            <a:ext cx="3887391"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0" y="1961707"/>
            <a:ext cx="3887391"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2023/1/9</a:t>
            </a:fld>
            <a:endParaRPr lang="zh-CN" altLang="en-US" sz="1400">
              <a:solidFill>
                <a:srgbClr val="000000"/>
              </a:solidFill>
            </a:endParaRPr>
          </a:p>
        </p:txBody>
      </p:sp>
      <p:sp>
        <p:nvSpPr>
          <p:cNvPr id="8" name="页脚占位符 7"/>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9" name="灯片编号占位符 8"/>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1940876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0"/>
            <a:ext cx="4286250" cy="1036838"/>
          </a:xfrm>
        </p:spPr>
        <p:txBody>
          <a:bodyPr lIns="68580" tIns="34290" rIns="68580" bIns="34290"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2023/1/9</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1"/>
            <a:ext cx="4286250" cy="889453"/>
          </a:xfrm>
        </p:spPr>
        <p:txBody>
          <a:bodyPr lIns="68580" tIns="34290" rIns="68580" bIns="34290">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931409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2023/1/9</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1883244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0" y="535255"/>
            <a:ext cx="3511241" cy="1071121"/>
          </a:xfrm>
        </p:spPr>
        <p:txBody>
          <a:bodyPr lIns="68580" tIns="34290" rIns="68580" bIns="34290"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80" tIns="34290" rIns="68580" bIns="3429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dirty="0"/>
          </a:p>
        </p:txBody>
      </p:sp>
      <p:sp>
        <p:nvSpPr>
          <p:cNvPr id="4" name="文本占位符 3"/>
          <p:cNvSpPr>
            <a:spLocks noGrp="1"/>
          </p:cNvSpPr>
          <p:nvPr>
            <p:ph type="body" sz="half" idx="2"/>
          </p:nvPr>
        </p:nvSpPr>
        <p:spPr>
          <a:xfrm>
            <a:off x="628650" y="1735405"/>
            <a:ext cx="3511241" cy="2858691"/>
          </a:xfrm>
        </p:spPr>
        <p:txBody>
          <a:bodyPr lIns="68580" tIns="34290" rIns="68580" bIns="34290">
            <a:normAutofit/>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9EFD9D74-47D9-4702-A33C-335B63B48DBF}" type="datetimeFigureOut">
              <a:rPr lang="zh-CN" altLang="en-US" sz="1400" smtClean="0">
                <a:solidFill>
                  <a:srgbClr val="000000"/>
                </a:solidFill>
              </a:rPr>
              <a:pPr defTabSz="685800"/>
              <a:t>2023/1/9</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FABC47A4-756D-490B-A52F-7D9E2C9FC05F}"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1845663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4" y="273844"/>
            <a:ext cx="681676" cy="4358879"/>
          </a:xfrm>
        </p:spPr>
        <p:txBody>
          <a:bodyPr vert="eaVert" lIns="68580" tIns="34290" rIns="68580" bIns="34290">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0" y="273844"/>
            <a:ext cx="7084832" cy="4358879"/>
          </a:xfrm>
        </p:spPr>
        <p:txBody>
          <a:bodyPr vert="eaVert"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2023/1/9</a:t>
            </a:fld>
            <a:endParaRPr lang="zh-CN" altLang="en-US" sz="140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2787293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2023/1/9</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
        <p:nvSpPr>
          <p:cNvPr id="7" name="内容占位符 6"/>
          <p:cNvSpPr>
            <a:spLocks noGrp="1"/>
          </p:cNvSpPr>
          <p:nvPr>
            <p:ph sz="quarter" idx="13"/>
          </p:nvPr>
        </p:nvSpPr>
        <p:spPr>
          <a:xfrm>
            <a:off x="628650" y="413658"/>
            <a:ext cx="7886700" cy="4169228"/>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642742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9" tIns="34289" rIns="68579" bIns="34289"/>
          <a:lstStyle/>
          <a:p>
            <a:r>
              <a:rPr lang="zh-CN" altLang="en-US"/>
              <a:t>单击此处编辑母版标题样式</a:t>
            </a:r>
          </a:p>
        </p:txBody>
      </p:sp>
      <p:sp>
        <p:nvSpPr>
          <p:cNvPr id="3" name="日期占位符 2"/>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2023/1/9</a:t>
            </a:fld>
            <a:endParaRPr lang="zh-CN" altLang="en-US" sz="1400">
              <a:solidFill>
                <a:prstClr val="black"/>
              </a:solidFill>
            </a:endParaRPr>
          </a:p>
        </p:txBody>
      </p:sp>
      <p:sp>
        <p:nvSpPr>
          <p:cNvPr id="4" name="页脚占位符 3"/>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5" name="灯片编号占位符 4"/>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205884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
        <p:nvSpPr>
          <p:cNvPr id="7" name="文本框 6"/>
          <p:cNvSpPr txBox="1"/>
          <p:nvPr userDrawn="1"/>
        </p:nvSpPr>
        <p:spPr>
          <a:xfrm>
            <a:off x="2908936" y="1814513"/>
            <a:ext cx="3547586" cy="1165703"/>
          </a:xfrm>
          <a:prstGeom prst="rect">
            <a:avLst/>
          </a:prstGeom>
          <a:noFill/>
        </p:spPr>
        <p:txBody>
          <a:bodyPr wrap="square" lIns="68579" tIns="34289" rIns="68579" bIns="34289" rtlCol="0" anchor="t">
            <a:spAutoFit/>
          </a:bodyPr>
          <a:lstStyle/>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感谢您下载包图网平台上提供的</a:t>
            </a:r>
            <a:r>
              <a:rPr lang="en-US" altLang="zh-CN"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PPT</a:t>
            </a:r>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作品，</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为了您和包图网以及原创作者的利益，请</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勿复制、传播、销售，否则将承担法律责</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任！包图网将对作品进行维权，按照传播</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下载次数进行十倍的索取赔偿！</a:t>
            </a:r>
          </a:p>
        </p:txBody>
      </p:sp>
    </p:spTree>
    <p:extLst>
      <p:ext uri="{BB962C8B-B14F-4D97-AF65-F5344CB8AC3E}">
        <p14:creationId xmlns:p14="http://schemas.microsoft.com/office/powerpoint/2010/main" val="2123597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lIns="68579" tIns="34289" rIns="68579" bIns="34289"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0"/>
            <a:ext cx="4629150" cy="3655219"/>
          </a:xfrm>
        </p:spPr>
        <p:txBody>
          <a:bodyPr lIns="68579" tIns="34289" rIns="68579" bIns="34289"/>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1"/>
            <a:ext cx="2949178" cy="2858691"/>
          </a:xfrm>
        </p:spPr>
        <p:txBody>
          <a:bodyPr lIns="68579" tIns="34289" rIns="68579" bIns="34289"/>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编辑母版文本样式</a:t>
            </a:r>
          </a:p>
        </p:txBody>
      </p:sp>
      <p:sp>
        <p:nvSpPr>
          <p:cNvPr id="5" name="日期占位符 4"/>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2023/1/9</a:t>
            </a:fld>
            <a:endParaRPr lang="zh-CN" altLang="en-US" sz="1400">
              <a:solidFill>
                <a:prstClr val="black"/>
              </a:solidFill>
            </a:endParaRPr>
          </a:p>
        </p:txBody>
      </p:sp>
      <p:sp>
        <p:nvSpPr>
          <p:cNvPr id="6" name="页脚占位符 5"/>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7" name="灯片编号占位符 6"/>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474748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lIns="68579" tIns="34289" rIns="68579" bIns="34289"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0"/>
            <a:ext cx="4629150" cy="3655219"/>
          </a:xfrm>
        </p:spPr>
        <p:txBody>
          <a:bodyPr lIns="68579" tIns="34289" rIns="68579" bIns="34289"/>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p:cNvSpPr>
            <a:spLocks noGrp="1"/>
          </p:cNvSpPr>
          <p:nvPr>
            <p:ph type="body" sz="half" idx="2" hasCustomPrompt="1"/>
          </p:nvPr>
        </p:nvSpPr>
        <p:spPr>
          <a:xfrm>
            <a:off x="629841" y="1543051"/>
            <a:ext cx="2949178" cy="2858691"/>
          </a:xfrm>
        </p:spPr>
        <p:txBody>
          <a:bodyPr lIns="68579" tIns="34289" rIns="68579" bIns="34289"/>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编辑母版文本样式</a:t>
            </a:r>
          </a:p>
        </p:txBody>
      </p:sp>
      <p:sp>
        <p:nvSpPr>
          <p:cNvPr id="5" name="日期占位符 4"/>
          <p:cNvSpPr>
            <a:spLocks noGrp="1"/>
          </p:cNvSpPr>
          <p:nvPr>
            <p:ph type="dt" sz="half" idx="10"/>
          </p:nvPr>
        </p:nvSpPr>
        <p:spPr>
          <a:xfrm>
            <a:off x="628650" y="4767264"/>
            <a:ext cx="2057400" cy="273844"/>
          </a:xfrm>
        </p:spPr>
        <p:txBody>
          <a:bodyPr lIns="68579" tIns="34289" rIns="68579" bIns="34289"/>
          <a:lstStyle/>
          <a:p>
            <a:pPr defTabSz="685783"/>
            <a:fld id="{8852F3D0-CB60-4E23-9016-6E4A006909DF}" type="datetimeFigureOut">
              <a:rPr lang="zh-CN" altLang="en-US" sz="1400" smtClean="0">
                <a:solidFill>
                  <a:prstClr val="black"/>
                </a:solidFill>
              </a:rPr>
              <a:pPr defTabSz="685783"/>
              <a:t>2023/1/9</a:t>
            </a:fld>
            <a:endParaRPr lang="zh-CN" altLang="en-US" sz="1400">
              <a:solidFill>
                <a:prstClr val="black"/>
              </a:solidFill>
            </a:endParaRPr>
          </a:p>
        </p:txBody>
      </p:sp>
      <p:sp>
        <p:nvSpPr>
          <p:cNvPr id="6" name="页脚占位符 5"/>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prstClr val="black"/>
              </a:solidFill>
            </a:endParaRPr>
          </a:p>
        </p:txBody>
      </p:sp>
      <p:sp>
        <p:nvSpPr>
          <p:cNvPr id="7" name="灯片编号占位符 6"/>
          <p:cNvSpPr>
            <a:spLocks noGrp="1"/>
          </p:cNvSpPr>
          <p:nvPr>
            <p:ph type="sldNum" sz="quarter" idx="12"/>
          </p:nvPr>
        </p:nvSpPr>
        <p:spPr>
          <a:xfrm>
            <a:off x="6457950" y="4767264"/>
            <a:ext cx="2057400" cy="273844"/>
          </a:xfrm>
        </p:spPr>
        <p:txBody>
          <a:bodyPr lIns="68579" tIns="34289" rIns="68579" bIns="34289"/>
          <a:lstStyle/>
          <a:p>
            <a:pPr defTabSz="685783"/>
            <a:fld id="{83251619-C973-4F6A-8B28-A38E9BC25C3F}" type="slidenum">
              <a:rPr lang="zh-CN" altLang="en-US" sz="1400" smtClean="0">
                <a:solidFill>
                  <a:prstClr val="black"/>
                </a:solidFill>
              </a:rPr>
              <a:pPr defTabSz="685783"/>
              <a:t>‹#›</a:t>
            </a:fld>
            <a:endParaRPr lang="zh-CN" altLang="en-US" sz="1400">
              <a:solidFill>
                <a:prstClr val="black"/>
              </a:solidFill>
            </a:endParaRPr>
          </a:p>
        </p:txBody>
      </p:sp>
    </p:spTree>
    <p:extLst>
      <p:ext uri="{BB962C8B-B14F-4D97-AF65-F5344CB8AC3E}">
        <p14:creationId xmlns:p14="http://schemas.microsoft.com/office/powerpoint/2010/main" val="369843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ags" Target="../tags/tag1.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3.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2908936" y="1814513"/>
            <a:ext cx="3547586" cy="1165703"/>
          </a:xfrm>
          <a:prstGeom prst="rect">
            <a:avLst/>
          </a:prstGeom>
          <a:noFill/>
        </p:spPr>
        <p:txBody>
          <a:bodyPr wrap="square" lIns="68579" tIns="34289" rIns="68579" bIns="34289" rtlCol="0" anchor="t">
            <a:spAutoFit/>
          </a:bodyPr>
          <a:lstStyle/>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感谢您下载包图网平台上提供的</a:t>
            </a:r>
            <a:r>
              <a:rPr lang="en-US" altLang="zh-CN"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PPT</a:t>
            </a:r>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作品，</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为了您和包图网以及原创作者的利益，请</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勿复制、传播、销售，否则将承担法律责</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任！包图网将对作品进行维权，按照传播</a:t>
            </a:r>
          </a:p>
          <a:p>
            <a:pPr defTabSz="685783"/>
            <a:r>
              <a:rPr lang="zh-CN" altLang="en-US" sz="1400" dirty="0">
                <a:solidFill>
                  <a:prstClr val="black">
                    <a:lumMod val="75000"/>
                    <a:lumOff val="25000"/>
                    <a:alpha val="0"/>
                  </a:prstClr>
                </a:solidFill>
                <a:latin typeface="微软雅黑" panose="020B0503020204020204" pitchFamily="34" charset="-122"/>
                <a:ea typeface="微软雅黑" panose="020B0503020204020204" pitchFamily="34" charset="-122"/>
                <a:sym typeface="+mn-ea"/>
              </a:rPr>
              <a:t>下载次数进行十倍的索取赔偿！</a:t>
            </a:r>
          </a:p>
        </p:txBody>
      </p:sp>
      <p:pic>
        <p:nvPicPr>
          <p:cNvPr id="3" name="图片 7">
            <a:extLst>
              <a:ext uri="{FF2B5EF4-FFF2-40B4-BE49-F238E27FC236}">
                <a16:creationId xmlns:a16="http://schemas.microsoft.com/office/drawing/2014/main" id="{8D586082-FF30-4639-838C-AFFC7E7598A5}"/>
              </a:ext>
            </a:extLst>
          </p:cNvPr>
          <p:cNvPicPr>
            <a:picLocks noChangeAspect="1"/>
          </p:cNvPicPr>
          <p:nvPr userDrawn="1"/>
        </p:nvPicPr>
        <p:blipFill rotWithShape="1">
          <a:blip r:embed="rId36"/>
          <a:srcRect b="22840"/>
          <a:stretch/>
        </p:blipFill>
        <p:spPr>
          <a:xfrm>
            <a:off x="0" y="-5702"/>
            <a:ext cx="9144000" cy="5143501"/>
          </a:xfrm>
          <a:prstGeom prst="rect">
            <a:avLst/>
          </a:prstGeom>
        </p:spPr>
      </p:pic>
      <p:sp>
        <p:nvSpPr>
          <p:cNvPr id="4" name="矩形: 圆角 8">
            <a:extLst>
              <a:ext uri="{FF2B5EF4-FFF2-40B4-BE49-F238E27FC236}">
                <a16:creationId xmlns:a16="http://schemas.microsoft.com/office/drawing/2014/main" id="{BC534A85-A98C-4E22-A3D3-1945AFD5CE47}"/>
              </a:ext>
            </a:extLst>
          </p:cNvPr>
          <p:cNvSpPr/>
          <p:nvPr userDrawn="1"/>
        </p:nvSpPr>
        <p:spPr>
          <a:xfrm rot="16200000">
            <a:off x="2218326" y="-1800290"/>
            <a:ext cx="4808537" cy="8812342"/>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07357268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754" r:id="rId14"/>
    <p:sldLayoutId id="2147483755" r:id="rId15"/>
    <p:sldLayoutId id="2147483756" r:id="rId16"/>
    <p:sldLayoutId id="2147483758" r:id="rId17"/>
    <p:sldLayoutId id="2147483759" r:id="rId18"/>
    <p:sldLayoutId id="2147483760" r:id="rId19"/>
    <p:sldLayoutId id="2147483761" r:id="rId20"/>
    <p:sldLayoutId id="2147483720" r:id="rId21"/>
    <p:sldLayoutId id="2147483721" r:id="rId22"/>
    <p:sldLayoutId id="2147483722" r:id="rId23"/>
    <p:sldLayoutId id="2147483723" r:id="rId24"/>
    <p:sldLayoutId id="2147483724" r:id="rId25"/>
    <p:sldLayoutId id="2147483725"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8852F3D0-CB60-4E23-9016-6E4A006909DF}" type="datetimeFigureOut">
              <a:rPr lang="zh-CN" altLang="en-US" smtClean="0">
                <a:solidFill>
                  <a:prstClr val="black">
                    <a:tint val="75000"/>
                  </a:prstClr>
                </a:solidFill>
              </a:rPr>
              <a:pPr defTabSz="685800"/>
              <a:t>2023/1/9</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83251619-C973-4F6A-8B28-A38E9BC25C3F}"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1737093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srgbClr val="FFFFFF"/>
              </a:solidFill>
            </a:endParaRPr>
          </a:p>
        </p:txBody>
      </p:sp>
      <p:sp>
        <p:nvSpPr>
          <p:cNvPr id="12" name="文本框 11"/>
          <p:cNvSpPr txBox="1"/>
          <p:nvPr userDrawn="1"/>
        </p:nvSpPr>
        <p:spPr>
          <a:xfrm>
            <a:off x="2973229" y="1764507"/>
            <a:ext cx="3547586" cy="1146468"/>
          </a:xfrm>
          <a:prstGeom prst="rect">
            <a:avLst/>
          </a:prstGeom>
          <a:noFill/>
        </p:spPr>
        <p:txBody>
          <a:bodyPr wrap="square" lIns="68580" tIns="34290" rIns="68580" bIns="34290" rtlCol="0" anchor="t">
            <a:spAutoFit/>
          </a:bodyPr>
          <a:lstStyle/>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301224574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microsoft.com/office/2007/relationships/hdphoto" Target="../media/hdphoto3.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9.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4.xml"/><Relationship Id="rId7" Type="http://schemas.openxmlformats.org/officeDocument/2006/relationships/image" Target="../media/image29.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tags" Target="../tags/tag5.xml"/><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9.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7.xml"/><Relationship Id="rId1" Type="http://schemas.openxmlformats.org/officeDocument/2006/relationships/tags" Target="../tags/tag6.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7.gif"/></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9.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6.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4.png"/><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microsoft.com/office/2007/relationships/hdphoto" Target="../media/hdphoto12.wdp"/><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20.xml"/><Relationship Id="rId7" Type="http://schemas.openxmlformats.org/officeDocument/2006/relationships/image" Target="../media/image54.png"/><Relationship Id="rId2" Type="http://schemas.openxmlformats.org/officeDocument/2006/relationships/slideLayout" Target="../slideLayouts/slideLayout20.xml"/><Relationship Id="rId1" Type="http://schemas.openxmlformats.org/officeDocument/2006/relationships/tags" Target="../tags/tag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42.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57.png"/><Relationship Id="rId1" Type="http://schemas.openxmlformats.org/officeDocument/2006/relationships/slideLayout" Target="../slideLayouts/slideLayout20.xml"/><Relationship Id="rId6" Type="http://schemas.openxmlformats.org/officeDocument/2006/relationships/image" Target="../media/image59.png"/><Relationship Id="rId5" Type="http://schemas.microsoft.com/office/2007/relationships/hdphoto" Target="../media/hdphoto14.wdp"/><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microsoft.com/office/2007/relationships/hdphoto" Target="../media/hdphoto16.wdp"/><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11.png"/><Relationship Id="rId4" Type="http://schemas.openxmlformats.org/officeDocument/2006/relationships/image" Target="../media/image62.png"/><Relationship Id="rId9"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43" y="16899"/>
            <a:ext cx="9083916" cy="510970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515297" y="966266"/>
            <a:ext cx="6113408" cy="340227"/>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86"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86"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82561" y="2950261"/>
            <a:ext cx="6378882" cy="210591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19"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19"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19"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1110" y="625364"/>
            <a:ext cx="975003" cy="100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076761" y="3669432"/>
            <a:ext cx="4863073" cy="761210"/>
          </a:xfrm>
          <a:prstGeom prst="rect">
            <a:avLst/>
          </a:prstGeom>
          <a:noFill/>
        </p:spPr>
        <p:txBody>
          <a:bodyPr wrap="none" lIns="68045" tIns="34024" rIns="68045" bIns="34024">
            <a:spAutoFit/>
          </a:bodyPr>
          <a:lstStyle/>
          <a:p>
            <a:pPr algn="ctr">
              <a:defRPr/>
            </a:pPr>
            <a:r>
              <a:rPr lang="en-US" sz="45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TIẾNG VIỆT</a:t>
            </a:r>
            <a:endParaRPr lang="vi-VN" sz="45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36" name="Google Shape;3131;p23"/>
          <p:cNvSpPr txBox="1"/>
          <p:nvPr/>
        </p:nvSpPr>
        <p:spPr>
          <a:xfrm>
            <a:off x="1317918" y="567843"/>
            <a:ext cx="6878223" cy="761717"/>
          </a:xfrm>
          <a:prstGeom prst="rect">
            <a:avLst/>
          </a:prstGeom>
          <a:noFill/>
          <a:ln>
            <a:noFill/>
          </a:ln>
        </p:spPr>
        <p:txBody>
          <a:bodyPr spcFirstLastPara="1" wrap="square" lIns="68569" tIns="34275" rIns="68569" bIns="34275" anchor="t" anchorCtr="0">
            <a:spAutoFit/>
          </a:bodyPr>
          <a:lstStyle/>
          <a:p>
            <a:pPr algn="ctr"/>
            <a:r>
              <a:rPr lang="vi-VN" sz="4500" b="1" dirty="0">
                <a:ln>
                  <a:solidFill>
                    <a:srgbClr val="FF0000"/>
                  </a:solidFill>
                </a:ln>
                <a:solidFill>
                  <a:srgbClr val="0070C0"/>
                </a:solidFill>
                <a:latin typeface="iCiel Cadena" panose="02000503000000020004" pitchFamily="2" charset="0"/>
                <a:ea typeface="Arial-Rounded" panose="020B0500000000000000" pitchFamily="34" charset="0"/>
                <a:cs typeface="Arial-Rounded" panose="020B0500000000000000" pitchFamily="34" charset="0"/>
              </a:rPr>
              <a:t>LẮNG NGHE ĐỌC MẪU</a:t>
            </a:r>
            <a:r>
              <a:rPr lang="en-GB" sz="4500" b="1" dirty="0">
                <a:ln>
                  <a:solidFill>
                    <a:srgbClr val="FF0000"/>
                  </a:solidFill>
                </a:ln>
                <a:solidFill>
                  <a:srgbClr val="0070C0"/>
                </a:solidFill>
                <a:latin typeface="iCiel Cadena" panose="02000503000000020004" pitchFamily="2" charset="0"/>
                <a:ea typeface="Arial-Rounded" panose="020B0500000000000000" pitchFamily="34" charset="0"/>
                <a:cs typeface="Arial-Rounded" panose="020B0500000000000000" pitchFamily="34" charset="0"/>
              </a:rPr>
              <a:t>.</a:t>
            </a:r>
            <a:endParaRPr sz="1050" dirty="0">
              <a:ln>
                <a:solidFill>
                  <a:srgbClr val="FF0000"/>
                </a:solidFill>
              </a:ln>
              <a:latin typeface="iCiel Cadena" panose="02000503000000020004" pitchFamily="2" charset="0"/>
              <a:ea typeface="Arial-Rounded" panose="020B0500000000000000" pitchFamily="34" charset="0"/>
              <a:cs typeface="Arial-Rounded" panose="020B0500000000000000" pitchFamily="34" charset="0"/>
            </a:endParaRPr>
          </a:p>
        </p:txBody>
      </p:sp>
      <p:pic>
        <p:nvPicPr>
          <p:cNvPr id="37" name="Picture 2" descr="https://o.remove.bg/downloads/2bd62f96-cbb9-453b-8e27-b0571effe6b0/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123950"/>
            <a:ext cx="47625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092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16" name="组合 15">
            <a:extLst>
              <a:ext uri="{FF2B5EF4-FFF2-40B4-BE49-F238E27FC236}">
                <a16:creationId xmlns:a16="http://schemas.microsoft.com/office/drawing/2014/main" id="{42ED4701-814B-4A45-B3A9-50A1D980D982}"/>
              </a:ext>
            </a:extLst>
          </p:cNvPr>
          <p:cNvGrpSpPr/>
          <p:nvPr/>
        </p:nvGrpSpPr>
        <p:grpSpPr>
          <a:xfrm>
            <a:off x="3124200" y="-95250"/>
            <a:ext cx="2807614" cy="848628"/>
            <a:chOff x="3039183" y="-7207"/>
            <a:chExt cx="2807614" cy="848628"/>
          </a:xfrm>
          <a:solidFill>
            <a:schemeClr val="accent6">
              <a:lumMod val="75000"/>
            </a:schemeClr>
          </a:solidFill>
        </p:grpSpPr>
        <p:sp>
          <p:nvSpPr>
            <p:cNvPr id="142" name="矩形: 圆角 141">
              <a:extLst>
                <a:ext uri="{FF2B5EF4-FFF2-40B4-BE49-F238E27FC236}">
                  <a16:creationId xmlns:a16="http://schemas.microsoft.com/office/drawing/2014/main" id="{1240C9BE-2931-4F79-B440-F01D6698EFF0}"/>
                </a:ext>
              </a:extLst>
            </p:cNvPr>
            <p:cNvSpPr/>
            <p:nvPr/>
          </p:nvSpPr>
          <p:spPr>
            <a:xfrm>
              <a:off x="3041180" y="323764"/>
              <a:ext cx="2805617" cy="433705"/>
            </a:xfrm>
            <a:prstGeom prst="roundRect">
              <a:avLst>
                <a:gd name="adj" fmla="val 4082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endParaRPr lang="zh-CN" altLang="en-US" sz="2000" dirty="0">
                <a:solidFill>
                  <a:prstClr val="white"/>
                </a:solidFill>
                <a:latin typeface="Algerian" panose="04020705040A02060702" pitchFamily="82" charset="0"/>
              </a:endParaRPr>
            </a:p>
          </p:txBody>
        </p:sp>
        <p:grpSp>
          <p:nvGrpSpPr>
            <p:cNvPr id="133" name="组合 132">
              <a:extLst>
                <a:ext uri="{FF2B5EF4-FFF2-40B4-BE49-F238E27FC236}">
                  <a16:creationId xmlns:a16="http://schemas.microsoft.com/office/drawing/2014/main" id="{21843E25-9C04-4C40-BA24-2A496200E3C9}"/>
                </a:ext>
              </a:extLst>
            </p:cNvPr>
            <p:cNvGrpSpPr/>
            <p:nvPr/>
          </p:nvGrpSpPr>
          <p:grpSpPr>
            <a:xfrm>
              <a:off x="3039183" y="-7207"/>
              <a:ext cx="2805617" cy="848628"/>
              <a:chOff x="1624216" y="913373"/>
              <a:chExt cx="2805617" cy="848628"/>
            </a:xfrm>
            <a:grpFill/>
          </p:grpSpPr>
          <p:pic>
            <p:nvPicPr>
              <p:cNvPr id="137" name="图片 136" descr="组 1">
                <a:extLst>
                  <a:ext uri="{FF2B5EF4-FFF2-40B4-BE49-F238E27FC236}">
                    <a16:creationId xmlns:a16="http://schemas.microsoft.com/office/drawing/2014/main" id="{32FE345C-813F-4DFF-96E0-3A4BDEABDD18}"/>
                  </a:ext>
                </a:extLst>
              </p:cNvPr>
              <p:cNvPicPr>
                <a:picLocks noChangeAspect="1"/>
              </p:cNvPicPr>
              <p:nvPr/>
            </p:nvPicPr>
            <p:blipFill>
              <a:blip r:embed="rId3"/>
              <a:stretch>
                <a:fillRect/>
              </a:stretch>
            </p:blipFill>
            <p:spPr>
              <a:xfrm>
                <a:off x="2684304" y="913373"/>
                <a:ext cx="660357" cy="433705"/>
              </a:xfrm>
              <a:prstGeom prst="rect">
                <a:avLst/>
              </a:prstGeom>
              <a:grpFill/>
            </p:spPr>
          </p:pic>
          <p:sp>
            <p:nvSpPr>
              <p:cNvPr id="138" name="矩形: 圆角 137">
                <a:extLst>
                  <a:ext uri="{FF2B5EF4-FFF2-40B4-BE49-F238E27FC236}">
                    <a16:creationId xmlns:a16="http://schemas.microsoft.com/office/drawing/2014/main" id="{BDA79B6B-D024-48EF-95E7-0B771DA11914}"/>
                  </a:ext>
                </a:extLst>
              </p:cNvPr>
              <p:cNvSpPr/>
              <p:nvPr/>
            </p:nvSpPr>
            <p:spPr>
              <a:xfrm>
                <a:off x="1624216" y="1255457"/>
                <a:ext cx="2805617" cy="506544"/>
              </a:xfrm>
              <a:prstGeom prst="roundRect">
                <a:avLst>
                  <a:gd name="adj" fmla="val 4082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r>
                  <a:rPr lang="en-US" altLang="zh-C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CHÚ GIẢI</a:t>
                </a:r>
                <a:endParaRPr lang="zh-CN" alt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pic>
        <p:nvPicPr>
          <p:cNvPr id="19" name="Picture 18"/>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85800" y="1339117"/>
            <a:ext cx="7848600" cy="3600450"/>
          </a:xfrm>
          <a:prstGeom prst="rect">
            <a:avLst/>
          </a:prstGeom>
        </p:spPr>
      </p:pic>
      <p:sp>
        <p:nvSpPr>
          <p:cNvPr id="2" name="TextBox 1"/>
          <p:cNvSpPr txBox="1"/>
          <p:nvPr/>
        </p:nvSpPr>
        <p:spPr>
          <a:xfrm>
            <a:off x="1059908" y="780221"/>
            <a:ext cx="6934200" cy="461665"/>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Ghép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2400" dirty="0">
                <a:latin typeface="Arial-Rounded" panose="020B0500000000000000" pitchFamily="34" charset="0"/>
                <a:ea typeface="Arial-Rounded" panose="020B0500000000000000" pitchFamily="34" charset="0"/>
                <a:cs typeface="Arial-Rounded" panose="020B0500000000000000" pitchFamily="34" charset="0"/>
              </a:rPr>
              <a:t> ở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nghĩa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hợp</a:t>
            </a:r>
            <a:r>
              <a:rPr lang="en-US" sz="2400" dirty="0">
                <a:latin typeface="Arial-Rounded" panose="020B0500000000000000" pitchFamily="34" charset="0"/>
                <a:ea typeface="Arial-Rounded" panose="020B0500000000000000" pitchFamily="34" charset="0"/>
                <a:cs typeface="Arial-Rounded" panose="020B0500000000000000" pitchFamily="34" charset="0"/>
              </a:rPr>
              <a:t> ở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B: </a:t>
            </a:r>
          </a:p>
        </p:txBody>
      </p:sp>
      <p:cxnSp>
        <p:nvCxnSpPr>
          <p:cNvPr id="4" name="Straight Arrow Connector 3"/>
          <p:cNvCxnSpPr/>
          <p:nvPr/>
        </p:nvCxnSpPr>
        <p:spPr>
          <a:xfrm>
            <a:off x="3048000" y="1809750"/>
            <a:ext cx="838200" cy="762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042514" y="2758342"/>
            <a:ext cx="838200" cy="762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971800" y="1962150"/>
            <a:ext cx="908914" cy="16478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971800" y="4406167"/>
            <a:ext cx="908914"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743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352800" y="113499"/>
            <a:ext cx="2069793" cy="477052"/>
          </a:xfrm>
          <a:prstGeom prst="rect">
            <a:avLst/>
          </a:prstGeom>
        </p:spPr>
        <p:txBody>
          <a:bodyPr wrap="none" lIns="91438" tIns="45719" rIns="91438" bIns="45719">
            <a:spAutoFit/>
          </a:bodyPr>
          <a:lstStyle/>
          <a:p>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Trên</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Hồ</a:t>
            </a:r>
            <a:r>
              <a:rPr lang="en-GB"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Ba </a:t>
            </a:r>
            <a:r>
              <a:rPr lang="en-GB" sz="25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Bể</a:t>
            </a:r>
            <a:endParaRPr lang="en-US"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1066800" y="519692"/>
            <a:ext cx="4267201" cy="4401203"/>
          </a:xfrm>
          <a:prstGeom prst="rect">
            <a:avLst/>
          </a:prstGeom>
        </p:spPr>
        <p:txBody>
          <a:bodyPr wrap="square" lIns="91438" tIns="45719" rIns="91438" bIns="45719">
            <a:spAutoFit/>
          </a:bodyPr>
          <a:lstStyle/>
          <a:p>
            <a:r>
              <a:rPr lang="vi-VN" sz="2000" dirty="0">
                <a:latin typeface="Arial-Rounded" panose="020B0500000000000000" pitchFamily="34" charset="0"/>
                <a:ea typeface="Arial-Rounded" panose="020B0500000000000000" pitchFamily="34" charset="0"/>
                <a:cs typeface="Arial-Rounded" panose="020B0500000000000000" pitchFamily="34" charset="0"/>
              </a:rPr>
              <a:t>Thuyền ta chầm chậm vào Ba Bể</a:t>
            </a:r>
          </a:p>
          <a:p>
            <a:r>
              <a:rPr lang="vi-VN" sz="2000" dirty="0">
                <a:latin typeface="Arial-Rounded" panose="020B0500000000000000" pitchFamily="34" charset="0"/>
                <a:ea typeface="Arial-Rounded" panose="020B0500000000000000" pitchFamily="34" charset="0"/>
                <a:cs typeface="Arial-Rounded" panose="020B0500000000000000" pitchFamily="34" charset="0"/>
              </a:rPr>
              <a:t>Núi dựng cheo leo, hồ lặng im</a:t>
            </a:r>
          </a:p>
          <a:p>
            <a:r>
              <a:rPr lang="vi-VN" sz="2000" dirty="0">
                <a:latin typeface="Arial-Rounded" panose="020B0500000000000000" pitchFamily="34" charset="0"/>
                <a:ea typeface="Arial-Rounded" panose="020B0500000000000000" pitchFamily="34" charset="0"/>
                <a:cs typeface="Arial-Rounded" panose="020B0500000000000000" pitchFamily="34" charset="0"/>
              </a:rPr>
              <a:t>Lá rừng với gió ngâm se sẽ</a:t>
            </a:r>
          </a:p>
          <a:p>
            <a:r>
              <a:rPr lang="vi-VN" sz="2000" dirty="0">
                <a:latin typeface="Arial-Rounded" panose="020B0500000000000000" pitchFamily="34" charset="0"/>
                <a:ea typeface="Arial-Rounded" panose="020B0500000000000000" pitchFamily="34" charset="0"/>
                <a:cs typeface="Arial-Rounded" panose="020B0500000000000000" pitchFamily="34" charset="0"/>
              </a:rPr>
              <a:t>Họa tiếng lòng ta với tiếng chim.</a:t>
            </a:r>
          </a:p>
          <a:p>
            <a:r>
              <a:rPr lang="vi-VN" sz="2000" dirty="0">
                <a:latin typeface="Arial-Rounded" panose="020B0500000000000000" pitchFamily="34" charset="0"/>
                <a:ea typeface="Arial-Rounded" panose="020B0500000000000000" pitchFamily="34" charset="0"/>
                <a:cs typeface="Arial-Rounded" panose="020B0500000000000000" pitchFamily="34" charset="0"/>
              </a:rPr>
              <a:t> </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Thuyền ta lướt nhẹ trên Ba Bể</a:t>
            </a:r>
          </a:p>
          <a:p>
            <a:r>
              <a:rPr lang="vi-VN" sz="2000" dirty="0">
                <a:latin typeface="Arial-Rounded" panose="020B0500000000000000" pitchFamily="34" charset="0"/>
                <a:ea typeface="Arial-Rounded" panose="020B0500000000000000" pitchFamily="34" charset="0"/>
                <a:cs typeface="Arial-Rounded" panose="020B0500000000000000" pitchFamily="34" charset="0"/>
              </a:rPr>
              <a:t>Trên cả mây trời, trên núi xanh</a:t>
            </a:r>
          </a:p>
          <a:p>
            <a:r>
              <a:rPr lang="vi-VN" sz="2000" dirty="0">
                <a:latin typeface="Arial-Rounded" panose="020B0500000000000000" pitchFamily="34" charset="0"/>
                <a:ea typeface="Arial-Rounded" panose="020B0500000000000000" pitchFamily="34" charset="0"/>
                <a:cs typeface="Arial-Rounded" panose="020B0500000000000000" pitchFamily="34" charset="0"/>
              </a:rPr>
              <a:t>Mây trắng bồng bềnh trôi lặng lẽ</a:t>
            </a:r>
          </a:p>
          <a:p>
            <a:r>
              <a:rPr lang="vi-VN" sz="2000" dirty="0">
                <a:latin typeface="Arial-Rounded" panose="020B0500000000000000" pitchFamily="34" charset="0"/>
                <a:ea typeface="Arial-Rounded" panose="020B0500000000000000" pitchFamily="34" charset="0"/>
                <a:cs typeface="Arial-Rounded" panose="020B0500000000000000" pitchFamily="34" charset="0"/>
              </a:rPr>
              <a:t>Mái chèo khua bóng núi rung rinh.</a:t>
            </a:r>
          </a:p>
          <a:p>
            <a:r>
              <a:rPr lang="vi-VN" sz="2000" dirty="0">
                <a:latin typeface="Arial-Rounded" panose="020B0500000000000000" pitchFamily="34" charset="0"/>
                <a:ea typeface="Arial-Rounded" panose="020B0500000000000000" pitchFamily="34" charset="0"/>
                <a:cs typeface="Arial-Rounded" panose="020B0500000000000000" pitchFamily="34" charset="0"/>
              </a:rPr>
              <a:t> </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Thuyền ta quanh quất trên Ba Bể</a:t>
            </a:r>
          </a:p>
          <a:p>
            <a:r>
              <a:rPr lang="vi-VN" sz="2000" dirty="0">
                <a:latin typeface="Arial-Rounded" panose="020B0500000000000000" pitchFamily="34" charset="0"/>
                <a:ea typeface="Arial-Rounded" panose="020B0500000000000000" pitchFamily="34" charset="0"/>
                <a:cs typeface="Arial-Rounded" panose="020B0500000000000000" pitchFamily="34" charset="0"/>
              </a:rPr>
              <a:t>Đỏ ối vườn cam, thắm bãi ngô</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Thuyền ơi, chầm chậm chờ ta nhé</a:t>
            </a:r>
          </a:p>
          <a:p>
            <a:r>
              <a:rPr lang="vi-VN" sz="2000" dirty="0">
                <a:latin typeface="Arial-Rounded" panose="020B0500000000000000" pitchFamily="34" charset="0"/>
                <a:ea typeface="Arial-Rounded" panose="020B0500000000000000" pitchFamily="34" charset="0"/>
                <a:cs typeface="Arial-Rounded" panose="020B0500000000000000" pitchFamily="34" charset="0"/>
              </a:rPr>
              <a:t>Muốn ở đây thôi, chẳng muốn về! </a:t>
            </a:r>
          </a:p>
        </p:txBody>
      </p:sp>
      <p:pic>
        <p:nvPicPr>
          <p:cNvPr id="16" name="Picture 15"/>
          <p:cNvPicPr>
            <a:picLocks noChangeAspect="1"/>
          </p:cNvPicPr>
          <p:nvPr/>
        </p:nvPicPr>
        <p:blipFill>
          <a:blip r:embed="rId3" cstate="print">
            <a:extLst>
              <a:ext uri="{BEBA8EAE-BF5A-486C-A8C5-ECC9F3942E4B}">
                <a14:imgProps xmlns:a14="http://schemas.microsoft.com/office/drawing/2010/main">
                  <a14:imgLayer r:embed="rId4">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385716" y="-75367"/>
            <a:ext cx="822007" cy="822007"/>
          </a:xfrm>
          <a:prstGeom prst="rect">
            <a:avLst/>
          </a:prstGeom>
        </p:spPr>
      </p:pic>
      <p:sp>
        <p:nvSpPr>
          <p:cNvPr id="17" name="Rounded Rectangle 16"/>
          <p:cNvSpPr/>
          <p:nvPr/>
        </p:nvSpPr>
        <p:spPr>
          <a:xfrm>
            <a:off x="7181529" y="149400"/>
            <a:ext cx="188627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khó</a:t>
            </a:r>
            <a:r>
              <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5"/>
          <a:stretch>
            <a:fillRect/>
          </a:stretch>
        </p:blipFill>
        <p:spPr>
          <a:xfrm>
            <a:off x="4913747" y="827224"/>
            <a:ext cx="4230253" cy="3980282"/>
          </a:xfrm>
          <a:prstGeom prst="rect">
            <a:avLst/>
          </a:prstGeom>
        </p:spPr>
      </p:pic>
      <p:cxnSp>
        <p:nvCxnSpPr>
          <p:cNvPr id="9" name="Straight Connector 8"/>
          <p:cNvCxnSpPr/>
          <p:nvPr/>
        </p:nvCxnSpPr>
        <p:spPr>
          <a:xfrm>
            <a:off x="-5893837" y="5254301"/>
            <a:ext cx="1102167" cy="93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505200" y="1504950"/>
            <a:ext cx="457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962400" y="3333750"/>
            <a:ext cx="6505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224844" y="895350"/>
            <a:ext cx="6505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95400" y="3333750"/>
            <a:ext cx="68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组合 3">
            <a:extLst>
              <a:ext uri="{FF2B5EF4-FFF2-40B4-BE49-F238E27FC236}">
                <a16:creationId xmlns:a16="http://schemas.microsoft.com/office/drawing/2014/main" id="{6E4146BF-5966-45D6-BFCE-C30A91E2277A}"/>
              </a:ext>
            </a:extLst>
          </p:cNvPr>
          <p:cNvGrpSpPr/>
          <p:nvPr/>
        </p:nvGrpSpPr>
        <p:grpSpPr>
          <a:xfrm>
            <a:off x="-203162" y="-34778"/>
            <a:ext cx="2592839" cy="906206"/>
            <a:chOff x="6642140" y="751119"/>
            <a:chExt cx="3457119" cy="1208274"/>
          </a:xfrm>
        </p:grpSpPr>
        <p:pic>
          <p:nvPicPr>
            <p:cNvPr id="23" name="图片 6">
              <a:extLst>
                <a:ext uri="{FF2B5EF4-FFF2-40B4-BE49-F238E27FC236}">
                  <a16:creationId xmlns:a16="http://schemas.microsoft.com/office/drawing/2014/main" id="{883181EA-0E9C-4F14-97E9-7A602E0D58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4080" t="36" r="14404" b="71155"/>
            <a:stretch/>
          </p:blipFill>
          <p:spPr>
            <a:xfrm>
              <a:off x="6642140" y="751119"/>
              <a:ext cx="1391478" cy="1208274"/>
            </a:xfrm>
            <a:prstGeom prst="rect">
              <a:avLst/>
            </a:prstGeom>
          </p:spPr>
        </p:pic>
        <p:sp>
          <p:nvSpPr>
            <p:cNvPr id="24" name="文本框 5">
              <a:extLst>
                <a:ext uri="{FF2B5EF4-FFF2-40B4-BE49-F238E27FC236}">
                  <a16:creationId xmlns:a16="http://schemas.microsoft.com/office/drawing/2014/main" id="{E87D1494-CD63-4680-A340-88FE11A37D0E}"/>
                </a:ext>
              </a:extLst>
            </p:cNvPr>
            <p:cNvSpPr txBox="1"/>
            <p:nvPr/>
          </p:nvSpPr>
          <p:spPr>
            <a:xfrm>
              <a:off x="7820651" y="1006487"/>
              <a:ext cx="2278608" cy="615553"/>
            </a:xfrm>
            <a:prstGeom prst="rect">
              <a:avLst/>
            </a:prstGeom>
            <a:noFill/>
          </p:spPr>
          <p:txBody>
            <a:bodyPr wrap="square" rtlCol="0">
              <a:spAutoFit/>
            </a:bodyPr>
            <a:lstStyle/>
            <a:p>
              <a:pPr algn="ctr" defTabSz="685800">
                <a:defRPr/>
              </a:pPr>
              <a:r>
                <a:rPr lang="en-US" altLang="zh-CN" sz="2400" dirty="0">
                  <a:solidFill>
                    <a:srgbClr val="44AACB"/>
                  </a:solidFill>
                  <a:latin typeface="Arial-Rounded" panose="020B0500000000000000" pitchFamily="34" charset="0"/>
                  <a:ea typeface="Arial-Rounded" panose="020B0500000000000000" pitchFamily="34" charset="0"/>
                  <a:cs typeface="Arial-Rounded" panose="020B0500000000000000" pitchFamily="34" charset="0"/>
                </a:rPr>
                <a:t>BÀI </a:t>
              </a:r>
              <a:r>
                <a:rPr lang="en-US" altLang="zh-CN" sz="2400" dirty="0" err="1">
                  <a:solidFill>
                    <a:srgbClr val="44AACB"/>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2400" dirty="0">
                  <a:solidFill>
                    <a:srgbClr val="44AACB"/>
                  </a:solidFill>
                  <a:latin typeface="Arial-Rounded" panose="020B0500000000000000" pitchFamily="34" charset="0"/>
                  <a:ea typeface="Arial-Rounded" panose="020B0500000000000000" pitchFamily="34" charset="0"/>
                  <a:cs typeface="Arial-Rounded" panose="020B0500000000000000" pitchFamily="34" charset="0"/>
                </a:rPr>
                <a:t> 1</a:t>
              </a:r>
              <a:endParaRPr lang="zh-CN" altLang="en-US" sz="2400" dirty="0">
                <a:solidFill>
                  <a:srgbClr val="44AACB"/>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721210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7"/>
          <a:stretch>
            <a:fillRect/>
          </a:stretch>
        </p:blipFill>
        <p:spPr>
          <a:xfrm>
            <a:off x="387" y="3906225"/>
            <a:ext cx="9125179" cy="1293971"/>
          </a:xfrm>
          <a:prstGeom prst="rect">
            <a:avLst/>
          </a:prstGeom>
        </p:spPr>
      </p:pic>
      <p:pic>
        <p:nvPicPr>
          <p:cNvPr id="41"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3161" y="2063381"/>
            <a:ext cx="2723879" cy="2833374"/>
          </a:xfrm>
          <a:prstGeom prst="rect">
            <a:avLst/>
          </a:prstGeom>
        </p:spPr>
      </p:pic>
      <p:sp>
        <p:nvSpPr>
          <p:cNvPr id="12" name="AutoShape 14"/>
          <p:cNvSpPr/>
          <p:nvPr>
            <p:custDataLst>
              <p:tags r:id="rId1"/>
            </p:custDataLst>
          </p:nvPr>
        </p:nvSpPr>
        <p:spPr>
          <a:xfrm>
            <a:off x="1812379" y="1088516"/>
            <a:ext cx="3143309" cy="580276"/>
          </a:xfrm>
          <a:prstGeom prst="homePlate">
            <a:avLst>
              <a:gd name="adj" fmla="val 115909"/>
            </a:avLst>
          </a:prstGeom>
          <a:noFill/>
          <a:ln w="57150" cap="rnd" cmpd="sng">
            <a:solidFill>
              <a:schemeClr val="accent6">
                <a:lumMod val="50000"/>
              </a:schemeClr>
            </a:solidFill>
            <a:prstDash val="sysDot"/>
            <a:miter/>
            <a:headEnd type="none" w="med" len="med"/>
            <a:tailEnd type="none" w="med" len="med"/>
          </a:ln>
        </p:spPr>
        <p:txBody>
          <a:bodyPr lIns="68042" tIns="34016" rIns="68042" bIns="34016" anchor="ctr"/>
          <a:lstStyle/>
          <a:p>
            <a:pPr algn="ctr" defTabSz="589763"/>
            <a:r>
              <a:rPr lang="en-GB" sz="3000" dirty="0" err="1">
                <a:latin typeface="Arial-Rounded" panose="020B0500000000000000" pitchFamily="34" charset="0"/>
                <a:ea typeface="Arial-Rounded" panose="020B0500000000000000" pitchFamily="34" charset="0"/>
                <a:cs typeface="Arial-Rounded" panose="020B0500000000000000" pitchFamily="34" charset="0"/>
              </a:rPr>
              <a:t>Thuyền</a:t>
            </a:r>
            <a:endParaRPr lang="zh-CN" altLang="en-US" sz="2775" dirty="0">
              <a:solidFill>
                <a:srgbClr val="FF0000"/>
              </a:solidFill>
              <a:ea typeface="Arial-Rounded" pitchFamily="34" charset="0"/>
              <a:cs typeface="Arial-Rounded" pitchFamily="34" charset="0"/>
            </a:endParaRPr>
          </a:p>
        </p:txBody>
      </p:sp>
      <p:pic>
        <p:nvPicPr>
          <p:cNvPr id="3" name="Picture 2"/>
          <p:cNvPicPr>
            <a:picLocks noChangeAspect="1"/>
          </p:cNvPicPr>
          <p:nvPr/>
        </p:nvPicPr>
        <p:blipFill>
          <a:blip r:embed="rId9"/>
          <a:stretch>
            <a:fillRect/>
          </a:stretch>
        </p:blipFill>
        <p:spPr>
          <a:xfrm>
            <a:off x="1371600" y="157557"/>
            <a:ext cx="4375784" cy="672143"/>
          </a:xfrm>
          <a:prstGeom prst="rect">
            <a:avLst/>
          </a:prstGeom>
        </p:spPr>
      </p:pic>
      <p:sp>
        <p:nvSpPr>
          <p:cNvPr id="6" name="AutoShape 14"/>
          <p:cNvSpPr/>
          <p:nvPr>
            <p:custDataLst>
              <p:tags r:id="rId2"/>
            </p:custDataLst>
          </p:nvPr>
        </p:nvSpPr>
        <p:spPr>
          <a:xfrm>
            <a:off x="2991321" y="1800059"/>
            <a:ext cx="3143309" cy="602845"/>
          </a:xfrm>
          <a:prstGeom prst="homePlate">
            <a:avLst>
              <a:gd name="adj" fmla="val 115909"/>
            </a:avLst>
          </a:prstGeom>
          <a:noFill/>
          <a:ln w="57150" cap="rnd" cmpd="sng">
            <a:solidFill>
              <a:schemeClr val="accent6">
                <a:lumMod val="50000"/>
              </a:schemeClr>
            </a:solidFill>
            <a:prstDash val="sysDot"/>
            <a:miter/>
            <a:headEnd type="none" w="med" len="med"/>
            <a:tailEnd type="none" w="med" len="med"/>
          </a:ln>
        </p:spPr>
        <p:txBody>
          <a:bodyPr lIns="68042" tIns="34016" rIns="68042" bIns="34016" anchor="ctr"/>
          <a:lstStyle/>
          <a:p>
            <a:pPr algn="ctr" fontAlgn="t">
              <a:lnSpc>
                <a:spcPct val="105000"/>
              </a:lnSpc>
            </a:pPr>
            <a:r>
              <a:rPr lang="en-GB" sz="3000" dirty="0">
                <a:latin typeface="Arial-Rounded" panose="020B0500000000000000" pitchFamily="34" charset="0"/>
                <a:ea typeface="Arial-Rounded" panose="020B0500000000000000" pitchFamily="34" charset="0"/>
                <a:cs typeface="Arial-Rounded" panose="020B0500000000000000" pitchFamily="34" charset="0"/>
              </a:rPr>
              <a:t>Se </a:t>
            </a:r>
            <a:r>
              <a:rPr lang="en-GB" sz="3000" dirty="0" err="1">
                <a:latin typeface="Arial-Rounded" panose="020B0500000000000000" pitchFamily="34" charset="0"/>
                <a:ea typeface="Arial-Rounded" panose="020B0500000000000000" pitchFamily="34" charset="0"/>
                <a:cs typeface="Arial-Rounded" panose="020B0500000000000000" pitchFamily="34" charset="0"/>
              </a:rPr>
              <a:t>sẽ</a:t>
            </a:r>
            <a:endParaRPr lang="en-GB" sz="3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AutoShape 14"/>
          <p:cNvSpPr/>
          <p:nvPr>
            <p:custDataLst>
              <p:tags r:id="rId3"/>
            </p:custDataLst>
          </p:nvPr>
        </p:nvSpPr>
        <p:spPr>
          <a:xfrm>
            <a:off x="3810000" y="2540927"/>
            <a:ext cx="3143309" cy="560054"/>
          </a:xfrm>
          <a:prstGeom prst="homePlate">
            <a:avLst>
              <a:gd name="adj" fmla="val 115909"/>
            </a:avLst>
          </a:prstGeom>
          <a:noFill/>
          <a:ln w="57150" cap="rnd" cmpd="sng">
            <a:solidFill>
              <a:schemeClr val="accent6">
                <a:lumMod val="50000"/>
              </a:schemeClr>
            </a:solidFill>
            <a:prstDash val="sysDot"/>
            <a:miter/>
            <a:headEnd type="none" w="med" len="med"/>
            <a:tailEnd type="none" w="med" len="med"/>
          </a:ln>
        </p:spPr>
        <p:txBody>
          <a:bodyPr lIns="68042" tIns="34016" rIns="68042" bIns="34016" anchor="ctr"/>
          <a:lstStyle/>
          <a:p>
            <a:pPr algn="ctr" fontAlgn="t">
              <a:lnSpc>
                <a:spcPct val="105000"/>
              </a:lnSpc>
            </a:pPr>
            <a:r>
              <a:rPr lang="en-GB" sz="3000" dirty="0" err="1">
                <a:latin typeface="Arial-Rounded" panose="020B0500000000000000" pitchFamily="34" charset="0"/>
                <a:ea typeface="Arial-Rounded" panose="020B0500000000000000" pitchFamily="34" charset="0"/>
                <a:cs typeface="Arial-Rounded" panose="020B0500000000000000" pitchFamily="34" charset="0"/>
              </a:rPr>
              <a:t>Mái</a:t>
            </a:r>
            <a:r>
              <a:rPr lang="en-GB" sz="3000" dirty="0">
                <a:latin typeface="Arial-Rounded" panose="020B0500000000000000" pitchFamily="34" charset="0"/>
                <a:ea typeface="Arial-Rounded" panose="020B0500000000000000" pitchFamily="34" charset="0"/>
                <a:cs typeface="Arial-Rounded" panose="020B0500000000000000" pitchFamily="34" charset="0"/>
              </a:rPr>
              <a:t> </a:t>
            </a:r>
            <a:r>
              <a:rPr lang="en-GB" sz="3000" dirty="0" err="1">
                <a:latin typeface="Arial-Rounded" panose="020B0500000000000000" pitchFamily="34" charset="0"/>
                <a:ea typeface="Arial-Rounded" panose="020B0500000000000000" pitchFamily="34" charset="0"/>
                <a:cs typeface="Arial-Rounded" panose="020B0500000000000000" pitchFamily="34" charset="0"/>
              </a:rPr>
              <a:t>chèo</a:t>
            </a:r>
            <a:r>
              <a:rPr lang="en-GB" sz="3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AutoShape 14"/>
          <p:cNvSpPr/>
          <p:nvPr>
            <p:custDataLst>
              <p:tags r:id="rId4"/>
            </p:custDataLst>
          </p:nvPr>
        </p:nvSpPr>
        <p:spPr>
          <a:xfrm>
            <a:off x="4931875" y="3223576"/>
            <a:ext cx="3143309" cy="560054"/>
          </a:xfrm>
          <a:prstGeom prst="homePlate">
            <a:avLst>
              <a:gd name="adj" fmla="val 115909"/>
            </a:avLst>
          </a:prstGeom>
          <a:noFill/>
          <a:ln w="57150" cap="rnd" cmpd="sng">
            <a:solidFill>
              <a:schemeClr val="accent6">
                <a:lumMod val="50000"/>
              </a:schemeClr>
            </a:solidFill>
            <a:prstDash val="sysDot"/>
            <a:miter/>
            <a:headEnd type="none" w="med" len="med"/>
            <a:tailEnd type="none" w="med" len="med"/>
          </a:ln>
        </p:spPr>
        <p:txBody>
          <a:bodyPr lIns="68042" tIns="34016" rIns="68042" bIns="34016" anchor="ctr"/>
          <a:lstStyle/>
          <a:p>
            <a:pPr algn="ctr" fontAlgn="t">
              <a:lnSpc>
                <a:spcPct val="105000"/>
              </a:lnSpc>
            </a:pPr>
            <a:r>
              <a:rPr lang="en-GB" sz="3000" dirty="0">
                <a:latin typeface="Arial-Rounded" panose="020B0500000000000000" pitchFamily="34" charset="0"/>
                <a:ea typeface="Arial-Rounded" panose="020B0500000000000000" pitchFamily="34" charset="0"/>
                <a:cs typeface="Arial-Rounded" panose="020B0500000000000000" pitchFamily="34" charset="0"/>
              </a:rPr>
              <a:t>Rung </a:t>
            </a:r>
            <a:r>
              <a:rPr lang="en-GB" sz="3000" dirty="0" err="1">
                <a:latin typeface="Arial-Rounded" panose="020B0500000000000000" pitchFamily="34" charset="0"/>
                <a:ea typeface="Arial-Rounded" panose="020B0500000000000000" pitchFamily="34" charset="0"/>
                <a:cs typeface="Arial-Rounded" panose="020B0500000000000000" pitchFamily="34" charset="0"/>
              </a:rPr>
              <a:t>rinh</a:t>
            </a:r>
            <a:r>
              <a:rPr lang="en-GB" sz="30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63325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362">
                                          <p:stCondLst>
                                            <p:cond delay="0"/>
                                          </p:stCondLst>
                                        </p:cTn>
                                        <p:tgtEl>
                                          <p:spTgt spid="12"/>
                                        </p:tgtEl>
                                      </p:cBhvr>
                                    </p:animEffect>
                                    <p:anim calcmode="lin" valueType="num">
                                      <p:cBhvr>
                                        <p:cTn id="8"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11" dur="208" tmFilter="0, 0; 0.125,0.2665; 0.25,0.4; 0.375,0.465; 0.5,0.5;  0.625,0.535; 0.75,0.6; 0.875,0.7335; 1,1">
                                          <p:stCondLst>
                                            <p:cond delay="827"/>
                                          </p:stCondLst>
                                        </p:cTn>
                                        <p:tgtEl>
                                          <p:spTgt spid="12"/>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13" dur="16">
                                          <p:stCondLst>
                                            <p:cond delay="406"/>
                                          </p:stCondLst>
                                        </p:cTn>
                                        <p:tgtEl>
                                          <p:spTgt spid="12"/>
                                        </p:tgtEl>
                                      </p:cBhvr>
                                      <p:to x="100000" y="60000"/>
                                    </p:animScale>
                                    <p:animScale>
                                      <p:cBhvr>
                                        <p:cTn id="14" dur="104" decel="50000">
                                          <p:stCondLst>
                                            <p:cond delay="422"/>
                                          </p:stCondLst>
                                        </p:cTn>
                                        <p:tgtEl>
                                          <p:spTgt spid="12"/>
                                        </p:tgtEl>
                                      </p:cBhvr>
                                      <p:to x="100000" y="100000"/>
                                    </p:animScale>
                                    <p:animScale>
                                      <p:cBhvr>
                                        <p:cTn id="15" dur="16">
                                          <p:stCondLst>
                                            <p:cond delay="820"/>
                                          </p:stCondLst>
                                        </p:cTn>
                                        <p:tgtEl>
                                          <p:spTgt spid="12"/>
                                        </p:tgtEl>
                                      </p:cBhvr>
                                      <p:to x="100000" y="80000"/>
                                    </p:animScale>
                                    <p:animScale>
                                      <p:cBhvr>
                                        <p:cTn id="16" dur="104" decel="50000">
                                          <p:stCondLst>
                                            <p:cond delay="836"/>
                                          </p:stCondLst>
                                        </p:cTn>
                                        <p:tgtEl>
                                          <p:spTgt spid="12"/>
                                        </p:tgtEl>
                                      </p:cBhvr>
                                      <p:to x="100000" y="100000"/>
                                    </p:animScale>
                                    <p:animScale>
                                      <p:cBhvr>
                                        <p:cTn id="17" dur="16">
                                          <p:stCondLst>
                                            <p:cond delay="1026"/>
                                          </p:stCondLst>
                                        </p:cTn>
                                        <p:tgtEl>
                                          <p:spTgt spid="12"/>
                                        </p:tgtEl>
                                      </p:cBhvr>
                                      <p:to x="100000" y="90000"/>
                                    </p:animScale>
                                    <p:animScale>
                                      <p:cBhvr>
                                        <p:cTn id="18" dur="104" decel="50000">
                                          <p:stCondLst>
                                            <p:cond delay="1043"/>
                                          </p:stCondLst>
                                        </p:cTn>
                                        <p:tgtEl>
                                          <p:spTgt spid="12"/>
                                        </p:tgtEl>
                                      </p:cBhvr>
                                      <p:to x="100000" y="100000"/>
                                    </p:animScale>
                                    <p:animScale>
                                      <p:cBhvr>
                                        <p:cTn id="19" dur="16">
                                          <p:stCondLst>
                                            <p:cond delay="1130"/>
                                          </p:stCondLst>
                                        </p:cTn>
                                        <p:tgtEl>
                                          <p:spTgt spid="12"/>
                                        </p:tgtEl>
                                      </p:cBhvr>
                                      <p:to x="100000" y="95000"/>
                                    </p:animScale>
                                    <p:animScale>
                                      <p:cBhvr>
                                        <p:cTn id="20" dur="104" decel="50000">
                                          <p:stCondLst>
                                            <p:cond delay="1146"/>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362">
                                          <p:stCondLst>
                                            <p:cond delay="0"/>
                                          </p:stCondLst>
                                        </p:cTn>
                                        <p:tgtEl>
                                          <p:spTgt spid="6"/>
                                        </p:tgtEl>
                                      </p:cBhvr>
                                    </p:animEffect>
                                    <p:anim calcmode="lin" valueType="num">
                                      <p:cBhvr>
                                        <p:cTn id="26" dur="1139"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415"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415" tmFilter="0, 0; 0.125,0.2665; 0.25,0.4; 0.375,0.465; 0.5,0.5;  0.625,0.535; 0.75,0.6; 0.875,0.7335; 1,1">
                                          <p:stCondLst>
                                            <p:cond delay="415"/>
                                          </p:stCondLst>
                                        </p:cTn>
                                        <p:tgtEl>
                                          <p:spTgt spid="6"/>
                                        </p:tgtEl>
                                        <p:attrNameLst>
                                          <p:attrName>ppt_y</p:attrName>
                                        </p:attrNameLst>
                                      </p:cBhvr>
                                      <p:tavLst>
                                        <p:tav tm="0" fmla="#ppt_y-sin(pi*$)/9">
                                          <p:val>
                                            <p:fltVal val="0"/>
                                          </p:val>
                                        </p:tav>
                                        <p:tav tm="100000">
                                          <p:val>
                                            <p:fltVal val="1"/>
                                          </p:val>
                                        </p:tav>
                                      </p:tavLst>
                                    </p:anim>
                                    <p:anim calcmode="lin" valueType="num">
                                      <p:cBhvr>
                                        <p:cTn id="29" dur="208" tmFilter="0, 0; 0.125,0.2665; 0.25,0.4; 0.375,0.465; 0.5,0.5;  0.625,0.535; 0.75,0.6; 0.875,0.7335; 1,1">
                                          <p:stCondLst>
                                            <p:cond delay="827"/>
                                          </p:stCondLst>
                                        </p:cTn>
                                        <p:tgtEl>
                                          <p:spTgt spid="6"/>
                                        </p:tgtEl>
                                        <p:attrNameLst>
                                          <p:attrName>ppt_y</p:attrName>
                                        </p:attrNameLst>
                                      </p:cBhvr>
                                      <p:tavLst>
                                        <p:tav tm="0" fmla="#ppt_y-sin(pi*$)/27">
                                          <p:val>
                                            <p:fltVal val="0"/>
                                          </p:val>
                                        </p:tav>
                                        <p:tav tm="100000">
                                          <p:val>
                                            <p:fltVal val="1"/>
                                          </p:val>
                                        </p:tav>
                                      </p:tavLst>
                                    </p:anim>
                                    <p:anim calcmode="lin" valueType="num">
                                      <p:cBhvr>
                                        <p:cTn id="30" dur="103" tmFilter="0, 0; 0.125,0.2665; 0.25,0.4; 0.375,0.465; 0.5,0.5;  0.625,0.535; 0.75,0.6; 0.875,0.7335; 1,1">
                                          <p:stCondLst>
                                            <p:cond delay="1035"/>
                                          </p:stCondLst>
                                        </p:cTn>
                                        <p:tgtEl>
                                          <p:spTgt spid="6"/>
                                        </p:tgtEl>
                                        <p:attrNameLst>
                                          <p:attrName>ppt_y</p:attrName>
                                        </p:attrNameLst>
                                      </p:cBhvr>
                                      <p:tavLst>
                                        <p:tav tm="0" fmla="#ppt_y-sin(pi*$)/81">
                                          <p:val>
                                            <p:fltVal val="0"/>
                                          </p:val>
                                        </p:tav>
                                        <p:tav tm="100000">
                                          <p:val>
                                            <p:fltVal val="1"/>
                                          </p:val>
                                        </p:tav>
                                      </p:tavLst>
                                    </p:anim>
                                    <p:animScale>
                                      <p:cBhvr>
                                        <p:cTn id="31" dur="16">
                                          <p:stCondLst>
                                            <p:cond delay="406"/>
                                          </p:stCondLst>
                                        </p:cTn>
                                        <p:tgtEl>
                                          <p:spTgt spid="6"/>
                                        </p:tgtEl>
                                      </p:cBhvr>
                                      <p:to x="100000" y="60000"/>
                                    </p:animScale>
                                    <p:animScale>
                                      <p:cBhvr>
                                        <p:cTn id="32" dur="104" decel="50000">
                                          <p:stCondLst>
                                            <p:cond delay="422"/>
                                          </p:stCondLst>
                                        </p:cTn>
                                        <p:tgtEl>
                                          <p:spTgt spid="6"/>
                                        </p:tgtEl>
                                      </p:cBhvr>
                                      <p:to x="100000" y="100000"/>
                                    </p:animScale>
                                    <p:animScale>
                                      <p:cBhvr>
                                        <p:cTn id="33" dur="16">
                                          <p:stCondLst>
                                            <p:cond delay="820"/>
                                          </p:stCondLst>
                                        </p:cTn>
                                        <p:tgtEl>
                                          <p:spTgt spid="6"/>
                                        </p:tgtEl>
                                      </p:cBhvr>
                                      <p:to x="100000" y="80000"/>
                                    </p:animScale>
                                    <p:animScale>
                                      <p:cBhvr>
                                        <p:cTn id="34" dur="104" decel="50000">
                                          <p:stCondLst>
                                            <p:cond delay="836"/>
                                          </p:stCondLst>
                                        </p:cTn>
                                        <p:tgtEl>
                                          <p:spTgt spid="6"/>
                                        </p:tgtEl>
                                      </p:cBhvr>
                                      <p:to x="100000" y="100000"/>
                                    </p:animScale>
                                    <p:animScale>
                                      <p:cBhvr>
                                        <p:cTn id="35" dur="16">
                                          <p:stCondLst>
                                            <p:cond delay="1026"/>
                                          </p:stCondLst>
                                        </p:cTn>
                                        <p:tgtEl>
                                          <p:spTgt spid="6"/>
                                        </p:tgtEl>
                                      </p:cBhvr>
                                      <p:to x="100000" y="90000"/>
                                    </p:animScale>
                                    <p:animScale>
                                      <p:cBhvr>
                                        <p:cTn id="36" dur="104" decel="50000">
                                          <p:stCondLst>
                                            <p:cond delay="1043"/>
                                          </p:stCondLst>
                                        </p:cTn>
                                        <p:tgtEl>
                                          <p:spTgt spid="6"/>
                                        </p:tgtEl>
                                      </p:cBhvr>
                                      <p:to x="100000" y="100000"/>
                                    </p:animScale>
                                    <p:animScale>
                                      <p:cBhvr>
                                        <p:cTn id="37" dur="16">
                                          <p:stCondLst>
                                            <p:cond delay="1130"/>
                                          </p:stCondLst>
                                        </p:cTn>
                                        <p:tgtEl>
                                          <p:spTgt spid="6"/>
                                        </p:tgtEl>
                                      </p:cBhvr>
                                      <p:to x="100000" y="95000"/>
                                    </p:animScale>
                                    <p:animScale>
                                      <p:cBhvr>
                                        <p:cTn id="38" dur="104" decel="50000">
                                          <p:stCondLst>
                                            <p:cond delay="1146"/>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1"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362">
                                          <p:stCondLst>
                                            <p:cond delay="0"/>
                                          </p:stCondLst>
                                        </p:cTn>
                                        <p:tgtEl>
                                          <p:spTgt spid="7"/>
                                        </p:tgtEl>
                                      </p:cBhvr>
                                    </p:animEffect>
                                    <p:anim calcmode="lin" valueType="num">
                                      <p:cBhvr>
                                        <p:cTn id="44"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47" dur="208" tmFilter="0, 0; 0.125,0.2665; 0.25,0.4; 0.375,0.465; 0.5,0.5;  0.625,0.535; 0.75,0.6; 0.875,0.7335; 1,1">
                                          <p:stCondLst>
                                            <p:cond delay="827"/>
                                          </p:stCondLst>
                                        </p:cTn>
                                        <p:tgtEl>
                                          <p:spTgt spid="7"/>
                                        </p:tgtEl>
                                        <p:attrNameLst>
                                          <p:attrName>ppt_y</p:attrName>
                                        </p:attrNameLst>
                                      </p:cBhvr>
                                      <p:tavLst>
                                        <p:tav tm="0" fmla="#ppt_y-sin(pi*$)/27">
                                          <p:val>
                                            <p:fltVal val="0"/>
                                          </p:val>
                                        </p:tav>
                                        <p:tav tm="100000">
                                          <p:val>
                                            <p:fltVal val="1"/>
                                          </p:val>
                                        </p:tav>
                                      </p:tavLst>
                                    </p:anim>
                                    <p:anim calcmode="lin" valueType="num">
                                      <p:cBhvr>
                                        <p:cTn id="48"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49" dur="16">
                                          <p:stCondLst>
                                            <p:cond delay="406"/>
                                          </p:stCondLst>
                                        </p:cTn>
                                        <p:tgtEl>
                                          <p:spTgt spid="7"/>
                                        </p:tgtEl>
                                      </p:cBhvr>
                                      <p:to x="100000" y="60000"/>
                                    </p:animScale>
                                    <p:animScale>
                                      <p:cBhvr>
                                        <p:cTn id="50" dur="104" decel="50000">
                                          <p:stCondLst>
                                            <p:cond delay="422"/>
                                          </p:stCondLst>
                                        </p:cTn>
                                        <p:tgtEl>
                                          <p:spTgt spid="7"/>
                                        </p:tgtEl>
                                      </p:cBhvr>
                                      <p:to x="100000" y="100000"/>
                                    </p:animScale>
                                    <p:animScale>
                                      <p:cBhvr>
                                        <p:cTn id="51" dur="16">
                                          <p:stCondLst>
                                            <p:cond delay="820"/>
                                          </p:stCondLst>
                                        </p:cTn>
                                        <p:tgtEl>
                                          <p:spTgt spid="7"/>
                                        </p:tgtEl>
                                      </p:cBhvr>
                                      <p:to x="100000" y="80000"/>
                                    </p:animScale>
                                    <p:animScale>
                                      <p:cBhvr>
                                        <p:cTn id="52" dur="104" decel="50000">
                                          <p:stCondLst>
                                            <p:cond delay="836"/>
                                          </p:stCondLst>
                                        </p:cTn>
                                        <p:tgtEl>
                                          <p:spTgt spid="7"/>
                                        </p:tgtEl>
                                      </p:cBhvr>
                                      <p:to x="100000" y="100000"/>
                                    </p:animScale>
                                    <p:animScale>
                                      <p:cBhvr>
                                        <p:cTn id="53" dur="16">
                                          <p:stCondLst>
                                            <p:cond delay="1026"/>
                                          </p:stCondLst>
                                        </p:cTn>
                                        <p:tgtEl>
                                          <p:spTgt spid="7"/>
                                        </p:tgtEl>
                                      </p:cBhvr>
                                      <p:to x="100000" y="90000"/>
                                    </p:animScale>
                                    <p:animScale>
                                      <p:cBhvr>
                                        <p:cTn id="54" dur="104" decel="50000">
                                          <p:stCondLst>
                                            <p:cond delay="1043"/>
                                          </p:stCondLst>
                                        </p:cTn>
                                        <p:tgtEl>
                                          <p:spTgt spid="7"/>
                                        </p:tgtEl>
                                      </p:cBhvr>
                                      <p:to x="100000" y="100000"/>
                                    </p:animScale>
                                    <p:animScale>
                                      <p:cBhvr>
                                        <p:cTn id="55" dur="16">
                                          <p:stCondLst>
                                            <p:cond delay="1130"/>
                                          </p:stCondLst>
                                        </p:cTn>
                                        <p:tgtEl>
                                          <p:spTgt spid="7"/>
                                        </p:tgtEl>
                                      </p:cBhvr>
                                      <p:to x="100000" y="95000"/>
                                    </p:animScale>
                                    <p:animScale>
                                      <p:cBhvr>
                                        <p:cTn id="56" dur="104" decel="50000">
                                          <p:stCondLst>
                                            <p:cond delay="1146"/>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1"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362">
                                          <p:stCondLst>
                                            <p:cond delay="0"/>
                                          </p:stCondLst>
                                        </p:cTn>
                                        <p:tgtEl>
                                          <p:spTgt spid="8"/>
                                        </p:tgtEl>
                                      </p:cBhvr>
                                    </p:animEffect>
                                    <p:anim calcmode="lin" valueType="num">
                                      <p:cBhvr>
                                        <p:cTn id="62"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65" dur="208" tmFilter="0, 0; 0.125,0.2665; 0.25,0.4; 0.375,0.465; 0.5,0.5;  0.625,0.535; 0.75,0.6; 0.875,0.7335; 1,1">
                                          <p:stCondLst>
                                            <p:cond delay="827"/>
                                          </p:stCondLst>
                                        </p:cTn>
                                        <p:tgtEl>
                                          <p:spTgt spid="8"/>
                                        </p:tgtEl>
                                        <p:attrNameLst>
                                          <p:attrName>ppt_y</p:attrName>
                                        </p:attrNameLst>
                                      </p:cBhvr>
                                      <p:tavLst>
                                        <p:tav tm="0" fmla="#ppt_y-sin(pi*$)/27">
                                          <p:val>
                                            <p:fltVal val="0"/>
                                          </p:val>
                                        </p:tav>
                                        <p:tav tm="100000">
                                          <p:val>
                                            <p:fltVal val="1"/>
                                          </p:val>
                                        </p:tav>
                                      </p:tavLst>
                                    </p:anim>
                                    <p:anim calcmode="lin" valueType="num">
                                      <p:cBhvr>
                                        <p:cTn id="66"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67" dur="16">
                                          <p:stCondLst>
                                            <p:cond delay="406"/>
                                          </p:stCondLst>
                                        </p:cTn>
                                        <p:tgtEl>
                                          <p:spTgt spid="8"/>
                                        </p:tgtEl>
                                      </p:cBhvr>
                                      <p:to x="100000" y="60000"/>
                                    </p:animScale>
                                    <p:animScale>
                                      <p:cBhvr>
                                        <p:cTn id="68" dur="104" decel="50000">
                                          <p:stCondLst>
                                            <p:cond delay="422"/>
                                          </p:stCondLst>
                                        </p:cTn>
                                        <p:tgtEl>
                                          <p:spTgt spid="8"/>
                                        </p:tgtEl>
                                      </p:cBhvr>
                                      <p:to x="100000" y="100000"/>
                                    </p:animScale>
                                    <p:animScale>
                                      <p:cBhvr>
                                        <p:cTn id="69" dur="16">
                                          <p:stCondLst>
                                            <p:cond delay="820"/>
                                          </p:stCondLst>
                                        </p:cTn>
                                        <p:tgtEl>
                                          <p:spTgt spid="8"/>
                                        </p:tgtEl>
                                      </p:cBhvr>
                                      <p:to x="100000" y="80000"/>
                                    </p:animScale>
                                    <p:animScale>
                                      <p:cBhvr>
                                        <p:cTn id="70" dur="104" decel="50000">
                                          <p:stCondLst>
                                            <p:cond delay="836"/>
                                          </p:stCondLst>
                                        </p:cTn>
                                        <p:tgtEl>
                                          <p:spTgt spid="8"/>
                                        </p:tgtEl>
                                      </p:cBhvr>
                                      <p:to x="100000" y="100000"/>
                                    </p:animScale>
                                    <p:animScale>
                                      <p:cBhvr>
                                        <p:cTn id="71" dur="16">
                                          <p:stCondLst>
                                            <p:cond delay="1026"/>
                                          </p:stCondLst>
                                        </p:cTn>
                                        <p:tgtEl>
                                          <p:spTgt spid="8"/>
                                        </p:tgtEl>
                                      </p:cBhvr>
                                      <p:to x="100000" y="90000"/>
                                    </p:animScale>
                                    <p:animScale>
                                      <p:cBhvr>
                                        <p:cTn id="72" dur="104" decel="50000">
                                          <p:stCondLst>
                                            <p:cond delay="1043"/>
                                          </p:stCondLst>
                                        </p:cTn>
                                        <p:tgtEl>
                                          <p:spTgt spid="8"/>
                                        </p:tgtEl>
                                      </p:cBhvr>
                                      <p:to x="100000" y="100000"/>
                                    </p:animScale>
                                    <p:animScale>
                                      <p:cBhvr>
                                        <p:cTn id="73" dur="16">
                                          <p:stCondLst>
                                            <p:cond delay="1130"/>
                                          </p:stCondLst>
                                        </p:cTn>
                                        <p:tgtEl>
                                          <p:spTgt spid="8"/>
                                        </p:tgtEl>
                                      </p:cBhvr>
                                      <p:to x="100000" y="95000"/>
                                    </p:animScale>
                                    <p:animScale>
                                      <p:cBhvr>
                                        <p:cTn id="74" dur="104" decel="50000">
                                          <p:stCondLst>
                                            <p:cond delay="1146"/>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6" grpId="0" animBg="1"/>
      <p:bldP spid="6" grpId="1" animBg="1"/>
      <p:bldP spid="7" grpId="0" animBg="1"/>
      <p:bldP spid="7" grpId="1" animBg="1"/>
      <p:bldP spid="8" grpId="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92892" y="602165"/>
            <a:ext cx="4267201" cy="4401203"/>
          </a:xfrm>
          <a:prstGeom prst="rect">
            <a:avLst/>
          </a:prstGeom>
        </p:spPr>
        <p:txBody>
          <a:bodyPr wrap="square" lIns="91438" tIns="45719" rIns="91438" bIns="45719">
            <a:spAutoFit/>
          </a:bodyPr>
          <a:lstStyle/>
          <a:p>
            <a:r>
              <a:rPr lang="vi-VN" sz="2000" dirty="0">
                <a:latin typeface="Arial-Rounded" panose="020B0500000000000000" pitchFamily="34" charset="0"/>
                <a:ea typeface="Arial-Rounded" panose="020B0500000000000000" pitchFamily="34" charset="0"/>
                <a:cs typeface="Arial-Rounded" panose="020B0500000000000000" pitchFamily="34" charset="0"/>
              </a:rPr>
              <a:t>Thuyền ta chầm chậm vào Ba Bể</a:t>
            </a:r>
          </a:p>
          <a:p>
            <a:r>
              <a:rPr lang="vi-VN" sz="2000" dirty="0">
                <a:latin typeface="Arial-Rounded" panose="020B0500000000000000" pitchFamily="34" charset="0"/>
                <a:ea typeface="Arial-Rounded" panose="020B0500000000000000" pitchFamily="34" charset="0"/>
                <a:cs typeface="Arial-Rounded" panose="020B0500000000000000" pitchFamily="34" charset="0"/>
              </a:rPr>
              <a:t>Núi dựng cheo leo, hồ lặng im</a:t>
            </a:r>
          </a:p>
          <a:p>
            <a:r>
              <a:rPr lang="vi-VN" sz="2000" dirty="0">
                <a:latin typeface="Arial-Rounded" panose="020B0500000000000000" pitchFamily="34" charset="0"/>
                <a:ea typeface="Arial-Rounded" panose="020B0500000000000000" pitchFamily="34" charset="0"/>
                <a:cs typeface="Arial-Rounded" panose="020B0500000000000000" pitchFamily="34" charset="0"/>
              </a:rPr>
              <a:t>Lá rừng với gió ngâm se sẽ</a:t>
            </a:r>
          </a:p>
          <a:p>
            <a:r>
              <a:rPr lang="vi-VN" sz="2000" dirty="0">
                <a:latin typeface="Arial-Rounded" panose="020B0500000000000000" pitchFamily="34" charset="0"/>
                <a:ea typeface="Arial-Rounded" panose="020B0500000000000000" pitchFamily="34" charset="0"/>
                <a:cs typeface="Arial-Rounded" panose="020B0500000000000000" pitchFamily="34" charset="0"/>
              </a:rPr>
              <a:t>Họa tiếng lòng ta với tiếng chim.</a:t>
            </a:r>
          </a:p>
          <a:p>
            <a:r>
              <a:rPr lang="vi-VN" sz="2000" dirty="0">
                <a:latin typeface="Arial-Rounded" panose="020B0500000000000000" pitchFamily="34" charset="0"/>
                <a:ea typeface="Arial-Rounded" panose="020B0500000000000000" pitchFamily="34" charset="0"/>
                <a:cs typeface="Arial-Rounded" panose="020B0500000000000000" pitchFamily="34" charset="0"/>
              </a:rPr>
              <a:t> </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Thuyền ta lướt nhẹ trên Ba Bể</a:t>
            </a:r>
          </a:p>
          <a:p>
            <a:r>
              <a:rPr lang="vi-VN" sz="2000" dirty="0">
                <a:latin typeface="Arial-Rounded" panose="020B0500000000000000" pitchFamily="34" charset="0"/>
                <a:ea typeface="Arial-Rounded" panose="020B0500000000000000" pitchFamily="34" charset="0"/>
                <a:cs typeface="Arial-Rounded" panose="020B0500000000000000" pitchFamily="34" charset="0"/>
              </a:rPr>
              <a:t>Trên cả mây trời, trên núi xanh</a:t>
            </a:r>
          </a:p>
          <a:p>
            <a:r>
              <a:rPr lang="vi-VN" sz="2000" dirty="0">
                <a:latin typeface="Arial-Rounded" panose="020B0500000000000000" pitchFamily="34" charset="0"/>
                <a:ea typeface="Arial-Rounded" panose="020B0500000000000000" pitchFamily="34" charset="0"/>
                <a:cs typeface="Arial-Rounded" panose="020B0500000000000000" pitchFamily="34" charset="0"/>
              </a:rPr>
              <a:t>Mây trắng bồng bềnh trôi lặng lẽ</a:t>
            </a:r>
          </a:p>
          <a:p>
            <a:r>
              <a:rPr lang="vi-VN" sz="2000" dirty="0">
                <a:latin typeface="Arial-Rounded" panose="020B0500000000000000" pitchFamily="34" charset="0"/>
                <a:ea typeface="Arial-Rounded" panose="020B0500000000000000" pitchFamily="34" charset="0"/>
                <a:cs typeface="Arial-Rounded" panose="020B0500000000000000" pitchFamily="34" charset="0"/>
              </a:rPr>
              <a:t>Mái chèo khua bóng núi rung rinh.</a:t>
            </a:r>
          </a:p>
          <a:p>
            <a:r>
              <a:rPr lang="vi-VN" sz="2000" dirty="0">
                <a:latin typeface="Arial-Rounded" panose="020B0500000000000000" pitchFamily="34" charset="0"/>
                <a:ea typeface="Arial-Rounded" panose="020B0500000000000000" pitchFamily="34" charset="0"/>
                <a:cs typeface="Arial-Rounded" panose="020B0500000000000000" pitchFamily="34" charset="0"/>
              </a:rPr>
              <a:t> </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Thuyền ta quanh quất trên Ba Bể</a:t>
            </a:r>
          </a:p>
          <a:p>
            <a:r>
              <a:rPr lang="vi-VN" sz="2000" dirty="0">
                <a:latin typeface="Arial-Rounded" panose="020B0500000000000000" pitchFamily="34" charset="0"/>
                <a:ea typeface="Arial-Rounded" panose="020B0500000000000000" pitchFamily="34" charset="0"/>
                <a:cs typeface="Arial-Rounded" panose="020B0500000000000000" pitchFamily="34" charset="0"/>
              </a:rPr>
              <a:t>Đỏ ối vườn cam, thắm bãi ngô</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Thuyền ơi, chầm chậm chờ ta nhé</a:t>
            </a:r>
          </a:p>
          <a:p>
            <a:r>
              <a:rPr lang="vi-VN" sz="2000" dirty="0">
                <a:latin typeface="Arial-Rounded" panose="020B0500000000000000" pitchFamily="34" charset="0"/>
                <a:ea typeface="Arial-Rounded" panose="020B0500000000000000" pitchFamily="34" charset="0"/>
                <a:cs typeface="Arial-Rounded" panose="020B0500000000000000" pitchFamily="34" charset="0"/>
              </a:rPr>
              <a:t>Muốn ở đây thôi, chẳng muốn về! </a:t>
            </a:r>
          </a:p>
        </p:txBody>
      </p:sp>
      <p:grpSp>
        <p:nvGrpSpPr>
          <p:cNvPr id="4" name="组合 3">
            <a:extLst>
              <a:ext uri="{FF2B5EF4-FFF2-40B4-BE49-F238E27FC236}">
                <a16:creationId xmlns:a16="http://schemas.microsoft.com/office/drawing/2014/main" id="{6E4146BF-5966-45D6-BFCE-C30A91E2277A}"/>
              </a:ext>
            </a:extLst>
          </p:cNvPr>
          <p:cNvGrpSpPr/>
          <p:nvPr/>
        </p:nvGrpSpPr>
        <p:grpSpPr>
          <a:xfrm>
            <a:off x="-208996" y="-28208"/>
            <a:ext cx="2590043" cy="906206"/>
            <a:chOff x="6642140" y="751119"/>
            <a:chExt cx="3453391" cy="1208274"/>
          </a:xfrm>
        </p:grpSpPr>
        <p:pic>
          <p:nvPicPr>
            <p:cNvPr id="7" name="图片 6">
              <a:extLst>
                <a:ext uri="{FF2B5EF4-FFF2-40B4-BE49-F238E27FC236}">
                  <a16:creationId xmlns:a16="http://schemas.microsoft.com/office/drawing/2014/main" id="{883181EA-0E9C-4F14-97E9-7A602E0D58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080" t="36" r="14404" b="71155"/>
            <a:stretch/>
          </p:blipFill>
          <p:spPr>
            <a:xfrm>
              <a:off x="6642140" y="751119"/>
              <a:ext cx="1391478" cy="1208274"/>
            </a:xfrm>
            <a:prstGeom prst="rect">
              <a:avLst/>
            </a:prstGeom>
          </p:spPr>
        </p:pic>
        <p:sp>
          <p:nvSpPr>
            <p:cNvPr id="6" name="文本框 5">
              <a:extLst>
                <a:ext uri="{FF2B5EF4-FFF2-40B4-BE49-F238E27FC236}">
                  <a16:creationId xmlns:a16="http://schemas.microsoft.com/office/drawing/2014/main" id="{E87D1494-CD63-4680-A340-88FE11A37D0E}"/>
                </a:ext>
              </a:extLst>
            </p:cNvPr>
            <p:cNvSpPr txBox="1"/>
            <p:nvPr/>
          </p:nvSpPr>
          <p:spPr>
            <a:xfrm>
              <a:off x="7816923" y="966736"/>
              <a:ext cx="2278608" cy="615553"/>
            </a:xfrm>
            <a:prstGeom prst="rect">
              <a:avLst/>
            </a:prstGeom>
            <a:noFill/>
          </p:spPr>
          <p:txBody>
            <a:bodyPr wrap="square" rtlCol="0">
              <a:spAutoFit/>
            </a:bodyPr>
            <a:lstStyle/>
            <a:p>
              <a:pPr algn="ctr" defTabSz="685800">
                <a:defRPr/>
              </a:pPr>
              <a:r>
                <a:rPr lang="en-US" altLang="zh-CN" sz="2400" dirty="0">
                  <a:solidFill>
                    <a:srgbClr val="44AACB"/>
                  </a:solidFill>
                  <a:latin typeface="Arial-Rounded" panose="020B0500000000000000" pitchFamily="34" charset="0"/>
                  <a:ea typeface="Arial-Rounded" panose="020B0500000000000000" pitchFamily="34" charset="0"/>
                  <a:cs typeface="Arial-Rounded" panose="020B0500000000000000" pitchFamily="34" charset="0"/>
                </a:rPr>
                <a:t>BÀI </a:t>
              </a:r>
              <a:r>
                <a:rPr lang="en-US" altLang="zh-CN" sz="2400" dirty="0" err="1">
                  <a:solidFill>
                    <a:srgbClr val="44AACB"/>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2400" dirty="0">
                  <a:solidFill>
                    <a:srgbClr val="44AACB"/>
                  </a:solidFill>
                  <a:latin typeface="Arial-Rounded" panose="020B0500000000000000" pitchFamily="34" charset="0"/>
                  <a:ea typeface="Arial-Rounded" panose="020B0500000000000000" pitchFamily="34" charset="0"/>
                  <a:cs typeface="Arial-Rounded" panose="020B0500000000000000" pitchFamily="34" charset="0"/>
                </a:rPr>
                <a:t> 1</a:t>
              </a:r>
              <a:endParaRPr lang="zh-CN" altLang="en-US" sz="2400" dirty="0">
                <a:solidFill>
                  <a:srgbClr val="44AACB"/>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Rectangle 13">
            <a:extLst>
              <a:ext uri="{FF2B5EF4-FFF2-40B4-BE49-F238E27FC236}">
                <a16:creationId xmlns:a16="http://schemas.microsoft.com/office/drawing/2014/main" id="{7B256096-FEAD-4B0D-AF3F-E39685AE98BA}"/>
              </a:ext>
            </a:extLst>
          </p:cNvPr>
          <p:cNvSpPr/>
          <p:nvPr/>
        </p:nvSpPr>
        <p:spPr>
          <a:xfrm>
            <a:off x="4100504" y="163318"/>
            <a:ext cx="1945082" cy="438580"/>
          </a:xfrm>
          <a:prstGeom prst="rect">
            <a:avLst/>
          </a:prstGeom>
        </p:spPr>
        <p:txBody>
          <a:bodyPr wrap="none" lIns="68579" tIns="34289" rIns="68579" bIns="34289">
            <a:spAutoFit/>
          </a:bodyPr>
          <a:lstStyle/>
          <a:p>
            <a:r>
              <a:rPr lang="en-GB" sz="24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Trên</a:t>
            </a:r>
            <a:r>
              <a:rPr lang="en-GB"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Hồ</a:t>
            </a:r>
            <a:r>
              <a:rPr lang="en-GB"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Ba </a:t>
            </a:r>
            <a:r>
              <a:rPr lang="en-GB" sz="24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Bể</a:t>
            </a:r>
            <a:endParaRPr lang="en-US" sz="24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9898CE1D-32B5-42F9-BDBA-13110B05AF5C}"/>
              </a:ext>
            </a:extLst>
          </p:cNvPr>
          <p:cNvSpPr txBox="1"/>
          <p:nvPr/>
        </p:nvSpPr>
        <p:spPr>
          <a:xfrm>
            <a:off x="7727921" y="4070431"/>
            <a:ext cx="1090573" cy="369332"/>
          </a:xfrm>
          <a:prstGeom prst="rect">
            <a:avLst/>
          </a:prstGeom>
          <a:noFill/>
        </p:spPr>
        <p:txBody>
          <a:bodyPr wrap="square" rtlCol="0">
            <a:spAutoFit/>
          </a:bodyPr>
          <a:lstStyle/>
          <a:p>
            <a:pPr defTabSz="685800">
              <a:defRPr/>
            </a:pP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HUY CẬN</a:t>
            </a:r>
            <a:endParaRPr lang="en-GB"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9">
            <a:extLst>
              <a:ext uri="{FF2B5EF4-FFF2-40B4-BE49-F238E27FC236}">
                <a16:creationId xmlns:a16="http://schemas.microsoft.com/office/drawing/2014/main" id="{5672DC29-215E-44F2-9801-2BBD71AFB01C}"/>
              </a:ext>
            </a:extLst>
          </p:cNvPr>
          <p:cNvSpPr/>
          <p:nvPr/>
        </p:nvSpPr>
        <p:spPr>
          <a:xfrm>
            <a:off x="6534977" y="220341"/>
            <a:ext cx="2411509" cy="361098"/>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68381" tIns="34197" rIns="68381" bIns="34197" rtlCol="0" anchor="ctr"/>
          <a:lstStyle/>
          <a:p>
            <a:pPr algn="ctr"/>
            <a:r>
              <a:rPr lang="en-US" b="1" dirty="0" err="1">
                <a:solidFill>
                  <a:schemeClr val="tx1"/>
                </a:solidFill>
                <a:latin typeface="Arial-Rounded" pitchFamily="34" charset="0"/>
                <a:ea typeface="Arial-Rounded" pitchFamily="34" charset="0"/>
                <a:cs typeface="Arial-Rounded" pitchFamily="34" charset="0"/>
              </a:rPr>
              <a:t>Bài</a:t>
            </a:r>
            <a:r>
              <a:rPr lang="en-US" b="1" dirty="0">
                <a:solidFill>
                  <a:schemeClr val="tx1"/>
                </a:solidFill>
                <a:latin typeface="Arial-Rounded" pitchFamily="34" charset="0"/>
                <a:ea typeface="Arial-Rounded" pitchFamily="34" charset="0"/>
                <a:cs typeface="Arial-Rounded" pitchFamily="34" charset="0"/>
              </a:rPr>
              <a:t> </a:t>
            </a:r>
            <a:r>
              <a:rPr lang="en-US" b="1" dirty="0" err="1">
                <a:solidFill>
                  <a:schemeClr val="tx1"/>
                </a:solidFill>
                <a:latin typeface="Arial-Rounded" pitchFamily="34" charset="0"/>
                <a:ea typeface="Arial-Rounded" pitchFamily="34" charset="0"/>
                <a:cs typeface="Arial-Rounded" pitchFamily="34" charset="0"/>
              </a:rPr>
              <a:t>thơ</a:t>
            </a:r>
            <a:r>
              <a:rPr lang="en-US" b="1" dirty="0">
                <a:solidFill>
                  <a:schemeClr val="tx1"/>
                </a:solidFill>
                <a:latin typeface="Arial-Rounded" pitchFamily="34" charset="0"/>
                <a:ea typeface="Arial-Rounded" pitchFamily="34" charset="0"/>
                <a:cs typeface="Arial-Rounded" pitchFamily="34" charset="0"/>
              </a:rPr>
              <a:t> </a:t>
            </a:r>
            <a:r>
              <a:rPr lang="en-US" b="1" dirty="0" err="1">
                <a:solidFill>
                  <a:schemeClr val="tx1"/>
                </a:solidFill>
                <a:latin typeface="Arial-Rounded" pitchFamily="34" charset="0"/>
                <a:ea typeface="Arial-Rounded" pitchFamily="34" charset="0"/>
                <a:cs typeface="Arial-Rounded" pitchFamily="34" charset="0"/>
              </a:rPr>
              <a:t>có</a:t>
            </a:r>
            <a:r>
              <a:rPr lang="en-US" b="1" dirty="0">
                <a:solidFill>
                  <a:schemeClr val="tx1"/>
                </a:solidFill>
                <a:latin typeface="Arial-Rounded" pitchFamily="34" charset="0"/>
                <a:ea typeface="Arial-Rounded" pitchFamily="34" charset="0"/>
                <a:cs typeface="Arial-Rounded" pitchFamily="34" charset="0"/>
              </a:rPr>
              <a:t> </a:t>
            </a:r>
            <a:r>
              <a:rPr lang="en-US" b="1" dirty="0" err="1">
                <a:solidFill>
                  <a:schemeClr val="tx1"/>
                </a:solidFill>
                <a:latin typeface="Arial-Rounded" pitchFamily="34" charset="0"/>
                <a:ea typeface="Arial-Rounded" pitchFamily="34" charset="0"/>
                <a:cs typeface="Arial-Rounded" pitchFamily="34" charset="0"/>
              </a:rPr>
              <a:t>mấy</a:t>
            </a:r>
            <a:r>
              <a:rPr lang="en-US" b="1" dirty="0">
                <a:solidFill>
                  <a:schemeClr val="tx1"/>
                </a:solidFill>
                <a:latin typeface="Arial-Rounded" pitchFamily="34" charset="0"/>
                <a:ea typeface="Arial-Rounded" pitchFamily="34" charset="0"/>
                <a:cs typeface="Arial-Rounded" pitchFamily="34" charset="0"/>
              </a:rPr>
              <a:t> </a:t>
            </a:r>
            <a:r>
              <a:rPr lang="en-US" b="1" dirty="0" err="1">
                <a:solidFill>
                  <a:schemeClr val="tx1"/>
                </a:solidFill>
                <a:latin typeface="Arial-Rounded" pitchFamily="34" charset="0"/>
                <a:ea typeface="Arial-Rounded" pitchFamily="34" charset="0"/>
                <a:cs typeface="Arial-Rounded" pitchFamily="34" charset="0"/>
              </a:rPr>
              <a:t>khổ</a:t>
            </a:r>
            <a:r>
              <a:rPr lang="en-US" b="1" dirty="0">
                <a:solidFill>
                  <a:schemeClr val="tx1"/>
                </a:solidFill>
                <a:latin typeface="Arial-Rounded" pitchFamily="34" charset="0"/>
                <a:ea typeface="Arial-Rounded" pitchFamily="34" charset="0"/>
                <a:cs typeface="Arial-Rounded" pitchFamily="34" charset="0"/>
              </a:rPr>
              <a:t>?</a:t>
            </a:r>
          </a:p>
        </p:txBody>
      </p:sp>
      <p:sp>
        <p:nvSpPr>
          <p:cNvPr id="12" name="Rounded Rectangle 10">
            <a:extLst>
              <a:ext uri="{FF2B5EF4-FFF2-40B4-BE49-F238E27FC236}">
                <a16:creationId xmlns:a16="http://schemas.microsoft.com/office/drawing/2014/main" id="{F3F84FC4-F0D4-4A94-A34F-C9E0284DE2AC}"/>
              </a:ext>
            </a:extLst>
          </p:cNvPr>
          <p:cNvSpPr/>
          <p:nvPr/>
        </p:nvSpPr>
        <p:spPr>
          <a:xfrm>
            <a:off x="672173" y="514350"/>
            <a:ext cx="3989499" cy="1376278"/>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144" tIns="34068" rIns="68144" bIns="34068" rtlCol="0" anchor="ctr"/>
          <a:lstStyle/>
          <a:p>
            <a:pPr algn="ctr"/>
            <a:endParaRPr lang="en-US" sz="1350"/>
          </a:p>
        </p:txBody>
      </p:sp>
      <p:sp>
        <p:nvSpPr>
          <p:cNvPr id="13" name="Oval 12">
            <a:extLst>
              <a:ext uri="{FF2B5EF4-FFF2-40B4-BE49-F238E27FC236}">
                <a16:creationId xmlns:a16="http://schemas.microsoft.com/office/drawing/2014/main" id="{B55E61DB-8EEA-4E22-8F1F-AABF0C9B5A11}"/>
              </a:ext>
            </a:extLst>
          </p:cNvPr>
          <p:cNvSpPr/>
          <p:nvPr/>
        </p:nvSpPr>
        <p:spPr>
          <a:xfrm>
            <a:off x="394500" y="602165"/>
            <a:ext cx="381434" cy="39270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144" tIns="34068" rIns="68144" bIns="34068" rtlCol="0" anchor="ctr"/>
          <a:lstStyle/>
          <a:p>
            <a:pPr algn="ctr"/>
            <a:r>
              <a:rPr lang="en-US" sz="2400" b="1" dirty="0">
                <a:solidFill>
                  <a:srgbClr val="C00000"/>
                </a:solidFill>
                <a:latin typeface="Arial-Rounded" pitchFamily="34" charset="0"/>
                <a:ea typeface="Arial-Rounded" pitchFamily="34" charset="0"/>
                <a:cs typeface="Arial-Rounded" pitchFamily="34" charset="0"/>
              </a:rPr>
              <a:t>1</a:t>
            </a:r>
          </a:p>
        </p:txBody>
      </p:sp>
      <p:sp>
        <p:nvSpPr>
          <p:cNvPr id="18" name="Rounded Rectangle 10">
            <a:extLst>
              <a:ext uri="{FF2B5EF4-FFF2-40B4-BE49-F238E27FC236}">
                <a16:creationId xmlns:a16="http://schemas.microsoft.com/office/drawing/2014/main" id="{BFBC2169-1741-4B3F-A04E-10519402E572}"/>
              </a:ext>
            </a:extLst>
          </p:cNvPr>
          <p:cNvSpPr/>
          <p:nvPr/>
        </p:nvSpPr>
        <p:spPr>
          <a:xfrm>
            <a:off x="609600" y="3584390"/>
            <a:ext cx="4072820" cy="1349560"/>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144" tIns="34068" rIns="68144" bIns="34068" rtlCol="0" anchor="ctr"/>
          <a:lstStyle/>
          <a:p>
            <a:pPr algn="ctr"/>
            <a:endParaRPr lang="en-US" sz="1350"/>
          </a:p>
        </p:txBody>
      </p:sp>
      <p:sp>
        <p:nvSpPr>
          <p:cNvPr id="19" name="Oval 18">
            <a:extLst>
              <a:ext uri="{FF2B5EF4-FFF2-40B4-BE49-F238E27FC236}">
                <a16:creationId xmlns:a16="http://schemas.microsoft.com/office/drawing/2014/main" id="{D984CBE5-001F-49DC-9B3C-194B69775D8F}"/>
              </a:ext>
            </a:extLst>
          </p:cNvPr>
          <p:cNvSpPr/>
          <p:nvPr/>
        </p:nvSpPr>
        <p:spPr>
          <a:xfrm>
            <a:off x="441358" y="3609695"/>
            <a:ext cx="381434" cy="39270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144" tIns="34068" rIns="68144" bIns="34068" rtlCol="0" anchor="ctr"/>
          <a:lstStyle/>
          <a:p>
            <a:pPr algn="ctr"/>
            <a:r>
              <a:rPr lang="en-US" sz="2400" b="1" dirty="0">
                <a:solidFill>
                  <a:srgbClr val="C00000"/>
                </a:solidFill>
                <a:latin typeface="Arial-Rounded" pitchFamily="34" charset="0"/>
                <a:ea typeface="Arial-Rounded" pitchFamily="34" charset="0"/>
                <a:cs typeface="Arial-Rounded" pitchFamily="34" charset="0"/>
              </a:rPr>
              <a:t>3</a:t>
            </a:r>
          </a:p>
        </p:txBody>
      </p:sp>
      <p:sp>
        <p:nvSpPr>
          <p:cNvPr id="20" name="Rounded Rectangle 10">
            <a:extLst>
              <a:ext uri="{FF2B5EF4-FFF2-40B4-BE49-F238E27FC236}">
                <a16:creationId xmlns:a16="http://schemas.microsoft.com/office/drawing/2014/main" id="{CD2785BA-DCBF-42AA-88E5-2D5376B38727}"/>
              </a:ext>
            </a:extLst>
          </p:cNvPr>
          <p:cNvSpPr/>
          <p:nvPr/>
        </p:nvSpPr>
        <p:spPr>
          <a:xfrm>
            <a:off x="672174" y="2105360"/>
            <a:ext cx="4039986" cy="1380790"/>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144" tIns="34068" rIns="68144" bIns="34068" rtlCol="0" anchor="ctr"/>
          <a:lstStyle/>
          <a:p>
            <a:pPr algn="ctr"/>
            <a:endParaRPr lang="en-US" sz="1350"/>
          </a:p>
        </p:txBody>
      </p:sp>
      <p:sp>
        <p:nvSpPr>
          <p:cNvPr id="21" name="Oval 20">
            <a:extLst>
              <a:ext uri="{FF2B5EF4-FFF2-40B4-BE49-F238E27FC236}">
                <a16:creationId xmlns:a16="http://schemas.microsoft.com/office/drawing/2014/main" id="{4C97487E-1E48-4A85-BBD2-68143FD2D33E}"/>
              </a:ext>
            </a:extLst>
          </p:cNvPr>
          <p:cNvSpPr/>
          <p:nvPr/>
        </p:nvSpPr>
        <p:spPr>
          <a:xfrm>
            <a:off x="390657" y="1989129"/>
            <a:ext cx="381434" cy="39270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144" tIns="34068" rIns="68144" bIns="34068" rtlCol="0" anchor="ctr"/>
          <a:lstStyle/>
          <a:p>
            <a:pPr algn="ctr"/>
            <a:r>
              <a:rPr lang="en-US" sz="2400" b="1" dirty="0">
                <a:solidFill>
                  <a:srgbClr val="C00000"/>
                </a:solidFill>
                <a:latin typeface="Arial-Rounded" pitchFamily="34" charset="0"/>
                <a:ea typeface="Arial-Rounded" pitchFamily="34" charset="0"/>
                <a:cs typeface="Arial-Rounded" pitchFamily="34" charset="0"/>
              </a:rPr>
              <a:t>2</a:t>
            </a:r>
          </a:p>
        </p:txBody>
      </p:sp>
      <p:sp>
        <p:nvSpPr>
          <p:cNvPr id="26" name="Rounded Rectangle 70">
            <a:extLst>
              <a:ext uri="{FF2B5EF4-FFF2-40B4-BE49-F238E27FC236}">
                <a16:creationId xmlns:a16="http://schemas.microsoft.com/office/drawing/2014/main" id="{57CD0CE5-3862-4286-925C-2CC414FD7121}"/>
              </a:ext>
            </a:extLst>
          </p:cNvPr>
          <p:cNvSpPr/>
          <p:nvPr/>
        </p:nvSpPr>
        <p:spPr>
          <a:xfrm>
            <a:off x="6269582" y="208073"/>
            <a:ext cx="2739194" cy="372153"/>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68361" tIns="34187" rIns="68361" bIns="34187" rtlCol="0" anchor="ctr"/>
          <a:lstStyle/>
          <a:p>
            <a:pPr algn="ctr"/>
            <a:r>
              <a:rPr lang="en-US" b="1" dirty="0" err="1">
                <a:solidFill>
                  <a:schemeClr val="tx1"/>
                </a:solidFill>
                <a:latin typeface="Arial-Rounded" pitchFamily="34" charset="0"/>
                <a:ea typeface="Arial-Rounded" pitchFamily="34" charset="0"/>
                <a:cs typeface="Arial-Rounded" pitchFamily="34" charset="0"/>
              </a:rPr>
              <a:t>Đọc</a:t>
            </a:r>
            <a:r>
              <a:rPr lang="en-US" b="1" dirty="0">
                <a:solidFill>
                  <a:schemeClr val="tx1"/>
                </a:solidFill>
                <a:latin typeface="Arial-Rounded" pitchFamily="34" charset="0"/>
                <a:ea typeface="Arial-Rounded" pitchFamily="34" charset="0"/>
                <a:cs typeface="Arial-Rounded" pitchFamily="34" charset="0"/>
              </a:rPr>
              <a:t> </a:t>
            </a:r>
            <a:r>
              <a:rPr lang="en-US" b="1" dirty="0" err="1">
                <a:solidFill>
                  <a:schemeClr val="tx1"/>
                </a:solidFill>
                <a:latin typeface="Arial-Rounded" pitchFamily="34" charset="0"/>
                <a:ea typeface="Arial-Rounded" pitchFamily="34" charset="0"/>
                <a:cs typeface="Arial-Rounded" pitchFamily="34" charset="0"/>
              </a:rPr>
              <a:t>nối</a:t>
            </a:r>
            <a:r>
              <a:rPr lang="en-US" b="1" dirty="0">
                <a:solidFill>
                  <a:schemeClr val="tx1"/>
                </a:solidFill>
                <a:latin typeface="Arial-Rounded" pitchFamily="34" charset="0"/>
                <a:ea typeface="Arial-Rounded" pitchFamily="34" charset="0"/>
                <a:cs typeface="Arial-Rounded" pitchFamily="34" charset="0"/>
              </a:rPr>
              <a:t> </a:t>
            </a:r>
            <a:r>
              <a:rPr lang="en-US" b="1" dirty="0" err="1">
                <a:solidFill>
                  <a:schemeClr val="tx1"/>
                </a:solidFill>
                <a:latin typeface="Arial-Rounded" pitchFamily="34" charset="0"/>
                <a:ea typeface="Arial-Rounded" pitchFamily="34" charset="0"/>
                <a:cs typeface="Arial-Rounded" pitchFamily="34" charset="0"/>
              </a:rPr>
              <a:t>tiếp</a:t>
            </a:r>
            <a:r>
              <a:rPr lang="en-US" b="1" dirty="0">
                <a:solidFill>
                  <a:schemeClr val="tx1"/>
                </a:solidFill>
                <a:latin typeface="Arial-Rounded" pitchFamily="34" charset="0"/>
                <a:ea typeface="Arial-Rounded" pitchFamily="34" charset="0"/>
                <a:cs typeface="Arial-Rounded" pitchFamily="34" charset="0"/>
              </a:rPr>
              <a:t> </a:t>
            </a:r>
            <a:r>
              <a:rPr lang="en-US" b="1" dirty="0" err="1">
                <a:solidFill>
                  <a:schemeClr val="tx1"/>
                </a:solidFill>
                <a:latin typeface="Arial-Rounded" pitchFamily="34" charset="0"/>
                <a:ea typeface="Arial-Rounded" pitchFamily="34" charset="0"/>
                <a:cs typeface="Arial-Rounded" pitchFamily="34" charset="0"/>
              </a:rPr>
              <a:t>từng</a:t>
            </a:r>
            <a:r>
              <a:rPr lang="en-US" b="1" dirty="0">
                <a:solidFill>
                  <a:schemeClr val="tx1"/>
                </a:solidFill>
                <a:latin typeface="Arial-Rounded" pitchFamily="34" charset="0"/>
                <a:ea typeface="Arial-Rounded" pitchFamily="34" charset="0"/>
                <a:cs typeface="Arial-Rounded" pitchFamily="34" charset="0"/>
              </a:rPr>
              <a:t> </a:t>
            </a:r>
            <a:r>
              <a:rPr lang="en-US" b="1" dirty="0" err="1">
                <a:solidFill>
                  <a:schemeClr val="tx1"/>
                </a:solidFill>
                <a:latin typeface="Arial-Rounded" pitchFamily="34" charset="0"/>
                <a:ea typeface="Arial-Rounded" pitchFamily="34" charset="0"/>
                <a:cs typeface="Arial-Rounded" pitchFamily="34" charset="0"/>
              </a:rPr>
              <a:t>khổ</a:t>
            </a:r>
            <a:r>
              <a:rPr lang="en-US" b="1" dirty="0">
                <a:solidFill>
                  <a:schemeClr val="tx1"/>
                </a:solidFill>
                <a:latin typeface="Arial-Rounded" pitchFamily="34" charset="0"/>
                <a:ea typeface="Arial-Rounded" pitchFamily="34" charset="0"/>
                <a:cs typeface="Arial-Rounded" pitchFamily="34" charset="0"/>
              </a:rPr>
              <a:t>.</a:t>
            </a:r>
          </a:p>
        </p:txBody>
      </p:sp>
      <p:pic>
        <p:nvPicPr>
          <p:cNvPr id="30" name="Picture 29"/>
          <p:cNvPicPr>
            <a:picLocks noChangeAspect="1"/>
          </p:cNvPicPr>
          <p:nvPr/>
        </p:nvPicPr>
        <p:blipFill>
          <a:blip r:embed="rId3"/>
          <a:stretch>
            <a:fillRect/>
          </a:stretch>
        </p:blipFill>
        <p:spPr>
          <a:xfrm>
            <a:off x="4744995" y="848773"/>
            <a:ext cx="4230253" cy="3980282"/>
          </a:xfrm>
          <a:prstGeom prst="rect">
            <a:avLst/>
          </a:prstGeom>
        </p:spPr>
      </p:pic>
    </p:spTree>
    <p:extLst>
      <p:ext uri="{BB962C8B-B14F-4D97-AF65-F5344CB8AC3E}">
        <p14:creationId xmlns:p14="http://schemas.microsoft.com/office/powerpoint/2010/main" val="2815984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8" grpId="0" animBg="1"/>
      <p:bldP spid="19" grpId="0" animBg="1"/>
      <p:bldP spid="20" grpId="0" animBg="1"/>
      <p:bldP spid="21"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6E4146BF-5966-45D6-BFCE-C30A91E2277A}"/>
              </a:ext>
            </a:extLst>
          </p:cNvPr>
          <p:cNvGrpSpPr/>
          <p:nvPr/>
        </p:nvGrpSpPr>
        <p:grpSpPr>
          <a:xfrm>
            <a:off x="0" y="116258"/>
            <a:ext cx="4669147" cy="1033418"/>
            <a:chOff x="6642140" y="751119"/>
            <a:chExt cx="5618921" cy="1377891"/>
          </a:xfrm>
        </p:grpSpPr>
        <p:pic>
          <p:nvPicPr>
            <p:cNvPr id="7" name="图片 6">
              <a:extLst>
                <a:ext uri="{FF2B5EF4-FFF2-40B4-BE49-F238E27FC236}">
                  <a16:creationId xmlns:a16="http://schemas.microsoft.com/office/drawing/2014/main" id="{883181EA-0E9C-4F14-97E9-7A602E0D5810}"/>
                </a:ext>
              </a:extLst>
            </p:cNvPr>
            <p:cNvPicPr>
              <a:picLocks noChangeAspect="1"/>
            </p:cNvPicPr>
            <p:nvPr/>
          </p:nvPicPr>
          <p:blipFill rotWithShape="1">
            <a:blip r:embed="rId2">
              <a:extLst>
                <a:ext uri="{28A0092B-C50C-407E-A947-70E740481C1C}">
                  <a14:useLocalDpi xmlns:a14="http://schemas.microsoft.com/office/drawing/2010/main" val="0"/>
                </a:ext>
              </a:extLst>
            </a:blip>
            <a:srcRect l="74080" t="36" r="14404" b="71155"/>
            <a:stretch/>
          </p:blipFill>
          <p:spPr>
            <a:xfrm>
              <a:off x="6642140" y="751119"/>
              <a:ext cx="1586814" cy="1377891"/>
            </a:xfrm>
            <a:prstGeom prst="rect">
              <a:avLst/>
            </a:prstGeom>
          </p:spPr>
        </p:pic>
        <p:sp>
          <p:nvSpPr>
            <p:cNvPr id="6" name="文本框 5">
              <a:extLst>
                <a:ext uri="{FF2B5EF4-FFF2-40B4-BE49-F238E27FC236}">
                  <a16:creationId xmlns:a16="http://schemas.microsoft.com/office/drawing/2014/main" id="{E87D1494-CD63-4680-A340-88FE11A37D0E}"/>
                </a:ext>
              </a:extLst>
            </p:cNvPr>
            <p:cNvSpPr txBox="1"/>
            <p:nvPr/>
          </p:nvSpPr>
          <p:spPr>
            <a:xfrm>
              <a:off x="7408219" y="1001807"/>
              <a:ext cx="4852842" cy="615553"/>
            </a:xfrm>
            <a:prstGeom prst="rect">
              <a:avLst/>
            </a:prstGeom>
            <a:noFill/>
          </p:spPr>
          <p:txBody>
            <a:bodyPr wrap="square" rtlCol="0">
              <a:spAutoFit/>
            </a:bodyPr>
            <a:lstStyle/>
            <a:p>
              <a:pPr lvl="1" algn="ctr"/>
              <a:r>
                <a:rPr lang="en-US" altLang="zh-CN" sz="2400" dirty="0">
                  <a:ln>
                    <a:solidFill>
                      <a:schemeClr val="accent5">
                        <a:lumMod val="50000"/>
                      </a:schemeClr>
                    </a:solidFill>
                  </a:ln>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LUYỆN ĐỌC KHỔ TH</a:t>
              </a:r>
              <a:r>
                <a:rPr lang="vi-VN" altLang="zh-CN" sz="2400" dirty="0">
                  <a:ln>
                    <a:solidFill>
                      <a:schemeClr val="accent5">
                        <a:lumMod val="50000"/>
                      </a:schemeClr>
                    </a:solidFill>
                  </a:ln>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Ơ</a:t>
              </a:r>
              <a:endParaRPr lang="zh-CN" altLang="en-US" sz="2400" dirty="0">
                <a:ln>
                  <a:solidFill>
                    <a:schemeClr val="accent5">
                      <a:lumMod val="50000"/>
                    </a:schemeClr>
                  </a:solidFill>
                </a:ln>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文本框 8">
            <a:extLst>
              <a:ext uri="{FF2B5EF4-FFF2-40B4-BE49-F238E27FC236}">
                <a16:creationId xmlns:a16="http://schemas.microsoft.com/office/drawing/2014/main" id="{35133797-0328-4783-9CAF-F4B6C7141438}"/>
              </a:ext>
            </a:extLst>
          </p:cNvPr>
          <p:cNvSpPr txBox="1"/>
          <p:nvPr/>
        </p:nvSpPr>
        <p:spPr>
          <a:xfrm>
            <a:off x="270404" y="1617175"/>
            <a:ext cx="649302" cy="553998"/>
          </a:xfrm>
          <a:prstGeom prst="rect">
            <a:avLst/>
          </a:prstGeom>
          <a:noFill/>
        </p:spPr>
        <p:txBody>
          <a:bodyPr wrap="square" rtlCol="0">
            <a:spAutoFit/>
          </a:bodyPr>
          <a:lstStyle/>
          <a:p>
            <a:pPr algn="ctr" defTabSz="685800">
              <a:defRPr/>
            </a:pPr>
            <a:r>
              <a:rPr lang="en-US" altLang="zh-CN" sz="3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01</a:t>
            </a:r>
          </a:p>
        </p:txBody>
      </p:sp>
      <p:sp>
        <p:nvSpPr>
          <p:cNvPr id="11" name="文本框 10">
            <a:extLst>
              <a:ext uri="{FF2B5EF4-FFF2-40B4-BE49-F238E27FC236}">
                <a16:creationId xmlns:a16="http://schemas.microsoft.com/office/drawing/2014/main" id="{4DCF724E-FAD1-41CC-ADA8-1A3361A5C6FE}"/>
              </a:ext>
            </a:extLst>
          </p:cNvPr>
          <p:cNvSpPr txBox="1"/>
          <p:nvPr/>
        </p:nvSpPr>
        <p:spPr>
          <a:xfrm>
            <a:off x="315731" y="3757332"/>
            <a:ext cx="624970" cy="553998"/>
          </a:xfrm>
          <a:prstGeom prst="rect">
            <a:avLst/>
          </a:prstGeom>
          <a:noFill/>
        </p:spPr>
        <p:txBody>
          <a:bodyPr wrap="square" rtlCol="0">
            <a:spAutoFit/>
          </a:bodyPr>
          <a:lstStyle/>
          <a:p>
            <a:pPr algn="ctr" defTabSz="685800">
              <a:defRPr/>
            </a:pPr>
            <a:r>
              <a:rPr lang="en-US" altLang="zh-CN" sz="3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03</a:t>
            </a:r>
          </a:p>
        </p:txBody>
      </p:sp>
      <p:sp>
        <p:nvSpPr>
          <p:cNvPr id="15" name="流程图: 可选过程 14">
            <a:extLst>
              <a:ext uri="{FF2B5EF4-FFF2-40B4-BE49-F238E27FC236}">
                <a16:creationId xmlns:a16="http://schemas.microsoft.com/office/drawing/2014/main" id="{E565BEE9-D2E4-4E2C-BF1C-5F7D1022AFDE}"/>
              </a:ext>
            </a:extLst>
          </p:cNvPr>
          <p:cNvSpPr/>
          <p:nvPr/>
        </p:nvSpPr>
        <p:spPr>
          <a:xfrm>
            <a:off x="376552" y="1094452"/>
            <a:ext cx="5194570" cy="1641840"/>
          </a:xfrm>
          <a:prstGeom prst="flowChartAlternateProcess">
            <a:avLst/>
          </a:prstGeom>
          <a:noFill/>
          <a:ln w="28575">
            <a:solidFill>
              <a:srgbClr val="44A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500">
              <a:solidFill>
                <a:prstClr val="white"/>
              </a:solidFill>
              <a:latin typeface="字魂70号-灵悦黑体" panose="00000500000000000000" pitchFamily="2" charset="-122"/>
              <a:ea typeface="字魂70号-灵悦黑体" panose="00000500000000000000" pitchFamily="2" charset="-122"/>
              <a:cs typeface="+mn-lt"/>
            </a:endParaRPr>
          </a:p>
        </p:txBody>
      </p:sp>
      <p:pic>
        <p:nvPicPr>
          <p:cNvPr id="17" name="图片占位符 43">
            <a:extLst>
              <a:ext uri="{FF2B5EF4-FFF2-40B4-BE49-F238E27FC236}">
                <a16:creationId xmlns:a16="http://schemas.microsoft.com/office/drawing/2014/main" id="{6DEB5486-5CC6-47F5-8BF9-4D7B9E36F0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811" r="1437"/>
          <a:stretch/>
        </p:blipFill>
        <p:spPr>
          <a:xfrm>
            <a:off x="5768382" y="486175"/>
            <a:ext cx="3274322" cy="3324306"/>
          </a:xfrm>
          <a:prstGeom prst="ellipse">
            <a:avLst/>
          </a:prstGeom>
        </p:spPr>
      </p:pic>
      <p:sp>
        <p:nvSpPr>
          <p:cNvPr id="2" name="Rectangle 1">
            <a:extLst>
              <a:ext uri="{FF2B5EF4-FFF2-40B4-BE49-F238E27FC236}">
                <a16:creationId xmlns:a16="http://schemas.microsoft.com/office/drawing/2014/main" id="{1A6505F8-E1EF-4195-8611-0AE0E6A54039}"/>
              </a:ext>
            </a:extLst>
          </p:cNvPr>
          <p:cNvSpPr/>
          <p:nvPr/>
        </p:nvSpPr>
        <p:spPr>
          <a:xfrm>
            <a:off x="762000" y="1200158"/>
            <a:ext cx="4876800" cy="1569660"/>
          </a:xfrm>
          <a:prstGeom prst="rect">
            <a:avLst/>
          </a:prstGeom>
        </p:spPr>
        <p:txBody>
          <a:bodyPr wrap="square">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Thuyền ta chầm chậm vào Ba Bể</a:t>
            </a:r>
          </a:p>
          <a:p>
            <a:r>
              <a:rPr lang="vi-VN" sz="2400" dirty="0">
                <a:latin typeface="Arial-Rounded" panose="020B0500000000000000" pitchFamily="34" charset="0"/>
                <a:ea typeface="Arial-Rounded" panose="020B0500000000000000" pitchFamily="34" charset="0"/>
                <a:cs typeface="Arial-Rounded" panose="020B0500000000000000" pitchFamily="34" charset="0"/>
              </a:rPr>
              <a:t>Núi dựng cheo leo, hồ lặng im</a:t>
            </a:r>
          </a:p>
          <a:p>
            <a:r>
              <a:rPr lang="vi-VN" sz="2400" dirty="0">
                <a:latin typeface="Arial-Rounded" panose="020B0500000000000000" pitchFamily="34" charset="0"/>
                <a:ea typeface="Arial-Rounded" panose="020B0500000000000000" pitchFamily="34" charset="0"/>
                <a:cs typeface="Arial-Rounded" panose="020B0500000000000000" pitchFamily="34" charset="0"/>
              </a:rPr>
              <a:t>Lá rừng với gió ngâm se sẽ</a:t>
            </a:r>
          </a:p>
          <a:p>
            <a:r>
              <a:rPr lang="vi-VN" sz="2400" dirty="0">
                <a:latin typeface="Arial-Rounded" panose="020B0500000000000000" pitchFamily="34" charset="0"/>
                <a:ea typeface="Arial-Rounded" panose="020B0500000000000000" pitchFamily="34" charset="0"/>
                <a:cs typeface="Arial-Rounded" panose="020B0500000000000000" pitchFamily="34" charset="0"/>
              </a:rPr>
              <a:t>Họa tiếng lòng ta với tiếng chim.</a:t>
            </a:r>
          </a:p>
        </p:txBody>
      </p:sp>
      <p:sp>
        <p:nvSpPr>
          <p:cNvPr id="3" name="Rectangle 2">
            <a:extLst>
              <a:ext uri="{FF2B5EF4-FFF2-40B4-BE49-F238E27FC236}">
                <a16:creationId xmlns:a16="http://schemas.microsoft.com/office/drawing/2014/main" id="{6A9C8470-75CE-4E8D-B680-8CCF4DEBB373}"/>
              </a:ext>
            </a:extLst>
          </p:cNvPr>
          <p:cNvSpPr/>
          <p:nvPr/>
        </p:nvSpPr>
        <p:spPr>
          <a:xfrm>
            <a:off x="940701" y="3225455"/>
            <a:ext cx="5047337" cy="1569660"/>
          </a:xfrm>
          <a:prstGeom prst="rect">
            <a:avLst/>
          </a:prstGeom>
        </p:spPr>
        <p:txBody>
          <a:bodyPr wrap="square">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Thuyền ta quanh quất trên Ba Bể</a:t>
            </a:r>
          </a:p>
          <a:p>
            <a:r>
              <a:rPr lang="vi-VN" sz="2400" dirty="0">
                <a:latin typeface="Arial-Rounded" panose="020B0500000000000000" pitchFamily="34" charset="0"/>
                <a:ea typeface="Arial-Rounded" panose="020B0500000000000000" pitchFamily="34" charset="0"/>
                <a:cs typeface="Arial-Rounded" panose="020B0500000000000000" pitchFamily="34" charset="0"/>
              </a:rPr>
              <a:t>Đỏ ối vườn cam, thắm bãi ngô</a:t>
            </a:r>
          </a:p>
          <a:p>
            <a:r>
              <a:rPr lang="vi-VN" sz="2400" dirty="0">
                <a:latin typeface="Arial-Rounded" panose="020B0500000000000000" pitchFamily="34" charset="0"/>
                <a:ea typeface="Arial-Rounded" panose="020B0500000000000000" pitchFamily="34" charset="0"/>
                <a:cs typeface="Arial-Rounded" panose="020B0500000000000000" pitchFamily="34" charset="0"/>
              </a:rPr>
              <a:t>Thuyền ơi, chầm chậm chờ ta nhé</a:t>
            </a:r>
          </a:p>
          <a:p>
            <a:r>
              <a:rPr lang="vi-VN" sz="2400" dirty="0">
                <a:latin typeface="Arial-Rounded" panose="020B0500000000000000" pitchFamily="34" charset="0"/>
                <a:ea typeface="Arial-Rounded" panose="020B0500000000000000" pitchFamily="34" charset="0"/>
                <a:cs typeface="Arial-Rounded" panose="020B0500000000000000" pitchFamily="34" charset="0"/>
              </a:rPr>
              <a:t>Muốn ở đây thôi, chẳng muốn về! </a:t>
            </a:r>
          </a:p>
        </p:txBody>
      </p:sp>
      <p:sp>
        <p:nvSpPr>
          <p:cNvPr id="14" name="流程图: 可选过程 14">
            <a:extLst>
              <a:ext uri="{FF2B5EF4-FFF2-40B4-BE49-F238E27FC236}">
                <a16:creationId xmlns:a16="http://schemas.microsoft.com/office/drawing/2014/main" id="{C83CFF4C-9653-4843-A216-D8F42E079737}"/>
              </a:ext>
            </a:extLst>
          </p:cNvPr>
          <p:cNvSpPr/>
          <p:nvPr/>
        </p:nvSpPr>
        <p:spPr>
          <a:xfrm>
            <a:off x="376552" y="3221673"/>
            <a:ext cx="5478768" cy="1534781"/>
          </a:xfrm>
          <a:prstGeom prst="flowChartAlternateProcess">
            <a:avLst/>
          </a:prstGeom>
          <a:noFill/>
          <a:ln w="28575">
            <a:solidFill>
              <a:srgbClr val="44AA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500">
              <a:solidFill>
                <a:prstClr val="white"/>
              </a:solidFill>
              <a:latin typeface="字魂70号-灵悦黑体" panose="00000500000000000000" pitchFamily="2" charset="-122"/>
              <a:ea typeface="字魂70号-灵悦黑体" panose="00000500000000000000" pitchFamily="2" charset="-122"/>
              <a:cs typeface="+mn-lt"/>
            </a:endParaRPr>
          </a:p>
        </p:txBody>
      </p:sp>
      <p:grpSp>
        <p:nvGrpSpPr>
          <p:cNvPr id="16" name="Group 15">
            <a:extLst>
              <a:ext uri="{FF2B5EF4-FFF2-40B4-BE49-F238E27FC236}">
                <a16:creationId xmlns:a16="http://schemas.microsoft.com/office/drawing/2014/main" id="{65F1357C-8B44-4BF2-AA7B-EC8F78215FE5}"/>
              </a:ext>
            </a:extLst>
          </p:cNvPr>
          <p:cNvGrpSpPr/>
          <p:nvPr/>
        </p:nvGrpSpPr>
        <p:grpSpPr>
          <a:xfrm>
            <a:off x="5209689" y="2322028"/>
            <a:ext cx="135356" cy="328899"/>
            <a:chOff x="10495790" y="3428892"/>
            <a:chExt cx="180474" cy="438532"/>
          </a:xfrm>
        </p:grpSpPr>
        <p:cxnSp>
          <p:nvCxnSpPr>
            <p:cNvPr id="18" name="Straight Connector 17">
              <a:extLst>
                <a:ext uri="{FF2B5EF4-FFF2-40B4-BE49-F238E27FC236}">
                  <a16:creationId xmlns:a16="http://schemas.microsoft.com/office/drawing/2014/main" id="{FEC57FD6-1933-4AB3-AA16-7CD07A823436}"/>
                </a:ext>
              </a:extLst>
            </p:cNvPr>
            <p:cNvCxnSpPr/>
            <p:nvPr/>
          </p:nvCxnSpPr>
          <p:spPr>
            <a:xfrm flipH="1">
              <a:off x="10495790" y="3428892"/>
              <a:ext cx="90237" cy="43842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F5C9470-FC44-4F59-8866-055BBB1756CF}"/>
                </a:ext>
              </a:extLst>
            </p:cNvPr>
            <p:cNvCxnSpPr/>
            <p:nvPr/>
          </p:nvCxnSpPr>
          <p:spPr>
            <a:xfrm flipH="1">
              <a:off x="10586027" y="3429000"/>
              <a:ext cx="90237" cy="43842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A5414379-832E-42CB-B926-3D188A8D6979}"/>
              </a:ext>
            </a:extLst>
          </p:cNvPr>
          <p:cNvCxnSpPr/>
          <p:nvPr/>
        </p:nvCxnSpPr>
        <p:spPr>
          <a:xfrm flipH="1">
            <a:off x="3888427" y="1275403"/>
            <a:ext cx="67678" cy="32881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DE37A8F-4165-464B-8A1C-F7E162D95C80}"/>
              </a:ext>
            </a:extLst>
          </p:cNvPr>
          <p:cNvCxnSpPr/>
          <p:nvPr/>
        </p:nvCxnSpPr>
        <p:spPr>
          <a:xfrm flipH="1">
            <a:off x="5386365" y="1248587"/>
            <a:ext cx="67678" cy="32881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0DC28A-B110-4912-8EC5-A160000C9008}"/>
              </a:ext>
            </a:extLst>
          </p:cNvPr>
          <p:cNvCxnSpPr/>
          <p:nvPr/>
        </p:nvCxnSpPr>
        <p:spPr>
          <a:xfrm flipH="1">
            <a:off x="4892099" y="1658385"/>
            <a:ext cx="67678" cy="32881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DFA3E9A-CFC6-436F-969A-7AA48816D57F}"/>
              </a:ext>
            </a:extLst>
          </p:cNvPr>
          <p:cNvCxnSpPr/>
          <p:nvPr/>
        </p:nvCxnSpPr>
        <p:spPr>
          <a:xfrm flipH="1">
            <a:off x="3392662" y="1668599"/>
            <a:ext cx="67678" cy="32881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09C98D1-A20E-479D-A6C2-180BFC55422A}"/>
              </a:ext>
            </a:extLst>
          </p:cNvPr>
          <p:cNvCxnSpPr/>
          <p:nvPr/>
        </p:nvCxnSpPr>
        <p:spPr>
          <a:xfrm flipH="1">
            <a:off x="4601469" y="1983919"/>
            <a:ext cx="67678" cy="32881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FBEC553-9FE9-4E08-98ED-30E99F3CB716}"/>
              </a:ext>
            </a:extLst>
          </p:cNvPr>
          <p:cNvCxnSpPr/>
          <p:nvPr/>
        </p:nvCxnSpPr>
        <p:spPr>
          <a:xfrm flipH="1">
            <a:off x="5549786" y="3266629"/>
            <a:ext cx="67678" cy="32881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65B7CA-AC9D-40AC-9AF0-2F96A27D73F2}"/>
              </a:ext>
            </a:extLst>
          </p:cNvPr>
          <p:cNvCxnSpPr/>
          <p:nvPr/>
        </p:nvCxnSpPr>
        <p:spPr>
          <a:xfrm flipH="1">
            <a:off x="3286864" y="3660245"/>
            <a:ext cx="67678" cy="32881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E40516F-96D5-413E-9FEE-1316B08E1D44}"/>
              </a:ext>
            </a:extLst>
          </p:cNvPr>
          <p:cNvCxnSpPr/>
          <p:nvPr/>
        </p:nvCxnSpPr>
        <p:spPr>
          <a:xfrm flipH="1">
            <a:off x="5142011" y="3646072"/>
            <a:ext cx="67678" cy="32881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4BE2E9A1-F461-433E-9869-47D150F8CCCD}"/>
              </a:ext>
            </a:extLst>
          </p:cNvPr>
          <p:cNvGrpSpPr/>
          <p:nvPr/>
        </p:nvGrpSpPr>
        <p:grpSpPr>
          <a:xfrm>
            <a:off x="5579667" y="4364866"/>
            <a:ext cx="135356" cy="328899"/>
            <a:chOff x="10495790" y="3428892"/>
            <a:chExt cx="180474" cy="438532"/>
          </a:xfrm>
        </p:grpSpPr>
        <p:cxnSp>
          <p:nvCxnSpPr>
            <p:cNvPr id="29" name="Straight Connector 28">
              <a:extLst>
                <a:ext uri="{FF2B5EF4-FFF2-40B4-BE49-F238E27FC236}">
                  <a16:creationId xmlns:a16="http://schemas.microsoft.com/office/drawing/2014/main" id="{6ECD58FB-ABE3-49E6-9705-A69CF7415F74}"/>
                </a:ext>
              </a:extLst>
            </p:cNvPr>
            <p:cNvCxnSpPr/>
            <p:nvPr/>
          </p:nvCxnSpPr>
          <p:spPr>
            <a:xfrm flipH="1">
              <a:off x="10495790" y="3428892"/>
              <a:ext cx="90237" cy="43842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CF831F6-C950-4AD2-B93B-D54C1B4974DE}"/>
                </a:ext>
              </a:extLst>
            </p:cNvPr>
            <p:cNvCxnSpPr/>
            <p:nvPr/>
          </p:nvCxnSpPr>
          <p:spPr>
            <a:xfrm flipH="1">
              <a:off x="10586027" y="3429000"/>
              <a:ext cx="90237" cy="43842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309C98D1-A20E-479D-A6C2-180BFC55422A}"/>
              </a:ext>
            </a:extLst>
          </p:cNvPr>
          <p:cNvCxnSpPr/>
          <p:nvPr/>
        </p:nvCxnSpPr>
        <p:spPr>
          <a:xfrm flipH="1">
            <a:off x="3166561" y="2350945"/>
            <a:ext cx="67678" cy="32881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E40516F-96D5-413E-9FEE-1316B08E1D44}"/>
              </a:ext>
            </a:extLst>
          </p:cNvPr>
          <p:cNvCxnSpPr/>
          <p:nvPr/>
        </p:nvCxnSpPr>
        <p:spPr>
          <a:xfrm flipH="1">
            <a:off x="2500554" y="4017687"/>
            <a:ext cx="67678" cy="32881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E40516F-96D5-413E-9FEE-1316B08E1D44}"/>
              </a:ext>
            </a:extLst>
          </p:cNvPr>
          <p:cNvCxnSpPr/>
          <p:nvPr/>
        </p:nvCxnSpPr>
        <p:spPr>
          <a:xfrm flipH="1">
            <a:off x="5719747" y="3967044"/>
            <a:ext cx="67678" cy="32881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E40516F-96D5-413E-9FEE-1316B08E1D44}"/>
              </a:ext>
            </a:extLst>
          </p:cNvPr>
          <p:cNvCxnSpPr/>
          <p:nvPr/>
        </p:nvCxnSpPr>
        <p:spPr>
          <a:xfrm flipH="1">
            <a:off x="3339487" y="4392338"/>
            <a:ext cx="67678" cy="32881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754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par>
                                <p:cTn id="15" presetID="16" presetClass="entr" presetSubtype="21"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par>
                                <p:cTn id="18" presetID="16" presetClass="entr" presetSubtype="21"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par>
                                <p:cTn id="27" presetID="16" presetClass="entr" presetSubtype="21"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par>
                                <p:cTn id="30" presetID="16" presetClass="entr" presetSubtype="21"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par>
                                <p:cTn id="48" presetID="16" presetClass="entr" presetSubtype="21"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par>
                                <p:cTn id="51" presetID="16" presetClass="entr" presetSubtype="21"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arn(inVertical)">
                                      <p:cBhvr>
                                        <p:cTn id="53" dur="500"/>
                                        <p:tgtEl>
                                          <p:spTgt spid="27"/>
                                        </p:tgtEl>
                                      </p:cBhvr>
                                    </p:animEffect>
                                  </p:childTnLst>
                                </p:cTn>
                              </p:par>
                              <p:par>
                                <p:cTn id="54" presetID="16" presetClass="entr" presetSubtype="21"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barn(inVertical)">
                                      <p:cBhvr>
                                        <p:cTn id="56" dur="500"/>
                                        <p:tgtEl>
                                          <p:spTgt spid="34"/>
                                        </p:tgtEl>
                                      </p:cBhvr>
                                    </p:animEffect>
                                  </p:childTnLst>
                                </p:cTn>
                              </p:par>
                              <p:par>
                                <p:cTn id="57" presetID="16" presetClass="entr" presetSubtype="21"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arn(inVertical)">
                                      <p:cBhvr>
                                        <p:cTn id="59" dur="500"/>
                                        <p:tgtEl>
                                          <p:spTgt spid="35"/>
                                        </p:tgtEl>
                                      </p:cBhvr>
                                    </p:animEffect>
                                  </p:childTnLst>
                                </p:cTn>
                              </p:par>
                              <p:par>
                                <p:cTn id="60" presetID="16" presetClass="entr" presetSubtype="21" fill="hold"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barn(inVertical)">
                                      <p:cBhvr>
                                        <p:cTn id="62" dur="500"/>
                                        <p:tgtEl>
                                          <p:spTgt spid="36"/>
                                        </p:tgtEl>
                                      </p:cBhvr>
                                    </p:animEffect>
                                  </p:childTnLst>
                                </p:cTn>
                              </p:par>
                              <p:par>
                                <p:cTn id="63" presetID="16" presetClass="entr" presetSubtype="21"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barn(inVertical)">
                                      <p:cBhvr>
                                        <p:cTn id="6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886200" y="68545"/>
            <a:ext cx="2069793" cy="477052"/>
          </a:xfrm>
          <a:prstGeom prst="rect">
            <a:avLst/>
          </a:prstGeom>
        </p:spPr>
        <p:txBody>
          <a:bodyPr wrap="none" lIns="91438" tIns="45719" rIns="91438" bIns="45719">
            <a:spAutoFit/>
          </a:bodyPr>
          <a:lstStyle/>
          <a:p>
            <a:r>
              <a:rPr lang="en-GB" sz="2500" b="1" dirty="0" err="1">
                <a:solidFill>
                  <a:srgbClr val="FF66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Trên</a:t>
            </a:r>
            <a:r>
              <a:rPr lang="en-GB" sz="2500" b="1" dirty="0">
                <a:solidFill>
                  <a:srgbClr val="FF66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FF66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Hồ</a:t>
            </a:r>
            <a:r>
              <a:rPr lang="en-GB" sz="2500" b="1" dirty="0">
                <a:solidFill>
                  <a:srgbClr val="FF66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Ba </a:t>
            </a:r>
            <a:r>
              <a:rPr lang="en-GB" sz="2500" b="1" dirty="0" err="1">
                <a:solidFill>
                  <a:srgbClr val="FF66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Bể</a:t>
            </a:r>
            <a:endParaRPr lang="en-US" sz="2500" dirty="0">
              <a:solidFill>
                <a:srgbClr val="FF66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630167" y="590551"/>
            <a:ext cx="4267201" cy="4401203"/>
          </a:xfrm>
          <a:prstGeom prst="rect">
            <a:avLst/>
          </a:prstGeom>
        </p:spPr>
        <p:txBody>
          <a:bodyPr wrap="square" lIns="91438" tIns="45719" rIns="91438" bIns="45719">
            <a:spAutoFit/>
          </a:bodyPr>
          <a:lstStyle/>
          <a:p>
            <a:r>
              <a:rPr lang="vi-VN" sz="2000" dirty="0">
                <a:latin typeface="Arial-Rounded" panose="020B0500000000000000" pitchFamily="34" charset="0"/>
                <a:ea typeface="Arial-Rounded" panose="020B0500000000000000" pitchFamily="34" charset="0"/>
                <a:cs typeface="Arial-Rounded" panose="020B0500000000000000" pitchFamily="34" charset="0"/>
              </a:rPr>
              <a:t>Thuyền ta chầm chậm vào Ba Bể</a:t>
            </a:r>
          </a:p>
          <a:p>
            <a:r>
              <a:rPr lang="vi-VN" sz="2000" dirty="0">
                <a:latin typeface="Arial-Rounded" panose="020B0500000000000000" pitchFamily="34" charset="0"/>
                <a:ea typeface="Arial-Rounded" panose="020B0500000000000000" pitchFamily="34" charset="0"/>
                <a:cs typeface="Arial-Rounded" panose="020B0500000000000000" pitchFamily="34" charset="0"/>
              </a:rPr>
              <a:t>Núi dựng cheo leo, hồ lặng im</a:t>
            </a:r>
          </a:p>
          <a:p>
            <a:r>
              <a:rPr lang="vi-VN" sz="2000" dirty="0">
                <a:latin typeface="Arial-Rounded" panose="020B0500000000000000" pitchFamily="34" charset="0"/>
                <a:ea typeface="Arial-Rounded" panose="020B0500000000000000" pitchFamily="34" charset="0"/>
                <a:cs typeface="Arial-Rounded" panose="020B0500000000000000" pitchFamily="34" charset="0"/>
              </a:rPr>
              <a:t>Lá rừng với gió ngâm se sẽ</a:t>
            </a:r>
          </a:p>
          <a:p>
            <a:r>
              <a:rPr lang="vi-VN" sz="2000" dirty="0">
                <a:latin typeface="Arial-Rounded" panose="020B0500000000000000" pitchFamily="34" charset="0"/>
                <a:ea typeface="Arial-Rounded" panose="020B0500000000000000" pitchFamily="34" charset="0"/>
                <a:cs typeface="Arial-Rounded" panose="020B0500000000000000" pitchFamily="34" charset="0"/>
              </a:rPr>
              <a:t>Họa tiếng lòng ta với tiếng chim.</a:t>
            </a:r>
          </a:p>
          <a:p>
            <a:r>
              <a:rPr lang="vi-VN" sz="2000" dirty="0">
                <a:latin typeface="Arial-Rounded" panose="020B0500000000000000" pitchFamily="34" charset="0"/>
                <a:ea typeface="Arial-Rounded" panose="020B0500000000000000" pitchFamily="34" charset="0"/>
                <a:cs typeface="Arial-Rounded" panose="020B0500000000000000" pitchFamily="34" charset="0"/>
              </a:rPr>
              <a:t> </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Thuyền ta lướt nhẹ trên Ba Bể</a:t>
            </a:r>
          </a:p>
          <a:p>
            <a:r>
              <a:rPr lang="vi-VN" sz="2000" dirty="0">
                <a:latin typeface="Arial-Rounded" panose="020B0500000000000000" pitchFamily="34" charset="0"/>
                <a:ea typeface="Arial-Rounded" panose="020B0500000000000000" pitchFamily="34" charset="0"/>
                <a:cs typeface="Arial-Rounded" panose="020B0500000000000000" pitchFamily="34" charset="0"/>
              </a:rPr>
              <a:t>Trên cả mây trời, trên núi xanh</a:t>
            </a:r>
          </a:p>
          <a:p>
            <a:r>
              <a:rPr lang="vi-VN" sz="2000" dirty="0">
                <a:latin typeface="Arial-Rounded" panose="020B0500000000000000" pitchFamily="34" charset="0"/>
                <a:ea typeface="Arial-Rounded" panose="020B0500000000000000" pitchFamily="34" charset="0"/>
                <a:cs typeface="Arial-Rounded" panose="020B0500000000000000" pitchFamily="34" charset="0"/>
              </a:rPr>
              <a:t>Mây trắng bồng bềnh trôi lặng lẽ</a:t>
            </a:r>
          </a:p>
          <a:p>
            <a:r>
              <a:rPr lang="vi-VN" sz="2000" dirty="0">
                <a:latin typeface="Arial-Rounded" panose="020B0500000000000000" pitchFamily="34" charset="0"/>
                <a:ea typeface="Arial-Rounded" panose="020B0500000000000000" pitchFamily="34" charset="0"/>
                <a:cs typeface="Arial-Rounded" panose="020B0500000000000000" pitchFamily="34" charset="0"/>
              </a:rPr>
              <a:t>Mái chèo khua bóng núi rung rinh.</a:t>
            </a:r>
          </a:p>
          <a:p>
            <a:r>
              <a:rPr lang="vi-VN" sz="2000" dirty="0">
                <a:latin typeface="Arial-Rounded" panose="020B0500000000000000" pitchFamily="34" charset="0"/>
                <a:ea typeface="Arial-Rounded" panose="020B0500000000000000" pitchFamily="34" charset="0"/>
                <a:cs typeface="Arial-Rounded" panose="020B0500000000000000" pitchFamily="34" charset="0"/>
              </a:rPr>
              <a:t> </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Thuyền ta quanh quất trên Ba Bể</a:t>
            </a:r>
          </a:p>
          <a:p>
            <a:r>
              <a:rPr lang="vi-VN" sz="2000" dirty="0">
                <a:latin typeface="Arial-Rounded" panose="020B0500000000000000" pitchFamily="34" charset="0"/>
                <a:ea typeface="Arial-Rounded" panose="020B0500000000000000" pitchFamily="34" charset="0"/>
                <a:cs typeface="Arial-Rounded" panose="020B0500000000000000" pitchFamily="34" charset="0"/>
              </a:rPr>
              <a:t>Đỏ ối vườn cam, thắm bãi ngô</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Thuyền ơi, chầm chậm chờ ta nhé</a:t>
            </a:r>
          </a:p>
          <a:p>
            <a:r>
              <a:rPr lang="vi-VN" sz="2000" dirty="0">
                <a:latin typeface="Arial-Rounded" panose="020B0500000000000000" pitchFamily="34" charset="0"/>
                <a:ea typeface="Arial-Rounded" panose="020B0500000000000000" pitchFamily="34" charset="0"/>
                <a:cs typeface="Arial-Rounded" panose="020B0500000000000000" pitchFamily="34" charset="0"/>
              </a:rPr>
              <a:t>Muốn ở đây thôi, chẳng muốn về! </a:t>
            </a:r>
          </a:p>
        </p:txBody>
      </p:sp>
      <p:pic>
        <p:nvPicPr>
          <p:cNvPr id="10" name="Picture 9"/>
          <p:cNvPicPr>
            <a:picLocks noChangeAspect="1"/>
          </p:cNvPicPr>
          <p:nvPr/>
        </p:nvPicPr>
        <p:blipFill>
          <a:blip r:embed="rId5"/>
          <a:stretch>
            <a:fillRect/>
          </a:stretch>
        </p:blipFill>
        <p:spPr>
          <a:xfrm>
            <a:off x="4800600" y="571501"/>
            <a:ext cx="4230253" cy="3980282"/>
          </a:xfrm>
          <a:prstGeom prst="rect">
            <a:avLst/>
          </a:prstGeom>
          <a:ln>
            <a:noFill/>
          </a:ln>
          <a:effectLst>
            <a:softEdge rad="112500"/>
          </a:effectLst>
        </p:spPr>
      </p:pic>
      <p:sp>
        <p:nvSpPr>
          <p:cNvPr id="7" name="Rounded Rectangle 6"/>
          <p:cNvSpPr/>
          <p:nvPr/>
        </p:nvSpPr>
        <p:spPr>
          <a:xfrm>
            <a:off x="6938638" y="222839"/>
            <a:ext cx="188627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GB"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toàn</a:t>
            </a:r>
            <a:r>
              <a:rPr lang="en-GB"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a:t>
            </a:r>
            <a:r>
              <a:rPr lang="en-GB"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组合 3">
            <a:extLst>
              <a:ext uri="{FF2B5EF4-FFF2-40B4-BE49-F238E27FC236}">
                <a16:creationId xmlns:a16="http://schemas.microsoft.com/office/drawing/2014/main" id="{6E4146BF-5966-45D6-BFCE-C30A91E2277A}"/>
              </a:ext>
            </a:extLst>
          </p:cNvPr>
          <p:cNvGrpSpPr/>
          <p:nvPr/>
        </p:nvGrpSpPr>
        <p:grpSpPr>
          <a:xfrm>
            <a:off x="294532" y="0"/>
            <a:ext cx="2609023" cy="906206"/>
            <a:chOff x="6642140" y="751119"/>
            <a:chExt cx="3478697" cy="1208274"/>
          </a:xfrm>
        </p:grpSpPr>
        <p:pic>
          <p:nvPicPr>
            <p:cNvPr id="9" name="图片 6">
              <a:extLst>
                <a:ext uri="{FF2B5EF4-FFF2-40B4-BE49-F238E27FC236}">
                  <a16:creationId xmlns:a16="http://schemas.microsoft.com/office/drawing/2014/main" id="{883181EA-0E9C-4F14-97E9-7A602E0D58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4080" t="36" r="14404" b="71155"/>
            <a:stretch/>
          </p:blipFill>
          <p:spPr>
            <a:xfrm>
              <a:off x="6642140" y="751119"/>
              <a:ext cx="1391478" cy="1208274"/>
            </a:xfrm>
            <a:prstGeom prst="rect">
              <a:avLst/>
            </a:prstGeom>
          </p:spPr>
        </p:pic>
        <p:sp>
          <p:nvSpPr>
            <p:cNvPr id="13" name="文本框 5">
              <a:extLst>
                <a:ext uri="{FF2B5EF4-FFF2-40B4-BE49-F238E27FC236}">
                  <a16:creationId xmlns:a16="http://schemas.microsoft.com/office/drawing/2014/main" id="{E87D1494-CD63-4680-A340-88FE11A37D0E}"/>
                </a:ext>
              </a:extLst>
            </p:cNvPr>
            <p:cNvSpPr txBox="1"/>
            <p:nvPr/>
          </p:nvSpPr>
          <p:spPr>
            <a:xfrm>
              <a:off x="7842229" y="902416"/>
              <a:ext cx="2278608" cy="615553"/>
            </a:xfrm>
            <a:prstGeom prst="rect">
              <a:avLst/>
            </a:prstGeom>
            <a:noFill/>
          </p:spPr>
          <p:txBody>
            <a:bodyPr wrap="square" rtlCol="0">
              <a:spAutoFit/>
            </a:bodyPr>
            <a:lstStyle/>
            <a:p>
              <a:pPr algn="ctr" defTabSz="685800">
                <a:defRPr/>
              </a:pPr>
              <a:r>
                <a:rPr lang="en-US" altLang="zh-CN" sz="2400" dirty="0">
                  <a:solidFill>
                    <a:srgbClr val="44AACB"/>
                  </a:solidFill>
                  <a:latin typeface="Arial-Rounded" panose="020B0500000000000000" pitchFamily="34" charset="0"/>
                  <a:ea typeface="Arial-Rounded" panose="020B0500000000000000" pitchFamily="34" charset="0"/>
                  <a:cs typeface="Arial-Rounded" panose="020B0500000000000000" pitchFamily="34" charset="0"/>
                </a:rPr>
                <a:t>BÀI </a:t>
              </a:r>
              <a:r>
                <a:rPr lang="en-US" altLang="zh-CN" sz="2400" dirty="0" err="1">
                  <a:solidFill>
                    <a:srgbClr val="44AACB"/>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2400" dirty="0">
                  <a:solidFill>
                    <a:srgbClr val="44AACB"/>
                  </a:solidFill>
                  <a:latin typeface="Arial-Rounded" panose="020B0500000000000000" pitchFamily="34" charset="0"/>
                  <a:ea typeface="Arial-Rounded" panose="020B0500000000000000" pitchFamily="34" charset="0"/>
                  <a:cs typeface="Arial-Rounded" panose="020B0500000000000000" pitchFamily="34" charset="0"/>
                </a:rPr>
                <a:t> 1</a:t>
              </a:r>
              <a:endParaRPr lang="zh-CN" altLang="en-US" sz="2400" dirty="0">
                <a:solidFill>
                  <a:srgbClr val="44AACB"/>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460334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AD0721-DE6E-4E34-A303-1BFAEDCAD1A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07" b="97985" l="3154" r="96189">
                        <a14:foregroundMark x1="26544" y1="14286" x2="27464" y2="33516"/>
                        <a14:foregroundMark x1="5519" y1="57326" x2="26807" y2="58608"/>
                        <a14:foregroundMark x1="49934" y1="31685" x2="48226" y2="40110"/>
                        <a14:foregroundMark x1="85020" y1="14103" x2="81340" y2="33883"/>
                        <a14:foregroundMark x1="44809" y1="50000" x2="42970" y2="57143"/>
                        <a14:foregroundMark x1="35085" y1="51099" x2="26544" y2="57143"/>
                      </a14:backgroundRemoval>
                    </a14:imgEffect>
                  </a14:imgLayer>
                </a14:imgProps>
              </a:ext>
            </a:extLst>
          </a:blip>
          <a:stretch>
            <a:fillRect/>
          </a:stretch>
        </p:blipFill>
        <p:spPr>
          <a:xfrm>
            <a:off x="1192696" y="1044174"/>
            <a:ext cx="6384761" cy="4098759"/>
          </a:xfrm>
          <a:prstGeom prst="rect">
            <a:avLst/>
          </a:prstGeom>
        </p:spPr>
      </p:pic>
      <p:sp>
        <p:nvSpPr>
          <p:cNvPr id="17" name="文本框 11">
            <a:extLst>
              <a:ext uri="{FF2B5EF4-FFF2-40B4-BE49-F238E27FC236}">
                <a16:creationId xmlns:a16="http://schemas.microsoft.com/office/drawing/2014/main" id="{FB08429C-7815-47EF-8B18-86E419B556FA}"/>
              </a:ext>
            </a:extLst>
          </p:cNvPr>
          <p:cNvSpPr txBox="1">
            <a:spLocks noChangeArrowheads="1"/>
          </p:cNvSpPr>
          <p:nvPr>
            <p:custDataLst>
              <p:tags r:id="rId1"/>
            </p:custDataLst>
          </p:nvPr>
        </p:nvSpPr>
        <p:spPr bwMode="auto">
          <a:xfrm>
            <a:off x="1192696" y="697925"/>
            <a:ext cx="6925089" cy="692497"/>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400" b="1" dirty="0">
                <a:ln>
                  <a:solidFill>
                    <a:srgbClr val="FF0000"/>
                  </a:solidFill>
                </a:ln>
                <a:solidFill>
                  <a:srgbClr val="002060"/>
                </a:solidFill>
                <a:effectLst>
                  <a:outerShdw blurRad="38100" dist="38100" dir="2700000" algn="tl">
                    <a:srgbClr val="000000">
                      <a:alpha val="43137"/>
                    </a:srgbClr>
                  </a:outerShdw>
                </a:effectLst>
                <a:latin typeface="iCiel Cadena" panose="02000503000000020004" pitchFamily="2" charset="0"/>
                <a:ea typeface="Arial-Rounded" panose="020B0500000000000000" pitchFamily="34" charset="0"/>
                <a:cs typeface="Arial-Rounded" panose="020B0500000000000000" pitchFamily="34" charset="0"/>
                <a:sym typeface="Arial" panose="020B0604020202020204" pitchFamily="34" charset="0"/>
              </a:rPr>
              <a:t>LUYỆN ĐỌC </a:t>
            </a:r>
            <a:r>
              <a:rPr lang="en-US" altLang="zh-CN" sz="4400" b="1" dirty="0" err="1">
                <a:ln>
                  <a:solidFill>
                    <a:srgbClr val="FF0000"/>
                  </a:solidFill>
                </a:ln>
                <a:solidFill>
                  <a:srgbClr val="002060"/>
                </a:solidFill>
                <a:effectLst>
                  <a:outerShdw blurRad="38100" dist="38100" dir="2700000" algn="tl">
                    <a:srgbClr val="000000">
                      <a:alpha val="43137"/>
                    </a:srgbClr>
                  </a:outerShdw>
                </a:effectLst>
                <a:latin typeface="iCiel Cadena" panose="02000503000000020004" pitchFamily="2" charset="0"/>
                <a:ea typeface="Arial-Rounded" panose="020B0500000000000000" pitchFamily="34" charset="0"/>
                <a:cs typeface="Arial-Rounded" panose="020B0500000000000000" pitchFamily="34" charset="0"/>
                <a:sym typeface="Arial" panose="020B0604020202020204" pitchFamily="34" charset="0"/>
              </a:rPr>
              <a:t>TRONG</a:t>
            </a:r>
            <a:r>
              <a:rPr lang="en-US" altLang="zh-CN" sz="4400" b="1" dirty="0">
                <a:ln>
                  <a:solidFill>
                    <a:srgbClr val="FF0000"/>
                  </a:solidFill>
                </a:ln>
                <a:solidFill>
                  <a:srgbClr val="002060"/>
                </a:solidFill>
                <a:effectLst>
                  <a:outerShdw blurRad="38100" dist="38100" dir="2700000" algn="tl">
                    <a:srgbClr val="000000">
                      <a:alpha val="43137"/>
                    </a:srgbClr>
                  </a:outerShdw>
                </a:effectLst>
                <a:latin typeface="iCiel Cadena" panose="02000503000000020004" pitchFamily="2" charset="0"/>
                <a:ea typeface="Arial-Rounded" panose="020B0500000000000000" pitchFamily="34" charset="0"/>
                <a:cs typeface="Arial-Rounded" panose="020B0500000000000000" pitchFamily="34" charset="0"/>
                <a:sym typeface="Arial" panose="020B0604020202020204" pitchFamily="34" charset="0"/>
              </a:rPr>
              <a:t> </a:t>
            </a:r>
            <a:r>
              <a:rPr lang="en-US" altLang="zh-CN" sz="4400" b="1" dirty="0" err="1">
                <a:ln>
                  <a:solidFill>
                    <a:srgbClr val="FF0000"/>
                  </a:solidFill>
                </a:ln>
                <a:solidFill>
                  <a:srgbClr val="002060"/>
                </a:solidFill>
                <a:effectLst>
                  <a:outerShdw blurRad="38100" dist="38100" dir="2700000" algn="tl">
                    <a:srgbClr val="000000">
                      <a:alpha val="43137"/>
                    </a:srgbClr>
                  </a:outerShdw>
                </a:effectLst>
                <a:latin typeface="iCiel Cadena" panose="02000503000000020004" pitchFamily="2" charset="0"/>
                <a:ea typeface="Arial-Rounded" panose="020B0500000000000000" pitchFamily="34" charset="0"/>
                <a:cs typeface="Arial-Rounded" panose="020B0500000000000000" pitchFamily="34" charset="0"/>
                <a:sym typeface="Arial" panose="020B0604020202020204" pitchFamily="34" charset="0"/>
              </a:rPr>
              <a:t>NHÓM</a:t>
            </a:r>
            <a:r>
              <a:rPr lang="en-US" altLang="zh-CN" sz="4400" b="1" dirty="0">
                <a:ln>
                  <a:solidFill>
                    <a:srgbClr val="FF0000"/>
                  </a:solidFill>
                </a:ln>
                <a:solidFill>
                  <a:srgbClr val="002060"/>
                </a:solidFill>
                <a:effectLst>
                  <a:outerShdw blurRad="38100" dist="38100" dir="2700000" algn="tl">
                    <a:srgbClr val="000000">
                      <a:alpha val="43137"/>
                    </a:srgbClr>
                  </a:outerShdw>
                </a:effectLst>
                <a:latin typeface="iCiel Cadena" panose="02000503000000020004" pitchFamily="2" charset="0"/>
                <a:ea typeface="Arial-Rounded" panose="020B0500000000000000" pitchFamily="34" charset="0"/>
                <a:cs typeface="Arial-Rounded" panose="020B0500000000000000" pitchFamily="34" charset="0"/>
                <a:sym typeface="Arial" panose="020B0604020202020204" pitchFamily="34" charset="0"/>
              </a:rPr>
              <a:t>.</a:t>
            </a:r>
            <a:endParaRPr lang="zh-CN" altLang="en-US" sz="4400" b="1" dirty="0">
              <a:ln>
                <a:solidFill>
                  <a:srgbClr val="FF0000"/>
                </a:solidFill>
              </a:ln>
              <a:solidFill>
                <a:srgbClr val="002060"/>
              </a:solidFill>
              <a:effectLst>
                <a:outerShdw blurRad="38100" dist="38100" dir="2700000" algn="tl">
                  <a:srgbClr val="000000">
                    <a:alpha val="43137"/>
                  </a:srgbClr>
                </a:outerShdw>
              </a:effectLst>
              <a:latin typeface="iCiel Cadena" panose="02000503000000020004" pitchFamily="2" charset="0"/>
              <a:ea typeface="Arial-Rounded" panose="020B0500000000000000" pitchFamily="34" charset="0"/>
              <a:cs typeface="Arial-Rounded" panose="020B0500000000000000" pitchFamily="34" charset="0"/>
              <a:sym typeface="Arial" panose="020B0604020202020204" pitchFamily="34" charset="0"/>
            </a:endParaRPr>
          </a:p>
        </p:txBody>
      </p:sp>
    </p:spTree>
    <p:extLst>
      <p:ext uri="{BB962C8B-B14F-4D97-AF65-F5344CB8AC3E}">
        <p14:creationId xmlns:p14="http://schemas.microsoft.com/office/powerpoint/2010/main" val="595468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1CCC257-8B9A-4A69-BD40-D39006F530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2438" y="-108216"/>
            <a:ext cx="5051563" cy="5051563"/>
          </a:xfrm>
          <a:prstGeom prst="rect">
            <a:avLst/>
          </a:prstGeom>
        </p:spPr>
      </p:pic>
      <p:sp>
        <p:nvSpPr>
          <p:cNvPr id="21" name="文本框 27">
            <a:extLst>
              <a:ext uri="{FF2B5EF4-FFF2-40B4-BE49-F238E27FC236}">
                <a16:creationId xmlns:a16="http://schemas.microsoft.com/office/drawing/2014/main" id="{31F860DB-0C45-4C77-9642-47D354E8441E}"/>
              </a:ext>
            </a:extLst>
          </p:cNvPr>
          <p:cNvSpPr txBox="1"/>
          <p:nvPr/>
        </p:nvSpPr>
        <p:spPr>
          <a:xfrm>
            <a:off x="457200" y="1428750"/>
            <a:ext cx="4182238" cy="1754326"/>
          </a:xfrm>
          <a:prstGeom prst="rect">
            <a:avLst/>
          </a:prstGeom>
          <a:noFill/>
        </p:spPr>
        <p:txBody>
          <a:bodyPr wrap="square" rtlCol="0">
            <a:spAutoFit/>
          </a:bodyPr>
          <a:lstStyle/>
          <a:p>
            <a:pPr algn="ctr"/>
            <a:r>
              <a:rPr lang="en-US" altLang="zh-CN" sz="5400" dirty="0">
                <a:ln>
                  <a:solidFill>
                    <a:srgbClr val="FF0000"/>
                  </a:solidFill>
                </a:ln>
                <a:solidFill>
                  <a:srgbClr val="002060"/>
                </a:solidFill>
                <a:effectLst>
                  <a:outerShdw blurRad="38100" dist="38100" dir="2700000" algn="tl">
                    <a:srgbClr val="000000">
                      <a:alpha val="43137"/>
                    </a:srgbClr>
                  </a:outerShdw>
                </a:effectLst>
                <a:latin typeface="iCiel Cadena" panose="02000503000000020004" pitchFamily="2" charset="0"/>
                <a:ea typeface="Arial-Rounded" panose="020B0500000000000000" pitchFamily="34" charset="0"/>
                <a:cs typeface="Arial-Rounded" panose="020B0500000000000000" pitchFamily="34" charset="0"/>
              </a:rPr>
              <a:t>THI ĐỌC TR</a:t>
            </a:r>
            <a:r>
              <a:rPr lang="vi-VN" altLang="zh-CN" sz="5400" dirty="0">
                <a:ln>
                  <a:solidFill>
                    <a:srgbClr val="FF0000"/>
                  </a:solidFill>
                </a:ln>
                <a:solidFill>
                  <a:srgbClr val="002060"/>
                </a:solidFill>
                <a:effectLst>
                  <a:outerShdw blurRad="38100" dist="38100" dir="2700000" algn="tl">
                    <a:srgbClr val="000000">
                      <a:alpha val="43137"/>
                    </a:srgbClr>
                  </a:outerShdw>
                </a:effectLst>
                <a:latin typeface="iCiel Cadena" panose="02000503000000020004" pitchFamily="2" charset="0"/>
                <a:ea typeface="Arial-Rounded" panose="020B0500000000000000" pitchFamily="34" charset="0"/>
                <a:cs typeface="Arial-Rounded" panose="020B0500000000000000" pitchFamily="34" charset="0"/>
              </a:rPr>
              <a:t>Ư</a:t>
            </a:r>
            <a:r>
              <a:rPr lang="en-US" altLang="zh-CN" sz="5400" dirty="0">
                <a:ln>
                  <a:solidFill>
                    <a:srgbClr val="FF0000"/>
                  </a:solidFill>
                </a:ln>
                <a:solidFill>
                  <a:srgbClr val="002060"/>
                </a:solidFill>
                <a:effectLst>
                  <a:outerShdw blurRad="38100" dist="38100" dir="2700000" algn="tl">
                    <a:srgbClr val="000000">
                      <a:alpha val="43137"/>
                    </a:srgbClr>
                  </a:outerShdw>
                </a:effectLst>
                <a:latin typeface="iCiel Cadena" panose="02000503000000020004" pitchFamily="2" charset="0"/>
                <a:ea typeface="Arial-Rounded" panose="020B0500000000000000" pitchFamily="34" charset="0"/>
                <a:cs typeface="Arial-Rounded" panose="020B0500000000000000" pitchFamily="34" charset="0"/>
              </a:rPr>
              <a:t>ỚC LỚP</a:t>
            </a:r>
            <a:endParaRPr lang="zh-CN" altLang="en-US" sz="5400" dirty="0">
              <a:ln>
                <a:solidFill>
                  <a:srgbClr val="FF0000"/>
                </a:solidFill>
              </a:ln>
              <a:solidFill>
                <a:srgbClr val="002060"/>
              </a:solidFill>
              <a:effectLst>
                <a:outerShdw blurRad="38100" dist="38100" dir="2700000" algn="tl">
                  <a:srgbClr val="000000">
                    <a:alpha val="43137"/>
                  </a:srgbClr>
                </a:outerShdw>
              </a:effectLst>
              <a:latin typeface="iCiel Cadena" panose="02000503000000020004" pitchFamily="2"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43668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C5C2736B-5F16-4B03-B7D8-C6F08EBD2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86" y="-1762"/>
            <a:ext cx="9343599" cy="4671800"/>
          </a:xfrm>
          <a:prstGeom prst="rect">
            <a:avLst/>
          </a:prstGeom>
        </p:spPr>
      </p:pic>
      <p:pic>
        <p:nvPicPr>
          <p:cNvPr id="17" name="图片 16">
            <a:extLst>
              <a:ext uri="{FF2B5EF4-FFF2-40B4-BE49-F238E27FC236}">
                <a16:creationId xmlns:a16="http://schemas.microsoft.com/office/drawing/2014/main" id="{EB3CCDF6-EE94-48BB-B2CE-8A4D51651E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336"/>
          <a:stretch/>
        </p:blipFill>
        <p:spPr>
          <a:xfrm>
            <a:off x="6168749" y="1393372"/>
            <a:ext cx="2913953" cy="3402887"/>
          </a:xfrm>
          <a:prstGeom prst="rect">
            <a:avLst/>
          </a:prstGeom>
        </p:spPr>
      </p:pic>
      <p:sp>
        <p:nvSpPr>
          <p:cNvPr id="18" name="Shape 233">
            <a:extLst>
              <a:ext uri="{FF2B5EF4-FFF2-40B4-BE49-F238E27FC236}">
                <a16:creationId xmlns:a16="http://schemas.microsoft.com/office/drawing/2014/main" id="{794FBD37-A599-43D1-821C-12ED59D25D45}"/>
              </a:ext>
            </a:extLst>
          </p:cNvPr>
          <p:cNvSpPr/>
          <p:nvPr/>
        </p:nvSpPr>
        <p:spPr>
          <a:xfrm rot="21207439">
            <a:off x="482183" y="1765583"/>
            <a:ext cx="1509843" cy="1077218"/>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defTabSz="342900"/>
            <a:r>
              <a:rPr lang="vi-VN" sz="225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Đọc to, rõ ràng, diễn cảm</a:t>
            </a:r>
            <a:r>
              <a:rPr lang="en-US" sz="225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25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Shape 233">
            <a:extLst>
              <a:ext uri="{FF2B5EF4-FFF2-40B4-BE49-F238E27FC236}">
                <a16:creationId xmlns:a16="http://schemas.microsoft.com/office/drawing/2014/main" id="{2B62AF0F-E718-4E28-A7AE-3D9195AB61BF}"/>
              </a:ext>
            </a:extLst>
          </p:cNvPr>
          <p:cNvSpPr/>
          <p:nvPr/>
        </p:nvSpPr>
        <p:spPr>
          <a:xfrm rot="247884">
            <a:off x="2859988" y="1304888"/>
            <a:ext cx="1954900" cy="1284967"/>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defTabSz="342900"/>
            <a:r>
              <a:rPr lang="vi-VN" sz="2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Ngắt nghỉ rõ ràng, đúng chỗ</a:t>
            </a:r>
            <a:r>
              <a:rPr lang="en-US" sz="2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Shape 233">
            <a:extLst>
              <a:ext uri="{FF2B5EF4-FFF2-40B4-BE49-F238E27FC236}">
                <a16:creationId xmlns:a16="http://schemas.microsoft.com/office/drawing/2014/main" id="{B7D84BAE-C44F-4116-88D4-B17154578156}"/>
              </a:ext>
            </a:extLst>
          </p:cNvPr>
          <p:cNvSpPr/>
          <p:nvPr/>
        </p:nvSpPr>
        <p:spPr>
          <a:xfrm rot="385237">
            <a:off x="5143910" y="3094757"/>
            <a:ext cx="1367103" cy="869469"/>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defTabSz="342900"/>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ý đọc đúng những từ khó</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文本框 20">
            <a:extLst>
              <a:ext uri="{FF2B5EF4-FFF2-40B4-BE49-F238E27FC236}">
                <a16:creationId xmlns:a16="http://schemas.microsoft.com/office/drawing/2014/main" id="{C9DE1473-7266-4F89-8B5F-EF1EC7163CD8}"/>
              </a:ext>
            </a:extLst>
          </p:cNvPr>
          <p:cNvSpPr txBox="1"/>
          <p:nvPr/>
        </p:nvSpPr>
        <p:spPr>
          <a:xfrm>
            <a:off x="725929" y="3934008"/>
            <a:ext cx="3121596" cy="715581"/>
          </a:xfrm>
          <a:prstGeom prst="rect">
            <a:avLst/>
          </a:prstGeom>
          <a:noFill/>
        </p:spPr>
        <p:txBody>
          <a:bodyPr wrap="square" rtlCol="0">
            <a:spAutoFit/>
          </a:bodyPr>
          <a:lstStyle/>
          <a:p>
            <a:pPr algn="ctr" defTabSz="342900"/>
            <a:r>
              <a:rPr lang="en-US" altLang="zh-CN" sz="4050" b="1" u="sng" dirty="0" err="1">
                <a:ln>
                  <a:solidFill>
                    <a:srgbClr val="002060"/>
                  </a:solidFill>
                </a:ln>
                <a:solidFill>
                  <a:srgbClr val="FF0000"/>
                </a:solidFill>
                <a:latin typeface="iCiel Cadena" panose="02000503000000020004" pitchFamily="2" charset="0"/>
                <a:ea typeface="Arial-Rounded" panose="020B0500000000000000" pitchFamily="34" charset="0"/>
                <a:cs typeface="Arial-Rounded" panose="020B0500000000000000" pitchFamily="34" charset="0"/>
              </a:rPr>
              <a:t>Đánh</a:t>
            </a:r>
            <a:r>
              <a:rPr lang="en-US" altLang="zh-CN" sz="4050" b="1" u="sng" dirty="0">
                <a:ln>
                  <a:solidFill>
                    <a:srgbClr val="002060"/>
                  </a:solidFill>
                </a:ln>
                <a:solidFill>
                  <a:srgbClr val="FF0000"/>
                </a:solidFill>
                <a:latin typeface="iCiel Cadena" panose="02000503000000020004" pitchFamily="2" charset="0"/>
                <a:ea typeface="Arial-Rounded" panose="020B0500000000000000" pitchFamily="34" charset="0"/>
                <a:cs typeface="Arial-Rounded" panose="020B0500000000000000" pitchFamily="34" charset="0"/>
              </a:rPr>
              <a:t> </a:t>
            </a:r>
            <a:r>
              <a:rPr lang="en-US" altLang="zh-CN" sz="4050" b="1" u="sng" dirty="0" err="1">
                <a:ln>
                  <a:solidFill>
                    <a:srgbClr val="002060"/>
                  </a:solidFill>
                </a:ln>
                <a:solidFill>
                  <a:srgbClr val="FF0000"/>
                </a:solidFill>
                <a:latin typeface="iCiel Cadena" panose="02000503000000020004" pitchFamily="2" charset="0"/>
                <a:ea typeface="Arial-Rounded" panose="020B0500000000000000" pitchFamily="34" charset="0"/>
                <a:cs typeface="Arial-Rounded" panose="020B0500000000000000" pitchFamily="34" charset="0"/>
              </a:rPr>
              <a:t>giá</a:t>
            </a:r>
            <a:r>
              <a:rPr lang="en-US" altLang="zh-CN" sz="4050" b="1" u="sng" dirty="0">
                <a:ln>
                  <a:solidFill>
                    <a:srgbClr val="002060"/>
                  </a:solidFill>
                </a:ln>
                <a:solidFill>
                  <a:srgbClr val="FF0000"/>
                </a:solidFill>
                <a:latin typeface="iCiel Cadena" panose="02000503000000020004" pitchFamily="2" charset="0"/>
                <a:ea typeface="Arial-Rounded" panose="020B0500000000000000" pitchFamily="34" charset="0"/>
                <a:cs typeface="Arial-Rounded" panose="020B0500000000000000" pitchFamily="34" charset="0"/>
              </a:rPr>
              <a:t>:</a:t>
            </a:r>
            <a:endParaRPr lang="zh-CN" altLang="en-US" sz="4050" b="1" u="sng" dirty="0">
              <a:ln>
                <a:solidFill>
                  <a:srgbClr val="002060"/>
                </a:solidFill>
              </a:ln>
              <a:solidFill>
                <a:srgbClr val="FF0000"/>
              </a:solidFill>
              <a:latin typeface="iCiel Cadena" panose="02000503000000020004" pitchFamily="2" charset="0"/>
              <a:ea typeface="Arial-Rounded" panose="020B0500000000000000" pitchFamily="34" charset="0"/>
              <a:cs typeface="Arial-Rounded" panose="020B0500000000000000"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680" y="2355132"/>
            <a:ext cx="739684" cy="73968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2919276" y="2458168"/>
            <a:ext cx="739684" cy="73968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3668238" y="2526432"/>
            <a:ext cx="739684" cy="73968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4872946" y="3760081"/>
            <a:ext cx="555713" cy="55571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5308436" y="3881260"/>
            <a:ext cx="644573" cy="64457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82161">
            <a:off x="5789436" y="3908241"/>
            <a:ext cx="630445" cy="630445"/>
          </a:xfrm>
          <a:prstGeom prst="rect">
            <a:avLst/>
          </a:prstGeom>
        </p:spPr>
      </p:pic>
    </p:spTree>
    <p:extLst>
      <p:ext uri="{BB962C8B-B14F-4D97-AF65-F5344CB8AC3E}">
        <p14:creationId xmlns:p14="http://schemas.microsoft.com/office/powerpoint/2010/main" val="34804345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2200" y="57150"/>
            <a:ext cx="6643687" cy="5086350"/>
          </a:xfrm>
          <a:prstGeom prst="ellipse">
            <a:avLst/>
          </a:prstGeom>
          <a:noFill/>
          <a:ln>
            <a:noFill/>
          </a:ln>
          <a:effectLst>
            <a:softEdge rad="112500"/>
          </a:effectLst>
        </p:spPr>
      </p:pic>
      <p:sp>
        <p:nvSpPr>
          <p:cNvPr id="4" name="TextBox 3"/>
          <p:cNvSpPr txBox="1"/>
          <p:nvPr/>
        </p:nvSpPr>
        <p:spPr>
          <a:xfrm>
            <a:off x="304800" y="1428750"/>
            <a:ext cx="2416969" cy="1938992"/>
          </a:xfrm>
          <a:prstGeom prst="rect">
            <a:avLst/>
          </a:prstGeom>
          <a:noFill/>
          <a:effectLst>
            <a:softEdge rad="63500"/>
          </a:effectLst>
        </p:spPr>
        <p:txBody>
          <a:bodyPr wrap="square" rtlCol="0">
            <a:spAutoFit/>
          </a:bodyPr>
          <a:lstStyle/>
          <a:p>
            <a:r>
              <a:rPr lang="en-GB" sz="6000" b="1" dirty="0" err="1">
                <a:solidFill>
                  <a:srgbClr val="002060"/>
                </a:solidFill>
                <a:latin typeface="UTM Avo" panose="02040603050506020204" pitchFamily="18" charset="0"/>
                <a:ea typeface="Amazone" panose="020B0500000000000000" pitchFamily="34" charset="0"/>
                <a:cs typeface="Amazone" panose="020B0500000000000000" pitchFamily="34" charset="0"/>
              </a:rPr>
              <a:t>Đất</a:t>
            </a:r>
            <a:r>
              <a:rPr lang="en-GB" sz="6000" b="1" dirty="0">
                <a:solidFill>
                  <a:srgbClr val="002060"/>
                </a:solidFill>
                <a:latin typeface="UTM Avo" panose="02040603050506020204" pitchFamily="18" charset="0"/>
                <a:ea typeface="Amazone" panose="020B0500000000000000" pitchFamily="34" charset="0"/>
                <a:cs typeface="Amazone" panose="020B0500000000000000" pitchFamily="34" charset="0"/>
              </a:rPr>
              <a:t> </a:t>
            </a:r>
          </a:p>
          <a:p>
            <a:r>
              <a:rPr lang="en-GB" sz="6000" b="1" dirty="0" err="1">
                <a:solidFill>
                  <a:srgbClr val="002060"/>
                </a:solidFill>
                <a:latin typeface="UTM Avo" panose="02040603050506020204" pitchFamily="18" charset="0"/>
                <a:ea typeface="Amazone" panose="020B0500000000000000" pitchFamily="34" charset="0"/>
                <a:cs typeface="Amazone" panose="020B0500000000000000" pitchFamily="34" charset="0"/>
              </a:rPr>
              <a:t>nước</a:t>
            </a:r>
            <a:endParaRPr lang="en-US" sz="6000" b="1" dirty="0">
              <a:solidFill>
                <a:srgbClr val="002060"/>
              </a:solidFill>
              <a:latin typeface="UTM Avo" panose="02040603050506020204" pitchFamily="18" charset="0"/>
              <a:ea typeface="Amazone" panose="020B0500000000000000" pitchFamily="34" charset="0"/>
              <a:cs typeface="Amazone" panose="020B0500000000000000" pitchFamily="34" charset="0"/>
            </a:endParaRPr>
          </a:p>
        </p:txBody>
      </p:sp>
    </p:spTree>
    <p:extLst>
      <p:ext uri="{BB962C8B-B14F-4D97-AF65-F5344CB8AC3E}">
        <p14:creationId xmlns:p14="http://schemas.microsoft.com/office/powerpoint/2010/main" val="840057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8DCC039-B103-4E2F-866F-FE0188B11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129" y="549324"/>
            <a:ext cx="10510258" cy="4379274"/>
          </a:xfrm>
          <a:prstGeom prst="rect">
            <a:avLst/>
          </a:prstGeom>
        </p:spPr>
      </p:pic>
      <p:pic>
        <p:nvPicPr>
          <p:cNvPr id="34" name="图片 33">
            <a:extLst>
              <a:ext uri="{FF2B5EF4-FFF2-40B4-BE49-F238E27FC236}">
                <a16:creationId xmlns:a16="http://schemas.microsoft.com/office/drawing/2014/main" id="{2958633D-43E5-4F26-A84C-85397EDA0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948" y="308939"/>
            <a:ext cx="11753174" cy="5313414"/>
          </a:xfrm>
          <a:prstGeom prst="rect">
            <a:avLst/>
          </a:prstGeom>
        </p:spPr>
      </p:pic>
      <p:pic>
        <p:nvPicPr>
          <p:cNvPr id="18" name="图片 17">
            <a:extLst>
              <a:ext uri="{FF2B5EF4-FFF2-40B4-BE49-F238E27FC236}">
                <a16:creationId xmlns:a16="http://schemas.microsoft.com/office/drawing/2014/main" id="{D205598A-25AD-43F7-8BAF-0C8BD5BFE69C}"/>
              </a:ext>
            </a:extLst>
          </p:cNvPr>
          <p:cNvPicPr>
            <a:picLocks noChangeAspect="1"/>
          </p:cNvPicPr>
          <p:nvPr/>
        </p:nvPicPr>
        <p:blipFill rotWithShape="1">
          <a:blip r:embed="rId4">
            <a:extLst>
              <a:ext uri="{28A0092B-C50C-407E-A947-70E740481C1C}">
                <a14:useLocalDpi xmlns:a14="http://schemas.microsoft.com/office/drawing/2010/main" val="0"/>
              </a:ext>
            </a:extLst>
          </a:blip>
          <a:srcRect l="17403" t="68146" r="71587"/>
          <a:stretch/>
        </p:blipFill>
        <p:spPr>
          <a:xfrm>
            <a:off x="-505558" y="4242289"/>
            <a:ext cx="1340827" cy="1346415"/>
          </a:xfrm>
          <a:prstGeom prst="rect">
            <a:avLst/>
          </a:prstGeom>
        </p:spPr>
      </p:pic>
      <p:pic>
        <p:nvPicPr>
          <p:cNvPr id="19" name="图片 18">
            <a:extLst>
              <a:ext uri="{FF2B5EF4-FFF2-40B4-BE49-F238E27FC236}">
                <a16:creationId xmlns:a16="http://schemas.microsoft.com/office/drawing/2014/main" id="{B92A2726-D43C-46D4-918F-BCADE381003B}"/>
              </a:ext>
            </a:extLst>
          </p:cNvPr>
          <p:cNvPicPr>
            <a:picLocks noChangeAspect="1"/>
          </p:cNvPicPr>
          <p:nvPr/>
        </p:nvPicPr>
        <p:blipFill rotWithShape="1">
          <a:blip r:embed="rId4">
            <a:extLst>
              <a:ext uri="{28A0092B-C50C-407E-A947-70E740481C1C}">
                <a14:useLocalDpi xmlns:a14="http://schemas.microsoft.com/office/drawing/2010/main" val="0"/>
              </a:ext>
            </a:extLst>
          </a:blip>
          <a:srcRect l="18269" t="2934" r="70215" b="48987"/>
          <a:stretch/>
        </p:blipFill>
        <p:spPr>
          <a:xfrm>
            <a:off x="6999" y="363592"/>
            <a:ext cx="1402373" cy="2032215"/>
          </a:xfrm>
          <a:prstGeom prst="rect">
            <a:avLst/>
          </a:prstGeom>
        </p:spPr>
      </p:pic>
      <p:pic>
        <p:nvPicPr>
          <p:cNvPr id="20" name="图片 19">
            <a:extLst>
              <a:ext uri="{FF2B5EF4-FFF2-40B4-BE49-F238E27FC236}">
                <a16:creationId xmlns:a16="http://schemas.microsoft.com/office/drawing/2014/main" id="{826ED946-BF19-49C7-9FD7-0410A74675AD}"/>
              </a:ext>
            </a:extLst>
          </p:cNvPr>
          <p:cNvPicPr>
            <a:picLocks noChangeAspect="1"/>
          </p:cNvPicPr>
          <p:nvPr/>
        </p:nvPicPr>
        <p:blipFill rotWithShape="1">
          <a:blip r:embed="rId4">
            <a:extLst>
              <a:ext uri="{28A0092B-C50C-407E-A947-70E740481C1C}">
                <a14:useLocalDpi xmlns:a14="http://schemas.microsoft.com/office/drawing/2010/main" val="0"/>
              </a:ext>
            </a:extLst>
          </a:blip>
          <a:srcRect l="30435" t="22" r="58049" b="51899"/>
          <a:stretch/>
        </p:blipFill>
        <p:spPr>
          <a:xfrm>
            <a:off x="2061796" y="43962"/>
            <a:ext cx="1402373" cy="2032215"/>
          </a:xfrm>
          <a:prstGeom prst="rect">
            <a:avLst/>
          </a:prstGeom>
        </p:spPr>
      </p:pic>
      <p:pic>
        <p:nvPicPr>
          <p:cNvPr id="21" name="图片 20">
            <a:extLst>
              <a:ext uri="{FF2B5EF4-FFF2-40B4-BE49-F238E27FC236}">
                <a16:creationId xmlns:a16="http://schemas.microsoft.com/office/drawing/2014/main" id="{86764F84-B836-40F9-AB19-4D86B54EFB45}"/>
              </a:ext>
            </a:extLst>
          </p:cNvPr>
          <p:cNvPicPr>
            <a:picLocks noChangeAspect="1"/>
          </p:cNvPicPr>
          <p:nvPr/>
        </p:nvPicPr>
        <p:blipFill rotWithShape="1">
          <a:blip r:embed="rId4">
            <a:extLst>
              <a:ext uri="{28A0092B-C50C-407E-A947-70E740481C1C}">
                <a14:useLocalDpi xmlns:a14="http://schemas.microsoft.com/office/drawing/2010/main" val="0"/>
              </a:ext>
            </a:extLst>
          </a:blip>
          <a:srcRect l="74080" t="36" r="14404" b="71155"/>
          <a:stretch/>
        </p:blipFill>
        <p:spPr>
          <a:xfrm>
            <a:off x="5170092" y="451203"/>
            <a:ext cx="1402373" cy="1217734"/>
          </a:xfrm>
          <a:prstGeom prst="rect">
            <a:avLst/>
          </a:prstGeom>
        </p:spPr>
      </p:pic>
      <p:pic>
        <p:nvPicPr>
          <p:cNvPr id="22" name="图片 21">
            <a:extLst>
              <a:ext uri="{FF2B5EF4-FFF2-40B4-BE49-F238E27FC236}">
                <a16:creationId xmlns:a16="http://schemas.microsoft.com/office/drawing/2014/main" id="{98CCE850-A5F8-4C7B-B00D-C88783CADF35}"/>
              </a:ext>
            </a:extLst>
          </p:cNvPr>
          <p:cNvPicPr>
            <a:picLocks noChangeAspect="1"/>
          </p:cNvPicPr>
          <p:nvPr/>
        </p:nvPicPr>
        <p:blipFill rotWithShape="1">
          <a:blip r:embed="rId4">
            <a:extLst>
              <a:ext uri="{28A0092B-C50C-407E-A947-70E740481C1C}">
                <a14:useLocalDpi xmlns:a14="http://schemas.microsoft.com/office/drawing/2010/main" val="0"/>
              </a:ext>
            </a:extLst>
          </a:blip>
          <a:srcRect l="74080" t="36" r="14404" b="71155"/>
          <a:stretch/>
        </p:blipFill>
        <p:spPr>
          <a:xfrm>
            <a:off x="1496891" y="4361990"/>
            <a:ext cx="1550565" cy="1346415"/>
          </a:xfrm>
          <a:prstGeom prst="rect">
            <a:avLst/>
          </a:prstGeom>
        </p:spPr>
      </p:pic>
      <p:pic>
        <p:nvPicPr>
          <p:cNvPr id="23" name="图片 22">
            <a:extLst>
              <a:ext uri="{FF2B5EF4-FFF2-40B4-BE49-F238E27FC236}">
                <a16:creationId xmlns:a16="http://schemas.microsoft.com/office/drawing/2014/main" id="{FCFF1152-5A8E-423E-8B79-9DE53F3116BE}"/>
              </a:ext>
            </a:extLst>
          </p:cNvPr>
          <p:cNvPicPr>
            <a:picLocks noChangeAspect="1"/>
          </p:cNvPicPr>
          <p:nvPr/>
        </p:nvPicPr>
        <p:blipFill rotWithShape="1">
          <a:blip r:embed="rId4">
            <a:extLst>
              <a:ext uri="{28A0092B-C50C-407E-A947-70E740481C1C}">
                <a14:useLocalDpi xmlns:a14="http://schemas.microsoft.com/office/drawing/2010/main" val="0"/>
              </a:ext>
            </a:extLst>
          </a:blip>
          <a:srcRect l="53837" t="66587" r="34647" b="4604"/>
          <a:stretch/>
        </p:blipFill>
        <p:spPr>
          <a:xfrm>
            <a:off x="3621475" y="4010988"/>
            <a:ext cx="1901051" cy="1650755"/>
          </a:xfrm>
          <a:prstGeom prst="rect">
            <a:avLst/>
          </a:prstGeom>
        </p:spPr>
      </p:pic>
      <p:pic>
        <p:nvPicPr>
          <p:cNvPr id="24" name="图片 23">
            <a:extLst>
              <a:ext uri="{FF2B5EF4-FFF2-40B4-BE49-F238E27FC236}">
                <a16:creationId xmlns:a16="http://schemas.microsoft.com/office/drawing/2014/main" id="{1CEE6958-0841-46DF-900D-9B78984BCAB3}"/>
              </a:ext>
            </a:extLst>
          </p:cNvPr>
          <p:cNvPicPr>
            <a:picLocks noChangeAspect="1"/>
          </p:cNvPicPr>
          <p:nvPr/>
        </p:nvPicPr>
        <p:blipFill rotWithShape="1">
          <a:blip r:embed="rId4">
            <a:extLst>
              <a:ext uri="{28A0092B-C50C-407E-A947-70E740481C1C}">
                <a14:useLocalDpi xmlns:a14="http://schemas.microsoft.com/office/drawing/2010/main" val="0"/>
              </a:ext>
            </a:extLst>
          </a:blip>
          <a:srcRect l="78497" t="71337" r="9987" b="-146"/>
          <a:stretch/>
        </p:blipFill>
        <p:spPr>
          <a:xfrm>
            <a:off x="6045953" y="3866920"/>
            <a:ext cx="1901051" cy="1650755"/>
          </a:xfrm>
          <a:prstGeom prst="rect">
            <a:avLst/>
          </a:prstGeom>
        </p:spPr>
      </p:pic>
      <p:pic>
        <p:nvPicPr>
          <p:cNvPr id="25" name="图片 24">
            <a:extLst>
              <a:ext uri="{FF2B5EF4-FFF2-40B4-BE49-F238E27FC236}">
                <a16:creationId xmlns:a16="http://schemas.microsoft.com/office/drawing/2014/main" id="{96A11124-F198-4E94-926A-7035F3A2DD3D}"/>
              </a:ext>
            </a:extLst>
          </p:cNvPr>
          <p:cNvPicPr>
            <a:picLocks noChangeAspect="1"/>
          </p:cNvPicPr>
          <p:nvPr/>
        </p:nvPicPr>
        <p:blipFill rotWithShape="1">
          <a:blip r:embed="rId4">
            <a:extLst>
              <a:ext uri="{28A0092B-C50C-407E-A947-70E740481C1C}">
                <a14:useLocalDpi xmlns:a14="http://schemas.microsoft.com/office/drawing/2010/main" val="0"/>
              </a:ext>
            </a:extLst>
          </a:blip>
          <a:srcRect l="81373" t="32516" r="7111" b="38675"/>
          <a:stretch/>
        </p:blipFill>
        <p:spPr>
          <a:xfrm>
            <a:off x="6356532" y="1810216"/>
            <a:ext cx="1901051" cy="1650755"/>
          </a:xfrm>
          <a:prstGeom prst="rect">
            <a:avLst/>
          </a:prstGeom>
        </p:spPr>
      </p:pic>
      <p:pic>
        <p:nvPicPr>
          <p:cNvPr id="26" name="图片 25">
            <a:extLst>
              <a:ext uri="{FF2B5EF4-FFF2-40B4-BE49-F238E27FC236}">
                <a16:creationId xmlns:a16="http://schemas.microsoft.com/office/drawing/2014/main" id="{6CBC31A7-30B5-47A4-AD51-5A3A78513612}"/>
              </a:ext>
            </a:extLst>
          </p:cNvPr>
          <p:cNvPicPr>
            <a:picLocks noChangeAspect="1"/>
          </p:cNvPicPr>
          <p:nvPr/>
        </p:nvPicPr>
        <p:blipFill rotWithShape="1">
          <a:blip r:embed="rId4">
            <a:extLst>
              <a:ext uri="{28A0092B-C50C-407E-A947-70E740481C1C}">
                <a14:useLocalDpi xmlns:a14="http://schemas.microsoft.com/office/drawing/2010/main" val="0"/>
              </a:ext>
            </a:extLst>
          </a:blip>
          <a:srcRect l="90549" t="55303" r="-2065" b="15888"/>
          <a:stretch/>
        </p:blipFill>
        <p:spPr>
          <a:xfrm>
            <a:off x="8078836" y="2965646"/>
            <a:ext cx="1901051" cy="1650755"/>
          </a:xfrm>
          <a:prstGeom prst="rect">
            <a:avLst/>
          </a:prstGeom>
        </p:spPr>
      </p:pic>
      <p:pic>
        <p:nvPicPr>
          <p:cNvPr id="27" name="图片 26">
            <a:extLst>
              <a:ext uri="{FF2B5EF4-FFF2-40B4-BE49-F238E27FC236}">
                <a16:creationId xmlns:a16="http://schemas.microsoft.com/office/drawing/2014/main" id="{FCEA4141-AFBF-4BB5-870C-AC891F116A76}"/>
              </a:ext>
            </a:extLst>
          </p:cNvPr>
          <p:cNvPicPr>
            <a:picLocks noChangeAspect="1"/>
          </p:cNvPicPr>
          <p:nvPr/>
        </p:nvPicPr>
        <p:blipFill rotWithShape="1">
          <a:blip r:embed="rId4">
            <a:extLst>
              <a:ext uri="{28A0092B-C50C-407E-A947-70E740481C1C}">
                <a14:useLocalDpi xmlns:a14="http://schemas.microsoft.com/office/drawing/2010/main" val="0"/>
              </a:ext>
            </a:extLst>
          </a:blip>
          <a:srcRect l="92345" t="23232" r="-3861" b="47959"/>
          <a:stretch/>
        </p:blipFill>
        <p:spPr>
          <a:xfrm>
            <a:off x="7955583" y="784714"/>
            <a:ext cx="1901051" cy="1650755"/>
          </a:xfrm>
          <a:prstGeom prst="rect">
            <a:avLst/>
          </a:prstGeom>
        </p:spPr>
      </p:pic>
      <p:pic>
        <p:nvPicPr>
          <p:cNvPr id="28" name="图片 27">
            <a:extLst>
              <a:ext uri="{FF2B5EF4-FFF2-40B4-BE49-F238E27FC236}">
                <a16:creationId xmlns:a16="http://schemas.microsoft.com/office/drawing/2014/main" id="{CE08AC48-4420-4C07-93DB-4C322992126D}"/>
              </a:ext>
            </a:extLst>
          </p:cNvPr>
          <p:cNvPicPr>
            <a:picLocks noChangeAspect="1"/>
          </p:cNvPicPr>
          <p:nvPr/>
        </p:nvPicPr>
        <p:blipFill rotWithShape="1">
          <a:blip r:embed="rId4">
            <a:extLst>
              <a:ext uri="{28A0092B-C50C-407E-A947-70E740481C1C}">
                <a14:useLocalDpi xmlns:a14="http://schemas.microsoft.com/office/drawing/2010/main" val="0"/>
              </a:ext>
            </a:extLst>
          </a:blip>
          <a:srcRect l="26849" t="51132" r="62141" b="27640"/>
          <a:stretch/>
        </p:blipFill>
        <p:spPr>
          <a:xfrm>
            <a:off x="1058640" y="3133545"/>
            <a:ext cx="1340827" cy="897276"/>
          </a:xfrm>
          <a:prstGeom prst="rect">
            <a:avLst/>
          </a:prstGeom>
        </p:spPr>
      </p:pic>
      <p:sp>
        <p:nvSpPr>
          <p:cNvPr id="31" name="矩形 30">
            <a:extLst>
              <a:ext uri="{FF2B5EF4-FFF2-40B4-BE49-F238E27FC236}">
                <a16:creationId xmlns:a16="http://schemas.microsoft.com/office/drawing/2014/main" id="{8B5FA0D2-274B-43AB-A574-FDD3062CEAA2}"/>
              </a:ext>
            </a:extLst>
          </p:cNvPr>
          <p:cNvSpPr/>
          <p:nvPr/>
        </p:nvSpPr>
        <p:spPr>
          <a:xfrm>
            <a:off x="2370104" y="2117350"/>
            <a:ext cx="4345070" cy="923330"/>
          </a:xfrm>
          <a:prstGeom prst="rect">
            <a:avLst/>
          </a:prstGeom>
        </p:spPr>
        <p:txBody>
          <a:bodyPr wrap="square" lIns="0" tIns="0" rIns="0" bIns="0">
            <a:spAutoFit/>
          </a:bodyPr>
          <a:lstStyle/>
          <a:p>
            <a:pPr algn="ctr" defTabSz="685800">
              <a:defRPr/>
            </a:pPr>
            <a:r>
              <a:rPr lang="en-US" altLang="zh-CN" sz="6000" dirty="0" err="1">
                <a:ln>
                  <a:solidFill>
                    <a:srgbClr val="FF0000"/>
                  </a:solidFill>
                </a:ln>
                <a:solidFill>
                  <a:prstClr val="white"/>
                </a:solidFill>
                <a:effectLst>
                  <a:outerShdw blurRad="38100" dist="38100" dir="2700000" algn="tl">
                    <a:srgbClr val="000000">
                      <a:alpha val="43137"/>
                    </a:srgbClr>
                  </a:outerShdw>
                </a:effectLst>
                <a:latin typeface="iCiel Cadena" panose="02000503000000020004" pitchFamily="2" charset="0"/>
                <a:ea typeface="Arial-Rounded" panose="020B0500000000000000" pitchFamily="34" charset="0"/>
                <a:cs typeface="Arial-Rounded" panose="020B0500000000000000" pitchFamily="34" charset="0"/>
                <a:sym typeface="Arial" panose="020B0604020202020204" pitchFamily="34" charset="0"/>
              </a:rPr>
              <a:t>TIẾT</a:t>
            </a:r>
            <a:r>
              <a:rPr lang="en-US" altLang="zh-CN" sz="6000" dirty="0">
                <a:ln>
                  <a:solidFill>
                    <a:srgbClr val="FF0000"/>
                  </a:solidFill>
                </a:ln>
                <a:solidFill>
                  <a:prstClr val="white"/>
                </a:solidFill>
                <a:effectLst>
                  <a:outerShdw blurRad="38100" dist="38100" dir="2700000" algn="tl">
                    <a:srgbClr val="000000">
                      <a:alpha val="43137"/>
                    </a:srgbClr>
                  </a:outerShdw>
                </a:effectLst>
                <a:latin typeface="iCiel Cadena" panose="02000503000000020004" pitchFamily="2" charset="0"/>
                <a:ea typeface="Arial-Rounded" panose="020B0500000000000000" pitchFamily="34" charset="0"/>
                <a:cs typeface="Arial-Rounded" panose="020B0500000000000000" pitchFamily="34" charset="0"/>
                <a:sym typeface="Arial" panose="020B0604020202020204" pitchFamily="34" charset="0"/>
              </a:rPr>
              <a:t> 2.</a:t>
            </a:r>
            <a:endParaRPr lang="zh-CN" altLang="en-US" sz="6000" dirty="0">
              <a:ln>
                <a:solidFill>
                  <a:srgbClr val="FF0000"/>
                </a:solidFill>
              </a:ln>
              <a:solidFill>
                <a:prstClr val="white"/>
              </a:solidFill>
              <a:effectLst>
                <a:outerShdw blurRad="38100" dist="38100" dir="2700000" algn="tl">
                  <a:srgbClr val="000000">
                    <a:alpha val="43137"/>
                  </a:srgbClr>
                </a:outerShdw>
              </a:effectLst>
              <a:latin typeface="iCiel Cadena" panose="02000503000000020004" pitchFamily="2" charset="0"/>
              <a:ea typeface="Arial-Rounded" panose="020B0500000000000000" pitchFamily="34" charset="0"/>
              <a:cs typeface="Arial-Rounded" panose="020B0500000000000000" pitchFamily="34" charset="0"/>
              <a:sym typeface="Arial" panose="020B0604020202020204" pitchFamily="34" charset="0"/>
            </a:endParaRPr>
          </a:p>
        </p:txBody>
      </p:sp>
    </p:spTree>
    <p:extLst>
      <p:ext uri="{BB962C8B-B14F-4D97-AF65-F5344CB8AC3E}">
        <p14:creationId xmlns:p14="http://schemas.microsoft.com/office/powerpoint/2010/main" val="2456876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8DCC039-B103-4E2F-866F-FE0188B11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129" y="549324"/>
            <a:ext cx="10510258" cy="4379274"/>
          </a:xfrm>
          <a:prstGeom prst="rect">
            <a:avLst/>
          </a:prstGeom>
        </p:spPr>
      </p:pic>
      <p:pic>
        <p:nvPicPr>
          <p:cNvPr id="34" name="图片 33">
            <a:extLst>
              <a:ext uri="{FF2B5EF4-FFF2-40B4-BE49-F238E27FC236}">
                <a16:creationId xmlns:a16="http://schemas.microsoft.com/office/drawing/2014/main" id="{2958633D-43E5-4F26-A84C-85397EDA0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802" y="300470"/>
            <a:ext cx="11753174" cy="5313414"/>
          </a:xfrm>
          <a:prstGeom prst="rect">
            <a:avLst/>
          </a:prstGeom>
        </p:spPr>
      </p:pic>
      <p:pic>
        <p:nvPicPr>
          <p:cNvPr id="18" name="图片 17">
            <a:extLst>
              <a:ext uri="{FF2B5EF4-FFF2-40B4-BE49-F238E27FC236}">
                <a16:creationId xmlns:a16="http://schemas.microsoft.com/office/drawing/2014/main" id="{D205598A-25AD-43F7-8BAF-0C8BD5BFE69C}"/>
              </a:ext>
            </a:extLst>
          </p:cNvPr>
          <p:cNvPicPr>
            <a:picLocks noChangeAspect="1"/>
          </p:cNvPicPr>
          <p:nvPr/>
        </p:nvPicPr>
        <p:blipFill rotWithShape="1">
          <a:blip r:embed="rId4">
            <a:extLst>
              <a:ext uri="{28A0092B-C50C-407E-A947-70E740481C1C}">
                <a14:useLocalDpi xmlns:a14="http://schemas.microsoft.com/office/drawing/2010/main" val="0"/>
              </a:ext>
            </a:extLst>
          </a:blip>
          <a:srcRect l="17403" t="68146" r="71587"/>
          <a:stretch/>
        </p:blipFill>
        <p:spPr>
          <a:xfrm>
            <a:off x="-505558" y="4242289"/>
            <a:ext cx="1340827" cy="1346415"/>
          </a:xfrm>
          <a:prstGeom prst="rect">
            <a:avLst/>
          </a:prstGeom>
        </p:spPr>
      </p:pic>
      <p:pic>
        <p:nvPicPr>
          <p:cNvPr id="19" name="图片 18">
            <a:extLst>
              <a:ext uri="{FF2B5EF4-FFF2-40B4-BE49-F238E27FC236}">
                <a16:creationId xmlns:a16="http://schemas.microsoft.com/office/drawing/2014/main" id="{B92A2726-D43C-46D4-918F-BCADE381003B}"/>
              </a:ext>
            </a:extLst>
          </p:cNvPr>
          <p:cNvPicPr>
            <a:picLocks noChangeAspect="1"/>
          </p:cNvPicPr>
          <p:nvPr/>
        </p:nvPicPr>
        <p:blipFill rotWithShape="1">
          <a:blip r:embed="rId4">
            <a:extLst>
              <a:ext uri="{28A0092B-C50C-407E-A947-70E740481C1C}">
                <a14:useLocalDpi xmlns:a14="http://schemas.microsoft.com/office/drawing/2010/main" val="0"/>
              </a:ext>
            </a:extLst>
          </a:blip>
          <a:srcRect l="18269" t="2934" r="70215" b="48987"/>
          <a:stretch/>
        </p:blipFill>
        <p:spPr>
          <a:xfrm>
            <a:off x="6999" y="363592"/>
            <a:ext cx="1402373" cy="2032215"/>
          </a:xfrm>
          <a:prstGeom prst="rect">
            <a:avLst/>
          </a:prstGeom>
        </p:spPr>
      </p:pic>
      <p:pic>
        <p:nvPicPr>
          <p:cNvPr id="20" name="图片 19">
            <a:extLst>
              <a:ext uri="{FF2B5EF4-FFF2-40B4-BE49-F238E27FC236}">
                <a16:creationId xmlns:a16="http://schemas.microsoft.com/office/drawing/2014/main" id="{826ED946-BF19-49C7-9FD7-0410A74675AD}"/>
              </a:ext>
            </a:extLst>
          </p:cNvPr>
          <p:cNvPicPr>
            <a:picLocks noChangeAspect="1"/>
          </p:cNvPicPr>
          <p:nvPr/>
        </p:nvPicPr>
        <p:blipFill rotWithShape="1">
          <a:blip r:embed="rId4">
            <a:extLst>
              <a:ext uri="{28A0092B-C50C-407E-A947-70E740481C1C}">
                <a14:useLocalDpi xmlns:a14="http://schemas.microsoft.com/office/drawing/2010/main" val="0"/>
              </a:ext>
            </a:extLst>
          </a:blip>
          <a:srcRect l="30435" t="22" r="58049" b="51899"/>
          <a:stretch/>
        </p:blipFill>
        <p:spPr>
          <a:xfrm>
            <a:off x="2061796" y="43962"/>
            <a:ext cx="1402373" cy="2032215"/>
          </a:xfrm>
          <a:prstGeom prst="rect">
            <a:avLst/>
          </a:prstGeom>
        </p:spPr>
      </p:pic>
      <p:pic>
        <p:nvPicPr>
          <p:cNvPr id="21" name="图片 20">
            <a:extLst>
              <a:ext uri="{FF2B5EF4-FFF2-40B4-BE49-F238E27FC236}">
                <a16:creationId xmlns:a16="http://schemas.microsoft.com/office/drawing/2014/main" id="{86764F84-B836-40F9-AB19-4D86B54EFB45}"/>
              </a:ext>
            </a:extLst>
          </p:cNvPr>
          <p:cNvPicPr>
            <a:picLocks noChangeAspect="1"/>
          </p:cNvPicPr>
          <p:nvPr/>
        </p:nvPicPr>
        <p:blipFill rotWithShape="1">
          <a:blip r:embed="rId4">
            <a:extLst>
              <a:ext uri="{28A0092B-C50C-407E-A947-70E740481C1C}">
                <a14:useLocalDpi xmlns:a14="http://schemas.microsoft.com/office/drawing/2010/main" val="0"/>
              </a:ext>
            </a:extLst>
          </a:blip>
          <a:srcRect l="74080" t="36" r="14404" b="71155"/>
          <a:stretch/>
        </p:blipFill>
        <p:spPr>
          <a:xfrm>
            <a:off x="5170092" y="451203"/>
            <a:ext cx="1402373" cy="1217734"/>
          </a:xfrm>
          <a:prstGeom prst="rect">
            <a:avLst/>
          </a:prstGeom>
        </p:spPr>
      </p:pic>
      <p:pic>
        <p:nvPicPr>
          <p:cNvPr id="22" name="图片 21">
            <a:extLst>
              <a:ext uri="{FF2B5EF4-FFF2-40B4-BE49-F238E27FC236}">
                <a16:creationId xmlns:a16="http://schemas.microsoft.com/office/drawing/2014/main" id="{98CCE850-A5F8-4C7B-B00D-C88783CADF35}"/>
              </a:ext>
            </a:extLst>
          </p:cNvPr>
          <p:cNvPicPr>
            <a:picLocks noChangeAspect="1"/>
          </p:cNvPicPr>
          <p:nvPr/>
        </p:nvPicPr>
        <p:blipFill rotWithShape="1">
          <a:blip r:embed="rId4">
            <a:extLst>
              <a:ext uri="{28A0092B-C50C-407E-A947-70E740481C1C}">
                <a14:useLocalDpi xmlns:a14="http://schemas.microsoft.com/office/drawing/2010/main" val="0"/>
              </a:ext>
            </a:extLst>
          </a:blip>
          <a:srcRect l="74080" t="36" r="14404" b="71155"/>
          <a:stretch/>
        </p:blipFill>
        <p:spPr>
          <a:xfrm>
            <a:off x="1496891" y="4361990"/>
            <a:ext cx="1550565" cy="1346415"/>
          </a:xfrm>
          <a:prstGeom prst="rect">
            <a:avLst/>
          </a:prstGeom>
        </p:spPr>
      </p:pic>
      <p:pic>
        <p:nvPicPr>
          <p:cNvPr id="23" name="图片 22">
            <a:extLst>
              <a:ext uri="{FF2B5EF4-FFF2-40B4-BE49-F238E27FC236}">
                <a16:creationId xmlns:a16="http://schemas.microsoft.com/office/drawing/2014/main" id="{FCFF1152-5A8E-423E-8B79-9DE53F3116BE}"/>
              </a:ext>
            </a:extLst>
          </p:cNvPr>
          <p:cNvPicPr>
            <a:picLocks noChangeAspect="1"/>
          </p:cNvPicPr>
          <p:nvPr/>
        </p:nvPicPr>
        <p:blipFill rotWithShape="1">
          <a:blip r:embed="rId4">
            <a:extLst>
              <a:ext uri="{28A0092B-C50C-407E-A947-70E740481C1C}">
                <a14:useLocalDpi xmlns:a14="http://schemas.microsoft.com/office/drawing/2010/main" val="0"/>
              </a:ext>
            </a:extLst>
          </a:blip>
          <a:srcRect l="53837" t="66587" r="34647" b="4604"/>
          <a:stretch/>
        </p:blipFill>
        <p:spPr>
          <a:xfrm>
            <a:off x="3621475" y="4010988"/>
            <a:ext cx="1901051" cy="1650755"/>
          </a:xfrm>
          <a:prstGeom prst="rect">
            <a:avLst/>
          </a:prstGeom>
        </p:spPr>
      </p:pic>
      <p:pic>
        <p:nvPicPr>
          <p:cNvPr id="24" name="图片 23">
            <a:extLst>
              <a:ext uri="{FF2B5EF4-FFF2-40B4-BE49-F238E27FC236}">
                <a16:creationId xmlns:a16="http://schemas.microsoft.com/office/drawing/2014/main" id="{1CEE6958-0841-46DF-900D-9B78984BCAB3}"/>
              </a:ext>
            </a:extLst>
          </p:cNvPr>
          <p:cNvPicPr>
            <a:picLocks noChangeAspect="1"/>
          </p:cNvPicPr>
          <p:nvPr/>
        </p:nvPicPr>
        <p:blipFill rotWithShape="1">
          <a:blip r:embed="rId4">
            <a:extLst>
              <a:ext uri="{28A0092B-C50C-407E-A947-70E740481C1C}">
                <a14:useLocalDpi xmlns:a14="http://schemas.microsoft.com/office/drawing/2010/main" val="0"/>
              </a:ext>
            </a:extLst>
          </a:blip>
          <a:srcRect l="78497" t="71337" r="9987" b="-146"/>
          <a:stretch/>
        </p:blipFill>
        <p:spPr>
          <a:xfrm>
            <a:off x="6045953" y="3866920"/>
            <a:ext cx="1901051" cy="1650755"/>
          </a:xfrm>
          <a:prstGeom prst="rect">
            <a:avLst/>
          </a:prstGeom>
        </p:spPr>
      </p:pic>
      <p:pic>
        <p:nvPicPr>
          <p:cNvPr id="25" name="图片 24">
            <a:extLst>
              <a:ext uri="{FF2B5EF4-FFF2-40B4-BE49-F238E27FC236}">
                <a16:creationId xmlns:a16="http://schemas.microsoft.com/office/drawing/2014/main" id="{96A11124-F198-4E94-926A-7035F3A2DD3D}"/>
              </a:ext>
            </a:extLst>
          </p:cNvPr>
          <p:cNvPicPr>
            <a:picLocks noChangeAspect="1"/>
          </p:cNvPicPr>
          <p:nvPr/>
        </p:nvPicPr>
        <p:blipFill rotWithShape="1">
          <a:blip r:embed="rId4">
            <a:extLst>
              <a:ext uri="{28A0092B-C50C-407E-A947-70E740481C1C}">
                <a14:useLocalDpi xmlns:a14="http://schemas.microsoft.com/office/drawing/2010/main" val="0"/>
              </a:ext>
            </a:extLst>
          </a:blip>
          <a:srcRect l="81373" t="32516" r="7111" b="38675"/>
          <a:stretch/>
        </p:blipFill>
        <p:spPr>
          <a:xfrm>
            <a:off x="6356532" y="1810216"/>
            <a:ext cx="1901051" cy="1650755"/>
          </a:xfrm>
          <a:prstGeom prst="rect">
            <a:avLst/>
          </a:prstGeom>
        </p:spPr>
      </p:pic>
      <p:pic>
        <p:nvPicPr>
          <p:cNvPr id="26" name="图片 25">
            <a:extLst>
              <a:ext uri="{FF2B5EF4-FFF2-40B4-BE49-F238E27FC236}">
                <a16:creationId xmlns:a16="http://schemas.microsoft.com/office/drawing/2014/main" id="{6CBC31A7-30B5-47A4-AD51-5A3A78513612}"/>
              </a:ext>
            </a:extLst>
          </p:cNvPr>
          <p:cNvPicPr>
            <a:picLocks noChangeAspect="1"/>
          </p:cNvPicPr>
          <p:nvPr/>
        </p:nvPicPr>
        <p:blipFill rotWithShape="1">
          <a:blip r:embed="rId4">
            <a:extLst>
              <a:ext uri="{28A0092B-C50C-407E-A947-70E740481C1C}">
                <a14:useLocalDpi xmlns:a14="http://schemas.microsoft.com/office/drawing/2010/main" val="0"/>
              </a:ext>
            </a:extLst>
          </a:blip>
          <a:srcRect l="90549" t="55303" r="-2065" b="15888"/>
          <a:stretch/>
        </p:blipFill>
        <p:spPr>
          <a:xfrm>
            <a:off x="8078836" y="2965646"/>
            <a:ext cx="1901051" cy="1650755"/>
          </a:xfrm>
          <a:prstGeom prst="rect">
            <a:avLst/>
          </a:prstGeom>
        </p:spPr>
      </p:pic>
      <p:pic>
        <p:nvPicPr>
          <p:cNvPr id="27" name="图片 26">
            <a:extLst>
              <a:ext uri="{FF2B5EF4-FFF2-40B4-BE49-F238E27FC236}">
                <a16:creationId xmlns:a16="http://schemas.microsoft.com/office/drawing/2014/main" id="{FCEA4141-AFBF-4BB5-870C-AC891F116A76}"/>
              </a:ext>
            </a:extLst>
          </p:cNvPr>
          <p:cNvPicPr>
            <a:picLocks noChangeAspect="1"/>
          </p:cNvPicPr>
          <p:nvPr/>
        </p:nvPicPr>
        <p:blipFill rotWithShape="1">
          <a:blip r:embed="rId4">
            <a:extLst>
              <a:ext uri="{28A0092B-C50C-407E-A947-70E740481C1C}">
                <a14:useLocalDpi xmlns:a14="http://schemas.microsoft.com/office/drawing/2010/main" val="0"/>
              </a:ext>
            </a:extLst>
          </a:blip>
          <a:srcRect l="92345" t="23232" r="-3861" b="47959"/>
          <a:stretch/>
        </p:blipFill>
        <p:spPr>
          <a:xfrm>
            <a:off x="7955583" y="784714"/>
            <a:ext cx="1901051" cy="1650755"/>
          </a:xfrm>
          <a:prstGeom prst="rect">
            <a:avLst/>
          </a:prstGeom>
        </p:spPr>
      </p:pic>
      <p:pic>
        <p:nvPicPr>
          <p:cNvPr id="28" name="图片 27">
            <a:extLst>
              <a:ext uri="{FF2B5EF4-FFF2-40B4-BE49-F238E27FC236}">
                <a16:creationId xmlns:a16="http://schemas.microsoft.com/office/drawing/2014/main" id="{CE08AC48-4420-4C07-93DB-4C322992126D}"/>
              </a:ext>
            </a:extLst>
          </p:cNvPr>
          <p:cNvPicPr>
            <a:picLocks noChangeAspect="1"/>
          </p:cNvPicPr>
          <p:nvPr/>
        </p:nvPicPr>
        <p:blipFill rotWithShape="1">
          <a:blip r:embed="rId4">
            <a:extLst>
              <a:ext uri="{28A0092B-C50C-407E-A947-70E740481C1C}">
                <a14:useLocalDpi xmlns:a14="http://schemas.microsoft.com/office/drawing/2010/main" val="0"/>
              </a:ext>
            </a:extLst>
          </a:blip>
          <a:srcRect l="26849" t="51132" r="62141" b="27640"/>
          <a:stretch/>
        </p:blipFill>
        <p:spPr>
          <a:xfrm>
            <a:off x="1058640" y="3133545"/>
            <a:ext cx="1340827" cy="897276"/>
          </a:xfrm>
          <a:prstGeom prst="rect">
            <a:avLst/>
          </a:prstGeom>
        </p:spPr>
      </p:pic>
      <p:sp>
        <p:nvSpPr>
          <p:cNvPr id="31" name="矩形 30">
            <a:extLst>
              <a:ext uri="{FF2B5EF4-FFF2-40B4-BE49-F238E27FC236}">
                <a16:creationId xmlns:a16="http://schemas.microsoft.com/office/drawing/2014/main" id="{8B5FA0D2-274B-43AB-A574-FDD3062CEAA2}"/>
              </a:ext>
            </a:extLst>
          </p:cNvPr>
          <p:cNvSpPr/>
          <p:nvPr/>
        </p:nvSpPr>
        <p:spPr>
          <a:xfrm>
            <a:off x="2370104" y="2117350"/>
            <a:ext cx="4345070" cy="923330"/>
          </a:xfrm>
          <a:prstGeom prst="rect">
            <a:avLst/>
          </a:prstGeom>
        </p:spPr>
        <p:txBody>
          <a:bodyPr wrap="square" lIns="0" tIns="0" rIns="0" bIns="0">
            <a:spAutoFit/>
          </a:bodyPr>
          <a:lstStyle/>
          <a:p>
            <a:pPr algn="ctr" defTabSz="685800">
              <a:defRPr/>
            </a:pPr>
            <a:r>
              <a:rPr lang="en-US" altLang="zh-CN" sz="6000" dirty="0">
                <a:solidFill>
                  <a:prstClr val="white"/>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ĐỌC HIỂU</a:t>
            </a:r>
            <a:endParaRPr lang="zh-CN" altLang="en-US" sz="6000" dirty="0">
              <a:solidFill>
                <a:prstClr val="white"/>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3248600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464939" y="194293"/>
            <a:ext cx="2356731" cy="477052"/>
          </a:xfrm>
          <a:prstGeom prst="rect">
            <a:avLst/>
          </a:prstGeom>
        </p:spPr>
        <p:txBody>
          <a:bodyPr wrap="none" lIns="91438" tIns="45719" rIns="91438" bIns="45719">
            <a:spAutoFit/>
          </a:bodyPr>
          <a:lstStyle/>
          <a:p>
            <a:r>
              <a:rPr lang="en-GB" sz="2500" b="1" err="1">
                <a:solidFill>
                  <a:srgbClr val="FF66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Trên</a:t>
            </a:r>
            <a:r>
              <a:rPr lang="en-GB" sz="2500" b="1">
                <a:solidFill>
                  <a:srgbClr val="FF66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hồ </a:t>
            </a:r>
            <a:r>
              <a:rPr lang="en-GB" sz="2500" b="1" dirty="0">
                <a:solidFill>
                  <a:srgbClr val="FF66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Ba </a:t>
            </a:r>
            <a:r>
              <a:rPr lang="en-GB" sz="2500" b="1" dirty="0" err="1">
                <a:solidFill>
                  <a:srgbClr val="FF66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Bể</a:t>
            </a:r>
            <a:endParaRPr lang="en-US" sz="2500" dirty="0">
              <a:solidFill>
                <a:srgbClr val="FF66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5"/>
          <a:stretch>
            <a:fillRect/>
          </a:stretch>
        </p:blipFill>
        <p:spPr>
          <a:xfrm>
            <a:off x="4800600" y="571501"/>
            <a:ext cx="4230253" cy="3980282"/>
          </a:xfrm>
          <a:prstGeom prst="rect">
            <a:avLst/>
          </a:prstGeom>
          <a:ln>
            <a:noFill/>
          </a:ln>
          <a:effectLst>
            <a:softEdge rad="112500"/>
          </a:effectLst>
        </p:spPr>
      </p:pic>
      <p:sp>
        <p:nvSpPr>
          <p:cNvPr id="7" name="Rounded Rectangle 6"/>
          <p:cNvSpPr/>
          <p:nvPr/>
        </p:nvSpPr>
        <p:spPr>
          <a:xfrm>
            <a:off x="6617765" y="266866"/>
            <a:ext cx="2413087"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GB"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GB"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lại</a:t>
            </a:r>
            <a:r>
              <a:rPr lang="en-GB"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2000" b="1"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toàn</a:t>
            </a:r>
            <a:r>
              <a:rPr lang="en-GB" sz="20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 bài</a:t>
            </a:r>
            <a:endPar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组合 3">
            <a:extLst>
              <a:ext uri="{FF2B5EF4-FFF2-40B4-BE49-F238E27FC236}">
                <a16:creationId xmlns:a16="http://schemas.microsoft.com/office/drawing/2014/main" id="{6E4146BF-5966-45D6-BFCE-C30A91E2277A}"/>
              </a:ext>
            </a:extLst>
          </p:cNvPr>
          <p:cNvGrpSpPr/>
          <p:nvPr/>
        </p:nvGrpSpPr>
        <p:grpSpPr>
          <a:xfrm>
            <a:off x="294532" y="0"/>
            <a:ext cx="2609023" cy="906206"/>
            <a:chOff x="6642140" y="751119"/>
            <a:chExt cx="3478697" cy="1208274"/>
          </a:xfrm>
        </p:grpSpPr>
        <p:pic>
          <p:nvPicPr>
            <p:cNvPr id="9" name="图片 6">
              <a:extLst>
                <a:ext uri="{FF2B5EF4-FFF2-40B4-BE49-F238E27FC236}">
                  <a16:creationId xmlns:a16="http://schemas.microsoft.com/office/drawing/2014/main" id="{883181EA-0E9C-4F14-97E9-7A602E0D58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4080" t="36" r="14404" b="71155"/>
            <a:stretch/>
          </p:blipFill>
          <p:spPr>
            <a:xfrm>
              <a:off x="6642140" y="751119"/>
              <a:ext cx="1391478" cy="1208274"/>
            </a:xfrm>
            <a:prstGeom prst="rect">
              <a:avLst/>
            </a:prstGeom>
          </p:spPr>
        </p:pic>
        <p:sp>
          <p:nvSpPr>
            <p:cNvPr id="13" name="文本框 5">
              <a:extLst>
                <a:ext uri="{FF2B5EF4-FFF2-40B4-BE49-F238E27FC236}">
                  <a16:creationId xmlns:a16="http://schemas.microsoft.com/office/drawing/2014/main" id="{E87D1494-CD63-4680-A340-88FE11A37D0E}"/>
                </a:ext>
              </a:extLst>
            </p:cNvPr>
            <p:cNvSpPr txBox="1"/>
            <p:nvPr/>
          </p:nvSpPr>
          <p:spPr>
            <a:xfrm>
              <a:off x="7842229" y="902416"/>
              <a:ext cx="2278608" cy="615553"/>
            </a:xfrm>
            <a:prstGeom prst="rect">
              <a:avLst/>
            </a:prstGeom>
            <a:noFill/>
          </p:spPr>
          <p:txBody>
            <a:bodyPr wrap="square" rtlCol="0">
              <a:spAutoFit/>
            </a:bodyPr>
            <a:lstStyle/>
            <a:p>
              <a:pPr algn="ctr" defTabSz="685800">
                <a:defRPr/>
              </a:pPr>
              <a:r>
                <a:rPr lang="en-US" altLang="zh-CN" sz="2400" dirty="0">
                  <a:solidFill>
                    <a:srgbClr val="44AACB"/>
                  </a:solidFill>
                  <a:latin typeface="Arial-Rounded" panose="020B0500000000000000" pitchFamily="34" charset="0"/>
                  <a:ea typeface="Arial-Rounded" panose="020B0500000000000000" pitchFamily="34" charset="0"/>
                  <a:cs typeface="Arial-Rounded" panose="020B0500000000000000" pitchFamily="34" charset="0"/>
                </a:rPr>
                <a:t>BÀI </a:t>
              </a:r>
              <a:r>
                <a:rPr lang="en-US" altLang="zh-CN" sz="2400" dirty="0" err="1">
                  <a:solidFill>
                    <a:srgbClr val="44AACB"/>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2400" dirty="0">
                  <a:solidFill>
                    <a:srgbClr val="44AACB"/>
                  </a:solidFill>
                  <a:latin typeface="Arial-Rounded" panose="020B0500000000000000" pitchFamily="34" charset="0"/>
                  <a:ea typeface="Arial-Rounded" panose="020B0500000000000000" pitchFamily="34" charset="0"/>
                  <a:cs typeface="Arial-Rounded" panose="020B0500000000000000" pitchFamily="34" charset="0"/>
                </a:rPr>
                <a:t> 1</a:t>
              </a:r>
              <a:endParaRPr lang="zh-CN" altLang="en-US" sz="2400" dirty="0">
                <a:solidFill>
                  <a:srgbClr val="44AACB"/>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Rectangle 11"/>
          <p:cNvSpPr/>
          <p:nvPr/>
        </p:nvSpPr>
        <p:spPr>
          <a:xfrm>
            <a:off x="566927" y="616455"/>
            <a:ext cx="4267201" cy="4401203"/>
          </a:xfrm>
          <a:prstGeom prst="rect">
            <a:avLst/>
          </a:prstGeom>
        </p:spPr>
        <p:txBody>
          <a:bodyPr wrap="square" lIns="91438" tIns="45719" rIns="91438" bIns="45719">
            <a:spAutoFit/>
          </a:bodyPr>
          <a:lstStyle/>
          <a:p>
            <a:r>
              <a:rPr lang="vi-VN" sz="2000" dirty="0">
                <a:latin typeface="Arial-Rounded" panose="020B0500000000000000" pitchFamily="34" charset="0"/>
                <a:ea typeface="Arial-Rounded" panose="020B0500000000000000" pitchFamily="34" charset="0"/>
                <a:cs typeface="Arial-Rounded" panose="020B0500000000000000" pitchFamily="34" charset="0"/>
              </a:rPr>
              <a:t>Thuyền ta chầm chậm vào Ba Bể</a:t>
            </a:r>
          </a:p>
          <a:p>
            <a:r>
              <a:rPr lang="vi-VN" sz="2000" dirty="0">
                <a:latin typeface="Arial-Rounded" panose="020B0500000000000000" pitchFamily="34" charset="0"/>
                <a:ea typeface="Arial-Rounded" panose="020B0500000000000000" pitchFamily="34" charset="0"/>
                <a:cs typeface="Arial-Rounded" panose="020B0500000000000000" pitchFamily="34" charset="0"/>
              </a:rPr>
              <a:t>Núi dựng cheo leo, hồ lặng im</a:t>
            </a:r>
          </a:p>
          <a:p>
            <a:r>
              <a:rPr lang="vi-VN" sz="2000" dirty="0">
                <a:latin typeface="Arial-Rounded" panose="020B0500000000000000" pitchFamily="34" charset="0"/>
                <a:ea typeface="Arial-Rounded" panose="020B0500000000000000" pitchFamily="34" charset="0"/>
                <a:cs typeface="Arial-Rounded" panose="020B0500000000000000" pitchFamily="34" charset="0"/>
              </a:rPr>
              <a:t>Lá rừng với gió ngâm se sẽ</a:t>
            </a:r>
          </a:p>
          <a:p>
            <a:r>
              <a:rPr lang="vi-VN" sz="2000" dirty="0">
                <a:latin typeface="Arial-Rounded" panose="020B0500000000000000" pitchFamily="34" charset="0"/>
                <a:ea typeface="Arial-Rounded" panose="020B0500000000000000" pitchFamily="34" charset="0"/>
                <a:cs typeface="Arial-Rounded" panose="020B0500000000000000" pitchFamily="34" charset="0"/>
              </a:rPr>
              <a:t>Họa tiếng lòng ta với tiếng chim.</a:t>
            </a:r>
          </a:p>
          <a:p>
            <a:r>
              <a:rPr lang="vi-VN" sz="2000" dirty="0">
                <a:latin typeface="Arial-Rounded" panose="020B0500000000000000" pitchFamily="34" charset="0"/>
                <a:ea typeface="Arial-Rounded" panose="020B0500000000000000" pitchFamily="34" charset="0"/>
                <a:cs typeface="Arial-Rounded" panose="020B0500000000000000" pitchFamily="34" charset="0"/>
              </a:rPr>
              <a:t> </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Thuyền ta lướt nhẹ trên Ba Bể</a:t>
            </a:r>
          </a:p>
          <a:p>
            <a:r>
              <a:rPr lang="vi-VN" sz="2000" dirty="0">
                <a:latin typeface="Arial-Rounded" panose="020B0500000000000000" pitchFamily="34" charset="0"/>
                <a:ea typeface="Arial-Rounded" panose="020B0500000000000000" pitchFamily="34" charset="0"/>
                <a:cs typeface="Arial-Rounded" panose="020B0500000000000000" pitchFamily="34" charset="0"/>
              </a:rPr>
              <a:t>Trên cả mây trời, trên núi xanh</a:t>
            </a:r>
          </a:p>
          <a:p>
            <a:r>
              <a:rPr lang="vi-VN" sz="2000" dirty="0">
                <a:latin typeface="Arial-Rounded" panose="020B0500000000000000" pitchFamily="34" charset="0"/>
                <a:ea typeface="Arial-Rounded" panose="020B0500000000000000" pitchFamily="34" charset="0"/>
                <a:cs typeface="Arial-Rounded" panose="020B0500000000000000" pitchFamily="34" charset="0"/>
              </a:rPr>
              <a:t>Mây trắng bồng bềnh trôi lặng lẽ</a:t>
            </a:r>
          </a:p>
          <a:p>
            <a:r>
              <a:rPr lang="vi-VN" sz="2000" dirty="0">
                <a:latin typeface="Arial-Rounded" panose="020B0500000000000000" pitchFamily="34" charset="0"/>
                <a:ea typeface="Arial-Rounded" panose="020B0500000000000000" pitchFamily="34" charset="0"/>
                <a:cs typeface="Arial-Rounded" panose="020B0500000000000000" pitchFamily="34" charset="0"/>
              </a:rPr>
              <a:t>Mái chèo khua bóng núi rung rinh.</a:t>
            </a:r>
          </a:p>
          <a:p>
            <a:r>
              <a:rPr lang="vi-VN" sz="2000" dirty="0">
                <a:latin typeface="Arial-Rounded" panose="020B0500000000000000" pitchFamily="34" charset="0"/>
                <a:ea typeface="Arial-Rounded" panose="020B0500000000000000" pitchFamily="34" charset="0"/>
                <a:cs typeface="Arial-Rounded" panose="020B0500000000000000" pitchFamily="34" charset="0"/>
              </a:rPr>
              <a:t> </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Thuyền ta quanh quất trên Ba Bể</a:t>
            </a:r>
          </a:p>
          <a:p>
            <a:r>
              <a:rPr lang="vi-VN" sz="2000" dirty="0">
                <a:latin typeface="Arial-Rounded" panose="020B0500000000000000" pitchFamily="34" charset="0"/>
                <a:ea typeface="Arial-Rounded" panose="020B0500000000000000" pitchFamily="34" charset="0"/>
                <a:cs typeface="Arial-Rounded" panose="020B0500000000000000" pitchFamily="34" charset="0"/>
              </a:rPr>
              <a:t>Đỏ ối vườn cam, thắm bãi ngô</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Thuyền ơi, chầm chậm chờ ta nhé</a:t>
            </a:r>
          </a:p>
          <a:p>
            <a:r>
              <a:rPr lang="vi-VN" sz="2000" dirty="0">
                <a:latin typeface="Arial-Rounded" panose="020B0500000000000000" pitchFamily="34" charset="0"/>
                <a:ea typeface="Arial-Rounded" panose="020B0500000000000000" pitchFamily="34" charset="0"/>
                <a:cs typeface="Arial-Rounded" panose="020B0500000000000000" pitchFamily="34" charset="0"/>
              </a:rPr>
              <a:t>Muốn ở đây thôi, chẳng muốn về! </a:t>
            </a:r>
          </a:p>
        </p:txBody>
      </p:sp>
    </p:spTree>
    <p:extLst>
      <p:ext uri="{BB962C8B-B14F-4D97-AF65-F5344CB8AC3E}">
        <p14:creationId xmlns:p14="http://schemas.microsoft.com/office/powerpoint/2010/main" val="2953060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3357" t="3897" r="72099" b="65660"/>
          <a:stretch>
            <a:fillRect/>
          </a:stretch>
        </p:blipFill>
        <p:spPr>
          <a:xfrm>
            <a:off x="-140017" y="-62388"/>
            <a:ext cx="2426017" cy="1356034"/>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68449" t="-1687" r="7007" b="71244"/>
          <a:stretch>
            <a:fillRect/>
          </a:stretch>
        </p:blipFill>
        <p:spPr>
          <a:xfrm>
            <a:off x="4953000" y="-164839"/>
            <a:ext cx="1346224" cy="939479"/>
          </a:xfrm>
          <a:prstGeom prst="rect">
            <a:avLst/>
          </a:prstGeom>
        </p:spPr>
      </p:pic>
      <p:pic>
        <p:nvPicPr>
          <p:cNvPr id="16" name="图片 15"/>
          <p:cNvPicPr>
            <a:picLocks noChangeAspect="1"/>
          </p:cNvPicPr>
          <p:nvPr/>
        </p:nvPicPr>
        <p:blipFill rotWithShape="1">
          <a:blip r:embed="rId5">
            <a:extLst>
              <a:ext uri="{28A0092B-C50C-407E-A947-70E740481C1C}">
                <a14:useLocalDpi xmlns:a14="http://schemas.microsoft.com/office/drawing/2010/main" val="0"/>
              </a:ext>
            </a:extLst>
          </a:blip>
          <a:srcRect t="61258"/>
          <a:stretch>
            <a:fillRect/>
          </a:stretch>
        </p:blipFill>
        <p:spPr>
          <a:xfrm>
            <a:off x="0" y="3681322"/>
            <a:ext cx="9144000" cy="1462178"/>
          </a:xfrm>
          <a:prstGeom prst="rect">
            <a:avLst/>
          </a:prstGeom>
        </p:spPr>
      </p:pic>
      <p:pic>
        <p:nvPicPr>
          <p:cNvPr id="11" name="Picture 2" descr="Teacher and student vector illustration Stock Vector Image by  ©colorfuelstudio #303828858"/>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58" b="93651" l="0" r="98875">
                        <a14:backgroundMark x1="4750" y1="27337" x2="4250" y2="63316"/>
                        <a14:backgroundMark x1="21938" y1="86684" x2="82063" y2="85185"/>
                      </a14:backgroundRemoval>
                    </a14:imgEffect>
                  </a14:imgLayer>
                </a14:imgProps>
              </a:ext>
              <a:ext uri="{28A0092B-C50C-407E-A947-70E740481C1C}">
                <a14:useLocalDpi xmlns:a14="http://schemas.microsoft.com/office/drawing/2010/main" val="0"/>
              </a:ext>
            </a:extLst>
          </a:blip>
          <a:srcRect/>
          <a:stretch>
            <a:fillRect/>
          </a:stretch>
        </p:blipFill>
        <p:spPr bwMode="auto">
          <a:xfrm>
            <a:off x="86833" y="819150"/>
            <a:ext cx="6324600" cy="44825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组合 5"/>
          <p:cNvGrpSpPr/>
          <p:nvPr/>
        </p:nvGrpSpPr>
        <p:grpSpPr>
          <a:xfrm>
            <a:off x="5885121" y="270232"/>
            <a:ext cx="3124200" cy="2298673"/>
            <a:chOff x="4525" y="2216"/>
            <a:chExt cx="9703" cy="6367"/>
          </a:xfrm>
        </p:grpSpPr>
        <p:sp>
          <p:nvSpPr>
            <p:cNvPr id="19" name="云形 3"/>
            <p:cNvSpPr/>
            <p:nvPr/>
          </p:nvSpPr>
          <p:spPr>
            <a:xfrm>
              <a:off x="4525" y="2216"/>
              <a:ext cx="9703" cy="6367"/>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srgbClr val="FFFFFF"/>
                </a:solidFill>
                <a:latin typeface="Arial"/>
                <a:ea typeface="微软雅黑"/>
              </a:endParaRPr>
            </a:p>
          </p:txBody>
        </p:sp>
        <p:sp>
          <p:nvSpPr>
            <p:cNvPr id="20" name="云形 4"/>
            <p:cNvSpPr/>
            <p:nvPr/>
          </p:nvSpPr>
          <p:spPr>
            <a:xfrm>
              <a:off x="4903" y="2535"/>
              <a:ext cx="8992" cy="5752"/>
            </a:xfrm>
            <a:prstGeom prst="cloud">
              <a:avLst/>
            </a:prstGeom>
            <a:noFill/>
            <a:ln w="25400">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srgbClr val="FFFFFF"/>
                </a:solidFill>
                <a:latin typeface="Arial"/>
                <a:ea typeface="微软雅黑"/>
              </a:endParaRPr>
            </a:p>
          </p:txBody>
        </p:sp>
      </p:grpSp>
      <p:sp>
        <p:nvSpPr>
          <p:cNvPr id="21" name="TextBox 20"/>
          <p:cNvSpPr txBox="1"/>
          <p:nvPr/>
        </p:nvSpPr>
        <p:spPr>
          <a:xfrm>
            <a:off x="6205244" y="819404"/>
            <a:ext cx="2483953" cy="1200327"/>
          </a:xfrm>
          <a:prstGeom prst="rect">
            <a:avLst/>
          </a:prstGeom>
          <a:noFill/>
        </p:spPr>
        <p:txBody>
          <a:bodyPr wrap="square" lIns="91438" tIns="45719" rIns="91438" bIns="45719" rtlCol="0">
            <a:spAutoFit/>
          </a:bodyPr>
          <a:lstStyle/>
          <a:p>
            <a:pPr algn="ct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TRẢ LỜI CÂU HỎI</a:t>
            </a:r>
          </a:p>
        </p:txBody>
      </p:sp>
    </p:spTree>
    <p:extLst>
      <p:ext uri="{BB962C8B-B14F-4D97-AF65-F5344CB8AC3E}">
        <p14:creationId xmlns:p14="http://schemas.microsoft.com/office/powerpoint/2010/main" val="1557944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3674" y="1394728"/>
            <a:ext cx="4572000" cy="1323439"/>
          </a:xfrm>
          <a:prstGeom prst="rect">
            <a:avLst/>
          </a:prstGeom>
        </p:spPr>
        <p:txBody>
          <a:bodyPr>
            <a:spAutoFit/>
          </a:bodyPr>
          <a:lstStyle/>
          <a:p>
            <a:r>
              <a:rPr lang="vi-VN" sz="2000" dirty="0">
                <a:latin typeface="Arial-Rounded" panose="020B0500000000000000" pitchFamily="34" charset="0"/>
                <a:ea typeface="Arial-Rounded" panose="020B0500000000000000" pitchFamily="34" charset="0"/>
                <a:cs typeface="Arial-Rounded" panose="020B0500000000000000" pitchFamily="34" charset="0"/>
              </a:rPr>
              <a:t>Thuyền ta chầm chậm vào Ba Bể</a:t>
            </a:r>
          </a:p>
          <a:p>
            <a:r>
              <a:rPr lang="vi-VN" sz="2000" dirty="0">
                <a:latin typeface="Arial-Rounded" panose="020B0500000000000000" pitchFamily="34" charset="0"/>
                <a:ea typeface="Arial-Rounded" panose="020B0500000000000000" pitchFamily="34" charset="0"/>
                <a:cs typeface="Arial-Rounded" panose="020B0500000000000000" pitchFamily="34" charset="0"/>
              </a:rPr>
              <a:t>Núi dựng cheo leo, hồ lặng im</a:t>
            </a:r>
          </a:p>
          <a:p>
            <a:r>
              <a:rPr lang="vi-VN" sz="2000" dirty="0">
                <a:latin typeface="Arial-Rounded" panose="020B0500000000000000" pitchFamily="34" charset="0"/>
                <a:ea typeface="Arial-Rounded" panose="020B0500000000000000" pitchFamily="34" charset="0"/>
                <a:cs typeface="Arial-Rounded" panose="020B0500000000000000" pitchFamily="34" charset="0"/>
              </a:rPr>
              <a:t>Lá rừng với gió ngâm se sẽ</a:t>
            </a:r>
          </a:p>
          <a:p>
            <a:r>
              <a:rPr lang="vi-VN" sz="2000" dirty="0">
                <a:latin typeface="Arial-Rounded" panose="020B0500000000000000" pitchFamily="34" charset="0"/>
                <a:ea typeface="Arial-Rounded" panose="020B0500000000000000" pitchFamily="34" charset="0"/>
                <a:cs typeface="Arial-Rounded" panose="020B0500000000000000" pitchFamily="34" charset="0"/>
              </a:rPr>
              <a:t>Họa tiếng lòng ta với tiếng chim.</a:t>
            </a:r>
          </a:p>
        </p:txBody>
      </p:sp>
      <p:sp>
        <p:nvSpPr>
          <p:cNvPr id="3" name="TextBox 2">
            <a:extLst>
              <a:ext uri="{FF2B5EF4-FFF2-40B4-BE49-F238E27FC236}">
                <a16:creationId xmlns:a16="http://schemas.microsoft.com/office/drawing/2014/main" id="{7ADDBFC9-28DA-4967-9531-169590108A2F}"/>
              </a:ext>
            </a:extLst>
          </p:cNvPr>
          <p:cNvSpPr txBox="1"/>
          <p:nvPr/>
        </p:nvSpPr>
        <p:spPr>
          <a:xfrm>
            <a:off x="4206129" y="363557"/>
            <a:ext cx="4890274" cy="856227"/>
          </a:xfrm>
          <a:prstGeom prst="rect">
            <a:avLst/>
          </a:prstGeom>
          <a:noFill/>
        </p:spPr>
        <p:txBody>
          <a:bodyPr wrap="square" lIns="81563" tIns="40782" rIns="81563" bIns="40782" rtlCol="0">
            <a:spAutoFit/>
          </a:bodyPr>
          <a:lstStyle/>
          <a:p>
            <a:pPr defTabSz="514197">
              <a:lnSpc>
                <a:spcPct val="110000"/>
              </a:lnSpc>
            </a:pPr>
            <a:r>
              <a:rPr lang="en-US" altLang="zh-CN" sz="21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1.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 thuyền trên hồ Ba Bể, tác giả nghe được những âm thanh gì? </a:t>
            </a:r>
            <a:endParaRPr lang="vi-VN" sz="21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 name="Straight Connector 3">
            <a:extLst>
              <a:ext uri="{FF2B5EF4-FFF2-40B4-BE49-F238E27FC236}">
                <a16:creationId xmlns:a16="http://schemas.microsoft.com/office/drawing/2014/main" id="{D32590BC-52FE-486A-A90F-72D67E09E74C}"/>
              </a:ext>
            </a:extLst>
          </p:cNvPr>
          <p:cNvCxnSpPr/>
          <p:nvPr/>
        </p:nvCxnSpPr>
        <p:spPr>
          <a:xfrm>
            <a:off x="4170775" y="209550"/>
            <a:ext cx="13514" cy="47297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26E88DE-EB43-43B2-9F3E-BE8F7295D7A0}"/>
              </a:ext>
            </a:extLst>
          </p:cNvPr>
          <p:cNvSpPr/>
          <p:nvPr/>
        </p:nvSpPr>
        <p:spPr>
          <a:xfrm>
            <a:off x="4339506" y="1289002"/>
            <a:ext cx="4756897" cy="1717393"/>
          </a:xfrm>
          <a:prstGeom prst="rect">
            <a:avLst/>
          </a:prstGeom>
        </p:spPr>
        <p:txBody>
          <a:bodyPr wrap="square">
            <a:spAutoFit/>
          </a:bodyPr>
          <a:lstStyle/>
          <a:p>
            <a:pPr>
              <a:lnSpc>
                <a:spcPct val="110000"/>
              </a:lnSpc>
            </a:pP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thuyền</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hồ</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Ba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Bể</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tác</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giả</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nghe</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ngâm</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lá</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nghe</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hót</a:t>
            </a: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21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Wingdings"/>
            </a:endParaRPr>
          </a:p>
        </p:txBody>
      </p:sp>
      <p:sp>
        <p:nvSpPr>
          <p:cNvPr id="8" name="Oval 7">
            <a:extLst>
              <a:ext uri="{FF2B5EF4-FFF2-40B4-BE49-F238E27FC236}">
                <a16:creationId xmlns:a16="http://schemas.microsoft.com/office/drawing/2014/main" id="{04FB04B2-CCAA-478F-84E9-8111A4AAAF8A}"/>
              </a:ext>
            </a:extLst>
          </p:cNvPr>
          <p:cNvSpPr/>
          <p:nvPr/>
        </p:nvSpPr>
        <p:spPr>
          <a:xfrm>
            <a:off x="200029" y="1173545"/>
            <a:ext cx="327290" cy="35434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144" tIns="34068" rIns="68144" bIns="34068" rtlCol="0" anchor="ctr"/>
          <a:lstStyle/>
          <a:p>
            <a:pPr algn="ctr"/>
            <a:r>
              <a:rPr lang="en-US" sz="2400" b="1" dirty="0">
                <a:solidFill>
                  <a:srgbClr val="C00000"/>
                </a:solidFill>
                <a:latin typeface="Arial-Rounded" pitchFamily="34" charset="0"/>
                <a:ea typeface="Arial-Rounded" pitchFamily="34" charset="0"/>
                <a:cs typeface="Arial-Rounded" pitchFamily="34" charset="0"/>
              </a:rPr>
              <a:t>1</a:t>
            </a:r>
          </a:p>
        </p:txBody>
      </p:sp>
      <p:cxnSp>
        <p:nvCxnSpPr>
          <p:cNvPr id="9" name="Straight Connector 8">
            <a:extLst>
              <a:ext uri="{FF2B5EF4-FFF2-40B4-BE49-F238E27FC236}">
                <a16:creationId xmlns:a16="http://schemas.microsoft.com/office/drawing/2014/main" id="{445FE937-89D3-4C61-AC12-9103A260557C}"/>
              </a:ext>
            </a:extLst>
          </p:cNvPr>
          <p:cNvCxnSpPr>
            <a:cxnSpLocks/>
          </p:cNvCxnSpPr>
          <p:nvPr/>
        </p:nvCxnSpPr>
        <p:spPr>
          <a:xfrm>
            <a:off x="2211050" y="2038350"/>
            <a:ext cx="195972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0C44B51-D1D6-4180-AC19-C5B63E93DFF1}"/>
              </a:ext>
            </a:extLst>
          </p:cNvPr>
          <p:cNvCxnSpPr>
            <a:cxnSpLocks/>
          </p:cNvCxnSpPr>
          <p:nvPr/>
        </p:nvCxnSpPr>
        <p:spPr>
          <a:xfrm>
            <a:off x="347546" y="2718167"/>
            <a:ext cx="211626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C73BB70-FAEE-49E1-A9B1-C1B3B2EAAABC}"/>
              </a:ext>
            </a:extLst>
          </p:cNvPr>
          <p:cNvSpPr txBox="1"/>
          <p:nvPr/>
        </p:nvSpPr>
        <p:spPr>
          <a:xfrm>
            <a:off x="990600" y="638040"/>
            <a:ext cx="2412598" cy="463559"/>
          </a:xfrm>
          <a:prstGeom prst="rect">
            <a:avLst/>
          </a:prstGeom>
          <a:noFill/>
        </p:spPr>
        <p:txBody>
          <a:bodyPr wrap="square" lIns="78074" tIns="39038" rIns="78074" bIns="39038" rtlCol="0">
            <a:spAutoFit/>
          </a:bodyPr>
          <a:lstStyle/>
          <a:p>
            <a:r>
              <a:rPr lang="en-GB" sz="2400" b="1"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Trên</a:t>
            </a:r>
            <a:r>
              <a:rPr lang="en-GB" sz="2400" b="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hồ </a:t>
            </a:r>
            <a:r>
              <a:rPr lang="en-GB" sz="24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Ba </a:t>
            </a:r>
            <a:r>
              <a:rPr lang="en-GB" sz="24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Bể</a:t>
            </a:r>
            <a:endParaRPr lang="en-US" sz="2400"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Notched Right Arrow 5">
            <a:extLst>
              <a:ext uri="{FF2B5EF4-FFF2-40B4-BE49-F238E27FC236}">
                <a16:creationId xmlns:a16="http://schemas.microsoft.com/office/drawing/2014/main" id="{DABF755E-B061-4280-A866-BBE666010646}"/>
              </a:ext>
            </a:extLst>
          </p:cNvPr>
          <p:cNvSpPr/>
          <p:nvPr/>
        </p:nvSpPr>
        <p:spPr>
          <a:xfrm>
            <a:off x="259768" y="59703"/>
            <a:ext cx="1598111" cy="633928"/>
          </a:xfrm>
          <a:prstGeom prst="notchedRightArrow">
            <a:avLst/>
          </a:prstGeom>
          <a:solidFill>
            <a:srgbClr val="FF5050"/>
          </a:solidFill>
          <a:ln w="12700" cap="flat" cmpd="sng" algn="ctr">
            <a:noFill/>
            <a:prstDash val="solid"/>
            <a:miter lim="800000"/>
          </a:ln>
          <a:effectLst/>
        </p:spPr>
        <p:txBody>
          <a:bodyPr lIns="77701" tIns="38870" rIns="77701" bIns="38870" rtlCol="0" anchor="ctr"/>
          <a:lstStyle/>
          <a:p>
            <a:pPr algn="ctr" defTabSz="777034">
              <a:defRPr/>
            </a:pPr>
            <a:r>
              <a:rPr lang="en-US"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khổ</a:t>
            </a:r>
            <a:r>
              <a:rPr lang="en-US"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a:t>
            </a:r>
          </a:p>
        </p:txBody>
      </p:sp>
      <p:cxnSp>
        <p:nvCxnSpPr>
          <p:cNvPr id="15" name="Straight Connector 14">
            <a:extLst>
              <a:ext uri="{FF2B5EF4-FFF2-40B4-BE49-F238E27FC236}">
                <a16:creationId xmlns:a16="http://schemas.microsoft.com/office/drawing/2014/main" id="{9B7CB450-2445-4569-9323-78EA64AD594D}"/>
              </a:ext>
            </a:extLst>
          </p:cNvPr>
          <p:cNvCxnSpPr>
            <a:cxnSpLocks/>
          </p:cNvCxnSpPr>
          <p:nvPr/>
        </p:nvCxnSpPr>
        <p:spPr>
          <a:xfrm>
            <a:off x="1857879" y="2343150"/>
            <a:ext cx="195972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Right Arrow 1"/>
          <p:cNvSpPr/>
          <p:nvPr/>
        </p:nvSpPr>
        <p:spPr>
          <a:xfrm>
            <a:off x="4339506" y="1419034"/>
            <a:ext cx="260157" cy="2286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2"/>
          <a:stretch>
            <a:fillRect/>
          </a:stretch>
        </p:blipFill>
        <p:spPr>
          <a:xfrm>
            <a:off x="4469584" y="3006395"/>
            <a:ext cx="4230253" cy="2001159"/>
          </a:xfrm>
          <a:prstGeom prst="rect">
            <a:avLst/>
          </a:prstGeom>
          <a:ln>
            <a:noFill/>
          </a:ln>
          <a:effectLst>
            <a:softEdge rad="112500"/>
          </a:effectLst>
        </p:spPr>
      </p:pic>
    </p:spTree>
    <p:extLst>
      <p:ext uri="{BB962C8B-B14F-4D97-AF65-F5344CB8AC3E}">
        <p14:creationId xmlns:p14="http://schemas.microsoft.com/office/powerpoint/2010/main" val="1768240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arn(inVertical)">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5" grpId="0"/>
      <p:bldP spid="8" grpId="0" animBg="1"/>
      <p:bldP spid="11" grpId="0"/>
      <p:bldP spid="12"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DDBFC9-28DA-4967-9531-169590108A2F}"/>
              </a:ext>
            </a:extLst>
          </p:cNvPr>
          <p:cNvSpPr txBox="1"/>
          <p:nvPr/>
        </p:nvSpPr>
        <p:spPr>
          <a:xfrm>
            <a:off x="4267200" y="376667"/>
            <a:ext cx="5105400" cy="894891"/>
          </a:xfrm>
          <a:prstGeom prst="rect">
            <a:avLst/>
          </a:prstGeom>
          <a:noFill/>
        </p:spPr>
        <p:txBody>
          <a:bodyPr wrap="square" lIns="81563" tIns="40782" rIns="81563" bIns="40782" rtlCol="0">
            <a:spAutoFit/>
          </a:bodyPr>
          <a:lstStyle/>
          <a:p>
            <a:pPr defTabSz="514197">
              <a:lnSpc>
                <a:spcPct val="110000"/>
              </a:lnSpc>
            </a:pPr>
            <a:r>
              <a:rPr lang="en-US" altLang="zh-CN" sz="21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1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Vì sao tác giả có cảm giác thuyền lướt trên mây, trên núi? </a:t>
            </a:r>
            <a:r>
              <a:rPr lang="vi-VN"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Chọn ý đúng:</a:t>
            </a:r>
            <a:endParaRPr lang="vi-VN" sz="21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 name="Straight Connector 3">
            <a:extLst>
              <a:ext uri="{FF2B5EF4-FFF2-40B4-BE49-F238E27FC236}">
                <a16:creationId xmlns:a16="http://schemas.microsoft.com/office/drawing/2014/main" id="{D32590BC-52FE-486A-A90F-72D67E09E74C}"/>
              </a:ext>
            </a:extLst>
          </p:cNvPr>
          <p:cNvCxnSpPr/>
          <p:nvPr/>
        </p:nvCxnSpPr>
        <p:spPr>
          <a:xfrm>
            <a:off x="4177486" y="209550"/>
            <a:ext cx="13514" cy="47297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C73BB70-FAEE-49E1-A9B1-C1B3B2EAAABC}"/>
              </a:ext>
            </a:extLst>
          </p:cNvPr>
          <p:cNvSpPr txBox="1"/>
          <p:nvPr/>
        </p:nvSpPr>
        <p:spPr>
          <a:xfrm>
            <a:off x="1049601" y="783225"/>
            <a:ext cx="2412598" cy="448170"/>
          </a:xfrm>
          <a:prstGeom prst="rect">
            <a:avLst/>
          </a:prstGeom>
          <a:noFill/>
        </p:spPr>
        <p:txBody>
          <a:bodyPr wrap="square" lIns="78074" tIns="39038" rIns="78074" bIns="39038" rtlCol="0">
            <a:spAutoFit/>
          </a:bodyPr>
          <a:lstStyle/>
          <a:p>
            <a:r>
              <a:rPr lang="en-GB" sz="24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Trên</a:t>
            </a:r>
            <a:r>
              <a:rPr lang="en-GB" sz="24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Hồ</a:t>
            </a:r>
            <a:r>
              <a:rPr lang="en-GB" sz="24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Ba </a:t>
            </a:r>
            <a:r>
              <a:rPr lang="en-GB" sz="24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Bể</a:t>
            </a:r>
            <a:endParaRPr lang="en-US" sz="2400"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Notched Right Arrow 5">
            <a:extLst>
              <a:ext uri="{FF2B5EF4-FFF2-40B4-BE49-F238E27FC236}">
                <a16:creationId xmlns:a16="http://schemas.microsoft.com/office/drawing/2014/main" id="{DABF755E-B061-4280-A866-BBE666010646}"/>
              </a:ext>
            </a:extLst>
          </p:cNvPr>
          <p:cNvSpPr/>
          <p:nvPr/>
        </p:nvSpPr>
        <p:spPr>
          <a:xfrm>
            <a:off x="259768" y="59703"/>
            <a:ext cx="1718423" cy="633928"/>
          </a:xfrm>
          <a:prstGeom prst="notchedRightArrow">
            <a:avLst/>
          </a:prstGeom>
          <a:solidFill>
            <a:srgbClr val="FF5050"/>
          </a:solidFill>
          <a:ln w="12700" cap="flat" cmpd="sng" algn="ctr">
            <a:noFill/>
            <a:prstDash val="solid"/>
            <a:miter lim="800000"/>
          </a:ln>
          <a:effectLst/>
        </p:spPr>
        <p:txBody>
          <a:bodyPr lIns="77701" tIns="38870" rIns="77701" bIns="38870" rtlCol="0" anchor="ctr"/>
          <a:lstStyle/>
          <a:p>
            <a:pPr algn="ctr" defTabSz="777034">
              <a:defRPr/>
            </a:pPr>
            <a:r>
              <a:rPr lang="en-US"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khổ</a:t>
            </a:r>
            <a:r>
              <a:rPr lang="en-US"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13" name="Oval 12">
            <a:extLst>
              <a:ext uri="{FF2B5EF4-FFF2-40B4-BE49-F238E27FC236}">
                <a16:creationId xmlns:a16="http://schemas.microsoft.com/office/drawing/2014/main" id="{075501D8-D52F-4B57-98C3-827728FA10C7}"/>
              </a:ext>
            </a:extLst>
          </p:cNvPr>
          <p:cNvSpPr/>
          <p:nvPr/>
        </p:nvSpPr>
        <p:spPr>
          <a:xfrm>
            <a:off x="259768" y="1055751"/>
            <a:ext cx="327290" cy="35434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144" tIns="34068" rIns="68144" bIns="34068" rtlCol="0" anchor="ctr"/>
          <a:lstStyle/>
          <a:p>
            <a:pPr algn="ctr" defTabSz="685800">
              <a:defRPr/>
            </a:pPr>
            <a:r>
              <a:rPr lang="en-US" sz="2400" b="1" dirty="0">
                <a:solidFill>
                  <a:srgbClr val="C00000"/>
                </a:solidFill>
                <a:latin typeface="Arial-Rounded" pitchFamily="34" charset="0"/>
                <a:ea typeface="Arial-Rounded" pitchFamily="34" charset="0"/>
                <a:cs typeface="Arial-Rounded" pitchFamily="34" charset="0"/>
              </a:rPr>
              <a:t>2</a:t>
            </a:r>
          </a:p>
        </p:txBody>
      </p:sp>
      <p:sp>
        <p:nvSpPr>
          <p:cNvPr id="2" name="Rectangle 1"/>
          <p:cNvSpPr/>
          <p:nvPr/>
        </p:nvSpPr>
        <p:spPr>
          <a:xfrm>
            <a:off x="304800" y="1365579"/>
            <a:ext cx="3872686" cy="1323439"/>
          </a:xfrm>
          <a:prstGeom prst="rect">
            <a:avLst/>
          </a:prstGeom>
        </p:spPr>
        <p:txBody>
          <a:bodyPr wrap="square">
            <a:spAutoFit/>
          </a:bodyPr>
          <a:lstStyle/>
          <a:p>
            <a:r>
              <a:rPr lang="vi-VN" sz="2000" dirty="0">
                <a:latin typeface="Arial-Rounded" panose="020B0500000000000000" pitchFamily="34" charset="0"/>
                <a:ea typeface="Arial-Rounded" panose="020B0500000000000000" pitchFamily="34" charset="0"/>
                <a:cs typeface="Arial-Rounded" panose="020B0500000000000000" pitchFamily="34" charset="0"/>
              </a:rPr>
              <a:t>Thuyền ta lướt nhẹ trên Ba Bể</a:t>
            </a:r>
          </a:p>
          <a:p>
            <a:r>
              <a:rPr lang="vi-VN" sz="2000" dirty="0">
                <a:latin typeface="Arial-Rounded" panose="020B0500000000000000" pitchFamily="34" charset="0"/>
                <a:ea typeface="Arial-Rounded" panose="020B0500000000000000" pitchFamily="34" charset="0"/>
                <a:cs typeface="Arial-Rounded" panose="020B0500000000000000" pitchFamily="34" charset="0"/>
              </a:rPr>
              <a:t>Trên cả mây trời, trên núi xanh</a:t>
            </a:r>
          </a:p>
          <a:p>
            <a:r>
              <a:rPr lang="vi-VN" sz="2000" dirty="0">
                <a:latin typeface="Arial-Rounded" panose="020B0500000000000000" pitchFamily="34" charset="0"/>
                <a:ea typeface="Arial-Rounded" panose="020B0500000000000000" pitchFamily="34" charset="0"/>
                <a:cs typeface="Arial-Rounded" panose="020B0500000000000000" pitchFamily="34" charset="0"/>
              </a:rPr>
              <a:t>Mây trắng bồng bềnh trôi lặng lẽ</a:t>
            </a:r>
          </a:p>
          <a:p>
            <a:r>
              <a:rPr lang="vi-VN" sz="2000" dirty="0">
                <a:latin typeface="Arial-Rounded" panose="020B0500000000000000" pitchFamily="34" charset="0"/>
                <a:ea typeface="Arial-Rounded" panose="020B0500000000000000" pitchFamily="34" charset="0"/>
                <a:cs typeface="Arial-Rounded" panose="020B0500000000000000" pitchFamily="34" charset="0"/>
              </a:rPr>
              <a:t>Mái chèo khua bóng núi rung rinh.</a:t>
            </a:r>
          </a:p>
        </p:txBody>
      </p:sp>
      <p:sp>
        <p:nvSpPr>
          <p:cNvPr id="6" name="TextBox 5"/>
          <p:cNvSpPr txBox="1"/>
          <p:nvPr/>
        </p:nvSpPr>
        <p:spPr>
          <a:xfrm>
            <a:off x="4277868" y="1667036"/>
            <a:ext cx="4658705" cy="2308324"/>
          </a:xfrm>
          <a:prstGeom prst="rect">
            <a:avLst/>
          </a:prstGeom>
          <a:noFill/>
        </p:spPr>
        <p:txBody>
          <a:bodyPr wrap="square" rtlCol="0">
            <a:spAutoFit/>
          </a:bodyPr>
          <a:lstStyle/>
          <a:p>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 Vì thuyền lướt trên mặt hồ có in bóng mây, núi.</a:t>
            </a:r>
          </a:p>
          <a:p>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Vì mái chèo khua làm bóng núi rung rinh.</a:t>
            </a:r>
          </a:p>
          <a:p>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 Vì xung quanh hồ có núi dựng cheo leo. </a:t>
            </a:r>
          </a:p>
        </p:txBody>
      </p:sp>
      <p:sp>
        <p:nvSpPr>
          <p:cNvPr id="10" name="Oval 9"/>
          <p:cNvSpPr/>
          <p:nvPr/>
        </p:nvSpPr>
        <p:spPr>
          <a:xfrm>
            <a:off x="4293108" y="1700187"/>
            <a:ext cx="381000" cy="38579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2"/>
          <a:stretch>
            <a:fillRect/>
          </a:stretch>
        </p:blipFill>
        <p:spPr>
          <a:xfrm>
            <a:off x="75047" y="2689018"/>
            <a:ext cx="4230253" cy="2310987"/>
          </a:xfrm>
          <a:prstGeom prst="rect">
            <a:avLst/>
          </a:prstGeom>
          <a:ln>
            <a:noFill/>
          </a:ln>
          <a:effectLst>
            <a:softEdge rad="112500"/>
          </a:effectLst>
        </p:spPr>
      </p:pic>
    </p:spTree>
    <p:extLst>
      <p:ext uri="{BB962C8B-B14F-4D97-AF65-F5344CB8AC3E}">
        <p14:creationId xmlns:p14="http://schemas.microsoft.com/office/powerpoint/2010/main" val="1080974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animBg="1"/>
      <p:bldP spid="13" grpId="0" animBg="1"/>
      <p:bldP spid="2" grpId="0"/>
      <p:bldP spid="6"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DDBFC9-28DA-4967-9531-169590108A2F}"/>
              </a:ext>
            </a:extLst>
          </p:cNvPr>
          <p:cNvSpPr txBox="1"/>
          <p:nvPr/>
        </p:nvSpPr>
        <p:spPr>
          <a:xfrm>
            <a:off x="4123696" y="390811"/>
            <a:ext cx="4715503" cy="856227"/>
          </a:xfrm>
          <a:prstGeom prst="rect">
            <a:avLst/>
          </a:prstGeom>
          <a:noFill/>
        </p:spPr>
        <p:txBody>
          <a:bodyPr wrap="square" lIns="81563" tIns="40782" rIns="81563" bIns="40782" rtlCol="0">
            <a:spAutoFit/>
          </a:bodyPr>
          <a:lstStyle/>
          <a:p>
            <a:pPr algn="just" defTabSz="514197">
              <a:lnSpc>
                <a:spcPct val="110000"/>
              </a:lnSpc>
            </a:pPr>
            <a:r>
              <a:rPr lang="en-US" altLang="zh-CN" sz="21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3.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Quang cảnh hồ Ba Bể đẹp như thế nào? </a:t>
            </a:r>
            <a:endParaRPr lang="vi-VN" sz="21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 name="Straight Connector 3">
            <a:extLst>
              <a:ext uri="{FF2B5EF4-FFF2-40B4-BE49-F238E27FC236}">
                <a16:creationId xmlns:a16="http://schemas.microsoft.com/office/drawing/2014/main" id="{D32590BC-52FE-486A-A90F-72D67E09E74C}"/>
              </a:ext>
            </a:extLst>
          </p:cNvPr>
          <p:cNvCxnSpPr/>
          <p:nvPr/>
        </p:nvCxnSpPr>
        <p:spPr>
          <a:xfrm>
            <a:off x="4049391" y="315077"/>
            <a:ext cx="13514" cy="47297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C73BB70-FAEE-49E1-A9B1-C1B3B2EAAABC}"/>
              </a:ext>
            </a:extLst>
          </p:cNvPr>
          <p:cNvSpPr txBox="1"/>
          <p:nvPr/>
        </p:nvSpPr>
        <p:spPr>
          <a:xfrm>
            <a:off x="966215" y="594839"/>
            <a:ext cx="2412598" cy="448170"/>
          </a:xfrm>
          <a:prstGeom prst="rect">
            <a:avLst/>
          </a:prstGeom>
          <a:noFill/>
        </p:spPr>
        <p:txBody>
          <a:bodyPr wrap="square" lIns="78074" tIns="39038" rIns="78074" bIns="39038" rtlCol="0">
            <a:spAutoFit/>
          </a:bodyPr>
          <a:lstStyle/>
          <a:p>
            <a:r>
              <a:rPr lang="en-GB" sz="24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Trên</a:t>
            </a:r>
            <a:r>
              <a:rPr lang="en-GB" sz="24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Hồ</a:t>
            </a:r>
            <a:r>
              <a:rPr lang="en-GB" sz="24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Ba </a:t>
            </a:r>
            <a:r>
              <a:rPr lang="en-GB" sz="24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Bể</a:t>
            </a:r>
            <a:endParaRPr lang="en-US" sz="2400"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Notched Right Arrow 5">
            <a:extLst>
              <a:ext uri="{FF2B5EF4-FFF2-40B4-BE49-F238E27FC236}">
                <a16:creationId xmlns:a16="http://schemas.microsoft.com/office/drawing/2014/main" id="{DABF755E-B061-4280-A866-BBE666010646}"/>
              </a:ext>
            </a:extLst>
          </p:cNvPr>
          <p:cNvSpPr/>
          <p:nvPr/>
        </p:nvSpPr>
        <p:spPr>
          <a:xfrm>
            <a:off x="259768" y="59703"/>
            <a:ext cx="2133078" cy="633928"/>
          </a:xfrm>
          <a:prstGeom prst="notchedRightArrow">
            <a:avLst/>
          </a:prstGeom>
          <a:solidFill>
            <a:srgbClr val="FF5050"/>
          </a:solidFill>
          <a:ln w="12700" cap="flat" cmpd="sng" algn="ctr">
            <a:noFill/>
            <a:prstDash val="solid"/>
            <a:miter lim="800000"/>
          </a:ln>
          <a:effectLst/>
        </p:spPr>
        <p:txBody>
          <a:bodyPr lIns="77701" tIns="38870" rIns="77701" bIns="38870" rtlCol="0" anchor="ctr"/>
          <a:lstStyle/>
          <a:p>
            <a:pPr algn="ctr" defTabSz="777034">
              <a:defRPr/>
            </a:pPr>
            <a:r>
              <a:rPr lang="en-GB"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GB"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lại</a:t>
            </a:r>
            <a:r>
              <a:rPr lang="en-GB"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GB"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lang="en-US"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381000" y="971550"/>
            <a:ext cx="4267201" cy="3970316"/>
          </a:xfrm>
          <a:prstGeom prst="rect">
            <a:avLst/>
          </a:prstGeom>
        </p:spPr>
        <p:txBody>
          <a:bodyPr wrap="square" lIns="91438" tIns="45719" rIns="91438" bIns="45719">
            <a:spAutoFit/>
          </a:bodyPr>
          <a:lstStyle/>
          <a:p>
            <a:r>
              <a:rPr lang="vi-VN" dirty="0">
                <a:latin typeface="Arial-Rounded" panose="020B0500000000000000" pitchFamily="34" charset="0"/>
                <a:ea typeface="Arial-Rounded" panose="020B0500000000000000" pitchFamily="34" charset="0"/>
                <a:cs typeface="Arial-Rounded" panose="020B0500000000000000" pitchFamily="34" charset="0"/>
              </a:rPr>
              <a:t>Thuyền ta chầm chậm vào Ba Bể</a:t>
            </a:r>
          </a:p>
          <a:p>
            <a:r>
              <a:rPr lang="vi-VN" dirty="0">
                <a:latin typeface="Arial-Rounded" panose="020B0500000000000000" pitchFamily="34" charset="0"/>
                <a:ea typeface="Arial-Rounded" panose="020B0500000000000000" pitchFamily="34" charset="0"/>
                <a:cs typeface="Arial-Rounded" panose="020B0500000000000000" pitchFamily="34" charset="0"/>
              </a:rPr>
              <a:t>Núi dựng cheo leo, hồ lặng im</a:t>
            </a:r>
          </a:p>
          <a:p>
            <a:r>
              <a:rPr lang="vi-VN" dirty="0">
                <a:latin typeface="Arial-Rounded" panose="020B0500000000000000" pitchFamily="34" charset="0"/>
                <a:ea typeface="Arial-Rounded" panose="020B0500000000000000" pitchFamily="34" charset="0"/>
                <a:cs typeface="Arial-Rounded" panose="020B0500000000000000" pitchFamily="34" charset="0"/>
              </a:rPr>
              <a:t>Lá rừng với gió ngâm se sẽ</a:t>
            </a:r>
          </a:p>
          <a:p>
            <a:r>
              <a:rPr lang="vi-VN" dirty="0">
                <a:latin typeface="Arial-Rounded" panose="020B0500000000000000" pitchFamily="34" charset="0"/>
                <a:ea typeface="Arial-Rounded" panose="020B0500000000000000" pitchFamily="34" charset="0"/>
                <a:cs typeface="Arial-Rounded" panose="020B0500000000000000" pitchFamily="34" charset="0"/>
              </a:rPr>
              <a:t>Họa tiếng lòng ta với tiếng chim.</a:t>
            </a:r>
          </a:p>
          <a:p>
            <a:r>
              <a:rPr lang="vi-VN" dirty="0">
                <a:latin typeface="Arial-Rounded" panose="020B0500000000000000" pitchFamily="34" charset="0"/>
                <a:ea typeface="Arial-Rounded" panose="020B0500000000000000" pitchFamily="34" charset="0"/>
                <a:cs typeface="Arial-Rounded" panose="020B0500000000000000" pitchFamily="34" charset="0"/>
              </a:rPr>
              <a:t> </a:t>
            </a:r>
          </a:p>
          <a:p>
            <a:r>
              <a:rPr lang="vi-VN" dirty="0">
                <a:latin typeface="Arial-Rounded" panose="020B0500000000000000" pitchFamily="34" charset="0"/>
                <a:ea typeface="Arial-Rounded" panose="020B0500000000000000" pitchFamily="34" charset="0"/>
                <a:cs typeface="Arial-Rounded" panose="020B0500000000000000" pitchFamily="34" charset="0"/>
              </a:rPr>
              <a:t>Thuyền ta lướt nhẹ trên Ba Bể</a:t>
            </a:r>
          </a:p>
          <a:p>
            <a:r>
              <a:rPr lang="vi-VN" dirty="0">
                <a:latin typeface="Arial-Rounded" panose="020B0500000000000000" pitchFamily="34" charset="0"/>
                <a:ea typeface="Arial-Rounded" panose="020B0500000000000000" pitchFamily="34" charset="0"/>
                <a:cs typeface="Arial-Rounded" panose="020B0500000000000000" pitchFamily="34" charset="0"/>
              </a:rPr>
              <a:t>Trên cả mây trời, trên núi xanh</a:t>
            </a:r>
          </a:p>
          <a:p>
            <a:r>
              <a:rPr lang="vi-VN" dirty="0">
                <a:latin typeface="Arial-Rounded" panose="020B0500000000000000" pitchFamily="34" charset="0"/>
                <a:ea typeface="Arial-Rounded" panose="020B0500000000000000" pitchFamily="34" charset="0"/>
                <a:cs typeface="Arial-Rounded" panose="020B0500000000000000" pitchFamily="34" charset="0"/>
              </a:rPr>
              <a:t>Mây trắng bồng bềnh trôi lặng lẽ</a:t>
            </a:r>
          </a:p>
          <a:p>
            <a:r>
              <a:rPr lang="vi-VN" dirty="0">
                <a:latin typeface="Arial-Rounded" panose="020B0500000000000000" pitchFamily="34" charset="0"/>
                <a:ea typeface="Arial-Rounded" panose="020B0500000000000000" pitchFamily="34" charset="0"/>
                <a:cs typeface="Arial-Rounded" panose="020B0500000000000000" pitchFamily="34" charset="0"/>
              </a:rPr>
              <a:t>Mái chèo khua bóng núi rung rinh.</a:t>
            </a:r>
          </a:p>
          <a:p>
            <a:r>
              <a:rPr lang="vi-VN" dirty="0">
                <a:latin typeface="Arial-Rounded" panose="020B0500000000000000" pitchFamily="34" charset="0"/>
                <a:ea typeface="Arial-Rounded" panose="020B0500000000000000" pitchFamily="34" charset="0"/>
                <a:cs typeface="Arial-Rounded" panose="020B0500000000000000" pitchFamily="34" charset="0"/>
              </a:rPr>
              <a:t> </a:t>
            </a:r>
          </a:p>
          <a:p>
            <a:r>
              <a:rPr lang="vi-VN" dirty="0">
                <a:latin typeface="Arial-Rounded" panose="020B0500000000000000" pitchFamily="34" charset="0"/>
                <a:ea typeface="Arial-Rounded" panose="020B0500000000000000" pitchFamily="34" charset="0"/>
                <a:cs typeface="Arial-Rounded" panose="020B0500000000000000" pitchFamily="34" charset="0"/>
              </a:rPr>
              <a:t>Thuyền ta quanh quất trên Ba Bể</a:t>
            </a:r>
          </a:p>
          <a:p>
            <a:r>
              <a:rPr lang="vi-VN" dirty="0">
                <a:latin typeface="Arial-Rounded" panose="020B0500000000000000" pitchFamily="34" charset="0"/>
                <a:ea typeface="Arial-Rounded" panose="020B0500000000000000" pitchFamily="34" charset="0"/>
                <a:cs typeface="Arial-Rounded" panose="020B0500000000000000" pitchFamily="34" charset="0"/>
              </a:rPr>
              <a:t>Đỏ ối vườn cam, thắm bãi ngô</a:t>
            </a:r>
          </a:p>
          <a:p>
            <a:r>
              <a:rPr lang="vi-VN" dirty="0">
                <a:latin typeface="Arial-Rounded" panose="020B0500000000000000" pitchFamily="34" charset="0"/>
                <a:ea typeface="Arial-Rounded" panose="020B0500000000000000" pitchFamily="34" charset="0"/>
                <a:cs typeface="Arial-Rounded" panose="020B0500000000000000" pitchFamily="34" charset="0"/>
              </a:rPr>
              <a:t>Thuyền ơi, chầm chậm chờ ta nhé</a:t>
            </a:r>
          </a:p>
          <a:p>
            <a:r>
              <a:rPr lang="vi-VN" dirty="0">
                <a:latin typeface="Arial-Rounded" panose="020B0500000000000000" pitchFamily="34" charset="0"/>
                <a:ea typeface="Arial-Rounded" panose="020B0500000000000000" pitchFamily="34" charset="0"/>
                <a:cs typeface="Arial-Rounded" panose="020B0500000000000000" pitchFamily="34" charset="0"/>
              </a:rPr>
              <a:t>Muốn ở đây thôi, chẳng muốn về! </a:t>
            </a:r>
          </a:p>
        </p:txBody>
      </p:sp>
      <p:sp>
        <p:nvSpPr>
          <p:cNvPr id="2" name="TextBox 1"/>
          <p:cNvSpPr txBox="1"/>
          <p:nvPr/>
        </p:nvSpPr>
        <p:spPr>
          <a:xfrm>
            <a:off x="4191000" y="1200150"/>
            <a:ext cx="4708990" cy="2308324"/>
          </a:xfrm>
          <a:prstGeom prst="rect">
            <a:avLst/>
          </a:prstGeom>
          <a:noFill/>
        </p:spPr>
        <p:txBody>
          <a:bodyPr wrap="square" rtlCol="0">
            <a:spAutoFit/>
          </a:bodyPr>
          <a:lstStyle/>
          <a:p>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Quan</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cảnh hồ Ba Bể rất đẹp với núi, lá rừng cùng gió ngâm se sẽ.</a:t>
            </a:r>
          </a:p>
          <a:p>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Khung cảnh thanh bình đến mức tác giả nghe được cả tiếng lòng mình với tiếng chim. Mặt hồ trong xanh in bóng mây trời.</a:t>
            </a:r>
          </a:p>
        </p:txBody>
      </p:sp>
      <p:sp>
        <p:nvSpPr>
          <p:cNvPr id="6" name="Right Arrow 5"/>
          <p:cNvSpPr/>
          <p:nvPr/>
        </p:nvSpPr>
        <p:spPr>
          <a:xfrm>
            <a:off x="4114171" y="1358269"/>
            <a:ext cx="228600" cy="1524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8749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animBg="1"/>
      <p:bldP spid="13" grpId="0"/>
      <p:bldP spid="2"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DDBFC9-28DA-4967-9531-169590108A2F}"/>
              </a:ext>
            </a:extLst>
          </p:cNvPr>
          <p:cNvSpPr txBox="1"/>
          <p:nvPr/>
        </p:nvSpPr>
        <p:spPr>
          <a:xfrm>
            <a:off x="4123696" y="390811"/>
            <a:ext cx="4715503" cy="856227"/>
          </a:xfrm>
          <a:prstGeom prst="rect">
            <a:avLst/>
          </a:prstGeom>
          <a:noFill/>
        </p:spPr>
        <p:txBody>
          <a:bodyPr wrap="square" lIns="81563" tIns="40782" rIns="81563" bIns="40782" rtlCol="0">
            <a:spAutoFit/>
          </a:bodyPr>
          <a:lstStyle/>
          <a:p>
            <a:pPr defTabSz="514197">
              <a:lnSpc>
                <a:spcPct val="110000"/>
              </a:lnSpc>
            </a:pPr>
            <a:r>
              <a:rPr lang="en-US" altLang="zh-CN" sz="21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lt"/>
              </a:rPr>
              <a:t>4.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tác giả lưu luyến không muốn về?</a:t>
            </a:r>
            <a:endParaRPr lang="vi-VN" sz="21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 name="Straight Connector 3">
            <a:extLst>
              <a:ext uri="{FF2B5EF4-FFF2-40B4-BE49-F238E27FC236}">
                <a16:creationId xmlns:a16="http://schemas.microsoft.com/office/drawing/2014/main" id="{D32590BC-52FE-486A-A90F-72D67E09E74C}"/>
              </a:ext>
            </a:extLst>
          </p:cNvPr>
          <p:cNvCxnSpPr/>
          <p:nvPr/>
        </p:nvCxnSpPr>
        <p:spPr>
          <a:xfrm>
            <a:off x="4049391" y="315077"/>
            <a:ext cx="13514" cy="47297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C73BB70-FAEE-49E1-A9B1-C1B3B2EAAABC}"/>
              </a:ext>
            </a:extLst>
          </p:cNvPr>
          <p:cNvSpPr txBox="1"/>
          <p:nvPr/>
        </p:nvSpPr>
        <p:spPr>
          <a:xfrm>
            <a:off x="966215" y="594839"/>
            <a:ext cx="2412598" cy="448170"/>
          </a:xfrm>
          <a:prstGeom prst="rect">
            <a:avLst/>
          </a:prstGeom>
          <a:noFill/>
        </p:spPr>
        <p:txBody>
          <a:bodyPr wrap="square" lIns="78074" tIns="39038" rIns="78074" bIns="39038" rtlCol="0">
            <a:spAutoFit/>
          </a:bodyPr>
          <a:lstStyle/>
          <a:p>
            <a:r>
              <a:rPr lang="en-GB" sz="24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Trên</a:t>
            </a:r>
            <a:r>
              <a:rPr lang="en-GB" sz="24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Hồ</a:t>
            </a:r>
            <a:r>
              <a:rPr lang="en-GB" sz="24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Ba </a:t>
            </a:r>
            <a:r>
              <a:rPr lang="en-GB" sz="24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Bể</a:t>
            </a:r>
            <a:endParaRPr lang="en-US" sz="2400"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Notched Right Arrow 5">
            <a:extLst>
              <a:ext uri="{FF2B5EF4-FFF2-40B4-BE49-F238E27FC236}">
                <a16:creationId xmlns:a16="http://schemas.microsoft.com/office/drawing/2014/main" id="{DABF755E-B061-4280-A866-BBE666010646}"/>
              </a:ext>
            </a:extLst>
          </p:cNvPr>
          <p:cNvSpPr/>
          <p:nvPr/>
        </p:nvSpPr>
        <p:spPr>
          <a:xfrm>
            <a:off x="259768" y="59703"/>
            <a:ext cx="2133078" cy="633928"/>
          </a:xfrm>
          <a:prstGeom prst="notchedRightArrow">
            <a:avLst/>
          </a:prstGeom>
          <a:solidFill>
            <a:srgbClr val="FF5050"/>
          </a:solidFill>
          <a:ln w="12700" cap="flat" cmpd="sng" algn="ctr">
            <a:noFill/>
            <a:prstDash val="solid"/>
            <a:miter lim="800000"/>
          </a:ln>
          <a:effectLst/>
        </p:spPr>
        <p:txBody>
          <a:bodyPr lIns="77701" tIns="38870" rIns="77701" bIns="38870" rtlCol="0" anchor="ctr"/>
          <a:lstStyle/>
          <a:p>
            <a:pPr algn="ctr" defTabSz="777034">
              <a:defRPr/>
            </a:pPr>
            <a:r>
              <a:rPr lang="en-GB"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GB"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lại</a:t>
            </a:r>
            <a:r>
              <a:rPr lang="en-GB"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GB"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lang="en-US"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381000" y="971550"/>
            <a:ext cx="4267201" cy="3970316"/>
          </a:xfrm>
          <a:prstGeom prst="rect">
            <a:avLst/>
          </a:prstGeom>
        </p:spPr>
        <p:txBody>
          <a:bodyPr wrap="square" lIns="91438" tIns="45719" rIns="91438" bIns="45719">
            <a:spAutoFit/>
          </a:bodyPr>
          <a:lstStyle/>
          <a:p>
            <a:r>
              <a:rPr lang="vi-VN" dirty="0">
                <a:latin typeface="Arial-Rounded" panose="020B0500000000000000" pitchFamily="34" charset="0"/>
                <a:ea typeface="Arial-Rounded" panose="020B0500000000000000" pitchFamily="34" charset="0"/>
                <a:cs typeface="Arial-Rounded" panose="020B0500000000000000" pitchFamily="34" charset="0"/>
              </a:rPr>
              <a:t>Thuyền ta chầm chậm vào Ba Bể</a:t>
            </a:r>
          </a:p>
          <a:p>
            <a:r>
              <a:rPr lang="vi-VN" dirty="0">
                <a:latin typeface="Arial-Rounded" panose="020B0500000000000000" pitchFamily="34" charset="0"/>
                <a:ea typeface="Arial-Rounded" panose="020B0500000000000000" pitchFamily="34" charset="0"/>
                <a:cs typeface="Arial-Rounded" panose="020B0500000000000000" pitchFamily="34" charset="0"/>
              </a:rPr>
              <a:t>Núi dựng cheo leo, hồ lặng im</a:t>
            </a:r>
          </a:p>
          <a:p>
            <a:r>
              <a:rPr lang="vi-VN" dirty="0">
                <a:latin typeface="Arial-Rounded" panose="020B0500000000000000" pitchFamily="34" charset="0"/>
                <a:ea typeface="Arial-Rounded" panose="020B0500000000000000" pitchFamily="34" charset="0"/>
                <a:cs typeface="Arial-Rounded" panose="020B0500000000000000" pitchFamily="34" charset="0"/>
              </a:rPr>
              <a:t>Lá rừng với gió ngâm se sẽ</a:t>
            </a:r>
          </a:p>
          <a:p>
            <a:r>
              <a:rPr lang="vi-VN" dirty="0">
                <a:latin typeface="Arial-Rounded" panose="020B0500000000000000" pitchFamily="34" charset="0"/>
                <a:ea typeface="Arial-Rounded" panose="020B0500000000000000" pitchFamily="34" charset="0"/>
                <a:cs typeface="Arial-Rounded" panose="020B0500000000000000" pitchFamily="34" charset="0"/>
              </a:rPr>
              <a:t>Họa tiếng lòng ta với tiếng chim.</a:t>
            </a:r>
          </a:p>
          <a:p>
            <a:r>
              <a:rPr lang="vi-VN" dirty="0">
                <a:latin typeface="Arial-Rounded" panose="020B0500000000000000" pitchFamily="34" charset="0"/>
                <a:ea typeface="Arial-Rounded" panose="020B0500000000000000" pitchFamily="34" charset="0"/>
                <a:cs typeface="Arial-Rounded" panose="020B0500000000000000" pitchFamily="34" charset="0"/>
              </a:rPr>
              <a:t> </a:t>
            </a:r>
          </a:p>
          <a:p>
            <a:r>
              <a:rPr lang="vi-VN" dirty="0">
                <a:latin typeface="Arial-Rounded" panose="020B0500000000000000" pitchFamily="34" charset="0"/>
                <a:ea typeface="Arial-Rounded" panose="020B0500000000000000" pitchFamily="34" charset="0"/>
                <a:cs typeface="Arial-Rounded" panose="020B0500000000000000" pitchFamily="34" charset="0"/>
              </a:rPr>
              <a:t>Thuyền ta lướt nhẹ trên Ba Bể</a:t>
            </a:r>
          </a:p>
          <a:p>
            <a:r>
              <a:rPr lang="vi-VN" dirty="0">
                <a:latin typeface="Arial-Rounded" panose="020B0500000000000000" pitchFamily="34" charset="0"/>
                <a:ea typeface="Arial-Rounded" panose="020B0500000000000000" pitchFamily="34" charset="0"/>
                <a:cs typeface="Arial-Rounded" panose="020B0500000000000000" pitchFamily="34" charset="0"/>
              </a:rPr>
              <a:t>Trên cả mây trời, trên núi xanh</a:t>
            </a:r>
          </a:p>
          <a:p>
            <a:r>
              <a:rPr lang="vi-VN" dirty="0">
                <a:latin typeface="Arial-Rounded" panose="020B0500000000000000" pitchFamily="34" charset="0"/>
                <a:ea typeface="Arial-Rounded" panose="020B0500000000000000" pitchFamily="34" charset="0"/>
                <a:cs typeface="Arial-Rounded" panose="020B0500000000000000" pitchFamily="34" charset="0"/>
              </a:rPr>
              <a:t>Mây trắng bồng bềnh trôi lặng lẽ</a:t>
            </a:r>
          </a:p>
          <a:p>
            <a:r>
              <a:rPr lang="vi-VN" dirty="0">
                <a:latin typeface="Arial-Rounded" panose="020B0500000000000000" pitchFamily="34" charset="0"/>
                <a:ea typeface="Arial-Rounded" panose="020B0500000000000000" pitchFamily="34" charset="0"/>
                <a:cs typeface="Arial-Rounded" panose="020B0500000000000000" pitchFamily="34" charset="0"/>
              </a:rPr>
              <a:t>Mái chèo khua bóng núi rung rinh.</a:t>
            </a:r>
          </a:p>
          <a:p>
            <a:r>
              <a:rPr lang="vi-VN" dirty="0">
                <a:latin typeface="Arial-Rounded" panose="020B0500000000000000" pitchFamily="34" charset="0"/>
                <a:ea typeface="Arial-Rounded" panose="020B0500000000000000" pitchFamily="34" charset="0"/>
                <a:cs typeface="Arial-Rounded" panose="020B0500000000000000" pitchFamily="34" charset="0"/>
              </a:rPr>
              <a:t> </a:t>
            </a:r>
          </a:p>
          <a:p>
            <a:r>
              <a:rPr lang="vi-VN" dirty="0">
                <a:latin typeface="Arial-Rounded" panose="020B0500000000000000" pitchFamily="34" charset="0"/>
                <a:ea typeface="Arial-Rounded" panose="020B0500000000000000" pitchFamily="34" charset="0"/>
                <a:cs typeface="Arial-Rounded" panose="020B0500000000000000" pitchFamily="34" charset="0"/>
              </a:rPr>
              <a:t>Thuyền ta quanh quất trên Ba Bể</a:t>
            </a:r>
          </a:p>
          <a:p>
            <a:r>
              <a:rPr lang="vi-VN" dirty="0">
                <a:latin typeface="Arial-Rounded" panose="020B0500000000000000" pitchFamily="34" charset="0"/>
                <a:ea typeface="Arial-Rounded" panose="020B0500000000000000" pitchFamily="34" charset="0"/>
                <a:cs typeface="Arial-Rounded" panose="020B0500000000000000" pitchFamily="34" charset="0"/>
              </a:rPr>
              <a:t>Đỏ ối vườn cam, thắm bãi ngô</a:t>
            </a:r>
          </a:p>
          <a:p>
            <a:r>
              <a:rPr lang="vi-VN" dirty="0">
                <a:latin typeface="Arial-Rounded" panose="020B0500000000000000" pitchFamily="34" charset="0"/>
                <a:ea typeface="Arial-Rounded" panose="020B0500000000000000" pitchFamily="34" charset="0"/>
                <a:cs typeface="Arial-Rounded" panose="020B0500000000000000" pitchFamily="34" charset="0"/>
              </a:rPr>
              <a:t>Thuyền ơi, chầm chậm chờ ta nhé</a:t>
            </a:r>
          </a:p>
          <a:p>
            <a:r>
              <a:rPr lang="vi-VN" dirty="0">
                <a:latin typeface="Arial-Rounded" panose="020B0500000000000000" pitchFamily="34" charset="0"/>
                <a:ea typeface="Arial-Rounded" panose="020B0500000000000000" pitchFamily="34" charset="0"/>
                <a:cs typeface="Arial-Rounded" panose="020B0500000000000000" pitchFamily="34" charset="0"/>
              </a:rPr>
              <a:t>Muốn ở đây thôi, chẳng muốn về! </a:t>
            </a:r>
          </a:p>
        </p:txBody>
      </p:sp>
      <p:sp>
        <p:nvSpPr>
          <p:cNvPr id="2" name="TextBox 1"/>
          <p:cNvSpPr txBox="1"/>
          <p:nvPr/>
        </p:nvSpPr>
        <p:spPr>
          <a:xfrm>
            <a:off x="4191000" y="1200150"/>
            <a:ext cx="4708990" cy="830997"/>
          </a:xfrm>
          <a:prstGeom prst="rect">
            <a:avLst/>
          </a:prstGeom>
          <a:noFill/>
        </p:spPr>
        <p:txBody>
          <a:bodyPr wrap="square" rtlCol="0">
            <a:spAutoFit/>
          </a:bodyPr>
          <a:lstStyle/>
          <a:p>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Vì cảnh sắc nơi đây quá đẹp, thanh bình níu giữ lòng người ở lại.</a:t>
            </a:r>
          </a:p>
        </p:txBody>
      </p:sp>
      <p:sp>
        <p:nvSpPr>
          <p:cNvPr id="6" name="Right Arrow 5"/>
          <p:cNvSpPr/>
          <p:nvPr/>
        </p:nvSpPr>
        <p:spPr>
          <a:xfrm>
            <a:off x="4114171" y="1358269"/>
            <a:ext cx="228600" cy="1524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4469584" y="3006395"/>
            <a:ext cx="4230253" cy="2001159"/>
          </a:xfrm>
          <a:prstGeom prst="rect">
            <a:avLst/>
          </a:prstGeom>
          <a:ln>
            <a:noFill/>
          </a:ln>
          <a:effectLst>
            <a:softEdge rad="112500"/>
          </a:effectLst>
        </p:spPr>
      </p:pic>
    </p:spTree>
    <p:extLst>
      <p:ext uri="{BB962C8B-B14F-4D97-AF65-F5344CB8AC3E}">
        <p14:creationId xmlns:p14="http://schemas.microsoft.com/office/powerpoint/2010/main" val="1851194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917049" y="819150"/>
            <a:ext cx="4953000" cy="3785650"/>
          </a:xfrm>
          <a:prstGeom prst="rect">
            <a:avLst/>
          </a:prstGeom>
        </p:spPr>
        <p:txBody>
          <a:bodyPr wrap="square" lIns="91438" tIns="45719" rIns="91438" bIns="45719">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Thuyền ta chầm chậm vào Ba Bể</a:t>
            </a:r>
          </a:p>
          <a:p>
            <a:r>
              <a:rPr lang="vi-VN" sz="2400" dirty="0">
                <a:latin typeface="Arial-Rounded" panose="020B0500000000000000" pitchFamily="34" charset="0"/>
                <a:ea typeface="Arial-Rounded" panose="020B0500000000000000" pitchFamily="34" charset="0"/>
                <a:cs typeface="Arial-Rounded" panose="020B0500000000000000" pitchFamily="34" charset="0"/>
              </a:rPr>
              <a:t>Núi dựng cheo leo, hồ lặng im</a:t>
            </a:r>
          </a:p>
          <a:p>
            <a:r>
              <a:rPr lang="vi-VN" sz="2400" dirty="0">
                <a:latin typeface="Arial-Rounded" panose="020B0500000000000000" pitchFamily="34" charset="0"/>
                <a:ea typeface="Arial-Rounded" panose="020B0500000000000000" pitchFamily="34" charset="0"/>
                <a:cs typeface="Arial-Rounded" panose="020B0500000000000000" pitchFamily="34" charset="0"/>
              </a:rPr>
              <a:t>Lá rừng với gió ngâm se sẽ</a:t>
            </a:r>
          </a:p>
          <a:p>
            <a:r>
              <a:rPr lang="vi-VN" sz="2400" dirty="0">
                <a:latin typeface="Arial-Rounded" panose="020B0500000000000000" pitchFamily="34" charset="0"/>
                <a:ea typeface="Arial-Rounded" panose="020B0500000000000000" pitchFamily="34" charset="0"/>
                <a:cs typeface="Arial-Rounded" panose="020B0500000000000000" pitchFamily="34" charset="0"/>
              </a:rPr>
              <a:t>Họa tiếng lòng ta với tiếng chim.</a:t>
            </a:r>
          </a:p>
          <a:p>
            <a:r>
              <a:rPr lang="vi-VN" sz="2400" dirty="0">
                <a:latin typeface="Arial-Rounded" panose="020B0500000000000000" pitchFamily="34" charset="0"/>
                <a:ea typeface="Arial-Rounded" panose="020B0500000000000000" pitchFamily="34" charset="0"/>
                <a:cs typeface="Arial-Rounded" panose="020B0500000000000000" pitchFamily="34" charset="0"/>
              </a:rPr>
              <a:t> </a:t>
            </a:r>
          </a:p>
          <a:p>
            <a:r>
              <a:rPr lang="vi-VN" sz="2400" dirty="0">
                <a:latin typeface="Arial-Rounded" panose="020B0500000000000000" pitchFamily="34" charset="0"/>
                <a:ea typeface="Arial-Rounded" panose="020B0500000000000000" pitchFamily="34" charset="0"/>
                <a:cs typeface="Arial-Rounded" panose="020B0500000000000000" pitchFamily="34" charset="0"/>
              </a:rPr>
              <a:t>Thuyền ta lướt nhẹ trên Ba Bể</a:t>
            </a:r>
          </a:p>
          <a:p>
            <a:r>
              <a:rPr lang="vi-VN" sz="2400" dirty="0">
                <a:latin typeface="Arial-Rounded" panose="020B0500000000000000" pitchFamily="34" charset="0"/>
                <a:ea typeface="Arial-Rounded" panose="020B0500000000000000" pitchFamily="34" charset="0"/>
                <a:cs typeface="Arial-Rounded" panose="020B0500000000000000" pitchFamily="34" charset="0"/>
              </a:rPr>
              <a:t>Trên cả mây trời, trên núi xanh</a:t>
            </a:r>
          </a:p>
          <a:p>
            <a:r>
              <a:rPr lang="vi-VN" sz="2400" dirty="0">
                <a:latin typeface="Arial-Rounded" panose="020B0500000000000000" pitchFamily="34" charset="0"/>
                <a:ea typeface="Arial-Rounded" panose="020B0500000000000000" pitchFamily="34" charset="0"/>
                <a:cs typeface="Arial-Rounded" panose="020B0500000000000000" pitchFamily="34" charset="0"/>
              </a:rPr>
              <a:t>Mây trắng bồng bềnh trôi lặng lẽ</a:t>
            </a:r>
          </a:p>
          <a:p>
            <a:r>
              <a:rPr lang="vi-VN" sz="2400" dirty="0">
                <a:latin typeface="Arial-Rounded" panose="020B0500000000000000" pitchFamily="34" charset="0"/>
                <a:ea typeface="Arial-Rounded" panose="020B0500000000000000" pitchFamily="34" charset="0"/>
                <a:cs typeface="Arial-Rounded" panose="020B0500000000000000" pitchFamily="34" charset="0"/>
              </a:rPr>
              <a:t>Mái chèo khua bóng núi rung rinh.</a:t>
            </a:r>
          </a:p>
          <a:p>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A16BA33-6B01-4785-BF3C-E26694725273}"/>
              </a:ext>
            </a:extLst>
          </p:cNvPr>
          <p:cNvSpPr/>
          <p:nvPr/>
        </p:nvSpPr>
        <p:spPr>
          <a:xfrm>
            <a:off x="1825447" y="23507"/>
            <a:ext cx="4572000" cy="461665"/>
          </a:xfrm>
          <a:prstGeom prst="rect">
            <a:avLst/>
          </a:prstGeom>
        </p:spPr>
        <p:txBody>
          <a:bodyPr>
            <a:spAutoFit/>
          </a:bodyPr>
          <a:lstStyle/>
          <a:p>
            <a:r>
              <a:rPr lang="en-GB" sz="2400" dirty="0">
                <a:ln>
                  <a:solidFill>
                    <a:srgbClr val="FF0000"/>
                  </a:solidFill>
                </a:ln>
                <a:latin typeface="iCiel Cadena" panose="02000503000000020004" pitchFamily="2" charset="0"/>
                <a:ea typeface="Arial-Rounded" panose="020B0500000000000000" pitchFamily="34" charset="0"/>
                <a:cs typeface="Arial-Rounded" panose="020B0500000000000000" pitchFamily="34" charset="0"/>
              </a:rPr>
              <a:t>• </a:t>
            </a:r>
            <a:r>
              <a:rPr lang="en-GB" sz="2400" dirty="0" err="1">
                <a:ln>
                  <a:solidFill>
                    <a:srgbClr val="FF0000"/>
                  </a:solidFill>
                </a:ln>
                <a:latin typeface="iCiel Cadena" panose="02000503000000020004" pitchFamily="2" charset="0"/>
                <a:ea typeface="Arial-Rounded" panose="020B0500000000000000" pitchFamily="34" charset="0"/>
                <a:cs typeface="Arial-Rounded" panose="020B0500000000000000" pitchFamily="34" charset="0"/>
              </a:rPr>
              <a:t>Học</a:t>
            </a:r>
            <a:r>
              <a:rPr lang="en-GB" sz="2400" dirty="0">
                <a:ln>
                  <a:solidFill>
                    <a:srgbClr val="FF0000"/>
                  </a:solidFill>
                </a:ln>
                <a:latin typeface="iCiel Cadena" panose="02000503000000020004" pitchFamily="2" charset="0"/>
                <a:ea typeface="Arial-Rounded" panose="020B0500000000000000" pitchFamily="34" charset="0"/>
                <a:cs typeface="Arial-Rounded" panose="020B0500000000000000" pitchFamily="34" charset="0"/>
              </a:rPr>
              <a:t> </a:t>
            </a:r>
            <a:r>
              <a:rPr lang="en-GB" sz="2400" dirty="0" err="1">
                <a:ln>
                  <a:solidFill>
                    <a:srgbClr val="FF0000"/>
                  </a:solidFill>
                </a:ln>
                <a:latin typeface="iCiel Cadena" panose="02000503000000020004" pitchFamily="2" charset="0"/>
                <a:ea typeface="Arial-Rounded" panose="020B0500000000000000" pitchFamily="34" charset="0"/>
                <a:cs typeface="Arial-Rounded" panose="020B0500000000000000" pitchFamily="34" charset="0"/>
              </a:rPr>
              <a:t>thuộc</a:t>
            </a:r>
            <a:r>
              <a:rPr lang="en-GB" sz="2400" dirty="0">
                <a:ln>
                  <a:solidFill>
                    <a:srgbClr val="FF0000"/>
                  </a:solidFill>
                </a:ln>
                <a:latin typeface="iCiel Cadena" panose="02000503000000020004" pitchFamily="2" charset="0"/>
                <a:ea typeface="Arial-Rounded" panose="020B0500000000000000" pitchFamily="34" charset="0"/>
                <a:cs typeface="Arial-Rounded" panose="020B0500000000000000" pitchFamily="34" charset="0"/>
              </a:rPr>
              <a:t> </a:t>
            </a:r>
            <a:r>
              <a:rPr lang="en-GB" sz="2400" dirty="0" err="1">
                <a:ln>
                  <a:solidFill>
                    <a:srgbClr val="FF0000"/>
                  </a:solidFill>
                </a:ln>
                <a:latin typeface="iCiel Cadena" panose="02000503000000020004" pitchFamily="2" charset="0"/>
                <a:ea typeface="Arial-Rounded" panose="020B0500000000000000" pitchFamily="34" charset="0"/>
                <a:cs typeface="Arial-Rounded" panose="020B0500000000000000" pitchFamily="34" charset="0"/>
              </a:rPr>
              <a:t>lòng</a:t>
            </a:r>
            <a:r>
              <a:rPr lang="en-GB" sz="2400" dirty="0">
                <a:ln>
                  <a:solidFill>
                    <a:srgbClr val="FF0000"/>
                  </a:solidFill>
                </a:ln>
                <a:latin typeface="iCiel Cadena" panose="02000503000000020004" pitchFamily="2" charset="0"/>
                <a:ea typeface="Arial-Rounded" panose="020B0500000000000000" pitchFamily="34" charset="0"/>
                <a:cs typeface="Arial-Rounded" panose="020B0500000000000000" pitchFamily="34" charset="0"/>
              </a:rPr>
              <a:t> 2 </a:t>
            </a:r>
            <a:r>
              <a:rPr lang="en-GB" sz="2400" dirty="0" err="1">
                <a:ln>
                  <a:solidFill>
                    <a:srgbClr val="FF0000"/>
                  </a:solidFill>
                </a:ln>
                <a:latin typeface="iCiel Cadena" panose="02000503000000020004" pitchFamily="2" charset="0"/>
                <a:ea typeface="Arial-Rounded" panose="020B0500000000000000" pitchFamily="34" charset="0"/>
                <a:cs typeface="Arial-Rounded" panose="020B0500000000000000" pitchFamily="34" charset="0"/>
              </a:rPr>
              <a:t>khổ</a:t>
            </a:r>
            <a:r>
              <a:rPr lang="en-GB" sz="2400" dirty="0">
                <a:ln>
                  <a:solidFill>
                    <a:srgbClr val="FF0000"/>
                  </a:solidFill>
                </a:ln>
                <a:latin typeface="iCiel Cadena" panose="02000503000000020004" pitchFamily="2" charset="0"/>
                <a:ea typeface="Arial-Rounded" panose="020B0500000000000000" pitchFamily="34" charset="0"/>
                <a:cs typeface="Arial-Rounded" panose="020B0500000000000000" pitchFamily="34" charset="0"/>
              </a:rPr>
              <a:t> </a:t>
            </a:r>
            <a:r>
              <a:rPr lang="en-GB" sz="2400" dirty="0" err="1">
                <a:ln>
                  <a:solidFill>
                    <a:srgbClr val="FF0000"/>
                  </a:solidFill>
                </a:ln>
                <a:latin typeface="iCiel Cadena" panose="02000503000000020004" pitchFamily="2" charset="0"/>
                <a:ea typeface="Arial-Rounded" panose="020B0500000000000000" pitchFamily="34" charset="0"/>
                <a:cs typeface="Arial-Rounded" panose="020B0500000000000000" pitchFamily="34" charset="0"/>
              </a:rPr>
              <a:t>thơ</a:t>
            </a:r>
            <a:r>
              <a:rPr lang="en-GB" sz="2400" dirty="0">
                <a:ln>
                  <a:solidFill>
                    <a:srgbClr val="FF0000"/>
                  </a:solidFill>
                </a:ln>
                <a:latin typeface="iCiel Cadena" panose="02000503000000020004" pitchFamily="2" charset="0"/>
                <a:ea typeface="Arial-Rounded" panose="020B0500000000000000" pitchFamily="34" charset="0"/>
                <a:cs typeface="Arial-Rounded" panose="020B0500000000000000" pitchFamily="34" charset="0"/>
              </a:rPr>
              <a:t> </a:t>
            </a:r>
            <a:r>
              <a:rPr lang="en-GB" sz="2400" dirty="0" err="1">
                <a:ln>
                  <a:solidFill>
                    <a:srgbClr val="FF0000"/>
                  </a:solidFill>
                </a:ln>
                <a:latin typeface="iCiel Cadena" panose="02000503000000020004" pitchFamily="2" charset="0"/>
                <a:ea typeface="Arial-Rounded" panose="020B0500000000000000" pitchFamily="34" charset="0"/>
                <a:cs typeface="Arial-Rounded" panose="020B0500000000000000" pitchFamily="34" charset="0"/>
              </a:rPr>
              <a:t>đầu</a:t>
            </a:r>
            <a:r>
              <a:rPr lang="en-GB" sz="2400" dirty="0">
                <a:ln>
                  <a:solidFill>
                    <a:srgbClr val="FF0000"/>
                  </a:solidFill>
                </a:ln>
                <a:latin typeface="iCiel Cadena" panose="02000503000000020004" pitchFamily="2" charset="0"/>
                <a:ea typeface="Arial-Rounded" panose="020B0500000000000000" pitchFamily="34" charset="0"/>
                <a:cs typeface="Arial-Rounded" panose="020B0500000000000000" pitchFamily="34" charset="0"/>
              </a:rPr>
              <a:t>.</a:t>
            </a:r>
          </a:p>
        </p:txBody>
      </p:sp>
      <p:sp>
        <p:nvSpPr>
          <p:cNvPr id="41" name="TextBox 40">
            <a:extLst>
              <a:ext uri="{FF2B5EF4-FFF2-40B4-BE49-F238E27FC236}">
                <a16:creationId xmlns:a16="http://schemas.microsoft.com/office/drawing/2014/main" id="{7113D368-F845-4FCF-9E8D-7093F3DBA8BA}"/>
              </a:ext>
            </a:extLst>
          </p:cNvPr>
          <p:cNvSpPr txBox="1"/>
          <p:nvPr/>
        </p:nvSpPr>
        <p:spPr>
          <a:xfrm>
            <a:off x="2309884" y="920085"/>
            <a:ext cx="2894774" cy="300082"/>
          </a:xfrm>
          <a:prstGeom prst="rect">
            <a:avLst/>
          </a:prstGeom>
          <a:solidFill>
            <a:schemeClr val="accent6">
              <a:lumMod val="20000"/>
              <a:lumOff val="80000"/>
            </a:schemeClr>
          </a:solidFill>
        </p:spPr>
        <p:txBody>
          <a:bodyPr wrap="square" rtlCol="0">
            <a:spAutoFit/>
          </a:bodyPr>
          <a:lstStyle/>
          <a:p>
            <a:endParaRPr lang="en-GB" sz="1350" dirty="0"/>
          </a:p>
        </p:txBody>
      </p:sp>
      <p:sp>
        <p:nvSpPr>
          <p:cNvPr id="42" name="TextBox 41">
            <a:extLst>
              <a:ext uri="{FF2B5EF4-FFF2-40B4-BE49-F238E27FC236}">
                <a16:creationId xmlns:a16="http://schemas.microsoft.com/office/drawing/2014/main" id="{998C0114-62D7-483A-BCDE-610A40DCDC0E}"/>
              </a:ext>
            </a:extLst>
          </p:cNvPr>
          <p:cNvSpPr txBox="1"/>
          <p:nvPr/>
        </p:nvSpPr>
        <p:spPr>
          <a:xfrm>
            <a:off x="3410575" y="1292209"/>
            <a:ext cx="1401745" cy="300082"/>
          </a:xfrm>
          <a:prstGeom prst="rect">
            <a:avLst/>
          </a:prstGeom>
          <a:solidFill>
            <a:schemeClr val="accent6">
              <a:lumMod val="20000"/>
              <a:lumOff val="80000"/>
            </a:schemeClr>
          </a:solidFill>
        </p:spPr>
        <p:txBody>
          <a:bodyPr wrap="square" rtlCol="0">
            <a:spAutoFit/>
          </a:bodyPr>
          <a:lstStyle/>
          <a:p>
            <a:endParaRPr lang="en-GB" sz="1350" dirty="0"/>
          </a:p>
        </p:txBody>
      </p:sp>
      <p:sp>
        <p:nvSpPr>
          <p:cNvPr id="43" name="TextBox 42">
            <a:extLst>
              <a:ext uri="{FF2B5EF4-FFF2-40B4-BE49-F238E27FC236}">
                <a16:creationId xmlns:a16="http://schemas.microsoft.com/office/drawing/2014/main" id="{C89850FC-7152-4EC6-B632-3A868C40C8EB}"/>
              </a:ext>
            </a:extLst>
          </p:cNvPr>
          <p:cNvSpPr txBox="1"/>
          <p:nvPr/>
        </p:nvSpPr>
        <p:spPr>
          <a:xfrm>
            <a:off x="2895348" y="1659515"/>
            <a:ext cx="1611623" cy="300082"/>
          </a:xfrm>
          <a:prstGeom prst="rect">
            <a:avLst/>
          </a:prstGeom>
          <a:solidFill>
            <a:schemeClr val="accent6">
              <a:lumMod val="20000"/>
              <a:lumOff val="80000"/>
            </a:schemeClr>
          </a:solidFill>
        </p:spPr>
        <p:txBody>
          <a:bodyPr wrap="square" rtlCol="0">
            <a:spAutoFit/>
          </a:bodyPr>
          <a:lstStyle/>
          <a:p>
            <a:endParaRPr lang="en-GB" sz="1350" dirty="0"/>
          </a:p>
        </p:txBody>
      </p:sp>
      <p:sp>
        <p:nvSpPr>
          <p:cNvPr id="44" name="TextBox 43">
            <a:extLst>
              <a:ext uri="{FF2B5EF4-FFF2-40B4-BE49-F238E27FC236}">
                <a16:creationId xmlns:a16="http://schemas.microsoft.com/office/drawing/2014/main" id="{C3793CB8-8CB9-49B4-801C-DCF6A63CB807}"/>
              </a:ext>
            </a:extLst>
          </p:cNvPr>
          <p:cNvSpPr txBox="1"/>
          <p:nvPr/>
        </p:nvSpPr>
        <p:spPr>
          <a:xfrm>
            <a:off x="2308790" y="2023201"/>
            <a:ext cx="2819400" cy="300082"/>
          </a:xfrm>
          <a:prstGeom prst="rect">
            <a:avLst/>
          </a:prstGeom>
          <a:solidFill>
            <a:schemeClr val="accent6">
              <a:lumMod val="20000"/>
              <a:lumOff val="80000"/>
            </a:schemeClr>
          </a:solidFill>
        </p:spPr>
        <p:txBody>
          <a:bodyPr wrap="square" rtlCol="0">
            <a:spAutoFit/>
          </a:bodyPr>
          <a:lstStyle/>
          <a:p>
            <a:endParaRPr lang="en-GB" sz="1350" dirty="0"/>
          </a:p>
        </p:txBody>
      </p:sp>
      <p:sp>
        <p:nvSpPr>
          <p:cNvPr id="45" name="TextBox 44">
            <a:extLst>
              <a:ext uri="{FF2B5EF4-FFF2-40B4-BE49-F238E27FC236}">
                <a16:creationId xmlns:a16="http://schemas.microsoft.com/office/drawing/2014/main" id="{B326AE7D-04BD-44CC-9B2B-6742D238EC96}"/>
              </a:ext>
            </a:extLst>
          </p:cNvPr>
          <p:cNvSpPr txBox="1"/>
          <p:nvPr/>
        </p:nvSpPr>
        <p:spPr>
          <a:xfrm>
            <a:off x="2291876" y="2701575"/>
            <a:ext cx="2379113" cy="300082"/>
          </a:xfrm>
          <a:prstGeom prst="rect">
            <a:avLst/>
          </a:prstGeom>
          <a:solidFill>
            <a:schemeClr val="accent6">
              <a:lumMod val="20000"/>
              <a:lumOff val="80000"/>
            </a:schemeClr>
          </a:solidFill>
        </p:spPr>
        <p:txBody>
          <a:bodyPr wrap="square" rtlCol="0">
            <a:spAutoFit/>
          </a:bodyPr>
          <a:lstStyle/>
          <a:p>
            <a:endParaRPr lang="en-GB" sz="1350" dirty="0"/>
          </a:p>
        </p:txBody>
      </p:sp>
      <p:sp>
        <p:nvSpPr>
          <p:cNvPr id="46" name="TextBox 45">
            <a:extLst>
              <a:ext uri="{FF2B5EF4-FFF2-40B4-BE49-F238E27FC236}">
                <a16:creationId xmlns:a16="http://schemas.microsoft.com/office/drawing/2014/main" id="{AEFEF3F4-605F-491A-BCBB-BB4EDD980740}"/>
              </a:ext>
            </a:extLst>
          </p:cNvPr>
          <p:cNvSpPr txBox="1"/>
          <p:nvPr/>
        </p:nvSpPr>
        <p:spPr>
          <a:xfrm>
            <a:off x="3104832" y="3146689"/>
            <a:ext cx="1794757" cy="300082"/>
          </a:xfrm>
          <a:prstGeom prst="rect">
            <a:avLst/>
          </a:prstGeom>
          <a:solidFill>
            <a:schemeClr val="accent6">
              <a:lumMod val="20000"/>
              <a:lumOff val="80000"/>
            </a:schemeClr>
          </a:solidFill>
        </p:spPr>
        <p:txBody>
          <a:bodyPr wrap="square" rtlCol="0">
            <a:spAutoFit/>
          </a:bodyPr>
          <a:lstStyle/>
          <a:p>
            <a:endParaRPr lang="en-GB" sz="1350" dirty="0"/>
          </a:p>
        </p:txBody>
      </p:sp>
      <p:sp>
        <p:nvSpPr>
          <p:cNvPr id="47" name="TextBox 46">
            <a:extLst>
              <a:ext uri="{FF2B5EF4-FFF2-40B4-BE49-F238E27FC236}">
                <a16:creationId xmlns:a16="http://schemas.microsoft.com/office/drawing/2014/main" id="{EE2A67D3-B9A0-4982-B5B2-AAB025780BDB}"/>
              </a:ext>
            </a:extLst>
          </p:cNvPr>
          <p:cNvSpPr txBox="1"/>
          <p:nvPr/>
        </p:nvSpPr>
        <p:spPr>
          <a:xfrm>
            <a:off x="2384990" y="3481800"/>
            <a:ext cx="2743200" cy="300082"/>
          </a:xfrm>
          <a:prstGeom prst="rect">
            <a:avLst/>
          </a:prstGeom>
          <a:solidFill>
            <a:schemeClr val="accent6">
              <a:lumMod val="20000"/>
              <a:lumOff val="80000"/>
            </a:schemeClr>
          </a:solidFill>
        </p:spPr>
        <p:txBody>
          <a:bodyPr wrap="square" rtlCol="0">
            <a:spAutoFit/>
          </a:bodyPr>
          <a:lstStyle/>
          <a:p>
            <a:endParaRPr lang="en-GB" sz="1350" dirty="0"/>
          </a:p>
        </p:txBody>
      </p:sp>
      <p:sp>
        <p:nvSpPr>
          <p:cNvPr id="49" name="TextBox 48">
            <a:extLst>
              <a:ext uri="{FF2B5EF4-FFF2-40B4-BE49-F238E27FC236}">
                <a16:creationId xmlns:a16="http://schemas.microsoft.com/office/drawing/2014/main" id="{9B8670AE-7280-4DA5-9EED-46C9F138CFDC}"/>
              </a:ext>
            </a:extLst>
          </p:cNvPr>
          <p:cNvSpPr txBox="1"/>
          <p:nvPr/>
        </p:nvSpPr>
        <p:spPr>
          <a:xfrm>
            <a:off x="2288456" y="3842022"/>
            <a:ext cx="3068334" cy="300082"/>
          </a:xfrm>
          <a:prstGeom prst="rect">
            <a:avLst/>
          </a:prstGeom>
          <a:solidFill>
            <a:schemeClr val="accent6">
              <a:lumMod val="20000"/>
              <a:lumOff val="80000"/>
            </a:schemeClr>
          </a:solidFill>
        </p:spPr>
        <p:txBody>
          <a:bodyPr wrap="square" rtlCol="0">
            <a:spAutoFit/>
          </a:bodyPr>
          <a:lstStyle/>
          <a:p>
            <a:endParaRPr lang="en-GB" sz="1350" dirty="0"/>
          </a:p>
        </p:txBody>
      </p:sp>
      <p:pic>
        <p:nvPicPr>
          <p:cNvPr id="17" name="Picture 16"/>
          <p:cNvPicPr>
            <a:picLocks noChangeAspect="1"/>
          </p:cNvPicPr>
          <p:nvPr/>
        </p:nvPicPr>
        <p:blipFill>
          <a:blip r:embed="rId2"/>
          <a:stretch>
            <a:fillRect/>
          </a:stretch>
        </p:blipFill>
        <p:spPr>
          <a:xfrm>
            <a:off x="5284686" y="848562"/>
            <a:ext cx="3865791" cy="2993460"/>
          </a:xfrm>
          <a:prstGeom prst="rect">
            <a:avLst/>
          </a:prstGeom>
          <a:ln>
            <a:noFill/>
          </a:ln>
          <a:effectLst>
            <a:softEdge rad="112500"/>
          </a:effectLst>
        </p:spPr>
      </p:pic>
      <p:sp>
        <p:nvSpPr>
          <p:cNvPr id="18" name="TextBox 17">
            <a:extLst>
              <a:ext uri="{FF2B5EF4-FFF2-40B4-BE49-F238E27FC236}">
                <a16:creationId xmlns:a16="http://schemas.microsoft.com/office/drawing/2014/main" id="{5C73BB70-FAEE-49E1-A9B1-C1B3B2EAAABC}"/>
              </a:ext>
            </a:extLst>
          </p:cNvPr>
          <p:cNvSpPr txBox="1"/>
          <p:nvPr/>
        </p:nvSpPr>
        <p:spPr>
          <a:xfrm>
            <a:off x="1587541" y="465747"/>
            <a:ext cx="2412598" cy="448170"/>
          </a:xfrm>
          <a:prstGeom prst="rect">
            <a:avLst/>
          </a:prstGeom>
          <a:noFill/>
        </p:spPr>
        <p:txBody>
          <a:bodyPr wrap="square" lIns="78074" tIns="39038" rIns="78074" bIns="39038" rtlCol="0">
            <a:spAutoFit/>
          </a:bodyPr>
          <a:lstStyle/>
          <a:p>
            <a:r>
              <a:rPr lang="en-GB" sz="24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Trên</a:t>
            </a:r>
            <a:r>
              <a:rPr lang="en-GB" sz="24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Hồ</a:t>
            </a:r>
            <a:r>
              <a:rPr lang="en-GB" sz="24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Ba </a:t>
            </a:r>
            <a:r>
              <a:rPr lang="en-GB" sz="24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Bể</a:t>
            </a:r>
            <a:endParaRPr lang="en-US" sz="2400"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12595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000"/>
                                        <p:tgtEl>
                                          <p:spTgt spid="43"/>
                                        </p:tgtEl>
                                      </p:cBhvr>
                                    </p:animEffect>
                                    <p:anim calcmode="lin" valueType="num">
                                      <p:cBhvr>
                                        <p:cTn id="34" dur="1000" fill="hold"/>
                                        <p:tgtEl>
                                          <p:spTgt spid="43"/>
                                        </p:tgtEl>
                                        <p:attrNameLst>
                                          <p:attrName>ppt_x</p:attrName>
                                        </p:attrNameLst>
                                      </p:cBhvr>
                                      <p:tavLst>
                                        <p:tav tm="0">
                                          <p:val>
                                            <p:strVal val="#ppt_x"/>
                                          </p:val>
                                        </p:tav>
                                        <p:tav tm="100000">
                                          <p:val>
                                            <p:strVal val="#ppt_x"/>
                                          </p:val>
                                        </p:tav>
                                      </p:tavLst>
                                    </p:anim>
                                    <p:anim calcmode="lin" valueType="num">
                                      <p:cBhvr>
                                        <p:cTn id="35" dur="1000" fill="hold"/>
                                        <p:tgtEl>
                                          <p:spTgt spid="4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1000"/>
                                        <p:tgtEl>
                                          <p:spTgt spid="44"/>
                                        </p:tgtEl>
                                      </p:cBhvr>
                                    </p:animEffect>
                                    <p:anim calcmode="lin" valueType="num">
                                      <p:cBhvr>
                                        <p:cTn id="39" dur="1000" fill="hold"/>
                                        <p:tgtEl>
                                          <p:spTgt spid="44"/>
                                        </p:tgtEl>
                                        <p:attrNameLst>
                                          <p:attrName>ppt_x</p:attrName>
                                        </p:attrNameLst>
                                      </p:cBhvr>
                                      <p:tavLst>
                                        <p:tav tm="0">
                                          <p:val>
                                            <p:strVal val="#ppt_x"/>
                                          </p:val>
                                        </p:tav>
                                        <p:tav tm="100000">
                                          <p:val>
                                            <p:strVal val="#ppt_x"/>
                                          </p:val>
                                        </p:tav>
                                      </p:tavLst>
                                    </p:anim>
                                    <p:anim calcmode="lin" valueType="num">
                                      <p:cBhvr>
                                        <p:cTn id="40" dur="1000" fill="hold"/>
                                        <p:tgtEl>
                                          <p:spTgt spid="4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1000"/>
                                        <p:tgtEl>
                                          <p:spTgt spid="45"/>
                                        </p:tgtEl>
                                      </p:cBhvr>
                                    </p:animEffect>
                                    <p:anim calcmode="lin" valueType="num">
                                      <p:cBhvr>
                                        <p:cTn id="44" dur="1000" fill="hold"/>
                                        <p:tgtEl>
                                          <p:spTgt spid="45"/>
                                        </p:tgtEl>
                                        <p:attrNameLst>
                                          <p:attrName>ppt_x</p:attrName>
                                        </p:attrNameLst>
                                      </p:cBhvr>
                                      <p:tavLst>
                                        <p:tav tm="0">
                                          <p:val>
                                            <p:strVal val="#ppt_x"/>
                                          </p:val>
                                        </p:tav>
                                        <p:tav tm="100000">
                                          <p:val>
                                            <p:strVal val="#ppt_x"/>
                                          </p:val>
                                        </p:tav>
                                      </p:tavLst>
                                    </p:anim>
                                    <p:anim calcmode="lin" valueType="num">
                                      <p:cBhvr>
                                        <p:cTn id="45" dur="1000" fill="hold"/>
                                        <p:tgtEl>
                                          <p:spTgt spid="4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1000"/>
                                        <p:tgtEl>
                                          <p:spTgt spid="46"/>
                                        </p:tgtEl>
                                      </p:cBhvr>
                                    </p:animEffect>
                                    <p:anim calcmode="lin" valueType="num">
                                      <p:cBhvr>
                                        <p:cTn id="49" dur="1000" fill="hold"/>
                                        <p:tgtEl>
                                          <p:spTgt spid="46"/>
                                        </p:tgtEl>
                                        <p:attrNameLst>
                                          <p:attrName>ppt_x</p:attrName>
                                        </p:attrNameLst>
                                      </p:cBhvr>
                                      <p:tavLst>
                                        <p:tav tm="0">
                                          <p:val>
                                            <p:strVal val="#ppt_x"/>
                                          </p:val>
                                        </p:tav>
                                        <p:tav tm="100000">
                                          <p:val>
                                            <p:strVal val="#ppt_x"/>
                                          </p:val>
                                        </p:tav>
                                      </p:tavLst>
                                    </p:anim>
                                    <p:anim calcmode="lin" valueType="num">
                                      <p:cBhvr>
                                        <p:cTn id="50" dur="1000" fill="hold"/>
                                        <p:tgtEl>
                                          <p:spTgt spid="4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1000"/>
                                        <p:tgtEl>
                                          <p:spTgt spid="47"/>
                                        </p:tgtEl>
                                      </p:cBhvr>
                                    </p:animEffect>
                                    <p:anim calcmode="lin" valueType="num">
                                      <p:cBhvr>
                                        <p:cTn id="54" dur="1000" fill="hold"/>
                                        <p:tgtEl>
                                          <p:spTgt spid="47"/>
                                        </p:tgtEl>
                                        <p:attrNameLst>
                                          <p:attrName>ppt_x</p:attrName>
                                        </p:attrNameLst>
                                      </p:cBhvr>
                                      <p:tavLst>
                                        <p:tav tm="0">
                                          <p:val>
                                            <p:strVal val="#ppt_x"/>
                                          </p:val>
                                        </p:tav>
                                        <p:tav tm="100000">
                                          <p:val>
                                            <p:strVal val="#ppt_x"/>
                                          </p:val>
                                        </p:tav>
                                      </p:tavLst>
                                    </p:anim>
                                    <p:anim calcmode="lin" valueType="num">
                                      <p:cBhvr>
                                        <p:cTn id="55" dur="1000" fill="hold"/>
                                        <p:tgtEl>
                                          <p:spTgt spid="4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fade">
                                      <p:cBhvr>
                                        <p:cTn id="58" dur="1000"/>
                                        <p:tgtEl>
                                          <p:spTgt spid="49"/>
                                        </p:tgtEl>
                                      </p:cBhvr>
                                    </p:animEffect>
                                    <p:anim calcmode="lin" valueType="num">
                                      <p:cBhvr>
                                        <p:cTn id="59" dur="1000" fill="hold"/>
                                        <p:tgtEl>
                                          <p:spTgt spid="49"/>
                                        </p:tgtEl>
                                        <p:attrNameLst>
                                          <p:attrName>ppt_x</p:attrName>
                                        </p:attrNameLst>
                                      </p:cBhvr>
                                      <p:tavLst>
                                        <p:tav tm="0">
                                          <p:val>
                                            <p:strVal val="#ppt_x"/>
                                          </p:val>
                                        </p:tav>
                                        <p:tav tm="100000">
                                          <p:val>
                                            <p:strVal val="#ppt_x"/>
                                          </p:val>
                                        </p:tav>
                                      </p:tavLst>
                                    </p:anim>
                                    <p:anim calcmode="lin" valueType="num">
                                      <p:cBhvr>
                                        <p:cTn id="6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xit" presetSubtype="0" fill="hold" grpId="1" nodeType="clickEffect">
                                  <p:stCondLst>
                                    <p:cond delay="0"/>
                                  </p:stCondLst>
                                  <p:childTnLst>
                                    <p:animEffect transition="out" filter="fade">
                                      <p:cBhvr>
                                        <p:cTn id="64" dur="1000"/>
                                        <p:tgtEl>
                                          <p:spTgt spid="41"/>
                                        </p:tgtEl>
                                      </p:cBhvr>
                                    </p:animEffect>
                                    <p:anim calcmode="lin" valueType="num">
                                      <p:cBhvr>
                                        <p:cTn id="65" dur="1000"/>
                                        <p:tgtEl>
                                          <p:spTgt spid="41"/>
                                        </p:tgtEl>
                                        <p:attrNameLst>
                                          <p:attrName>ppt_x</p:attrName>
                                        </p:attrNameLst>
                                      </p:cBhvr>
                                      <p:tavLst>
                                        <p:tav tm="0">
                                          <p:val>
                                            <p:strVal val="ppt_x"/>
                                          </p:val>
                                        </p:tav>
                                        <p:tav tm="100000">
                                          <p:val>
                                            <p:strVal val="ppt_x"/>
                                          </p:val>
                                        </p:tav>
                                      </p:tavLst>
                                    </p:anim>
                                    <p:anim calcmode="lin" valueType="num">
                                      <p:cBhvr>
                                        <p:cTn id="66" dur="1000"/>
                                        <p:tgtEl>
                                          <p:spTgt spid="41"/>
                                        </p:tgtEl>
                                        <p:attrNameLst>
                                          <p:attrName>ppt_y</p:attrName>
                                        </p:attrNameLst>
                                      </p:cBhvr>
                                      <p:tavLst>
                                        <p:tav tm="0">
                                          <p:val>
                                            <p:strVal val="ppt_y"/>
                                          </p:val>
                                        </p:tav>
                                        <p:tav tm="100000">
                                          <p:val>
                                            <p:strVal val="ppt_y+.1"/>
                                          </p:val>
                                        </p:tav>
                                      </p:tavLst>
                                    </p:anim>
                                    <p:set>
                                      <p:cBhvr>
                                        <p:cTn id="67" dur="1" fill="hold">
                                          <p:stCondLst>
                                            <p:cond delay="999"/>
                                          </p:stCondLst>
                                        </p:cTn>
                                        <p:tgtEl>
                                          <p:spTgt spid="4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42"/>
                                        </p:tgtEl>
                                      </p:cBhvr>
                                    </p:animEffect>
                                    <p:anim calcmode="lin" valueType="num">
                                      <p:cBhvr>
                                        <p:cTn id="72" dur="1000"/>
                                        <p:tgtEl>
                                          <p:spTgt spid="42"/>
                                        </p:tgtEl>
                                        <p:attrNameLst>
                                          <p:attrName>ppt_x</p:attrName>
                                        </p:attrNameLst>
                                      </p:cBhvr>
                                      <p:tavLst>
                                        <p:tav tm="0">
                                          <p:val>
                                            <p:strVal val="ppt_x"/>
                                          </p:val>
                                        </p:tav>
                                        <p:tav tm="100000">
                                          <p:val>
                                            <p:strVal val="ppt_x"/>
                                          </p:val>
                                        </p:tav>
                                      </p:tavLst>
                                    </p:anim>
                                    <p:anim calcmode="lin" valueType="num">
                                      <p:cBhvr>
                                        <p:cTn id="73" dur="1000"/>
                                        <p:tgtEl>
                                          <p:spTgt spid="42"/>
                                        </p:tgtEl>
                                        <p:attrNameLst>
                                          <p:attrName>ppt_y</p:attrName>
                                        </p:attrNameLst>
                                      </p:cBhvr>
                                      <p:tavLst>
                                        <p:tav tm="0">
                                          <p:val>
                                            <p:strVal val="ppt_y"/>
                                          </p:val>
                                        </p:tav>
                                        <p:tav tm="100000">
                                          <p:val>
                                            <p:strVal val="ppt_y+.1"/>
                                          </p:val>
                                        </p:tav>
                                      </p:tavLst>
                                    </p:anim>
                                    <p:set>
                                      <p:cBhvr>
                                        <p:cTn id="74" dur="1" fill="hold">
                                          <p:stCondLst>
                                            <p:cond delay="999"/>
                                          </p:stCondLst>
                                        </p:cTn>
                                        <p:tgtEl>
                                          <p:spTgt spid="4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42" presetClass="exit" presetSubtype="0" fill="hold" grpId="1" nodeType="clickEffect">
                                  <p:stCondLst>
                                    <p:cond delay="0"/>
                                  </p:stCondLst>
                                  <p:childTnLst>
                                    <p:animEffect transition="out" filter="fade">
                                      <p:cBhvr>
                                        <p:cTn id="78" dur="1000"/>
                                        <p:tgtEl>
                                          <p:spTgt spid="43"/>
                                        </p:tgtEl>
                                      </p:cBhvr>
                                    </p:animEffect>
                                    <p:anim calcmode="lin" valueType="num">
                                      <p:cBhvr>
                                        <p:cTn id="79" dur="1000"/>
                                        <p:tgtEl>
                                          <p:spTgt spid="43"/>
                                        </p:tgtEl>
                                        <p:attrNameLst>
                                          <p:attrName>ppt_x</p:attrName>
                                        </p:attrNameLst>
                                      </p:cBhvr>
                                      <p:tavLst>
                                        <p:tav tm="0">
                                          <p:val>
                                            <p:strVal val="ppt_x"/>
                                          </p:val>
                                        </p:tav>
                                        <p:tav tm="100000">
                                          <p:val>
                                            <p:strVal val="ppt_x"/>
                                          </p:val>
                                        </p:tav>
                                      </p:tavLst>
                                    </p:anim>
                                    <p:anim calcmode="lin" valueType="num">
                                      <p:cBhvr>
                                        <p:cTn id="80" dur="1000"/>
                                        <p:tgtEl>
                                          <p:spTgt spid="43"/>
                                        </p:tgtEl>
                                        <p:attrNameLst>
                                          <p:attrName>ppt_y</p:attrName>
                                        </p:attrNameLst>
                                      </p:cBhvr>
                                      <p:tavLst>
                                        <p:tav tm="0">
                                          <p:val>
                                            <p:strVal val="ppt_y"/>
                                          </p:val>
                                        </p:tav>
                                        <p:tav tm="100000">
                                          <p:val>
                                            <p:strVal val="ppt_y+.1"/>
                                          </p:val>
                                        </p:tav>
                                      </p:tavLst>
                                    </p:anim>
                                    <p:set>
                                      <p:cBhvr>
                                        <p:cTn id="81" dur="1" fill="hold">
                                          <p:stCondLst>
                                            <p:cond delay="999"/>
                                          </p:stCondLst>
                                        </p:cTn>
                                        <p:tgtEl>
                                          <p:spTgt spid="43"/>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42" presetClass="exit" presetSubtype="0" fill="hold" grpId="1" nodeType="clickEffect">
                                  <p:stCondLst>
                                    <p:cond delay="0"/>
                                  </p:stCondLst>
                                  <p:childTnLst>
                                    <p:animEffect transition="out" filter="fade">
                                      <p:cBhvr>
                                        <p:cTn id="85" dur="1000"/>
                                        <p:tgtEl>
                                          <p:spTgt spid="44"/>
                                        </p:tgtEl>
                                      </p:cBhvr>
                                    </p:animEffect>
                                    <p:anim calcmode="lin" valueType="num">
                                      <p:cBhvr>
                                        <p:cTn id="86" dur="1000"/>
                                        <p:tgtEl>
                                          <p:spTgt spid="44"/>
                                        </p:tgtEl>
                                        <p:attrNameLst>
                                          <p:attrName>ppt_x</p:attrName>
                                        </p:attrNameLst>
                                      </p:cBhvr>
                                      <p:tavLst>
                                        <p:tav tm="0">
                                          <p:val>
                                            <p:strVal val="ppt_x"/>
                                          </p:val>
                                        </p:tav>
                                        <p:tav tm="100000">
                                          <p:val>
                                            <p:strVal val="ppt_x"/>
                                          </p:val>
                                        </p:tav>
                                      </p:tavLst>
                                    </p:anim>
                                    <p:anim calcmode="lin" valueType="num">
                                      <p:cBhvr>
                                        <p:cTn id="87" dur="1000"/>
                                        <p:tgtEl>
                                          <p:spTgt spid="44"/>
                                        </p:tgtEl>
                                        <p:attrNameLst>
                                          <p:attrName>ppt_y</p:attrName>
                                        </p:attrNameLst>
                                      </p:cBhvr>
                                      <p:tavLst>
                                        <p:tav tm="0">
                                          <p:val>
                                            <p:strVal val="ppt_y"/>
                                          </p:val>
                                        </p:tav>
                                        <p:tav tm="100000">
                                          <p:val>
                                            <p:strVal val="ppt_y+.1"/>
                                          </p:val>
                                        </p:tav>
                                      </p:tavLst>
                                    </p:anim>
                                    <p:set>
                                      <p:cBhvr>
                                        <p:cTn id="88" dur="1" fill="hold">
                                          <p:stCondLst>
                                            <p:cond delay="999"/>
                                          </p:stCondLst>
                                        </p:cTn>
                                        <p:tgtEl>
                                          <p:spTgt spid="4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42" presetClass="exit" presetSubtype="0" fill="hold" grpId="1" nodeType="clickEffect">
                                  <p:stCondLst>
                                    <p:cond delay="0"/>
                                  </p:stCondLst>
                                  <p:childTnLst>
                                    <p:animEffect transition="out" filter="fade">
                                      <p:cBhvr>
                                        <p:cTn id="92" dur="1000"/>
                                        <p:tgtEl>
                                          <p:spTgt spid="45"/>
                                        </p:tgtEl>
                                      </p:cBhvr>
                                    </p:animEffect>
                                    <p:anim calcmode="lin" valueType="num">
                                      <p:cBhvr>
                                        <p:cTn id="93" dur="1000"/>
                                        <p:tgtEl>
                                          <p:spTgt spid="45"/>
                                        </p:tgtEl>
                                        <p:attrNameLst>
                                          <p:attrName>ppt_x</p:attrName>
                                        </p:attrNameLst>
                                      </p:cBhvr>
                                      <p:tavLst>
                                        <p:tav tm="0">
                                          <p:val>
                                            <p:strVal val="ppt_x"/>
                                          </p:val>
                                        </p:tav>
                                        <p:tav tm="100000">
                                          <p:val>
                                            <p:strVal val="ppt_x"/>
                                          </p:val>
                                        </p:tav>
                                      </p:tavLst>
                                    </p:anim>
                                    <p:anim calcmode="lin" valueType="num">
                                      <p:cBhvr>
                                        <p:cTn id="94" dur="1000"/>
                                        <p:tgtEl>
                                          <p:spTgt spid="45"/>
                                        </p:tgtEl>
                                        <p:attrNameLst>
                                          <p:attrName>ppt_y</p:attrName>
                                        </p:attrNameLst>
                                      </p:cBhvr>
                                      <p:tavLst>
                                        <p:tav tm="0">
                                          <p:val>
                                            <p:strVal val="ppt_y"/>
                                          </p:val>
                                        </p:tav>
                                        <p:tav tm="100000">
                                          <p:val>
                                            <p:strVal val="ppt_y+.1"/>
                                          </p:val>
                                        </p:tav>
                                      </p:tavLst>
                                    </p:anim>
                                    <p:set>
                                      <p:cBhvr>
                                        <p:cTn id="95" dur="1" fill="hold">
                                          <p:stCondLst>
                                            <p:cond delay="999"/>
                                          </p:stCondLst>
                                        </p:cTn>
                                        <p:tgtEl>
                                          <p:spTgt spid="45"/>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42" presetClass="exit" presetSubtype="0" fill="hold" grpId="1" nodeType="clickEffect">
                                  <p:stCondLst>
                                    <p:cond delay="0"/>
                                  </p:stCondLst>
                                  <p:childTnLst>
                                    <p:animEffect transition="out" filter="fade">
                                      <p:cBhvr>
                                        <p:cTn id="99" dur="1000"/>
                                        <p:tgtEl>
                                          <p:spTgt spid="46"/>
                                        </p:tgtEl>
                                      </p:cBhvr>
                                    </p:animEffect>
                                    <p:anim calcmode="lin" valueType="num">
                                      <p:cBhvr>
                                        <p:cTn id="100" dur="1000"/>
                                        <p:tgtEl>
                                          <p:spTgt spid="46"/>
                                        </p:tgtEl>
                                        <p:attrNameLst>
                                          <p:attrName>ppt_x</p:attrName>
                                        </p:attrNameLst>
                                      </p:cBhvr>
                                      <p:tavLst>
                                        <p:tav tm="0">
                                          <p:val>
                                            <p:strVal val="ppt_x"/>
                                          </p:val>
                                        </p:tav>
                                        <p:tav tm="100000">
                                          <p:val>
                                            <p:strVal val="ppt_x"/>
                                          </p:val>
                                        </p:tav>
                                      </p:tavLst>
                                    </p:anim>
                                    <p:anim calcmode="lin" valueType="num">
                                      <p:cBhvr>
                                        <p:cTn id="101" dur="1000"/>
                                        <p:tgtEl>
                                          <p:spTgt spid="46"/>
                                        </p:tgtEl>
                                        <p:attrNameLst>
                                          <p:attrName>ppt_y</p:attrName>
                                        </p:attrNameLst>
                                      </p:cBhvr>
                                      <p:tavLst>
                                        <p:tav tm="0">
                                          <p:val>
                                            <p:strVal val="ppt_y"/>
                                          </p:val>
                                        </p:tav>
                                        <p:tav tm="100000">
                                          <p:val>
                                            <p:strVal val="ppt_y+.1"/>
                                          </p:val>
                                        </p:tav>
                                      </p:tavLst>
                                    </p:anim>
                                    <p:set>
                                      <p:cBhvr>
                                        <p:cTn id="102" dur="1" fill="hold">
                                          <p:stCondLst>
                                            <p:cond delay="999"/>
                                          </p:stCondLst>
                                        </p:cTn>
                                        <p:tgtEl>
                                          <p:spTgt spid="4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42" presetClass="exit" presetSubtype="0" fill="hold" grpId="1" nodeType="clickEffect">
                                  <p:stCondLst>
                                    <p:cond delay="0"/>
                                  </p:stCondLst>
                                  <p:childTnLst>
                                    <p:animEffect transition="out" filter="fade">
                                      <p:cBhvr>
                                        <p:cTn id="106" dur="1000"/>
                                        <p:tgtEl>
                                          <p:spTgt spid="47"/>
                                        </p:tgtEl>
                                      </p:cBhvr>
                                    </p:animEffect>
                                    <p:anim calcmode="lin" valueType="num">
                                      <p:cBhvr>
                                        <p:cTn id="107" dur="1000"/>
                                        <p:tgtEl>
                                          <p:spTgt spid="47"/>
                                        </p:tgtEl>
                                        <p:attrNameLst>
                                          <p:attrName>ppt_x</p:attrName>
                                        </p:attrNameLst>
                                      </p:cBhvr>
                                      <p:tavLst>
                                        <p:tav tm="0">
                                          <p:val>
                                            <p:strVal val="ppt_x"/>
                                          </p:val>
                                        </p:tav>
                                        <p:tav tm="100000">
                                          <p:val>
                                            <p:strVal val="ppt_x"/>
                                          </p:val>
                                        </p:tav>
                                      </p:tavLst>
                                    </p:anim>
                                    <p:anim calcmode="lin" valueType="num">
                                      <p:cBhvr>
                                        <p:cTn id="108" dur="1000"/>
                                        <p:tgtEl>
                                          <p:spTgt spid="47"/>
                                        </p:tgtEl>
                                        <p:attrNameLst>
                                          <p:attrName>ppt_y</p:attrName>
                                        </p:attrNameLst>
                                      </p:cBhvr>
                                      <p:tavLst>
                                        <p:tav tm="0">
                                          <p:val>
                                            <p:strVal val="ppt_y"/>
                                          </p:val>
                                        </p:tav>
                                        <p:tav tm="100000">
                                          <p:val>
                                            <p:strVal val="ppt_y+.1"/>
                                          </p:val>
                                        </p:tav>
                                      </p:tavLst>
                                    </p:anim>
                                    <p:set>
                                      <p:cBhvr>
                                        <p:cTn id="109" dur="1" fill="hold">
                                          <p:stCondLst>
                                            <p:cond delay="999"/>
                                          </p:stCondLst>
                                        </p:cTn>
                                        <p:tgtEl>
                                          <p:spTgt spid="47"/>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42" presetClass="exit" presetSubtype="0" fill="hold" grpId="1" nodeType="clickEffect">
                                  <p:stCondLst>
                                    <p:cond delay="0"/>
                                  </p:stCondLst>
                                  <p:childTnLst>
                                    <p:animEffect transition="out" filter="fade">
                                      <p:cBhvr>
                                        <p:cTn id="113" dur="1000"/>
                                        <p:tgtEl>
                                          <p:spTgt spid="49"/>
                                        </p:tgtEl>
                                      </p:cBhvr>
                                    </p:animEffect>
                                    <p:anim calcmode="lin" valueType="num">
                                      <p:cBhvr>
                                        <p:cTn id="114" dur="1000"/>
                                        <p:tgtEl>
                                          <p:spTgt spid="49"/>
                                        </p:tgtEl>
                                        <p:attrNameLst>
                                          <p:attrName>ppt_x</p:attrName>
                                        </p:attrNameLst>
                                      </p:cBhvr>
                                      <p:tavLst>
                                        <p:tav tm="0">
                                          <p:val>
                                            <p:strVal val="ppt_x"/>
                                          </p:val>
                                        </p:tav>
                                        <p:tav tm="100000">
                                          <p:val>
                                            <p:strVal val="ppt_x"/>
                                          </p:val>
                                        </p:tav>
                                      </p:tavLst>
                                    </p:anim>
                                    <p:anim calcmode="lin" valueType="num">
                                      <p:cBhvr>
                                        <p:cTn id="115" dur="1000"/>
                                        <p:tgtEl>
                                          <p:spTgt spid="49"/>
                                        </p:tgtEl>
                                        <p:attrNameLst>
                                          <p:attrName>ppt_y</p:attrName>
                                        </p:attrNameLst>
                                      </p:cBhvr>
                                      <p:tavLst>
                                        <p:tav tm="0">
                                          <p:val>
                                            <p:strVal val="ppt_y"/>
                                          </p:val>
                                        </p:tav>
                                        <p:tav tm="100000">
                                          <p:val>
                                            <p:strVal val="ppt_y+.1"/>
                                          </p:val>
                                        </p:tav>
                                      </p:tavLst>
                                    </p:anim>
                                    <p:set>
                                      <p:cBhvr>
                                        <p:cTn id="116"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8" grpId="0"/>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9" grpId="0" animBg="1"/>
      <p:bldP spid="49" grpId="1"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B8DCC039-B103-4E2F-866F-FE0188B11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429" y="657531"/>
            <a:ext cx="10510258" cy="4379274"/>
          </a:xfrm>
          <a:prstGeom prst="rect">
            <a:avLst/>
          </a:prstGeom>
        </p:spPr>
      </p:pic>
      <p:sp>
        <p:nvSpPr>
          <p:cNvPr id="6" name="文本框 5">
            <a:extLst>
              <a:ext uri="{FF2B5EF4-FFF2-40B4-BE49-F238E27FC236}">
                <a16:creationId xmlns:a16="http://schemas.microsoft.com/office/drawing/2014/main" id="{E87D1494-CD63-4680-A340-88FE11A37D0E}"/>
              </a:ext>
            </a:extLst>
          </p:cNvPr>
          <p:cNvSpPr txBox="1"/>
          <p:nvPr/>
        </p:nvSpPr>
        <p:spPr>
          <a:xfrm>
            <a:off x="1600200" y="285750"/>
            <a:ext cx="5715000" cy="646331"/>
          </a:xfrm>
          <a:prstGeom prst="rect">
            <a:avLst/>
          </a:prstGeom>
          <a:solidFill>
            <a:schemeClr val="accent5">
              <a:lumMod val="20000"/>
              <a:lumOff val="80000"/>
            </a:schemeClr>
          </a:solidFill>
          <a:effectLst>
            <a:softEdge rad="63500"/>
          </a:effectLst>
        </p:spPr>
        <p:txBody>
          <a:bodyPr wrap="square" rtlCol="0">
            <a:spAutoFit/>
          </a:bodyPr>
          <a:lstStyle/>
          <a:p>
            <a:pPr algn="ct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t>
            </a:r>
            <a:r>
              <a:rPr lang="vi-VN"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ơ</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điều</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1606296" y="2062338"/>
            <a:ext cx="5486400" cy="1569660"/>
          </a:xfrm>
          <a:prstGeom prst="rect">
            <a:avLst/>
          </a:prstGeom>
          <a:noFill/>
        </p:spPr>
        <p:txBody>
          <a:bodyPr wrap="square" rtlCol="0">
            <a:spAutoFit/>
          </a:bodyPr>
          <a:lstStyle/>
          <a:p>
            <a:r>
              <a:rPr lang="nl-NL"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Ca ngợi vẻ đẹp thơ mộng của Ba Bể, thể hiện tình yêu và niềm tự hào về quê hương.</a:t>
            </a:r>
            <a:endPar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069027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组合 31"/>
          <p:cNvGrpSpPr>
            <a:grpSpLocks/>
          </p:cNvGrpSpPr>
          <p:nvPr/>
        </p:nvGrpSpPr>
        <p:grpSpPr bwMode="auto">
          <a:xfrm>
            <a:off x="152400" y="-628650"/>
            <a:ext cx="8915400" cy="5686425"/>
            <a:chOff x="152400" y="-723900"/>
            <a:chExt cx="11887200" cy="7581900"/>
          </a:xfrm>
        </p:grpSpPr>
        <p:pic>
          <p:nvPicPr>
            <p:cNvPr id="7175" name="图片 32"/>
            <p:cNvPicPr>
              <a:picLocks noChangeAspect="1" noChangeArrowheads="1"/>
            </p:cNvPicPr>
            <p:nvPr/>
          </p:nvPicPr>
          <p:blipFill>
            <a:blip r:embed="rId3">
              <a:extLst>
                <a:ext uri="{28A0092B-C50C-407E-A947-70E740481C1C}">
                  <a14:useLocalDpi xmlns:a14="http://schemas.microsoft.com/office/drawing/2010/main" val="0"/>
                </a:ext>
              </a:extLst>
            </a:blip>
            <a:srcRect t="62125"/>
            <a:stretch>
              <a:fillRect/>
            </a:stretch>
          </p:blipFill>
          <p:spPr bwMode="auto">
            <a:xfrm>
              <a:off x="152400" y="3752850"/>
              <a:ext cx="11887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图片 33"/>
            <p:cNvPicPr>
              <a:picLocks noChangeAspect="1" noChangeArrowheads="1"/>
            </p:cNvPicPr>
            <p:nvPr/>
          </p:nvPicPr>
          <p:blipFill>
            <a:blip r:embed="rId3">
              <a:extLst>
                <a:ext uri="{28A0092B-C50C-407E-A947-70E740481C1C}">
                  <a14:useLocalDpi xmlns:a14="http://schemas.microsoft.com/office/drawing/2010/main" val="0"/>
                </a:ext>
              </a:extLst>
            </a:blip>
            <a:srcRect t="-4329" b="49724"/>
            <a:stretch>
              <a:fillRect/>
            </a:stretch>
          </p:blipFill>
          <p:spPr bwMode="auto">
            <a:xfrm>
              <a:off x="152400" y="-723900"/>
              <a:ext cx="118872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p:cNvPicPr>
            <a:picLocks noChangeAspect="1" noChangeArrowheads="1"/>
          </p:cNvPicPr>
          <p:nvPr/>
        </p:nvPicPr>
        <p:blipFill>
          <a:blip r:embed="rId4">
            <a:extLst>
              <a:ext uri="{28A0092B-C50C-407E-A947-70E740481C1C}">
                <a14:useLocalDpi xmlns:a14="http://schemas.microsoft.com/office/drawing/2010/main" val="0"/>
              </a:ext>
            </a:extLst>
          </a:blip>
          <a:srcRect l="68449" t="-1688" r="7007" b="71243"/>
          <a:stretch>
            <a:fillRect/>
          </a:stretch>
        </p:blipFill>
        <p:spPr bwMode="auto">
          <a:xfrm>
            <a:off x="6702426" y="-139700"/>
            <a:ext cx="2005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9091" y="742950"/>
            <a:ext cx="3700463"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90487"/>
            <a:ext cx="842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stretch>
            <a:fillRect/>
          </a:stretch>
        </p:blipFill>
        <p:spPr>
          <a:xfrm>
            <a:off x="228600" y="1420503"/>
            <a:ext cx="5364945" cy="2145978"/>
          </a:xfrm>
          <a:prstGeom prst="rect">
            <a:avLst/>
          </a:prstGeom>
        </p:spPr>
      </p:pic>
    </p:spTree>
    <p:extLst>
      <p:ext uri="{BB962C8B-B14F-4D97-AF65-F5344CB8AC3E}">
        <p14:creationId xmlns:p14="http://schemas.microsoft.com/office/powerpoint/2010/main" val="984377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8DCC039-B103-4E2F-866F-FE0188B11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129" y="536222"/>
            <a:ext cx="10510258" cy="4379274"/>
          </a:xfrm>
          <a:prstGeom prst="rect">
            <a:avLst/>
          </a:prstGeom>
        </p:spPr>
      </p:pic>
      <p:pic>
        <p:nvPicPr>
          <p:cNvPr id="34" name="图片 33">
            <a:extLst>
              <a:ext uri="{FF2B5EF4-FFF2-40B4-BE49-F238E27FC236}">
                <a16:creationId xmlns:a16="http://schemas.microsoft.com/office/drawing/2014/main" id="{2958633D-43E5-4F26-A84C-85397EDA0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451203"/>
            <a:ext cx="11753174" cy="5313414"/>
          </a:xfrm>
          <a:prstGeom prst="rect">
            <a:avLst/>
          </a:prstGeom>
        </p:spPr>
      </p:pic>
      <p:pic>
        <p:nvPicPr>
          <p:cNvPr id="18" name="图片 17">
            <a:extLst>
              <a:ext uri="{FF2B5EF4-FFF2-40B4-BE49-F238E27FC236}">
                <a16:creationId xmlns:a16="http://schemas.microsoft.com/office/drawing/2014/main" id="{D205598A-25AD-43F7-8BAF-0C8BD5BFE69C}"/>
              </a:ext>
            </a:extLst>
          </p:cNvPr>
          <p:cNvPicPr>
            <a:picLocks noChangeAspect="1"/>
          </p:cNvPicPr>
          <p:nvPr/>
        </p:nvPicPr>
        <p:blipFill rotWithShape="1">
          <a:blip r:embed="rId4">
            <a:extLst>
              <a:ext uri="{28A0092B-C50C-407E-A947-70E740481C1C}">
                <a14:useLocalDpi xmlns:a14="http://schemas.microsoft.com/office/drawing/2010/main" val="0"/>
              </a:ext>
            </a:extLst>
          </a:blip>
          <a:srcRect l="17403" t="68146" r="71587"/>
          <a:stretch/>
        </p:blipFill>
        <p:spPr>
          <a:xfrm>
            <a:off x="-505558" y="4242289"/>
            <a:ext cx="1340827" cy="1346415"/>
          </a:xfrm>
          <a:prstGeom prst="rect">
            <a:avLst/>
          </a:prstGeom>
        </p:spPr>
      </p:pic>
      <p:pic>
        <p:nvPicPr>
          <p:cNvPr id="19" name="图片 18">
            <a:extLst>
              <a:ext uri="{FF2B5EF4-FFF2-40B4-BE49-F238E27FC236}">
                <a16:creationId xmlns:a16="http://schemas.microsoft.com/office/drawing/2014/main" id="{B92A2726-D43C-46D4-918F-BCADE381003B}"/>
              </a:ext>
            </a:extLst>
          </p:cNvPr>
          <p:cNvPicPr>
            <a:picLocks noChangeAspect="1"/>
          </p:cNvPicPr>
          <p:nvPr/>
        </p:nvPicPr>
        <p:blipFill rotWithShape="1">
          <a:blip r:embed="rId4">
            <a:extLst>
              <a:ext uri="{28A0092B-C50C-407E-A947-70E740481C1C}">
                <a14:useLocalDpi xmlns:a14="http://schemas.microsoft.com/office/drawing/2010/main" val="0"/>
              </a:ext>
            </a:extLst>
          </a:blip>
          <a:srcRect l="18269" t="2934" r="70215" b="48987"/>
          <a:stretch/>
        </p:blipFill>
        <p:spPr>
          <a:xfrm>
            <a:off x="6999" y="363592"/>
            <a:ext cx="1402373" cy="2032215"/>
          </a:xfrm>
          <a:prstGeom prst="rect">
            <a:avLst/>
          </a:prstGeom>
        </p:spPr>
      </p:pic>
      <p:pic>
        <p:nvPicPr>
          <p:cNvPr id="20" name="图片 19">
            <a:extLst>
              <a:ext uri="{FF2B5EF4-FFF2-40B4-BE49-F238E27FC236}">
                <a16:creationId xmlns:a16="http://schemas.microsoft.com/office/drawing/2014/main" id="{826ED946-BF19-49C7-9FD7-0410A74675AD}"/>
              </a:ext>
            </a:extLst>
          </p:cNvPr>
          <p:cNvPicPr>
            <a:picLocks noChangeAspect="1"/>
          </p:cNvPicPr>
          <p:nvPr/>
        </p:nvPicPr>
        <p:blipFill rotWithShape="1">
          <a:blip r:embed="rId4">
            <a:extLst>
              <a:ext uri="{28A0092B-C50C-407E-A947-70E740481C1C}">
                <a14:useLocalDpi xmlns:a14="http://schemas.microsoft.com/office/drawing/2010/main" val="0"/>
              </a:ext>
            </a:extLst>
          </a:blip>
          <a:srcRect l="30435" t="22" r="58049" b="51899"/>
          <a:stretch/>
        </p:blipFill>
        <p:spPr>
          <a:xfrm>
            <a:off x="2057400" y="20574"/>
            <a:ext cx="1402373" cy="2032215"/>
          </a:xfrm>
          <a:prstGeom prst="rect">
            <a:avLst/>
          </a:prstGeom>
        </p:spPr>
      </p:pic>
      <p:pic>
        <p:nvPicPr>
          <p:cNvPr id="21" name="图片 20">
            <a:extLst>
              <a:ext uri="{FF2B5EF4-FFF2-40B4-BE49-F238E27FC236}">
                <a16:creationId xmlns:a16="http://schemas.microsoft.com/office/drawing/2014/main" id="{86764F84-B836-40F9-AB19-4D86B54EFB45}"/>
              </a:ext>
            </a:extLst>
          </p:cNvPr>
          <p:cNvPicPr>
            <a:picLocks noChangeAspect="1"/>
          </p:cNvPicPr>
          <p:nvPr/>
        </p:nvPicPr>
        <p:blipFill rotWithShape="1">
          <a:blip r:embed="rId4">
            <a:extLst>
              <a:ext uri="{28A0092B-C50C-407E-A947-70E740481C1C}">
                <a14:useLocalDpi xmlns:a14="http://schemas.microsoft.com/office/drawing/2010/main" val="0"/>
              </a:ext>
            </a:extLst>
          </a:blip>
          <a:srcRect l="74080" t="36" r="14404" b="71155"/>
          <a:stretch/>
        </p:blipFill>
        <p:spPr>
          <a:xfrm>
            <a:off x="5170092" y="451203"/>
            <a:ext cx="1402373" cy="1217734"/>
          </a:xfrm>
          <a:prstGeom prst="rect">
            <a:avLst/>
          </a:prstGeom>
        </p:spPr>
      </p:pic>
      <p:pic>
        <p:nvPicPr>
          <p:cNvPr id="22" name="图片 21">
            <a:extLst>
              <a:ext uri="{FF2B5EF4-FFF2-40B4-BE49-F238E27FC236}">
                <a16:creationId xmlns:a16="http://schemas.microsoft.com/office/drawing/2014/main" id="{98CCE850-A5F8-4C7B-B00D-C88783CADF35}"/>
              </a:ext>
            </a:extLst>
          </p:cNvPr>
          <p:cNvPicPr>
            <a:picLocks noChangeAspect="1"/>
          </p:cNvPicPr>
          <p:nvPr/>
        </p:nvPicPr>
        <p:blipFill rotWithShape="1">
          <a:blip r:embed="rId4">
            <a:extLst>
              <a:ext uri="{28A0092B-C50C-407E-A947-70E740481C1C}">
                <a14:useLocalDpi xmlns:a14="http://schemas.microsoft.com/office/drawing/2010/main" val="0"/>
              </a:ext>
            </a:extLst>
          </a:blip>
          <a:srcRect l="74080" t="36" r="14404" b="71155"/>
          <a:stretch/>
        </p:blipFill>
        <p:spPr>
          <a:xfrm>
            <a:off x="1496891" y="4361990"/>
            <a:ext cx="1550565" cy="1346415"/>
          </a:xfrm>
          <a:prstGeom prst="rect">
            <a:avLst/>
          </a:prstGeom>
        </p:spPr>
      </p:pic>
      <p:pic>
        <p:nvPicPr>
          <p:cNvPr id="23" name="图片 22">
            <a:extLst>
              <a:ext uri="{FF2B5EF4-FFF2-40B4-BE49-F238E27FC236}">
                <a16:creationId xmlns:a16="http://schemas.microsoft.com/office/drawing/2014/main" id="{FCFF1152-5A8E-423E-8B79-9DE53F3116BE}"/>
              </a:ext>
            </a:extLst>
          </p:cNvPr>
          <p:cNvPicPr>
            <a:picLocks noChangeAspect="1"/>
          </p:cNvPicPr>
          <p:nvPr/>
        </p:nvPicPr>
        <p:blipFill rotWithShape="1">
          <a:blip r:embed="rId4">
            <a:extLst>
              <a:ext uri="{28A0092B-C50C-407E-A947-70E740481C1C}">
                <a14:useLocalDpi xmlns:a14="http://schemas.microsoft.com/office/drawing/2010/main" val="0"/>
              </a:ext>
            </a:extLst>
          </a:blip>
          <a:srcRect l="53837" t="66587" r="34647" b="4604"/>
          <a:stretch/>
        </p:blipFill>
        <p:spPr>
          <a:xfrm>
            <a:off x="3621475" y="4010988"/>
            <a:ext cx="1901051" cy="1650755"/>
          </a:xfrm>
          <a:prstGeom prst="rect">
            <a:avLst/>
          </a:prstGeom>
        </p:spPr>
      </p:pic>
      <p:pic>
        <p:nvPicPr>
          <p:cNvPr id="24" name="图片 23">
            <a:extLst>
              <a:ext uri="{FF2B5EF4-FFF2-40B4-BE49-F238E27FC236}">
                <a16:creationId xmlns:a16="http://schemas.microsoft.com/office/drawing/2014/main" id="{1CEE6958-0841-46DF-900D-9B78984BCAB3}"/>
              </a:ext>
            </a:extLst>
          </p:cNvPr>
          <p:cNvPicPr>
            <a:picLocks noChangeAspect="1"/>
          </p:cNvPicPr>
          <p:nvPr/>
        </p:nvPicPr>
        <p:blipFill rotWithShape="1">
          <a:blip r:embed="rId4">
            <a:extLst>
              <a:ext uri="{28A0092B-C50C-407E-A947-70E740481C1C}">
                <a14:useLocalDpi xmlns:a14="http://schemas.microsoft.com/office/drawing/2010/main" val="0"/>
              </a:ext>
            </a:extLst>
          </a:blip>
          <a:srcRect l="78497" t="71337" r="9987" b="-146"/>
          <a:stretch/>
        </p:blipFill>
        <p:spPr>
          <a:xfrm>
            <a:off x="6045953" y="3866920"/>
            <a:ext cx="1901051" cy="1650755"/>
          </a:xfrm>
          <a:prstGeom prst="rect">
            <a:avLst/>
          </a:prstGeom>
        </p:spPr>
      </p:pic>
      <p:pic>
        <p:nvPicPr>
          <p:cNvPr id="25" name="图片 24">
            <a:extLst>
              <a:ext uri="{FF2B5EF4-FFF2-40B4-BE49-F238E27FC236}">
                <a16:creationId xmlns:a16="http://schemas.microsoft.com/office/drawing/2014/main" id="{96A11124-F198-4E94-926A-7035F3A2DD3D}"/>
              </a:ext>
            </a:extLst>
          </p:cNvPr>
          <p:cNvPicPr>
            <a:picLocks noChangeAspect="1"/>
          </p:cNvPicPr>
          <p:nvPr/>
        </p:nvPicPr>
        <p:blipFill rotWithShape="1">
          <a:blip r:embed="rId4">
            <a:extLst>
              <a:ext uri="{28A0092B-C50C-407E-A947-70E740481C1C}">
                <a14:useLocalDpi xmlns:a14="http://schemas.microsoft.com/office/drawing/2010/main" val="0"/>
              </a:ext>
            </a:extLst>
          </a:blip>
          <a:srcRect l="81373" t="32516" r="7111" b="38675"/>
          <a:stretch/>
        </p:blipFill>
        <p:spPr>
          <a:xfrm>
            <a:off x="6356532" y="1810216"/>
            <a:ext cx="1901051" cy="1650755"/>
          </a:xfrm>
          <a:prstGeom prst="rect">
            <a:avLst/>
          </a:prstGeom>
        </p:spPr>
      </p:pic>
      <p:pic>
        <p:nvPicPr>
          <p:cNvPr id="26" name="图片 25">
            <a:extLst>
              <a:ext uri="{FF2B5EF4-FFF2-40B4-BE49-F238E27FC236}">
                <a16:creationId xmlns:a16="http://schemas.microsoft.com/office/drawing/2014/main" id="{6CBC31A7-30B5-47A4-AD51-5A3A78513612}"/>
              </a:ext>
            </a:extLst>
          </p:cNvPr>
          <p:cNvPicPr>
            <a:picLocks noChangeAspect="1"/>
          </p:cNvPicPr>
          <p:nvPr/>
        </p:nvPicPr>
        <p:blipFill rotWithShape="1">
          <a:blip r:embed="rId4">
            <a:extLst>
              <a:ext uri="{28A0092B-C50C-407E-A947-70E740481C1C}">
                <a14:useLocalDpi xmlns:a14="http://schemas.microsoft.com/office/drawing/2010/main" val="0"/>
              </a:ext>
            </a:extLst>
          </a:blip>
          <a:srcRect l="90549" t="55303" r="-2065" b="15888"/>
          <a:stretch/>
        </p:blipFill>
        <p:spPr>
          <a:xfrm>
            <a:off x="8078836" y="2965646"/>
            <a:ext cx="1901051" cy="1650755"/>
          </a:xfrm>
          <a:prstGeom prst="rect">
            <a:avLst/>
          </a:prstGeom>
        </p:spPr>
      </p:pic>
      <p:pic>
        <p:nvPicPr>
          <p:cNvPr id="27" name="图片 26">
            <a:extLst>
              <a:ext uri="{FF2B5EF4-FFF2-40B4-BE49-F238E27FC236}">
                <a16:creationId xmlns:a16="http://schemas.microsoft.com/office/drawing/2014/main" id="{FCEA4141-AFBF-4BB5-870C-AC891F116A76}"/>
              </a:ext>
            </a:extLst>
          </p:cNvPr>
          <p:cNvPicPr>
            <a:picLocks noChangeAspect="1"/>
          </p:cNvPicPr>
          <p:nvPr/>
        </p:nvPicPr>
        <p:blipFill rotWithShape="1">
          <a:blip r:embed="rId4">
            <a:extLst>
              <a:ext uri="{28A0092B-C50C-407E-A947-70E740481C1C}">
                <a14:useLocalDpi xmlns:a14="http://schemas.microsoft.com/office/drawing/2010/main" val="0"/>
              </a:ext>
            </a:extLst>
          </a:blip>
          <a:srcRect l="92345" t="23232" r="-3861" b="47959"/>
          <a:stretch/>
        </p:blipFill>
        <p:spPr>
          <a:xfrm>
            <a:off x="7955583" y="784714"/>
            <a:ext cx="1901051" cy="1650755"/>
          </a:xfrm>
          <a:prstGeom prst="rect">
            <a:avLst/>
          </a:prstGeom>
        </p:spPr>
      </p:pic>
      <p:pic>
        <p:nvPicPr>
          <p:cNvPr id="28" name="图片 27">
            <a:extLst>
              <a:ext uri="{FF2B5EF4-FFF2-40B4-BE49-F238E27FC236}">
                <a16:creationId xmlns:a16="http://schemas.microsoft.com/office/drawing/2014/main" id="{CE08AC48-4420-4C07-93DB-4C322992126D}"/>
              </a:ext>
            </a:extLst>
          </p:cNvPr>
          <p:cNvPicPr>
            <a:picLocks noChangeAspect="1"/>
          </p:cNvPicPr>
          <p:nvPr/>
        </p:nvPicPr>
        <p:blipFill rotWithShape="1">
          <a:blip r:embed="rId4">
            <a:extLst>
              <a:ext uri="{28A0092B-C50C-407E-A947-70E740481C1C}">
                <a14:useLocalDpi xmlns:a14="http://schemas.microsoft.com/office/drawing/2010/main" val="0"/>
              </a:ext>
            </a:extLst>
          </a:blip>
          <a:srcRect l="26849" t="51132" r="62141" b="27640"/>
          <a:stretch/>
        </p:blipFill>
        <p:spPr>
          <a:xfrm>
            <a:off x="1058640" y="3133545"/>
            <a:ext cx="1340827" cy="897276"/>
          </a:xfrm>
          <a:prstGeom prst="rect">
            <a:avLst/>
          </a:prstGeom>
        </p:spPr>
      </p:pic>
      <p:sp>
        <p:nvSpPr>
          <p:cNvPr id="31" name="矩形 30">
            <a:extLst>
              <a:ext uri="{FF2B5EF4-FFF2-40B4-BE49-F238E27FC236}">
                <a16:creationId xmlns:a16="http://schemas.microsoft.com/office/drawing/2014/main" id="{8B5FA0D2-274B-43AB-A574-FDD3062CEAA2}"/>
              </a:ext>
            </a:extLst>
          </p:cNvPr>
          <p:cNvSpPr/>
          <p:nvPr/>
        </p:nvSpPr>
        <p:spPr>
          <a:xfrm>
            <a:off x="2370104" y="2117350"/>
            <a:ext cx="4345070" cy="923330"/>
          </a:xfrm>
          <a:prstGeom prst="rect">
            <a:avLst/>
          </a:prstGeom>
        </p:spPr>
        <p:txBody>
          <a:bodyPr wrap="square" lIns="0" tIns="0" rIns="0" bIns="0">
            <a:spAutoFit/>
          </a:bodyPr>
          <a:lstStyle/>
          <a:p>
            <a:pPr algn="ctr" defTabSz="685800">
              <a:defRPr/>
            </a:pPr>
            <a:r>
              <a:rPr lang="en-US" altLang="zh-CN" sz="6000" dirty="0">
                <a:solidFill>
                  <a:prstClr val="white"/>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rPr>
              <a:t>LUYỆN TẬP</a:t>
            </a:r>
            <a:endParaRPr lang="zh-CN" altLang="en-US" sz="6000" dirty="0">
              <a:solidFill>
                <a:prstClr val="white"/>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4093934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3387" y="412400"/>
            <a:ext cx="7666122" cy="461665"/>
          </a:xfrm>
          <a:prstGeom prst="rect">
            <a:avLst/>
          </a:prstGeom>
          <a:noFill/>
        </p:spPr>
        <p:txBody>
          <a:bodyPr wrap="square" rtlCol="0">
            <a:spAutoFit/>
          </a:bodyPr>
          <a:lstStyle/>
          <a:p>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Tên riêng hồ Ba Bể được viết như thế nào? Chọn ý đúng:</a:t>
            </a: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p:cNvSpPr/>
          <p:nvPr/>
        </p:nvSpPr>
        <p:spPr>
          <a:xfrm>
            <a:off x="1984772" y="1360643"/>
            <a:ext cx="5174456" cy="1323439"/>
          </a:xfrm>
          <a:prstGeom prst="rect">
            <a:avLst/>
          </a:prstGeom>
          <a:solidFill>
            <a:schemeClr val="accent4">
              <a:lumMod val="20000"/>
              <a:lumOff val="80000"/>
            </a:schemeClr>
          </a:solidFill>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 </a:t>
            </a:r>
            <a:r>
              <a:rPr lang="en-US" sz="2000"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hoa</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chữ</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cái</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000" dirty="0">
                <a:latin typeface="Arial-Rounded" panose="020B0500000000000000" pitchFamily="34" charset="0"/>
                <a:ea typeface="Arial-Rounded" panose="020B0500000000000000" pitchFamily="34" charset="0"/>
                <a:cs typeface="Arial-Rounded" panose="020B0500000000000000" pitchFamily="34" charset="0"/>
              </a:rPr>
              <a:t>: Ba </a:t>
            </a:r>
            <a:r>
              <a:rPr lang="en-US" sz="2000" dirty="0" err="1">
                <a:latin typeface="Arial-Rounded" panose="020B0500000000000000" pitchFamily="34" charset="0"/>
                <a:ea typeface="Arial-Rounded" panose="020B0500000000000000" pitchFamily="34" charset="0"/>
                <a:cs typeface="Arial-Rounded" panose="020B0500000000000000" pitchFamily="34" charset="0"/>
              </a:rPr>
              <a:t>Bể</a:t>
            </a:r>
            <a:r>
              <a:rPr lang="en-US" sz="2000" dirty="0">
                <a:latin typeface="Arial-Rounded" panose="020B0500000000000000" pitchFamily="34" charset="0"/>
                <a:ea typeface="Arial-Rounded" panose="020B0500000000000000" pitchFamily="34" charset="0"/>
                <a:cs typeface="Arial-Rounded" panose="020B0500000000000000" pitchFamily="34" charset="0"/>
              </a:rPr>
              <a:t>.</a:t>
            </a:r>
          </a:p>
          <a:p>
            <a:r>
              <a:rPr lang="en-US" sz="2000" dirty="0">
                <a:latin typeface="Arial-Rounded" panose="020B0500000000000000" pitchFamily="34" charset="0"/>
                <a:ea typeface="Arial-Rounded" panose="020B0500000000000000" pitchFamily="34" charset="0"/>
                <a:cs typeface="Arial-Rounded" panose="020B0500000000000000" pitchFamily="34" charset="0"/>
              </a:rPr>
              <a:t>b) </a:t>
            </a:r>
            <a:r>
              <a:rPr lang="en-US" sz="2000"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hoa</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chữ</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cái</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2000" dirty="0">
                <a:latin typeface="Arial-Rounded" panose="020B0500000000000000" pitchFamily="34" charset="0"/>
                <a:ea typeface="Arial-Rounded" panose="020B0500000000000000" pitchFamily="34" charset="0"/>
                <a:cs typeface="Arial-Rounded" panose="020B0500000000000000" pitchFamily="34" charset="0"/>
              </a:rPr>
              <a:t>: Ba </a:t>
            </a:r>
            <a:r>
              <a:rPr lang="en-US" sz="2000" dirty="0" err="1">
                <a:latin typeface="Arial-Rounded" panose="020B0500000000000000" pitchFamily="34" charset="0"/>
                <a:ea typeface="Arial-Rounded" panose="020B0500000000000000" pitchFamily="34" charset="0"/>
                <a:cs typeface="Arial-Rounded" panose="020B0500000000000000" pitchFamily="34" charset="0"/>
              </a:rPr>
              <a:t>bể</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r>
              <a:rPr lang="en-US" sz="2000" dirty="0">
                <a:latin typeface="Arial-Rounded" panose="020B0500000000000000" pitchFamily="34" charset="0"/>
                <a:ea typeface="Arial-Rounded" panose="020B0500000000000000" pitchFamily="34" charset="0"/>
                <a:cs typeface="Arial-Rounded" panose="020B0500000000000000" pitchFamily="34" charset="0"/>
              </a:rPr>
              <a:t>c) </a:t>
            </a:r>
            <a:r>
              <a:rPr lang="en-US" sz="2000"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hoa</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chữ</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cái</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gạch</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nối</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000" dirty="0">
                <a:latin typeface="Arial-Rounded" panose="020B0500000000000000" pitchFamily="34" charset="0"/>
                <a:ea typeface="Arial-Rounded" panose="020B0500000000000000" pitchFamily="34" charset="0"/>
                <a:cs typeface="Arial-Rounded" panose="020B0500000000000000" pitchFamily="34" charset="0"/>
              </a:rPr>
              <a:t>: Ba-</a:t>
            </a:r>
            <a:r>
              <a:rPr lang="en-US" sz="2000" dirty="0" err="1">
                <a:latin typeface="Arial-Rounded" panose="020B0500000000000000" pitchFamily="34" charset="0"/>
                <a:ea typeface="Arial-Rounded" panose="020B0500000000000000" pitchFamily="34" charset="0"/>
                <a:cs typeface="Arial-Rounded" panose="020B0500000000000000" pitchFamily="34" charset="0"/>
              </a:rPr>
              <a:t>bể</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89994" l="8402" r="89945">
                        <a14:foregroundMark x1="71419" y1="6394" x2="72107" y2="8703"/>
                        <a14:foregroundMark x1="67769" y1="9947" x2="69215" y2="10953"/>
                        <a14:foregroundMark x1="75275" y1="6394" x2="75275" y2="9295"/>
                        <a14:foregroundMark x1="80510" y1="6217" x2="78857" y2="10124"/>
                        <a14:foregroundMark x1="84642" y1="8881" x2="80785" y2="11368"/>
                        <a14:foregroundMark x1="63705" y1="12789" x2="68526" y2="13854"/>
                        <a14:foregroundMark x1="64669" y1="16519" x2="68044" y2="16519"/>
                        <a14:foregroundMark x1="38430" y1="27709" x2="43526" y2="33925"/>
                        <a14:foregroundMark x1="51446" y1="27709" x2="56267" y2="33274"/>
                        <a14:foregroundMark x1="64669" y1="20900" x2="69697" y2="19420"/>
                        <a14:foregroundMark x1="74036" y1="12197" x2="75758" y2="23387"/>
                        <a14:foregroundMark x1="82713" y1="14446" x2="87534" y2="12789"/>
                        <a14:foregroundMark x1="83884" y1="15927" x2="88223" y2="17170"/>
                        <a14:foregroundMark x1="82231" y1="18413" x2="87052" y2="21078"/>
                        <a14:foregroundMark x1="33884" y1="85790" x2="45455" y2="82475"/>
                        <a14:foregroundMark x1="51653" y1="79159" x2="62534" y2="84962"/>
                        <a14:foregroundMark x1="26171" y1="45056" x2="36501" y2="47128"/>
                      </a14:backgroundRemoval>
                    </a14:imgEffect>
                  </a14:imgLayer>
                </a14:imgProps>
              </a:ext>
              <a:ext uri="{28A0092B-C50C-407E-A947-70E740481C1C}">
                <a14:useLocalDpi xmlns:a14="http://schemas.microsoft.com/office/drawing/2010/main" val="0"/>
              </a:ext>
            </a:extLst>
          </a:blip>
          <a:stretch>
            <a:fillRect/>
          </a:stretch>
        </p:blipFill>
        <p:spPr>
          <a:xfrm>
            <a:off x="-768518" y="1827596"/>
            <a:ext cx="3130718" cy="3641722"/>
          </a:xfrm>
          <a:prstGeom prst="rect">
            <a:avLst/>
          </a:prstGeom>
        </p:spPr>
      </p:pic>
      <p:pic>
        <p:nvPicPr>
          <p:cNvPr id="11269" name="Picture 5" descr="1,825 Doubt kid Vector Images, Doubt kid Illustrations | Depositphotos"/>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167" b="95000" l="802" r="94790">
                        <a14:foregroundMark x1="63928" y1="9000" x2="63928" y2="9000"/>
                        <a14:foregroundMark x1="67134" y1="18167" x2="67134" y2="18167"/>
                      </a14:backgroundRemoval>
                    </a14:imgEffect>
                  </a14:imgLayer>
                </a14:imgProps>
              </a:ext>
              <a:ext uri="{28A0092B-C50C-407E-A947-70E740481C1C}">
                <a14:useLocalDpi xmlns:a14="http://schemas.microsoft.com/office/drawing/2010/main" val="0"/>
              </a:ext>
            </a:extLst>
          </a:blip>
          <a:srcRect/>
          <a:stretch>
            <a:fillRect/>
          </a:stretch>
        </p:blipFill>
        <p:spPr bwMode="auto">
          <a:xfrm>
            <a:off x="-636088" y="1848170"/>
            <a:ext cx="2865857" cy="34459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 Happy cute kid boy and girl dialog premium vector in Adobe Illustrator ai  ( .ai ) format, Encapsulated PostScript eps ( .eps ) forma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402" b="98345" l="4594" r="96090">
                        <a14:foregroundMark x1="51320" y1="46572" x2="48583" y2="50118"/>
                        <a14:foregroundMark x1="75171" y1="34279" x2="84946" y2="89125"/>
                        <a14:foregroundMark x1="69990" y1="90780" x2="77028" y2="88416"/>
                        <a14:foregroundMark x1="75464" y1="83688" x2="75171" y2="88652"/>
                        <a14:foregroundMark x1="52199" y1="46099" x2="51320" y2="49054"/>
                        <a14:foregroundMark x1="5474" y1="71986" x2="9482" y2="70922"/>
                        <a14:foregroundMark x1="9971" y1="74113" x2="10655" y2="71158"/>
                        <a14:foregroundMark x1="5865" y1="72813" x2="9091" y2="71395"/>
                      </a14:backgroundRemoval>
                    </a14:imgEffect>
                  </a14:imgLayer>
                </a14:imgProps>
              </a:ext>
              <a:ext uri="{28A0092B-C50C-407E-A947-70E740481C1C}">
                <a14:useLocalDpi xmlns:a14="http://schemas.microsoft.com/office/drawing/2010/main" val="0"/>
              </a:ext>
            </a:extLst>
          </a:blip>
          <a:srcRect l="66962" t="29503" r="8291" b="7125"/>
          <a:stretch/>
        </p:blipFill>
        <p:spPr bwMode="auto">
          <a:xfrm>
            <a:off x="7239000" y="1676397"/>
            <a:ext cx="1600200" cy="32766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1984772" y="1431907"/>
            <a:ext cx="297656" cy="304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2869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269"/>
                                        </p:tgtEl>
                                        <p:attrNameLst>
                                          <p:attrName>style.visibility</p:attrName>
                                        </p:attrNameLst>
                                      </p:cBhvr>
                                      <p:to>
                                        <p:strVal val="visible"/>
                                      </p:to>
                                    </p:set>
                                    <p:animEffect transition="in" filter="fade">
                                      <p:cBhvr>
                                        <p:cTn id="17" dur="1000"/>
                                        <p:tgtEl>
                                          <p:spTgt spid="11269"/>
                                        </p:tgtEl>
                                      </p:cBhvr>
                                    </p:animEffect>
                                    <p:anim calcmode="lin" valueType="num">
                                      <p:cBhvr>
                                        <p:cTn id="18" dur="1000" fill="hold"/>
                                        <p:tgtEl>
                                          <p:spTgt spid="11269"/>
                                        </p:tgtEl>
                                        <p:attrNameLst>
                                          <p:attrName>ppt_x</p:attrName>
                                        </p:attrNameLst>
                                      </p:cBhvr>
                                      <p:tavLst>
                                        <p:tav tm="0">
                                          <p:val>
                                            <p:strVal val="#ppt_x"/>
                                          </p:val>
                                        </p:tav>
                                        <p:tav tm="100000">
                                          <p:val>
                                            <p:strVal val="#ppt_x"/>
                                          </p:val>
                                        </p:tav>
                                      </p:tavLst>
                                    </p:anim>
                                    <p:anim calcmode="lin" valueType="num">
                                      <p:cBhvr>
                                        <p:cTn id="19" dur="1000" fill="hold"/>
                                        <p:tgtEl>
                                          <p:spTgt spid="1126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nodeType="clickEffect">
                                  <p:stCondLst>
                                    <p:cond delay="0"/>
                                  </p:stCondLst>
                                  <p:childTnLst>
                                    <p:animEffect transition="out" filter="barn(inVertical)">
                                      <p:cBhvr>
                                        <p:cTn id="28" dur="500"/>
                                        <p:tgtEl>
                                          <p:spTgt spid="11269"/>
                                        </p:tgtEl>
                                      </p:cBhvr>
                                    </p:animEffect>
                                    <p:set>
                                      <p:cBhvr>
                                        <p:cTn id="29" dur="1" fill="hold">
                                          <p:stCondLst>
                                            <p:cond delay="499"/>
                                          </p:stCondLst>
                                        </p:cTn>
                                        <p:tgtEl>
                                          <p:spTgt spid="11269"/>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7221" b="100000" l="7154" r="97561">
                        <a14:foregroundMark x1="19512" y1="40044" x2="29268" y2="75274"/>
                        <a14:foregroundMark x1="9756" y1="70241" x2="37561" y2="91685"/>
                        <a14:foregroundMark x1="75122" y1="40481" x2="66504" y2="78775"/>
                        <a14:foregroundMark x1="77398" y1="39825" x2="85691" y2="43764"/>
                        <a14:foregroundMark x1="36911" y1="81619" x2="37073" y2="87309"/>
                        <a14:foregroundMark x1="53008" y1="72210" x2="53008" y2="77899"/>
                      </a14:backgroundRemoval>
                    </a14:imgEffect>
                    <a14:imgEffect>
                      <a14:sharpenSoften amount="50000"/>
                    </a14:imgEffect>
                  </a14:imgLayer>
                </a14:imgProps>
              </a:ext>
            </a:extLst>
          </a:blip>
          <a:stretch>
            <a:fillRect/>
          </a:stretch>
        </p:blipFill>
        <p:spPr>
          <a:xfrm>
            <a:off x="4229100" y="1345406"/>
            <a:ext cx="5029200" cy="3762375"/>
          </a:xfrm>
          <a:prstGeom prst="rect">
            <a:avLst/>
          </a:prstGeom>
        </p:spPr>
      </p:pic>
      <p:sp>
        <p:nvSpPr>
          <p:cNvPr id="6" name="Oval Callout 5"/>
          <p:cNvSpPr/>
          <p:nvPr/>
        </p:nvSpPr>
        <p:spPr>
          <a:xfrm>
            <a:off x="990600" y="177731"/>
            <a:ext cx="4724400" cy="1885950"/>
          </a:xfrm>
          <a:prstGeom prst="wedgeEllipseCallout">
            <a:avLst>
              <a:gd name="adj1" fmla="val 63808"/>
              <a:gd name="adj2" fmla="val 52732"/>
            </a:avLst>
          </a:prstGeom>
          <a:solidFill>
            <a:srgbClr val="FFCC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8802" tIns="49400" rIns="98802" bIns="49400" rtlCol="0" anchor="ctr"/>
          <a:lstStyle/>
          <a:p>
            <a:pPr defTabSz="951077"/>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Viết tên xã ( phường, thị trấn), huyện (quận, thị xã, thành phố) nơi </a:t>
            </a:r>
            <a:r>
              <a:rPr lang="vi-VN" sz="2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ở</a:t>
            </a:r>
            <a:r>
              <a:rPr lang="en-US" sz="2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Callout 4"/>
          <p:cNvSpPr/>
          <p:nvPr/>
        </p:nvSpPr>
        <p:spPr>
          <a:xfrm>
            <a:off x="152400" y="165825"/>
            <a:ext cx="609600" cy="348525"/>
          </a:xfrm>
          <a:prstGeom prst="cloudCallout">
            <a:avLst/>
          </a:prstGeom>
          <a:solidFill>
            <a:srgbClr val="FF3809"/>
          </a:solidFill>
          <a:ln>
            <a:noFill/>
          </a:ln>
        </p:spPr>
        <p:style>
          <a:lnRef idx="2">
            <a:schemeClr val="accent1">
              <a:shade val="50000"/>
            </a:schemeClr>
          </a:lnRef>
          <a:fillRef idx="1">
            <a:schemeClr val="accent1"/>
          </a:fillRef>
          <a:effectRef idx="0">
            <a:schemeClr val="accent1"/>
          </a:effectRef>
          <a:fontRef idx="minor">
            <a:schemeClr val="lt1"/>
          </a:fontRef>
        </p:style>
        <p:txBody>
          <a:bodyPr lIns="98802" tIns="49400" rIns="98802" bIns="49400" rtlCol="0" anchor="ctr"/>
          <a:lstStyle/>
          <a:p>
            <a:pPr algn="ctr" defTabSz="951077"/>
            <a:r>
              <a:rPr lang="en-US" sz="3027" b="1" dirty="0">
                <a:solidFill>
                  <a:prstClr val="white"/>
                </a:solidFill>
              </a:rPr>
              <a:t>?</a:t>
            </a:r>
          </a:p>
        </p:txBody>
      </p:sp>
      <p:sp>
        <p:nvSpPr>
          <p:cNvPr id="8" name="Rounded Rectangular Callout 7"/>
          <p:cNvSpPr/>
          <p:nvPr/>
        </p:nvSpPr>
        <p:spPr>
          <a:xfrm>
            <a:off x="304800" y="2376702"/>
            <a:ext cx="4343400" cy="1699781"/>
          </a:xfrm>
          <a:prstGeom prst="wedgeRoundRectCallout">
            <a:avLst>
              <a:gd name="adj1" fmla="val 56640"/>
              <a:gd name="adj2" fmla="val 878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HP001 4 hàng" panose="020B0603050302020204" pitchFamily="34" charset="0"/>
                <a:ea typeface="Arial-Rounded" panose="020B0500000000000000" pitchFamily="34" charset="0"/>
                <a:cs typeface="Arial-Rounded" panose="020B0500000000000000" pitchFamily="34" charset="0"/>
              </a:rPr>
              <a:t>Ví</a:t>
            </a:r>
            <a:r>
              <a:rPr lang="en-GB" sz="28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HP001 4 hàng" panose="020B0603050302020204" pitchFamily="34" charset="0"/>
                <a:ea typeface="Arial-Rounded" panose="020B0500000000000000" pitchFamily="34" charset="0"/>
                <a:cs typeface="Arial-Rounded" panose="020B0500000000000000" pitchFamily="34" charset="0"/>
              </a:rPr>
              <a:t>dụ</a:t>
            </a:r>
            <a:r>
              <a:rPr lang="en-GB" sz="28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rPr>
              <a:t>: </a:t>
            </a:r>
          </a:p>
          <a:p>
            <a:pPr algn="ctr"/>
            <a:r>
              <a:rPr lang="en-US" sz="2800" b="1" dirty="0" err="1">
                <a:solidFill>
                  <a:srgbClr val="002060"/>
                </a:solidFill>
                <a:latin typeface="HP001 4 hàng" panose="020B0603050302020204" pitchFamily="34" charset="0"/>
                <a:ea typeface="Arial-Rounded" panose="020B0500000000000000" pitchFamily="34" charset="0"/>
                <a:cs typeface="Arial-Rounded" panose="020B0500000000000000" pitchFamily="34" charset="0"/>
              </a:rPr>
              <a:t>Quận</a:t>
            </a:r>
            <a:r>
              <a:rPr lang="en-US" sz="28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HP001 4 hàng" panose="020B0603050302020204" pitchFamily="34" charset="0"/>
                <a:ea typeface="Arial-Rounded" panose="020B0500000000000000" pitchFamily="34" charset="0"/>
                <a:cs typeface="Arial-Rounded" panose="020B0500000000000000" pitchFamily="34" charset="0"/>
              </a:rPr>
              <a:t>Thanh</a:t>
            </a:r>
            <a:r>
              <a:rPr lang="en-US" sz="28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HP001 4 hàng" panose="020B0603050302020204" pitchFamily="34" charset="0"/>
                <a:ea typeface="Arial-Rounded" panose="020B0500000000000000" pitchFamily="34" charset="0"/>
                <a:cs typeface="Arial-Rounded" panose="020B0500000000000000" pitchFamily="34" charset="0"/>
              </a:rPr>
              <a:t>Xuân</a:t>
            </a:r>
            <a:r>
              <a:rPr lang="en-US" sz="28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HP001 4 hàng" panose="020B0603050302020204" pitchFamily="34" charset="0"/>
                <a:ea typeface="Arial-Rounded" panose="020B0500000000000000" pitchFamily="34" charset="0"/>
                <a:cs typeface="Arial-Rounded" panose="020B0500000000000000" pitchFamily="34" charset="0"/>
              </a:rPr>
              <a:t>Thành</a:t>
            </a:r>
            <a:r>
              <a:rPr lang="en-US" sz="28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HP001 4 hàng" panose="020B0603050302020204" pitchFamily="34" charset="0"/>
                <a:ea typeface="Arial-Rounded" panose="020B0500000000000000" pitchFamily="34" charset="0"/>
                <a:cs typeface="Arial-Rounded" panose="020B0500000000000000" pitchFamily="34" charset="0"/>
              </a:rPr>
              <a:t>phố</a:t>
            </a:r>
            <a:r>
              <a:rPr lang="en-US" sz="28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HP001 4 hàng" panose="020B0603050302020204" pitchFamily="34" charset="0"/>
                <a:ea typeface="Arial-Rounded" panose="020B0500000000000000" pitchFamily="34" charset="0"/>
                <a:cs typeface="Arial-Rounded" panose="020B0500000000000000" pitchFamily="34" charset="0"/>
              </a:rPr>
              <a:t>Hà</a:t>
            </a:r>
            <a:r>
              <a:rPr lang="en-US" sz="28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HP001 4 hàng" panose="020B0603050302020204" pitchFamily="34" charset="0"/>
                <a:ea typeface="Arial-Rounded" panose="020B0500000000000000" pitchFamily="34" charset="0"/>
                <a:cs typeface="Arial-Rounded" panose="020B0500000000000000" pitchFamily="34" charset="0"/>
              </a:rPr>
              <a:t>Nội</a:t>
            </a:r>
            <a:r>
              <a:rPr lang="en-US" sz="28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597456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组合 1"/>
          <p:cNvGrpSpPr>
            <a:grpSpLocks/>
          </p:cNvGrpSpPr>
          <p:nvPr/>
        </p:nvGrpSpPr>
        <p:grpSpPr bwMode="auto">
          <a:xfrm>
            <a:off x="152400" y="-704850"/>
            <a:ext cx="8915400" cy="5686426"/>
            <a:chOff x="152400" y="-723900"/>
            <a:chExt cx="11887200" cy="7581900"/>
          </a:xfrm>
        </p:grpSpPr>
        <p:pic>
          <p:nvPicPr>
            <p:cNvPr id="8198" name="图片 2"/>
            <p:cNvPicPr>
              <a:picLocks noChangeAspect="1" noChangeArrowheads="1"/>
            </p:cNvPicPr>
            <p:nvPr/>
          </p:nvPicPr>
          <p:blipFill>
            <a:blip r:embed="rId3">
              <a:extLst>
                <a:ext uri="{28A0092B-C50C-407E-A947-70E740481C1C}">
                  <a14:useLocalDpi xmlns:a14="http://schemas.microsoft.com/office/drawing/2010/main" val="0"/>
                </a:ext>
              </a:extLst>
            </a:blip>
            <a:srcRect t="62125"/>
            <a:stretch>
              <a:fillRect/>
            </a:stretch>
          </p:blipFill>
          <p:spPr bwMode="auto">
            <a:xfrm>
              <a:off x="152400" y="3752850"/>
              <a:ext cx="11887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图片 3"/>
            <p:cNvPicPr>
              <a:picLocks noChangeAspect="1" noChangeArrowheads="1"/>
            </p:cNvPicPr>
            <p:nvPr/>
          </p:nvPicPr>
          <p:blipFill>
            <a:blip r:embed="rId3">
              <a:extLst>
                <a:ext uri="{28A0092B-C50C-407E-A947-70E740481C1C}">
                  <a14:useLocalDpi xmlns:a14="http://schemas.microsoft.com/office/drawing/2010/main" val="0"/>
                </a:ext>
              </a:extLst>
            </a:blip>
            <a:srcRect t="-4329" b="49724"/>
            <a:stretch>
              <a:fillRect/>
            </a:stretch>
          </p:blipFill>
          <p:spPr bwMode="auto">
            <a:xfrm>
              <a:off x="152400" y="-723900"/>
              <a:ext cx="118872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图片 4"/>
          <p:cNvPicPr>
            <a:picLocks noChangeAspect="1" noChangeArrowheads="1"/>
          </p:cNvPicPr>
          <p:nvPr/>
        </p:nvPicPr>
        <p:blipFill>
          <a:blip r:embed="rId4">
            <a:extLst>
              <a:ext uri="{28A0092B-C50C-407E-A947-70E740481C1C}">
                <a14:useLocalDpi xmlns:a14="http://schemas.microsoft.com/office/drawing/2010/main" val="0"/>
              </a:ext>
            </a:extLst>
          </a:blip>
          <a:srcRect l="32671" t="63020" r="27464" b="-1353"/>
          <a:stretch>
            <a:fillRect/>
          </a:stretch>
        </p:blipFill>
        <p:spPr bwMode="auto">
          <a:xfrm>
            <a:off x="957263" y="1185864"/>
            <a:ext cx="3849687"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39"/>
          <p:cNvSpPr txBox="1">
            <a:spLocks noChangeArrowheads="1"/>
          </p:cNvSpPr>
          <p:nvPr/>
        </p:nvSpPr>
        <p:spPr bwMode="auto">
          <a:xfrm>
            <a:off x="2438400" y="923350"/>
            <a:ext cx="6203950" cy="7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0" tIns="45705" rIns="91410" bIns="4570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GB" altLang="zh-CN" sz="4500" dirty="0" err="1">
                <a:solidFill>
                  <a:srgbClr val="0070C0"/>
                </a:solidFill>
                <a:latin typeface="Arial-Rounded" pitchFamily="34" charset="0"/>
                <a:ea typeface="SimSun" pitchFamily="2" charset="-122"/>
                <a:cs typeface="Arial-Rounded" pitchFamily="34" charset="0"/>
                <a:sym typeface="+mn-lt"/>
              </a:rPr>
              <a:t>Tự</a:t>
            </a:r>
            <a:r>
              <a:rPr lang="en-GB" altLang="zh-CN" sz="4500" dirty="0">
                <a:solidFill>
                  <a:srgbClr val="0070C0"/>
                </a:solidFill>
                <a:latin typeface="Arial-Rounded" pitchFamily="34" charset="0"/>
                <a:ea typeface="SimSun" pitchFamily="2" charset="-122"/>
                <a:cs typeface="Arial-Rounded" pitchFamily="34" charset="0"/>
                <a:sym typeface="+mn-lt"/>
              </a:rPr>
              <a:t> </a:t>
            </a:r>
            <a:r>
              <a:rPr lang="en-GB" altLang="zh-CN" sz="4500" dirty="0" err="1">
                <a:solidFill>
                  <a:srgbClr val="0070C0"/>
                </a:solidFill>
                <a:latin typeface="Arial-Rounded" pitchFamily="34" charset="0"/>
                <a:ea typeface="SimSun" pitchFamily="2" charset="-122"/>
                <a:cs typeface="Arial-Rounded" pitchFamily="34" charset="0"/>
                <a:sym typeface="+mn-lt"/>
              </a:rPr>
              <a:t>đọc</a:t>
            </a:r>
            <a:r>
              <a:rPr lang="en-GB" altLang="zh-CN" sz="4500" dirty="0">
                <a:solidFill>
                  <a:srgbClr val="0070C0"/>
                </a:solidFill>
                <a:latin typeface="Arial-Rounded" pitchFamily="34" charset="0"/>
                <a:ea typeface="SimSun" pitchFamily="2" charset="-122"/>
                <a:cs typeface="Arial-Rounded" pitchFamily="34" charset="0"/>
                <a:sym typeface="+mn-lt"/>
              </a:rPr>
              <a:t> </a:t>
            </a:r>
            <a:r>
              <a:rPr lang="en-GB" altLang="zh-CN" sz="4500" dirty="0" err="1">
                <a:solidFill>
                  <a:srgbClr val="0070C0"/>
                </a:solidFill>
                <a:latin typeface="Arial-Rounded" pitchFamily="34" charset="0"/>
                <a:ea typeface="SimSun" pitchFamily="2" charset="-122"/>
                <a:cs typeface="Arial-Rounded" pitchFamily="34" charset="0"/>
                <a:sym typeface="+mn-lt"/>
              </a:rPr>
              <a:t>sách</a:t>
            </a:r>
            <a:r>
              <a:rPr lang="en-GB" altLang="zh-CN" sz="4500" dirty="0">
                <a:solidFill>
                  <a:srgbClr val="0070C0"/>
                </a:solidFill>
                <a:latin typeface="Arial-Rounded" pitchFamily="34" charset="0"/>
                <a:ea typeface="SimSun" pitchFamily="2" charset="-122"/>
                <a:cs typeface="Arial-Rounded" pitchFamily="34" charset="0"/>
                <a:sym typeface="+mn-lt"/>
              </a:rPr>
              <a:t> </a:t>
            </a:r>
            <a:r>
              <a:rPr lang="en-GB" altLang="zh-CN" sz="4500" dirty="0" err="1">
                <a:solidFill>
                  <a:srgbClr val="0070C0"/>
                </a:solidFill>
                <a:latin typeface="Arial-Rounded" pitchFamily="34" charset="0"/>
                <a:ea typeface="SimSun" pitchFamily="2" charset="-122"/>
                <a:cs typeface="Arial-Rounded" pitchFamily="34" charset="0"/>
                <a:sym typeface="+mn-lt"/>
              </a:rPr>
              <a:t>báo</a:t>
            </a:r>
            <a:endParaRPr lang="zh-CN" altLang="en-US" sz="5500" b="1" dirty="0">
              <a:solidFill>
                <a:srgbClr val="0070C0"/>
              </a:solidFill>
              <a:latin typeface="Arial-Rounded" pitchFamily="34" charset="0"/>
              <a:ea typeface="SimSun" pitchFamily="2" charset="-122"/>
              <a:cs typeface="Arial-Rounded" pitchFamily="34" charset="0"/>
              <a:sym typeface="+mn-lt"/>
            </a:endParaRPr>
          </a:p>
        </p:txBody>
      </p:sp>
    </p:spTree>
    <p:extLst>
      <p:ext uri="{BB962C8B-B14F-4D97-AF65-F5344CB8AC3E}">
        <p14:creationId xmlns:p14="http://schemas.microsoft.com/office/powerpoint/2010/main" val="4045425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组合 1"/>
          <p:cNvGrpSpPr>
            <a:grpSpLocks/>
          </p:cNvGrpSpPr>
          <p:nvPr/>
        </p:nvGrpSpPr>
        <p:grpSpPr bwMode="auto">
          <a:xfrm>
            <a:off x="76200" y="-559594"/>
            <a:ext cx="8915400" cy="5686425"/>
            <a:chOff x="152400" y="-723900"/>
            <a:chExt cx="11887200" cy="7581900"/>
          </a:xfrm>
        </p:grpSpPr>
        <p:pic>
          <p:nvPicPr>
            <p:cNvPr id="9222" name="图片 2"/>
            <p:cNvPicPr>
              <a:picLocks noChangeAspect="1" noChangeArrowheads="1"/>
            </p:cNvPicPr>
            <p:nvPr/>
          </p:nvPicPr>
          <p:blipFill>
            <a:blip r:embed="rId3">
              <a:extLst>
                <a:ext uri="{28A0092B-C50C-407E-A947-70E740481C1C}">
                  <a14:useLocalDpi xmlns:a14="http://schemas.microsoft.com/office/drawing/2010/main" val="0"/>
                </a:ext>
              </a:extLst>
            </a:blip>
            <a:srcRect t="62125"/>
            <a:stretch>
              <a:fillRect/>
            </a:stretch>
          </p:blipFill>
          <p:spPr bwMode="auto">
            <a:xfrm>
              <a:off x="152400" y="3752850"/>
              <a:ext cx="11887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图片 3"/>
            <p:cNvPicPr>
              <a:picLocks noChangeAspect="1" noChangeArrowheads="1"/>
            </p:cNvPicPr>
            <p:nvPr/>
          </p:nvPicPr>
          <p:blipFill>
            <a:blip r:embed="rId3">
              <a:extLst>
                <a:ext uri="{28A0092B-C50C-407E-A947-70E740481C1C}">
                  <a14:useLocalDpi xmlns:a14="http://schemas.microsoft.com/office/drawing/2010/main" val="0"/>
                </a:ext>
              </a:extLst>
            </a:blip>
            <a:srcRect t="-4329" b="49724"/>
            <a:stretch>
              <a:fillRect/>
            </a:stretch>
          </p:blipFill>
          <p:spPr bwMode="auto">
            <a:xfrm>
              <a:off x="152400" y="-723900"/>
              <a:ext cx="118872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图片 5"/>
          <p:cNvPicPr>
            <a:picLocks noChangeAspect="1" noChangeArrowheads="1"/>
          </p:cNvPicPr>
          <p:nvPr/>
        </p:nvPicPr>
        <p:blipFill>
          <a:blip r:embed="rId4">
            <a:extLst>
              <a:ext uri="{28A0092B-C50C-407E-A947-70E740481C1C}">
                <a14:useLocalDpi xmlns:a14="http://schemas.microsoft.com/office/drawing/2010/main" val="0"/>
              </a:ext>
            </a:extLst>
          </a:blip>
          <a:srcRect t="70833" r="67567"/>
          <a:stretch>
            <a:fillRect/>
          </a:stretch>
        </p:blipFill>
        <p:spPr bwMode="auto">
          <a:xfrm>
            <a:off x="0" y="209550"/>
            <a:ext cx="73914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662" y="476320"/>
            <a:ext cx="3335338"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23887" y="1469141"/>
            <a:ext cx="5184775" cy="1631216"/>
          </a:xfrm>
          <a:prstGeom prst="rect">
            <a:avLst/>
          </a:prstGeom>
          <a:noFill/>
        </p:spPr>
        <p:txBody>
          <a:bodyPr wrap="square" rtlCol="0">
            <a:spAutoFit/>
          </a:bodyPr>
          <a:lstStyle/>
          <a:p>
            <a:r>
              <a:rPr lang="en-GB" sz="2000" dirty="0">
                <a:latin typeface="Times New Roman" panose="02020603050405020304" pitchFamily="18" charset="0"/>
                <a:ea typeface="Arial-Rounded" panose="020B0500000000000000" pitchFamily="34" charset="0"/>
                <a:cs typeface="Times New Roman" panose="02020603050405020304" pitchFamily="18" charset="0"/>
              </a:rPr>
              <a:t>1. </a:t>
            </a:r>
            <a:r>
              <a:rPr lang="vi-VN" sz="2000" dirty="0">
                <a:latin typeface="Times New Roman" panose="02020603050405020304" pitchFamily="18" charset="0"/>
                <a:ea typeface="Arial-Rounded" panose="020B0500000000000000" pitchFamily="34" charset="0"/>
                <a:cs typeface="Times New Roman" panose="02020603050405020304" pitchFamily="18" charset="0"/>
              </a:rPr>
              <a:t>Tìm đọc thêm ở nhà:</a:t>
            </a:r>
          </a:p>
          <a:p>
            <a:r>
              <a:rPr lang="vi-VN" sz="2000" dirty="0">
                <a:latin typeface="Times New Roman" panose="02020603050405020304" pitchFamily="18" charset="0"/>
                <a:ea typeface="Arial-Rounded" panose="020B0500000000000000" pitchFamily="34" charset="0"/>
                <a:cs typeface="Times New Roman" panose="02020603050405020304" pitchFamily="18" charset="0"/>
              </a:rPr>
              <a:t>- 2 câu chuyện (hoặc 1 bài thơ, 1 câu chuyện) về cảnh đẹp quê hương</a:t>
            </a:r>
          </a:p>
          <a:p>
            <a:r>
              <a:rPr lang="vi-VN" sz="2000" dirty="0">
                <a:latin typeface="Times New Roman" panose="02020603050405020304" pitchFamily="18" charset="0"/>
                <a:ea typeface="Arial-Rounded" panose="020B0500000000000000" pitchFamily="34" charset="0"/>
                <a:cs typeface="Times New Roman" panose="02020603050405020304" pitchFamily="18" charset="0"/>
              </a:rPr>
              <a:t>- 1 bài văn miêu tả hoặc cung cấp thông tin về cảnh đẹp quê hương.</a:t>
            </a:r>
          </a:p>
        </p:txBody>
      </p:sp>
    </p:spTree>
    <p:extLst>
      <p:ext uri="{BB962C8B-B14F-4D97-AF65-F5344CB8AC3E}">
        <p14:creationId xmlns:p14="http://schemas.microsoft.com/office/powerpoint/2010/main" val="1016010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3456" y="128587"/>
            <a:ext cx="7086600" cy="4893647"/>
          </a:xfrm>
          <a:prstGeom prst="rect">
            <a:avLst/>
          </a:prstGeom>
        </p:spPr>
        <p:txBody>
          <a:bodyPr wrap="square">
            <a:spAutoFit/>
          </a:bodyPr>
          <a:lstStyle/>
          <a:p>
            <a:r>
              <a:rPr lang="en-GB"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Quê hương</a:t>
            </a:r>
            <a:endParaRPr lang="vi-VN" sz="2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r>
              <a:rPr lang="vi-VN" sz="2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Quê hương tôi là những buổi trưa hè</a:t>
            </a:r>
            <a:br>
              <a:rPr lang="vi-VN" sz="2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br>
            <a:r>
              <a:rPr lang="vi-VN" sz="2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Theo chúng bạn đi bắt ve về nghịch</a:t>
            </a:r>
            <a:br>
              <a:rPr lang="vi-VN" sz="2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br>
            <a:r>
              <a:rPr lang="vi-VN" sz="2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Vị của bàng…chua chua…mà vẫn thích</a:t>
            </a:r>
            <a:br>
              <a:rPr lang="vi-VN" sz="2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br>
            <a:r>
              <a:rPr lang="vi-VN" sz="2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Ánh mắt người khúc khích gọi mùa sang</a:t>
            </a:r>
          </a:p>
          <a:p>
            <a:r>
              <a:rPr lang="vi-VN" sz="2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Quê hương tôi là bông lúa chín vàng</a:t>
            </a:r>
            <a:br>
              <a:rPr lang="vi-VN" sz="2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br>
            <a:r>
              <a:rPr lang="vi-VN" sz="2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Hàng dừa đứng mơ màng trong nắng sớm</a:t>
            </a:r>
            <a:br>
              <a:rPr lang="vi-VN" sz="2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br>
            <a:r>
              <a:rPr lang="vi-VN" sz="2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Vườn trái cây sai trĩu cành mơn mởn</a:t>
            </a:r>
            <a:br>
              <a:rPr lang="vi-VN" sz="2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br>
            <a:r>
              <a:rPr lang="vi-VN" sz="2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 dáng cha đang đứng đợi con về</a:t>
            </a:r>
          </a:p>
          <a:p>
            <a:r>
              <a:rPr lang="vi-VN" sz="2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Từng đàn trâu thong thả chốn đường quê</a:t>
            </a:r>
            <a:br>
              <a:rPr lang="vi-VN" sz="2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br>
            <a:r>
              <a:rPr lang="vi-VN" sz="2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Tiếng sáo trúc vỗ về trưa nắng hạ</a:t>
            </a:r>
            <a:br>
              <a:rPr lang="vi-VN" sz="2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br>
            <a:r>
              <a:rPr lang="vi-VN" sz="2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 dáng mẹ hòa trong từng gốc rạ</a:t>
            </a:r>
            <a:br>
              <a:rPr lang="vi-VN" sz="2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br>
            <a:r>
              <a:rPr lang="vi-VN" sz="2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Giọt sương đêm trên cành lá gọi mời</a:t>
            </a:r>
            <a:endParaRPr lang="vi-VN" sz="2400" b="0"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6200" y="128587"/>
            <a:ext cx="1676400" cy="557212"/>
          </a:xfrm>
          <a:prstGeom prst="rect">
            <a:avLst/>
          </a:prstGeom>
        </p:spPr>
      </p:pic>
    </p:spTree>
    <p:extLst>
      <p:ext uri="{BB962C8B-B14F-4D97-AF65-F5344CB8AC3E}">
        <p14:creationId xmlns:p14="http://schemas.microsoft.com/office/powerpoint/2010/main" val="1259675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514350"/>
            <a:ext cx="7848600" cy="3847207"/>
          </a:xfrm>
          <a:prstGeom prst="rect">
            <a:avLst/>
          </a:prstGeom>
        </p:spPr>
        <p:txBody>
          <a:bodyPr wrap="square">
            <a:spAutoFit/>
          </a:bodyPr>
          <a:lstStyle/>
          <a:p>
            <a:pPr algn="ctr"/>
            <a:r>
              <a:rPr lang="vi-VN" sz="2400" b="1" dirty="0">
                <a:solidFill>
                  <a:srgbClr val="002060"/>
                </a:solidFill>
                <a:latin typeface="+mj-lt"/>
                <a:ea typeface="Arial-Rounded" panose="020B0500000000000000" pitchFamily="34" charset="0"/>
                <a:cs typeface="Arial-Rounded" panose="020B0500000000000000" pitchFamily="34" charset="0"/>
              </a:rPr>
              <a:t>Cảnh đẹp của quê hương em</a:t>
            </a:r>
          </a:p>
          <a:p>
            <a:pPr indent="457200" algn="just"/>
            <a:r>
              <a:rPr lang="vi-VN" sz="2000" b="1" dirty="0">
                <a:solidFill>
                  <a:srgbClr val="002060"/>
                </a:solidFill>
                <a:latin typeface="+mj-lt"/>
                <a:ea typeface="Arial-Rounded" panose="020B0500000000000000" pitchFamily="34" charset="0"/>
                <a:cs typeface="Arial-Rounded" panose="020B0500000000000000" pitchFamily="34" charset="0"/>
              </a:rPr>
              <a:t>Cánh đồng hoa sen vào mùa hè như xanh ngút ngàn với màu xanh của lá và có được những bông hoa sẽ thật đẹp biết bao nhiêu. Hồ hoa sen thật đẹp, ai ai khi đến làng em cũng phải đứng lại và nhìn ngắm mãi rồi mới đi. Hoa sen thơm như thật khiến cho lòng chúng ta se lại và nao lòng. Hình ảnh những bông sen đẹp đẽ và sống trong bùn lầy nhưng vẫn giữ được nét thanh cao như con người Việt Nam vậy. Thế rồi ngay hồ sen thì em có thể nhìn thấy được cánh đồng lúa chín một màu vàng như óng ả thật đẹp. Xa xa lại có cánh cò như chao nghiêng đẹp đẽ và thật yên bình biết bao nhiêu. Em như yêu quê hương em biết bao nhiêu, những cảnh đẹp ở quê em như thật gần gũi cũng như giúp cho chúng ta như yêu quê hương hơn.</a:t>
            </a:r>
            <a:endParaRPr lang="vi-VN" sz="2000" b="1" i="0" dirty="0">
              <a:solidFill>
                <a:srgbClr val="002060"/>
              </a:solidFill>
              <a:effectLst/>
              <a:latin typeface="+mj-lt"/>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6200" y="128587"/>
            <a:ext cx="1676400" cy="557212"/>
          </a:xfrm>
          <a:prstGeom prst="rect">
            <a:avLst/>
          </a:prstGeom>
        </p:spPr>
      </p:pic>
    </p:spTree>
    <p:extLst>
      <p:ext uri="{BB962C8B-B14F-4D97-AF65-F5344CB8AC3E}">
        <p14:creationId xmlns:p14="http://schemas.microsoft.com/office/powerpoint/2010/main" val="1041089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组合 1"/>
          <p:cNvGrpSpPr>
            <a:grpSpLocks/>
          </p:cNvGrpSpPr>
          <p:nvPr/>
        </p:nvGrpSpPr>
        <p:grpSpPr bwMode="auto">
          <a:xfrm>
            <a:off x="76200" y="-559594"/>
            <a:ext cx="8915400" cy="5686425"/>
            <a:chOff x="152400" y="-723900"/>
            <a:chExt cx="11887200" cy="7581900"/>
          </a:xfrm>
        </p:grpSpPr>
        <p:pic>
          <p:nvPicPr>
            <p:cNvPr id="9222" name="图片 2"/>
            <p:cNvPicPr>
              <a:picLocks noChangeAspect="1" noChangeArrowheads="1"/>
            </p:cNvPicPr>
            <p:nvPr/>
          </p:nvPicPr>
          <p:blipFill>
            <a:blip r:embed="rId3">
              <a:extLst>
                <a:ext uri="{28A0092B-C50C-407E-A947-70E740481C1C}">
                  <a14:useLocalDpi xmlns:a14="http://schemas.microsoft.com/office/drawing/2010/main" val="0"/>
                </a:ext>
              </a:extLst>
            </a:blip>
            <a:srcRect t="62125"/>
            <a:stretch>
              <a:fillRect/>
            </a:stretch>
          </p:blipFill>
          <p:spPr bwMode="auto">
            <a:xfrm>
              <a:off x="152400" y="3752850"/>
              <a:ext cx="11887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图片 3"/>
            <p:cNvPicPr>
              <a:picLocks noChangeAspect="1" noChangeArrowheads="1"/>
            </p:cNvPicPr>
            <p:nvPr/>
          </p:nvPicPr>
          <p:blipFill>
            <a:blip r:embed="rId3">
              <a:extLst>
                <a:ext uri="{28A0092B-C50C-407E-A947-70E740481C1C}">
                  <a14:useLocalDpi xmlns:a14="http://schemas.microsoft.com/office/drawing/2010/main" val="0"/>
                </a:ext>
              </a:extLst>
            </a:blip>
            <a:srcRect t="-4329" b="49724"/>
            <a:stretch>
              <a:fillRect/>
            </a:stretch>
          </p:blipFill>
          <p:spPr bwMode="auto">
            <a:xfrm>
              <a:off x="152400" y="-723900"/>
              <a:ext cx="118872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图片 5"/>
          <p:cNvPicPr>
            <a:picLocks noChangeAspect="1" noChangeArrowheads="1"/>
          </p:cNvPicPr>
          <p:nvPr/>
        </p:nvPicPr>
        <p:blipFill>
          <a:blip r:embed="rId4">
            <a:extLst>
              <a:ext uri="{28A0092B-C50C-407E-A947-70E740481C1C}">
                <a14:useLocalDpi xmlns:a14="http://schemas.microsoft.com/office/drawing/2010/main" val="0"/>
              </a:ext>
            </a:extLst>
          </a:blip>
          <a:srcRect t="70833" r="67567"/>
          <a:stretch>
            <a:fillRect/>
          </a:stretch>
        </p:blipFill>
        <p:spPr bwMode="auto">
          <a:xfrm>
            <a:off x="0" y="209550"/>
            <a:ext cx="73914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662" y="476320"/>
            <a:ext cx="3335338"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3400" y="1675031"/>
            <a:ext cx="5184775" cy="1569660"/>
          </a:xfrm>
          <a:prstGeom prst="rect">
            <a:avLst/>
          </a:prstGeom>
          <a:noFill/>
        </p:spPr>
        <p:txBody>
          <a:bodyPr wrap="square" rtlCol="0">
            <a:spAutoFit/>
          </a:bodyPr>
          <a:lstStyle/>
          <a:p>
            <a:pPr algn="just"/>
            <a:r>
              <a:rPr lang="en-GB" sz="24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2400" b="1" dirty="0">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2400" b="1" dirty="0">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400" b="1" dirty="0">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phiếu</a:t>
            </a:r>
            <a:r>
              <a:rPr lang="en-US" sz="2400" b="1" dirty="0">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dirty="0">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2400" b="1" dirty="0">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2400" b="1" dirty="0">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2400" b="1" dirty="0">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2400" b="1" dirty="0">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dirty="0">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b="1" dirty="0">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400" b="1" dirty="0">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2400" b="1" dirty="0">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2400" b="1" dirty="0">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2400" b="1" dirty="0" err="1">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chính</a:t>
            </a:r>
            <a:endParaRPr lang="en-US" sz="2400" b="1" dirty="0">
              <a:solidFill>
                <a:srgbClr val="333333"/>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400" b="1" dirty="0">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2400" b="1" dirty="0">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sz="2400" b="1" dirty="0">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400" b="1" dirty="0">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333333"/>
                </a:solidFill>
                <a:latin typeface="Times New Roman" panose="02020603050405020304" pitchFamily="18" charset="0"/>
                <a:ea typeface="Arial-Rounded" panose="020B0500000000000000" pitchFamily="34" charset="0"/>
                <a:cs typeface="Times New Roman" panose="02020603050405020304" pitchFamily="18" charset="0"/>
              </a:rPr>
              <a:t>em</a:t>
            </a:r>
            <a:endParaRPr lang="en-US" sz="2400" b="1" dirty="0">
              <a:solidFill>
                <a:srgbClr val="333333"/>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718500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268468"/>
            <a:ext cx="7200900" cy="507831"/>
          </a:xfrm>
          <a:prstGeom prst="rect">
            <a:avLst/>
          </a:prstGeom>
          <a:noFill/>
        </p:spPr>
        <p:txBody>
          <a:bodyPr wrap="square" rtlCol="0">
            <a:spAutoFit/>
          </a:bodyPr>
          <a:lstStyle/>
          <a:p>
            <a:pPr marL="428625" indent="-428625">
              <a:buFont typeface="Arial" pitchFamily="34" charset="0"/>
              <a:buChar char="•"/>
            </a:pPr>
            <a:r>
              <a:rPr lang="en-US" sz="2700"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2700" dirty="0">
                <a:latin typeface="Times New Roman" panose="02020603050405020304" pitchFamily="18" charset="0"/>
                <a:ea typeface="Arial-Rounded" panose="020B0500000000000000" pitchFamily="34" charset="0"/>
                <a:cs typeface="Times New Roman" panose="02020603050405020304" pitchFamily="18" charset="0"/>
              </a:rPr>
              <a:t> </a:t>
            </a:r>
            <a:r>
              <a:rPr lang="en-US" sz="2700"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2700" dirty="0">
                <a:latin typeface="Times New Roman" panose="02020603050405020304" pitchFamily="18" charset="0"/>
                <a:ea typeface="Arial-Rounded" panose="020B0500000000000000" pitchFamily="34" charset="0"/>
                <a:cs typeface="Times New Roman" panose="02020603050405020304" pitchFamily="18" charset="0"/>
              </a:rPr>
              <a:t> </a:t>
            </a:r>
            <a:r>
              <a:rPr lang="en-US" sz="27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2700" dirty="0">
                <a:latin typeface="Times New Roman" panose="02020603050405020304" pitchFamily="18" charset="0"/>
                <a:ea typeface="Arial-Rounded" panose="020B0500000000000000" pitchFamily="34" charset="0"/>
                <a:cs typeface="Times New Roman" panose="02020603050405020304" pitchFamily="18" charset="0"/>
              </a:rPr>
              <a:t>, </a:t>
            </a:r>
            <a:r>
              <a:rPr lang="en-US" sz="2700" dirty="0" err="1">
                <a:latin typeface="Times New Roman" panose="02020603050405020304" pitchFamily="18" charset="0"/>
                <a:ea typeface="Arial-Rounded" panose="020B0500000000000000" pitchFamily="34" charset="0"/>
                <a:cs typeface="Times New Roman" panose="02020603050405020304" pitchFamily="18" charset="0"/>
              </a:rPr>
              <a:t>báo</a:t>
            </a:r>
            <a:r>
              <a:rPr lang="en-US" sz="2700" dirty="0">
                <a:latin typeface="Times New Roman" panose="02020603050405020304" pitchFamily="18" charset="0"/>
                <a:ea typeface="Arial-Rounded" panose="020B0500000000000000" pitchFamily="34" charset="0"/>
                <a:cs typeface="Times New Roman" panose="02020603050405020304" pitchFamily="18" charset="0"/>
              </a:rPr>
              <a:t> </a:t>
            </a:r>
            <a:r>
              <a:rPr lang="en-US" sz="2700"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2700" dirty="0">
                <a:latin typeface="Times New Roman" panose="02020603050405020304" pitchFamily="18" charset="0"/>
                <a:ea typeface="Arial-Rounded" panose="020B0500000000000000" pitchFamily="34" charset="0"/>
                <a:cs typeface="Times New Roman" panose="02020603050405020304" pitchFamily="18" charset="0"/>
              </a:rPr>
              <a:t> </a:t>
            </a:r>
            <a:r>
              <a:rPr lang="en-US" sz="27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700" dirty="0">
                <a:latin typeface="Times New Roman" panose="02020603050405020304" pitchFamily="18" charset="0"/>
                <a:ea typeface="Arial-Rounded" panose="020B0500000000000000" pitchFamily="34" charset="0"/>
                <a:cs typeface="Times New Roman" panose="02020603050405020304" pitchFamily="18" charset="0"/>
              </a:rPr>
              <a:t> </a:t>
            </a:r>
            <a:r>
              <a:rPr lang="en-US" sz="27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700" dirty="0">
                <a:latin typeface="Times New Roman" panose="02020603050405020304" pitchFamily="18" charset="0"/>
                <a:ea typeface="Arial-Rounded" panose="020B0500000000000000" pitchFamily="34" charset="0"/>
                <a:cs typeface="Times New Roman" panose="02020603050405020304" pitchFamily="18" charset="0"/>
              </a:rPr>
              <a:t> </a:t>
            </a:r>
            <a:r>
              <a:rPr lang="en-US" sz="27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700" dirty="0">
                <a:latin typeface="Times New Roman" panose="02020603050405020304" pitchFamily="18" charset="0"/>
                <a:ea typeface="Arial-Rounded" panose="020B0500000000000000" pitchFamily="34" charset="0"/>
                <a:cs typeface="Times New Roman" panose="02020603050405020304" pitchFamily="18" charset="0"/>
              </a:rPr>
              <a:t> </a:t>
            </a:r>
            <a:r>
              <a:rPr lang="en-US" sz="2700" dirty="0" err="1">
                <a:latin typeface="Times New Roman" panose="02020603050405020304" pitchFamily="18" charset="0"/>
                <a:ea typeface="Arial-Rounded" panose="020B0500000000000000" pitchFamily="34" charset="0"/>
                <a:cs typeface="Times New Roman" panose="02020603050405020304" pitchFamily="18" charset="0"/>
              </a:rPr>
              <a:t>nhóm</a:t>
            </a:r>
            <a:r>
              <a:rPr lang="en-US" sz="27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4" name="图片 11">
            <a:extLst>
              <a:ext uri="{FF2B5EF4-FFF2-40B4-BE49-F238E27FC236}">
                <a16:creationId xmlns:a16="http://schemas.microsoft.com/office/drawing/2014/main" id="{C92A07DD-108B-4781-8BB2-ACC00DCC7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753216"/>
            <a:ext cx="702078" cy="659735"/>
          </a:xfrm>
          <a:prstGeom prst="rect">
            <a:avLst/>
          </a:prstGeom>
        </p:spPr>
      </p:pic>
      <p:sp>
        <p:nvSpPr>
          <p:cNvPr id="5" name="TextBox 4"/>
          <p:cNvSpPr txBox="1"/>
          <p:nvPr/>
        </p:nvSpPr>
        <p:spPr>
          <a:xfrm>
            <a:off x="1371600" y="819150"/>
            <a:ext cx="7506491" cy="1938992"/>
          </a:xfrm>
          <a:prstGeom prst="rect">
            <a:avLst/>
          </a:prstGeom>
          <a:noFill/>
        </p:spPr>
        <p:txBody>
          <a:bodyPr wrap="square" rtlCol="0">
            <a:spAutoFit/>
          </a:bodyPr>
          <a:lstStyle/>
          <a:p>
            <a:r>
              <a:rPr lang="vi-VN" sz="2400" dirty="0">
                <a:solidFill>
                  <a:schemeClr val="accent6">
                    <a:lumMod val="50000"/>
                  </a:schemeClr>
                </a:solidFill>
                <a:latin typeface="+mj-lt"/>
                <a:ea typeface="Arial-Rounded" panose="020B0500000000000000" pitchFamily="34" charset="0"/>
                <a:cs typeface="Arial-Rounded" panose="020B0500000000000000" pitchFamily="34" charset="0"/>
              </a:rPr>
              <a:t>Em tự tìm đọc các câu chuyện, bài văn, bài thơ và hoàn thành phiếu đọc sách</a:t>
            </a:r>
            <a:r>
              <a:rPr lang="en-GB" sz="2400" dirty="0">
                <a:solidFill>
                  <a:schemeClr val="accent6">
                    <a:lumMod val="50000"/>
                  </a:schemeClr>
                </a:solidFill>
                <a:latin typeface="+mj-lt"/>
                <a:ea typeface="Arial-Rounded" panose="020B0500000000000000" pitchFamily="34" charset="0"/>
                <a:cs typeface="Arial-Rounded" panose="020B0500000000000000" pitchFamily="34" charset="0"/>
              </a:rPr>
              <a:t> </a:t>
            </a:r>
            <a:r>
              <a:rPr lang="en-GB" sz="2400" dirty="0" err="1">
                <a:solidFill>
                  <a:schemeClr val="accent6">
                    <a:lumMod val="50000"/>
                  </a:schemeClr>
                </a:solidFill>
                <a:latin typeface="+mj-lt"/>
                <a:ea typeface="Arial-Rounded" panose="020B0500000000000000" pitchFamily="34" charset="0"/>
                <a:cs typeface="Arial-Rounded" panose="020B0500000000000000" pitchFamily="34" charset="0"/>
              </a:rPr>
              <a:t>theo</a:t>
            </a:r>
            <a:r>
              <a:rPr lang="en-GB" sz="2400" dirty="0">
                <a:solidFill>
                  <a:schemeClr val="accent6">
                    <a:lumMod val="50000"/>
                  </a:schemeClr>
                </a:solidFill>
                <a:latin typeface="+mj-lt"/>
                <a:ea typeface="Arial-Rounded" panose="020B0500000000000000" pitchFamily="34" charset="0"/>
                <a:cs typeface="Arial-Rounded" panose="020B0500000000000000" pitchFamily="34" charset="0"/>
              </a:rPr>
              <a:t> </a:t>
            </a:r>
            <a:r>
              <a:rPr lang="en-US" sz="2400" dirty="0" err="1">
                <a:solidFill>
                  <a:schemeClr val="accent6">
                    <a:lumMod val="50000"/>
                  </a:schemeClr>
                </a:solidFill>
                <a:latin typeface="+mj-lt"/>
                <a:ea typeface="Arial-Rounded" panose="020B0500000000000000" pitchFamily="34" charset="0"/>
                <a:cs typeface="Arial-Rounded" panose="020B0500000000000000" pitchFamily="34" charset="0"/>
              </a:rPr>
              <a:t>gợi</a:t>
            </a:r>
            <a:r>
              <a:rPr lang="en-US" sz="2400" dirty="0">
                <a:solidFill>
                  <a:schemeClr val="accent6">
                    <a:lumMod val="50000"/>
                  </a:schemeClr>
                </a:solidFill>
                <a:latin typeface="+mj-lt"/>
                <a:ea typeface="Arial-Rounded" panose="020B0500000000000000" pitchFamily="34" charset="0"/>
                <a:cs typeface="Arial-Rounded" panose="020B0500000000000000" pitchFamily="34" charset="0"/>
              </a:rPr>
              <a:t> ý:</a:t>
            </a:r>
          </a:p>
          <a:p>
            <a:r>
              <a:rPr lang="en-US" sz="2400" dirty="0">
                <a:solidFill>
                  <a:schemeClr val="accent6">
                    <a:lumMod val="50000"/>
                  </a:schemeClr>
                </a:solidFill>
                <a:latin typeface="+mj-lt"/>
                <a:ea typeface="Arial-Rounded" panose="020B0500000000000000" pitchFamily="34" charset="0"/>
                <a:cs typeface="Arial-Rounded" panose="020B0500000000000000" pitchFamily="34" charset="0"/>
              </a:rPr>
              <a:t>- </a:t>
            </a:r>
            <a:r>
              <a:rPr lang="en-US" sz="2400" dirty="0" err="1">
                <a:solidFill>
                  <a:schemeClr val="accent6">
                    <a:lumMod val="50000"/>
                  </a:schemeClr>
                </a:solidFill>
                <a:latin typeface="+mj-lt"/>
                <a:ea typeface="Arial-Rounded" panose="020B0500000000000000" pitchFamily="34" charset="0"/>
                <a:cs typeface="Arial-Rounded" panose="020B0500000000000000" pitchFamily="34" charset="0"/>
              </a:rPr>
              <a:t>Tên</a:t>
            </a:r>
            <a:r>
              <a:rPr lang="en-US" sz="2400" dirty="0">
                <a:solidFill>
                  <a:schemeClr val="accent6">
                    <a:lumMod val="50000"/>
                  </a:schemeClr>
                </a:solidFill>
                <a:latin typeface="+mj-lt"/>
                <a:ea typeface="Arial-Rounded" panose="020B0500000000000000" pitchFamily="34" charset="0"/>
                <a:cs typeface="Arial-Rounded" panose="020B0500000000000000" pitchFamily="34" charset="0"/>
              </a:rPr>
              <a:t> </a:t>
            </a:r>
            <a:r>
              <a:rPr lang="en-US" sz="2400" dirty="0" err="1">
                <a:solidFill>
                  <a:schemeClr val="accent6">
                    <a:lumMod val="50000"/>
                  </a:schemeClr>
                </a:solidFill>
                <a:latin typeface="+mj-lt"/>
                <a:ea typeface="Arial-Rounded" panose="020B0500000000000000" pitchFamily="34" charset="0"/>
                <a:cs typeface="Arial-Rounded" panose="020B0500000000000000" pitchFamily="34" charset="0"/>
              </a:rPr>
              <a:t>quyển</a:t>
            </a:r>
            <a:r>
              <a:rPr lang="en-US" sz="2400" dirty="0">
                <a:solidFill>
                  <a:schemeClr val="accent6">
                    <a:lumMod val="50000"/>
                  </a:schemeClr>
                </a:solidFill>
                <a:latin typeface="+mj-lt"/>
                <a:ea typeface="Arial-Rounded" panose="020B0500000000000000" pitchFamily="34" charset="0"/>
                <a:cs typeface="Arial-Rounded" panose="020B0500000000000000" pitchFamily="34" charset="0"/>
              </a:rPr>
              <a:t> </a:t>
            </a:r>
            <a:r>
              <a:rPr lang="en-US" sz="2400" dirty="0" err="1">
                <a:solidFill>
                  <a:schemeClr val="accent6">
                    <a:lumMod val="50000"/>
                  </a:schemeClr>
                </a:solidFill>
                <a:latin typeface="+mj-lt"/>
                <a:ea typeface="Arial-Rounded" panose="020B0500000000000000" pitchFamily="34" charset="0"/>
                <a:cs typeface="Arial-Rounded" panose="020B0500000000000000" pitchFamily="34" charset="0"/>
              </a:rPr>
              <a:t>sách</a:t>
            </a:r>
            <a:endParaRPr lang="en-US" sz="2400" dirty="0">
              <a:solidFill>
                <a:schemeClr val="accent6">
                  <a:lumMod val="50000"/>
                </a:schemeClr>
              </a:solidFill>
              <a:latin typeface="+mj-lt"/>
              <a:ea typeface="Arial-Rounded" panose="020B0500000000000000" pitchFamily="34" charset="0"/>
              <a:cs typeface="Arial-Rounded" panose="020B0500000000000000" pitchFamily="34" charset="0"/>
            </a:endParaRPr>
          </a:p>
          <a:p>
            <a:r>
              <a:rPr lang="en-US" sz="2400" dirty="0">
                <a:solidFill>
                  <a:schemeClr val="accent6">
                    <a:lumMod val="50000"/>
                  </a:schemeClr>
                </a:solidFill>
                <a:latin typeface="+mj-lt"/>
                <a:ea typeface="Arial-Rounded" panose="020B0500000000000000" pitchFamily="34" charset="0"/>
                <a:cs typeface="Arial-Rounded" panose="020B0500000000000000" pitchFamily="34" charset="0"/>
              </a:rPr>
              <a:t>- </a:t>
            </a:r>
            <a:r>
              <a:rPr lang="en-US" sz="2400" dirty="0" err="1">
                <a:solidFill>
                  <a:schemeClr val="accent6">
                    <a:lumMod val="50000"/>
                  </a:schemeClr>
                </a:solidFill>
                <a:latin typeface="+mj-lt"/>
                <a:ea typeface="Arial-Rounded" panose="020B0500000000000000" pitchFamily="34" charset="0"/>
                <a:cs typeface="Arial-Rounded" panose="020B0500000000000000" pitchFamily="34" charset="0"/>
              </a:rPr>
              <a:t>Tác</a:t>
            </a:r>
            <a:r>
              <a:rPr lang="en-US" sz="2400" dirty="0">
                <a:solidFill>
                  <a:schemeClr val="accent6">
                    <a:lumMod val="50000"/>
                  </a:schemeClr>
                </a:solidFill>
                <a:latin typeface="+mj-lt"/>
                <a:ea typeface="Arial-Rounded" panose="020B0500000000000000" pitchFamily="34" charset="0"/>
                <a:cs typeface="Arial-Rounded" panose="020B0500000000000000" pitchFamily="34" charset="0"/>
              </a:rPr>
              <a:t> </a:t>
            </a:r>
            <a:r>
              <a:rPr lang="en-US" sz="2400" dirty="0" err="1">
                <a:solidFill>
                  <a:schemeClr val="accent6">
                    <a:lumMod val="50000"/>
                  </a:schemeClr>
                </a:solidFill>
                <a:latin typeface="+mj-lt"/>
                <a:ea typeface="Arial-Rounded" panose="020B0500000000000000" pitchFamily="34" charset="0"/>
                <a:cs typeface="Arial-Rounded" panose="020B0500000000000000" pitchFamily="34" charset="0"/>
              </a:rPr>
              <a:t>giả</a:t>
            </a:r>
            <a:endParaRPr lang="en-US" sz="2400" dirty="0">
              <a:solidFill>
                <a:schemeClr val="accent6">
                  <a:lumMod val="50000"/>
                </a:schemeClr>
              </a:solidFill>
              <a:latin typeface="+mj-lt"/>
              <a:ea typeface="Arial-Rounded" panose="020B0500000000000000" pitchFamily="34" charset="0"/>
              <a:cs typeface="Arial-Rounded" panose="020B0500000000000000" pitchFamily="34" charset="0"/>
            </a:endParaRPr>
          </a:p>
          <a:p>
            <a:r>
              <a:rPr lang="en-US" sz="2400" dirty="0">
                <a:solidFill>
                  <a:schemeClr val="accent6">
                    <a:lumMod val="50000"/>
                  </a:schemeClr>
                </a:solidFill>
                <a:latin typeface="+mj-lt"/>
                <a:ea typeface="Arial-Rounded" panose="020B0500000000000000" pitchFamily="34" charset="0"/>
                <a:cs typeface="Arial-Rounded" panose="020B0500000000000000" pitchFamily="34" charset="0"/>
              </a:rPr>
              <a:t>-  </a:t>
            </a:r>
            <a:r>
              <a:rPr lang="en-US" sz="2400" dirty="0" err="1">
                <a:solidFill>
                  <a:schemeClr val="accent6">
                    <a:lumMod val="50000"/>
                  </a:schemeClr>
                </a:solidFill>
                <a:latin typeface="+mj-lt"/>
                <a:ea typeface="Arial-Rounded" panose="020B0500000000000000" pitchFamily="34" charset="0"/>
                <a:cs typeface="Arial-Rounded" panose="020B0500000000000000" pitchFamily="34" charset="0"/>
              </a:rPr>
              <a:t>Nội</a:t>
            </a:r>
            <a:r>
              <a:rPr lang="en-US" sz="2400" dirty="0">
                <a:solidFill>
                  <a:schemeClr val="accent6">
                    <a:lumMod val="50000"/>
                  </a:schemeClr>
                </a:solidFill>
                <a:latin typeface="+mj-lt"/>
                <a:ea typeface="Arial-Rounded" panose="020B0500000000000000" pitchFamily="34" charset="0"/>
                <a:cs typeface="Arial-Rounded" panose="020B0500000000000000" pitchFamily="34" charset="0"/>
              </a:rPr>
              <a:t> dung.</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6315" b="100000" l="332" r="99558">
                        <a14:foregroundMark x1="14159" y1="31458" x2="23894" y2="81630"/>
                        <a14:foregroundMark x1="13274" y1="84501" x2="15265" y2="82434"/>
                        <a14:foregroundMark x1="11394" y1="84845" x2="27765" y2="82664"/>
                        <a14:foregroundMark x1="50664" y1="40873" x2="60730" y2="93800"/>
                        <a14:foregroundMark x1="42920" y1="22962" x2="50442" y2="22962"/>
                        <a14:foregroundMark x1="50885" y1="33065" x2="50885" y2="32836"/>
                        <a14:foregroundMark x1="74779" y1="71527" x2="79204" y2="73823"/>
                        <a14:foregroundMark x1="61173" y1="65557" x2="64049" y2="70149"/>
                      </a14:backgroundRemoval>
                    </a14:imgEffect>
                    <a14:imgEffect>
                      <a14:sharpenSoften amount="50000"/>
                    </a14:imgEffect>
                  </a14:imgLayer>
                </a14:imgProps>
              </a:ext>
            </a:extLst>
          </a:blip>
          <a:stretch>
            <a:fillRect/>
          </a:stretch>
        </p:blipFill>
        <p:spPr>
          <a:xfrm>
            <a:off x="2857500" y="1435314"/>
            <a:ext cx="6142024" cy="3506771"/>
          </a:xfrm>
          <a:prstGeom prst="rect">
            <a:avLst/>
          </a:prstGeom>
        </p:spPr>
      </p:pic>
    </p:spTree>
    <p:extLst>
      <p:ext uri="{BB962C8B-B14F-4D97-AF65-F5344CB8AC3E}">
        <p14:creationId xmlns:p14="http://schemas.microsoft.com/office/powerpoint/2010/main" val="2108778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noChangeArrowheads="1"/>
          </p:cNvPicPr>
          <p:nvPr/>
        </p:nvPicPr>
        <p:blipFill>
          <a:blip r:embed="rId2">
            <a:extLst>
              <a:ext uri="{28A0092B-C50C-407E-A947-70E740481C1C}">
                <a14:useLocalDpi xmlns:a14="http://schemas.microsoft.com/office/drawing/2010/main" val="0"/>
              </a:ext>
            </a:extLst>
          </a:blip>
          <a:srcRect t="62125"/>
          <a:stretch>
            <a:fillRect/>
          </a:stretch>
        </p:blipFill>
        <p:spPr bwMode="auto">
          <a:xfrm>
            <a:off x="152400" y="2838449"/>
            <a:ext cx="89154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76200" y="209550"/>
            <a:ext cx="8915400" cy="3429000"/>
          </a:xfrm>
          <a:prstGeom prst="rect">
            <a:avLst/>
          </a:prstGeom>
        </p:spPr>
      </p:pic>
    </p:spTree>
    <p:extLst>
      <p:ext uri="{BB962C8B-B14F-4D97-AF65-F5344CB8AC3E}">
        <p14:creationId xmlns:p14="http://schemas.microsoft.com/office/powerpoint/2010/main" val="1056503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ên hồ Ba Bể trang 4, 5, 6 Tiếng Việt lớp 3 Tập 2 | Cánh diề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01372"/>
            <a:ext cx="6400800" cy="4116944"/>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11"/>
          <p:cNvSpPr/>
          <p:nvPr/>
        </p:nvSpPr>
        <p:spPr>
          <a:xfrm>
            <a:off x="7194351" y="4275413"/>
            <a:ext cx="1922860" cy="685800"/>
          </a:xfrm>
          <a:prstGeom prst="wedgeRoundRectCallout">
            <a:avLst>
              <a:gd name="adj1" fmla="val -83925"/>
              <a:gd name="adj2" fmla="val -4270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33333"/>
                </a:solidFill>
                <a:latin typeface="Arial-Rounded" panose="020B0500000000000000" pitchFamily="34" charset="0"/>
                <a:ea typeface="Arial-Rounded" panose="020B0500000000000000" pitchFamily="34" charset="0"/>
                <a:cs typeface="Arial-Rounded" panose="020B0500000000000000" pitchFamily="34" charset="0"/>
              </a:rPr>
              <a:t>Thành phố Hồ Chí Minh</a:t>
            </a:r>
          </a:p>
        </p:txBody>
      </p:sp>
      <p:sp>
        <p:nvSpPr>
          <p:cNvPr id="13" name="Rounded Rectangular Callout 12"/>
          <p:cNvSpPr/>
          <p:nvPr/>
        </p:nvSpPr>
        <p:spPr>
          <a:xfrm>
            <a:off x="7221140" y="1953161"/>
            <a:ext cx="1922860" cy="685800"/>
          </a:xfrm>
          <a:prstGeom prst="wedgeRoundRectCallout">
            <a:avLst>
              <a:gd name="adj1" fmla="val -79852"/>
              <a:gd name="adj2" fmla="val -26042"/>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33333"/>
                </a:solidFill>
                <a:latin typeface="Arial-Rounded" panose="020B0500000000000000" pitchFamily="34" charset="0"/>
                <a:ea typeface="Arial-Rounded" panose="020B0500000000000000" pitchFamily="34" charset="0"/>
                <a:cs typeface="Arial-Rounded" panose="020B0500000000000000" pitchFamily="34" charset="0"/>
              </a:rPr>
              <a:t>Núi Phan-xi-păng</a:t>
            </a:r>
          </a:p>
        </p:txBody>
      </p:sp>
      <p:sp>
        <p:nvSpPr>
          <p:cNvPr id="14" name="Rounded Rectangular Callout 13"/>
          <p:cNvSpPr/>
          <p:nvPr/>
        </p:nvSpPr>
        <p:spPr>
          <a:xfrm>
            <a:off x="159543" y="1200150"/>
            <a:ext cx="1578770" cy="685800"/>
          </a:xfrm>
          <a:prstGeom prst="wedgeRoundRectCallout">
            <a:avLst>
              <a:gd name="adj1" fmla="val 63134"/>
              <a:gd name="adj2" fmla="val 625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333333"/>
                </a:solidFill>
                <a:latin typeface="Arial-Rounded" panose="020B0500000000000000" pitchFamily="34" charset="0"/>
                <a:ea typeface="Arial-Rounded" panose="020B0500000000000000" pitchFamily="34" charset="0"/>
                <a:cs typeface="Arial-Rounded" panose="020B0500000000000000" pitchFamily="34" charset="0"/>
              </a:rPr>
              <a:t> Hồ</a:t>
            </a:r>
            <a:r>
              <a:rPr lang="en-GB" sz="2400" b="1" dirty="0">
                <a:solidFill>
                  <a:srgbClr val="333333"/>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333333"/>
                </a:solidFill>
                <a:latin typeface="Arial-Rounded" panose="020B0500000000000000" pitchFamily="34" charset="0"/>
                <a:ea typeface="Arial-Rounded" panose="020B0500000000000000" pitchFamily="34" charset="0"/>
                <a:cs typeface="Arial-Rounded" panose="020B0500000000000000" pitchFamily="34" charset="0"/>
              </a:rPr>
              <a:t>Gươm</a:t>
            </a:r>
          </a:p>
        </p:txBody>
      </p:sp>
      <p:sp>
        <p:nvSpPr>
          <p:cNvPr id="15" name="Rounded Rectangular Callout 14"/>
          <p:cNvSpPr/>
          <p:nvPr/>
        </p:nvSpPr>
        <p:spPr>
          <a:xfrm>
            <a:off x="242293" y="3638546"/>
            <a:ext cx="1413271" cy="685800"/>
          </a:xfrm>
          <a:prstGeom prst="wedgeRoundRectCallout">
            <a:avLst>
              <a:gd name="adj1" fmla="val 63134"/>
              <a:gd name="adj2" fmla="val 625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333333"/>
                </a:solidFill>
                <a:latin typeface="Arial-Rounded" panose="020B0500000000000000" pitchFamily="34" charset="0"/>
                <a:ea typeface="Arial-Rounded" panose="020B0500000000000000" pitchFamily="34" charset="0"/>
                <a:cs typeface="Arial-Rounded" panose="020B0500000000000000" pitchFamily="34" charset="0"/>
              </a:rPr>
              <a:t>Đà Lạt</a:t>
            </a:r>
          </a:p>
        </p:txBody>
      </p:sp>
      <p:sp>
        <p:nvSpPr>
          <p:cNvPr id="2" name="TextBox 1"/>
          <p:cNvSpPr txBox="1"/>
          <p:nvPr/>
        </p:nvSpPr>
        <p:spPr>
          <a:xfrm>
            <a:off x="2209800" y="32563"/>
            <a:ext cx="4495800" cy="461665"/>
          </a:xfrm>
          <a:prstGeom prst="rect">
            <a:avLst/>
          </a:prstGeom>
          <a:solidFill>
            <a:schemeClr val="bg1"/>
          </a:solidFill>
          <a:effectLst>
            <a:softEdge rad="63500"/>
          </a:effectLst>
        </p:spPr>
        <p:txBody>
          <a:bodyPr wrap="square" rtlCol="0">
            <a:spAutoFit/>
          </a:bodyPr>
          <a:lstStyle/>
          <a:p>
            <a:r>
              <a:rPr lang="vi-VN" sz="2400" b="1" dirty="0">
                <a:latin typeface="Arial-Rounded" panose="020B0500000000000000" pitchFamily="34" charset="0"/>
                <a:ea typeface="Arial-Rounded" panose="020B0500000000000000" pitchFamily="34" charset="0"/>
                <a:cs typeface="Arial-Rounded" panose="020B0500000000000000" pitchFamily="34" charset="0"/>
              </a:rPr>
              <a:t>Đọc và giải các câu đố dưới đây:</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ounded Rectangle 3"/>
          <p:cNvSpPr/>
          <p:nvPr/>
        </p:nvSpPr>
        <p:spPr>
          <a:xfrm>
            <a:off x="904875" y="4350542"/>
            <a:ext cx="4691063" cy="685800"/>
          </a:xfrm>
          <a:prstGeom prst="roundRect">
            <a:avLst/>
          </a:prstGeom>
          <a:solidFill>
            <a:schemeClr val="accent4">
              <a:lumMod val="60000"/>
              <a:lumOff val="4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Hồ gì ở giữa thủ đô</a:t>
            </a:r>
          </a:p>
          <a:p>
            <a:pPr algn="ctr"/>
            <a:r>
              <a:rPr lang="vi-VN"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Nước xanh biêng biếc, Tháp Rùa nghiêng soi?</a:t>
            </a:r>
          </a:p>
        </p:txBody>
      </p:sp>
      <p:sp>
        <p:nvSpPr>
          <p:cNvPr id="16" name="Rounded Rectangle 15"/>
          <p:cNvSpPr/>
          <p:nvPr/>
        </p:nvSpPr>
        <p:spPr>
          <a:xfrm>
            <a:off x="929877" y="4350542"/>
            <a:ext cx="4691063" cy="685800"/>
          </a:xfrm>
          <a:prstGeom prst="roundRect">
            <a:avLst/>
          </a:prstGeom>
          <a:solidFill>
            <a:schemeClr val="accent2">
              <a:lumMod val="40000"/>
              <a:lumOff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Núi gì cao nhất nước ta</a:t>
            </a:r>
          </a:p>
          <a:p>
            <a:pPr algn="ctr"/>
            <a:r>
              <a:rPr lang="vi-VN"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Ai ai cũng gọi “Nóc nhà Đông Dương”?</a:t>
            </a:r>
          </a:p>
        </p:txBody>
      </p:sp>
      <p:sp>
        <p:nvSpPr>
          <p:cNvPr id="17" name="Rounded Rectangle 16"/>
          <p:cNvSpPr/>
          <p:nvPr/>
        </p:nvSpPr>
        <p:spPr>
          <a:xfrm>
            <a:off x="804267" y="4376738"/>
            <a:ext cx="4691063" cy="685800"/>
          </a:xfrm>
          <a:prstGeom prst="roundRect">
            <a:avLst/>
          </a:prstGeom>
          <a:solidFill>
            <a:schemeClr val="accent2">
              <a:lumMod val="40000"/>
              <a:lumOff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Ở </a:t>
            </a:r>
            <a:r>
              <a:rPr lang="en-US" sz="2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đâu</a:t>
            </a:r>
            <a:r>
              <a:rPr lang="en-US"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cảng</a:t>
            </a:r>
            <a:r>
              <a:rPr lang="en-US"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Rồng</a:t>
            </a:r>
            <a:endParaRPr lang="en-US"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vi-VN" sz="2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Ở đâu sương phủ rừng thông sớm chiều?</a:t>
            </a:r>
          </a:p>
        </p:txBody>
      </p:sp>
    </p:spTree>
    <p:extLst>
      <p:ext uri="{BB962C8B-B14F-4D97-AF65-F5344CB8AC3E}">
        <p14:creationId xmlns:p14="http://schemas.microsoft.com/office/powerpoint/2010/main" val="1644070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2" grpId="0" animBg="1"/>
      <p:bldP spid="4" grpId="0" animBg="1"/>
      <p:bldP spid="16"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p:cNvPicPr>
            <a:picLocks noChangeAspect="1" noChangeArrowheads="1"/>
          </p:cNvPicPr>
          <p:nvPr/>
        </p:nvPicPr>
        <p:blipFill>
          <a:blip r:embed="rId2">
            <a:extLst>
              <a:ext uri="{28A0092B-C50C-407E-A947-70E740481C1C}">
                <a14:useLocalDpi xmlns:a14="http://schemas.microsoft.com/office/drawing/2010/main" val="0"/>
              </a:ext>
            </a:extLst>
          </a:blip>
          <a:srcRect t="62125"/>
          <a:stretch>
            <a:fillRect/>
          </a:stretch>
        </p:blipFill>
        <p:spPr bwMode="auto">
          <a:xfrm>
            <a:off x="152400" y="2838449"/>
            <a:ext cx="89154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680292158"/>
              </p:ext>
            </p:extLst>
          </p:nvPr>
        </p:nvGraphicFramePr>
        <p:xfrm>
          <a:off x="457200" y="742949"/>
          <a:ext cx="8153400" cy="3291840"/>
        </p:xfrm>
        <a:graphic>
          <a:graphicData uri="http://schemas.openxmlformats.org/drawingml/2006/table">
            <a:tbl>
              <a:tblPr>
                <a:tableStyleId>{08FB837D-C827-4EFA-A057-4D05807E0F7C}</a:tableStyleId>
              </a:tblPr>
              <a:tblGrid>
                <a:gridCol w="4076700">
                  <a:extLst>
                    <a:ext uri="{9D8B030D-6E8A-4147-A177-3AD203B41FA5}">
                      <a16:colId xmlns:a16="http://schemas.microsoft.com/office/drawing/2014/main" val="20000"/>
                    </a:ext>
                  </a:extLst>
                </a:gridCol>
                <a:gridCol w="4076700">
                  <a:extLst>
                    <a:ext uri="{9D8B030D-6E8A-4147-A177-3AD203B41FA5}">
                      <a16:colId xmlns:a16="http://schemas.microsoft.com/office/drawing/2014/main" val="20001"/>
                    </a:ext>
                  </a:extLst>
                </a:gridCol>
              </a:tblGrid>
              <a:tr h="751051">
                <a:tc gridSpan="2">
                  <a:txBody>
                    <a:bodyPr/>
                    <a:lstStyle/>
                    <a:p>
                      <a:pPr algn="ctr" fontAlgn="t"/>
                      <a:r>
                        <a:rPr lang="en-US" sz="2000" dirty="0" err="1">
                          <a:effectLst/>
                          <a:latin typeface="Times New Roman" panose="02020603050405020304" pitchFamily="18" charset="0"/>
                          <a:ea typeface="Arial-Rounded" panose="020B0500000000000000" pitchFamily="34" charset="0"/>
                          <a:cs typeface="Times New Roman" panose="02020603050405020304" pitchFamily="18" charset="0"/>
                        </a:rPr>
                        <a:t>PHIẾU</a:t>
                      </a:r>
                      <a:r>
                        <a:rPr lang="en-US" sz="2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effectLst/>
                          <a:latin typeface="Times New Roman" panose="02020603050405020304" pitchFamily="18" charset="0"/>
                          <a:ea typeface="Arial-Rounded" panose="020B0500000000000000" pitchFamily="34" charset="0"/>
                          <a:cs typeface="Times New Roman" panose="02020603050405020304" pitchFamily="18" charset="0"/>
                        </a:rPr>
                        <a:t>SÁCH</a:t>
                      </a:r>
                      <a:endParaRPr lang="en-US" sz="2000" b="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0"/>
                  </a:ext>
                </a:extLst>
              </a:tr>
              <a:tr h="1038687">
                <a:tc gridSpan="2">
                  <a:txBody>
                    <a:bodyPr/>
                    <a:lstStyle/>
                    <a:p>
                      <a:pPr marL="342900" indent="-342900" algn="l" fontAlgn="t">
                        <a:buFontTx/>
                        <a:buChar char="-"/>
                      </a:pPr>
                      <a:r>
                        <a:rPr lang="en-US" sz="2000" dirty="0" err="1">
                          <a:effectLst/>
                          <a:latin typeface="Times New Roman" panose="02020603050405020304" pitchFamily="18" charset="0"/>
                          <a:ea typeface="Arial-Rounded" panose="020B0500000000000000" pitchFamily="34" charset="0"/>
                          <a:cs typeface="Times New Roman" panose="02020603050405020304" pitchFamily="18" charset="0"/>
                        </a:rPr>
                        <a:t>Tên</a:t>
                      </a:r>
                      <a:r>
                        <a:rPr lang="en-US" sz="2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2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000" b="0" i="0" kern="1200" dirty="0">
                          <a:solidFill>
                            <a:schemeClr val="dk1"/>
                          </a:solidFill>
                          <a:effectLst/>
                          <a:latin typeface="Times New Roman" panose="02020603050405020304" pitchFamily="18" charset="0"/>
                          <a:ea typeface="Arial-Rounded" panose="020B0500000000000000" pitchFamily="34" charset="0"/>
                          <a:cs typeface="Times New Roman" panose="02020603050405020304" pitchFamily="18" charset="0"/>
                        </a:rPr>
                        <a:t>Quê hương, </a:t>
                      </a:r>
                      <a:r>
                        <a:rPr lang="en-GB" sz="2000" b="0" i="0" kern="1200" dirty="0" err="1">
                          <a:solidFill>
                            <a:schemeClr val="dk1"/>
                          </a:solidFill>
                          <a:effectLst/>
                          <a:latin typeface="Times New Roman" panose="02020603050405020304" pitchFamily="18" charset="0"/>
                          <a:ea typeface="Arial-Rounded" panose="020B0500000000000000" pitchFamily="34" charset="0"/>
                          <a:cs typeface="Times New Roman" panose="02020603050405020304" pitchFamily="18" charset="0"/>
                        </a:rPr>
                        <a:t>Cảnh</a:t>
                      </a:r>
                      <a:r>
                        <a:rPr lang="en-GB" sz="2000" b="0" i="0" kern="1200" baseline="0" dirty="0">
                          <a:solidFill>
                            <a:schemeClr val="dk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GB" sz="2000" b="0" i="0" kern="1200" baseline="0" dirty="0" err="1">
                          <a:solidFill>
                            <a:schemeClr val="dk1"/>
                          </a:solidFill>
                          <a:effectLst/>
                          <a:latin typeface="Times New Roman" panose="02020603050405020304" pitchFamily="18" charset="0"/>
                          <a:ea typeface="Arial-Rounded" panose="020B0500000000000000" pitchFamily="34" charset="0"/>
                          <a:cs typeface="Times New Roman" panose="02020603050405020304" pitchFamily="18" charset="0"/>
                        </a:rPr>
                        <a:t>đẹp</a:t>
                      </a:r>
                      <a:r>
                        <a:rPr lang="en-GB" sz="2000" b="0" i="0" kern="1200" baseline="0" dirty="0">
                          <a:solidFill>
                            <a:schemeClr val="dk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GB" sz="2000" b="0" i="0" kern="1200" baseline="0" dirty="0" err="1">
                          <a:solidFill>
                            <a:schemeClr val="dk1"/>
                          </a:solidFill>
                          <a:effectLst/>
                          <a:latin typeface="Times New Roman" panose="02020603050405020304" pitchFamily="18" charset="0"/>
                          <a:ea typeface="Arial-Rounded" panose="020B0500000000000000" pitchFamily="34" charset="0"/>
                          <a:cs typeface="Times New Roman" panose="02020603050405020304" pitchFamily="18" charset="0"/>
                        </a:rPr>
                        <a:t>quê</a:t>
                      </a:r>
                      <a:r>
                        <a:rPr lang="en-GB" sz="2000" b="0" i="0" kern="1200" baseline="0" dirty="0">
                          <a:solidFill>
                            <a:schemeClr val="dk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GB" sz="2000" b="0" i="0" kern="1200" baseline="0" dirty="0" err="1">
                          <a:solidFill>
                            <a:schemeClr val="dk1"/>
                          </a:solidFill>
                          <a:effectLst/>
                          <a:latin typeface="Times New Roman" panose="02020603050405020304" pitchFamily="18" charset="0"/>
                          <a:ea typeface="Arial-Rounded" panose="020B0500000000000000" pitchFamily="34" charset="0"/>
                          <a:cs typeface="Times New Roman" panose="02020603050405020304" pitchFamily="18" charset="0"/>
                        </a:rPr>
                        <a:t>hương</a:t>
                      </a:r>
                      <a:r>
                        <a:rPr lang="en-GB" sz="2000" b="0" i="0" kern="1200" baseline="0" dirty="0">
                          <a:solidFill>
                            <a:schemeClr val="dk1"/>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GB" sz="2000" b="0" i="0" kern="1200" dirty="0">
                        <a:solidFill>
                          <a:schemeClr val="dk1"/>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marL="0" indent="0" algn="l" fontAlgn="t">
                        <a:buFontTx/>
                        <a:buNone/>
                      </a:pPr>
                      <a:r>
                        <a:rPr lang="en-US" sz="2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effectLst/>
                          <a:latin typeface="Times New Roman" panose="02020603050405020304" pitchFamily="18" charset="0"/>
                          <a:ea typeface="Arial-Rounded" panose="020B0500000000000000" pitchFamily="34" charset="0"/>
                          <a:cs typeface="Times New Roman" panose="02020603050405020304" pitchFamily="18" charset="0"/>
                        </a:rPr>
                        <a:t>Tác</a:t>
                      </a:r>
                      <a:r>
                        <a:rPr lang="en-US" sz="2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effectLst/>
                          <a:latin typeface="Times New Roman" panose="02020603050405020304" pitchFamily="18" charset="0"/>
                          <a:ea typeface="Arial-Rounded" panose="020B0500000000000000" pitchFamily="34" charset="0"/>
                          <a:cs typeface="Times New Roman" panose="02020603050405020304" pitchFamily="18" charset="0"/>
                        </a:rPr>
                        <a:t>giả</a:t>
                      </a:r>
                      <a:r>
                        <a:rPr lang="en-US" sz="2000" dirty="0">
                          <a:effectLst/>
                          <a:latin typeface="Times New Roman" panose="02020603050405020304" pitchFamily="18" charset="0"/>
                          <a:ea typeface="Arial-Rounded" panose="020B0500000000000000" pitchFamily="34" charset="0"/>
                          <a:cs typeface="Times New Roman" panose="02020603050405020304" pitchFamily="18" charset="0"/>
                        </a:rPr>
                        <a:t>: ...</a:t>
                      </a:r>
                    </a:p>
                    <a:p>
                      <a:pPr algn="l" fontAlgn="t"/>
                      <a:r>
                        <a:rPr lang="en-US" sz="2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effectLst/>
                          <a:latin typeface="Times New Roman" panose="02020603050405020304" pitchFamily="18" charset="0"/>
                          <a:ea typeface="Arial-Rounded" panose="020B0500000000000000" pitchFamily="34" charset="0"/>
                          <a:cs typeface="Times New Roman" panose="02020603050405020304" pitchFamily="18" charset="0"/>
                        </a:rPr>
                        <a:t>Tên</a:t>
                      </a:r>
                      <a:r>
                        <a:rPr lang="en-US" sz="2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effectLst/>
                          <a:latin typeface="Times New Roman" panose="02020603050405020304" pitchFamily="18" charset="0"/>
                          <a:ea typeface="Arial-Rounded" panose="020B0500000000000000" pitchFamily="34" charset="0"/>
                          <a:cs typeface="Times New Roman" panose="02020603050405020304" pitchFamily="18" charset="0"/>
                        </a:rPr>
                        <a:t>cuốn</a:t>
                      </a:r>
                      <a:r>
                        <a:rPr lang="en-US" sz="2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effectLst/>
                          <a:latin typeface="Times New Roman" panose="02020603050405020304" pitchFamily="18" charset="0"/>
                          <a:ea typeface="Arial-Rounded" panose="020B0500000000000000" pitchFamily="34" charset="0"/>
                          <a:cs typeface="Times New Roman" panose="02020603050405020304" pitchFamily="18" charset="0"/>
                        </a:rPr>
                        <a:t>sách</a:t>
                      </a:r>
                      <a:r>
                        <a:rPr lang="en-US" sz="2000" dirty="0">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2000" b="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1"/>
                  </a:ext>
                </a:extLst>
              </a:tr>
              <a:tr h="751051">
                <a:tc>
                  <a:txBody>
                    <a:bodyPr/>
                    <a:lstStyle/>
                    <a:p>
                      <a:pPr algn="ctr" fontAlgn="t"/>
                      <a:r>
                        <a:rPr lang="vi-VN" sz="2000">
                          <a:effectLst/>
                          <a:latin typeface="Times New Roman" panose="02020603050405020304" pitchFamily="18" charset="0"/>
                          <a:ea typeface="Arial-Rounded" panose="020B0500000000000000" pitchFamily="34" charset="0"/>
                          <a:cs typeface="Times New Roman" panose="02020603050405020304" pitchFamily="18" charset="0"/>
                        </a:rPr>
                        <a:t>Điều mới là em biết được: Những vẻ đẹp của cuộc sống</a:t>
                      </a:r>
                      <a:endParaRPr lang="vi-VN" sz="2000" b="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000" dirty="0" err="1">
                          <a:effectLst/>
                          <a:latin typeface="Times New Roman" panose="02020603050405020304" pitchFamily="18" charset="0"/>
                          <a:ea typeface="Arial-Rounded" panose="020B0500000000000000" pitchFamily="34" charset="0"/>
                          <a:cs typeface="Times New Roman" panose="02020603050405020304" pitchFamily="18" charset="0"/>
                        </a:rPr>
                        <a:t>Điều</a:t>
                      </a:r>
                      <a:r>
                        <a:rPr lang="en-US" sz="2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2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effectLst/>
                          <a:latin typeface="Times New Roman" panose="02020603050405020304" pitchFamily="18" charset="0"/>
                          <a:ea typeface="Arial-Rounded" panose="020B0500000000000000" pitchFamily="34" charset="0"/>
                          <a:cs typeface="Times New Roman" panose="02020603050405020304" pitchFamily="18" charset="0"/>
                        </a:rPr>
                        <a:t>muốn</a:t>
                      </a:r>
                      <a:r>
                        <a:rPr lang="en-US" sz="2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effectLst/>
                          <a:latin typeface="Times New Roman" panose="02020603050405020304" pitchFamily="18" charset="0"/>
                          <a:ea typeface="Arial-Rounded" panose="020B0500000000000000" pitchFamily="34" charset="0"/>
                          <a:cs typeface="Times New Roman" panose="02020603050405020304" pitchFamily="18" charset="0"/>
                        </a:rPr>
                        <a:t>biết</a:t>
                      </a:r>
                      <a:r>
                        <a:rPr lang="en-US" sz="2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effectLst/>
                          <a:latin typeface="Times New Roman" panose="02020603050405020304" pitchFamily="18" charset="0"/>
                          <a:ea typeface="Arial-Rounded" panose="020B0500000000000000" pitchFamily="34" charset="0"/>
                          <a:cs typeface="Times New Roman" panose="02020603050405020304" pitchFamily="18" charset="0"/>
                        </a:rPr>
                        <a:t>thêm</a:t>
                      </a:r>
                      <a:r>
                        <a:rPr lang="en-US" sz="2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effectLst/>
                          <a:latin typeface="Times New Roman" panose="02020603050405020304" pitchFamily="18" charset="0"/>
                          <a:ea typeface="Arial-Rounded" panose="020B0500000000000000" pitchFamily="34" charset="0"/>
                          <a:cs typeface="Times New Roman" panose="02020603050405020304" pitchFamily="18" charset="0"/>
                        </a:rPr>
                        <a:t>sau</a:t>
                      </a:r>
                      <a:r>
                        <a:rPr lang="en-US" sz="2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2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effectLst/>
                          <a:latin typeface="Times New Roman" panose="02020603050405020304" pitchFamily="18" charset="0"/>
                          <a:ea typeface="Arial-Rounded" panose="020B0500000000000000" pitchFamily="34" charset="0"/>
                          <a:cs typeface="Times New Roman" panose="02020603050405020304" pitchFamily="18" charset="0"/>
                        </a:rPr>
                        <a:t>Cảnh</a:t>
                      </a:r>
                      <a:r>
                        <a:rPr lang="en-US" sz="2000" baseline="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000" baseline="0" dirty="0" err="1">
                          <a:effectLst/>
                          <a:latin typeface="Times New Roman" panose="02020603050405020304" pitchFamily="18" charset="0"/>
                          <a:ea typeface="Arial-Rounded" panose="020B0500000000000000" pitchFamily="34" charset="0"/>
                          <a:cs typeface="Times New Roman" panose="02020603050405020304" pitchFamily="18" charset="0"/>
                        </a:rPr>
                        <a:t>đẹp</a:t>
                      </a:r>
                      <a:r>
                        <a:rPr lang="en-US" sz="2000" baseline="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000" baseline="0" dirty="0" err="1">
                          <a:effectLst/>
                          <a:latin typeface="Times New Roman" panose="02020603050405020304" pitchFamily="18" charset="0"/>
                          <a:ea typeface="Arial-Rounded" panose="020B0500000000000000" pitchFamily="34" charset="0"/>
                          <a:cs typeface="Times New Roman" panose="02020603050405020304" pitchFamily="18" charset="0"/>
                        </a:rPr>
                        <a:t>quê</a:t>
                      </a:r>
                      <a:r>
                        <a:rPr lang="en-US" sz="2000" baseline="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000" baseline="0" dirty="0" err="1">
                          <a:effectLst/>
                          <a:latin typeface="Times New Roman" panose="02020603050405020304" pitchFamily="18" charset="0"/>
                          <a:ea typeface="Arial-Rounded" panose="020B0500000000000000" pitchFamily="34" charset="0"/>
                          <a:cs typeface="Times New Roman" panose="02020603050405020304" pitchFamily="18" charset="0"/>
                        </a:rPr>
                        <a:t>hương</a:t>
                      </a:r>
                      <a:r>
                        <a:rPr lang="en-US" sz="2000" baseline="0" dirty="0">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2000" b="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51051">
                <a:tc gridSpan="2">
                  <a:txBody>
                    <a:bodyPr/>
                    <a:lstStyle/>
                    <a:p>
                      <a:pPr algn="ctr" fontAlgn="t"/>
                      <a:r>
                        <a:rPr lang="en-US" sz="2000" dirty="0" err="1">
                          <a:effectLst/>
                          <a:latin typeface="Times New Roman" panose="02020603050405020304" pitchFamily="18" charset="0"/>
                          <a:ea typeface="Arial-Rounded" panose="020B0500000000000000" pitchFamily="34" charset="0"/>
                          <a:cs typeface="Times New Roman" panose="02020603050405020304" pitchFamily="18" charset="0"/>
                        </a:rPr>
                        <a:t>Mức</a:t>
                      </a:r>
                      <a:r>
                        <a:rPr lang="en-US" sz="2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effectLst/>
                          <a:latin typeface="Times New Roman" panose="02020603050405020304" pitchFamily="18" charset="0"/>
                          <a:ea typeface="Arial-Rounded" panose="020B0500000000000000" pitchFamily="34" charset="0"/>
                          <a:cs typeface="Times New Roman" panose="02020603050405020304" pitchFamily="18" charset="0"/>
                        </a:rPr>
                        <a:t>độ</a:t>
                      </a:r>
                      <a:r>
                        <a:rPr lang="en-US" sz="2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effectLst/>
                          <a:latin typeface="Times New Roman" panose="02020603050405020304" pitchFamily="18" charset="0"/>
                          <a:ea typeface="Arial-Rounded" panose="020B0500000000000000" pitchFamily="34" charset="0"/>
                          <a:cs typeface="Times New Roman" panose="02020603050405020304" pitchFamily="18" charset="0"/>
                        </a:rPr>
                        <a:t>yêu</a:t>
                      </a:r>
                      <a:r>
                        <a:rPr lang="en-US" sz="2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000" dirty="0" err="1">
                          <a:effectLst/>
                          <a:latin typeface="Times New Roman" panose="02020603050405020304" pitchFamily="18" charset="0"/>
                          <a:ea typeface="Arial-Rounded" panose="020B0500000000000000" pitchFamily="34" charset="0"/>
                          <a:cs typeface="Times New Roman" panose="02020603050405020304" pitchFamily="18" charset="0"/>
                        </a:rPr>
                        <a:t>thích</a:t>
                      </a:r>
                      <a:r>
                        <a:rPr lang="en-US" sz="2000" dirty="0">
                          <a:effectLst/>
                          <a:latin typeface="Times New Roman" panose="02020603050405020304" pitchFamily="18" charset="0"/>
                          <a:ea typeface="Arial-Rounded" panose="020B0500000000000000" pitchFamily="34" charset="0"/>
                          <a:cs typeface="Times New Roman" panose="02020603050405020304" pitchFamily="18" charset="0"/>
                        </a:rPr>
                        <a:t>: *****</a:t>
                      </a:r>
                      <a:endParaRPr lang="en-US" sz="2000" b="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4" name="TextBox 3"/>
          <p:cNvSpPr txBox="1"/>
          <p:nvPr/>
        </p:nvSpPr>
        <p:spPr>
          <a:xfrm>
            <a:off x="533400" y="158174"/>
            <a:ext cx="2057400" cy="584775"/>
          </a:xfrm>
          <a:prstGeom prst="rect">
            <a:avLst/>
          </a:prstGeom>
          <a:noFill/>
        </p:spPr>
        <p:txBody>
          <a:bodyPr wrap="square" rtlCol="0">
            <a:spAutoFit/>
          </a:bodyPr>
          <a:lstStyle/>
          <a:p>
            <a:r>
              <a:rPr lang="en-GB" sz="3200" u="sng" err="1">
                <a:latin typeface="Arial-Rounded" panose="020B0500000000000000" pitchFamily="34" charset="0"/>
                <a:ea typeface="Arial-Rounded" panose="020B0500000000000000" pitchFamily="34" charset="0"/>
                <a:cs typeface="Arial-Rounded" panose="020B0500000000000000" pitchFamily="34" charset="0"/>
              </a:rPr>
              <a:t>Ví</a:t>
            </a:r>
            <a:r>
              <a:rPr lang="en-GB" sz="3200" u="sng">
                <a:latin typeface="Arial-Rounded" panose="020B0500000000000000" pitchFamily="34" charset="0"/>
                <a:ea typeface="Arial-Rounded" panose="020B0500000000000000" pitchFamily="34" charset="0"/>
                <a:cs typeface="Arial-Rounded" panose="020B0500000000000000" pitchFamily="34" charset="0"/>
              </a:rPr>
              <a:t> dụ:</a:t>
            </a:r>
            <a:endParaRPr lang="en-US" sz="3200" u="sng"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762963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51236" y="373386"/>
            <a:ext cx="7366938" cy="2828449"/>
            <a:chOff x="1347" y="784"/>
            <a:chExt cx="15507" cy="5939"/>
          </a:xfrm>
        </p:grpSpPr>
        <p:pic>
          <p:nvPicPr>
            <p:cNvPr id="8" name="图片 7" descr="D:\工作\ppt\1.8\冬天\5a1f6384ab457\324.png32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13262" y="784"/>
              <a:ext cx="3593" cy="5818"/>
            </a:xfrm>
            <a:prstGeom prst="rect">
              <a:avLst/>
            </a:prstGeom>
          </p:spPr>
        </p:pic>
        <p:pic>
          <p:nvPicPr>
            <p:cNvPr id="9" name="图片 8" descr="354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47" y="2693"/>
              <a:ext cx="4400" cy="4030"/>
            </a:xfrm>
            <a:prstGeom prst="rect">
              <a:avLst/>
            </a:prstGeom>
          </p:spPr>
        </p:pic>
      </p:grpSp>
      <p:grpSp>
        <p:nvGrpSpPr>
          <p:cNvPr id="13" name="组合 12"/>
          <p:cNvGrpSpPr/>
          <p:nvPr/>
        </p:nvGrpSpPr>
        <p:grpSpPr>
          <a:xfrm>
            <a:off x="84649" y="2278856"/>
            <a:ext cx="8945544" cy="2798445"/>
            <a:chOff x="900" y="4785"/>
            <a:chExt cx="18190" cy="5876"/>
          </a:xfrm>
        </p:grpSpPr>
        <p:pic>
          <p:nvPicPr>
            <p:cNvPr id="6" name="图片 5" descr="db1fa3b4a1c411c5fe0d590b2d873b07"/>
            <p:cNvPicPr>
              <a:picLocks noChangeAspect="1"/>
            </p:cNvPicPr>
            <p:nvPr/>
          </p:nvPicPr>
          <p:blipFill>
            <a:blip r:embed="rId6"/>
            <a:stretch>
              <a:fillRect/>
            </a:stretch>
          </p:blipFill>
          <p:spPr>
            <a:xfrm>
              <a:off x="14423" y="5245"/>
              <a:ext cx="4667" cy="5416"/>
            </a:xfrm>
            <a:prstGeom prst="rect">
              <a:avLst/>
            </a:prstGeom>
          </p:spPr>
        </p:pic>
        <p:pic>
          <p:nvPicPr>
            <p:cNvPr id="20" name="图片 19" descr="cb3fc2aefd2deb0215a1da7d2a1bac1f"/>
            <p:cNvPicPr>
              <a:picLocks noChangeAspect="1"/>
            </p:cNvPicPr>
            <p:nvPr/>
          </p:nvPicPr>
          <p:blipFill>
            <a:blip r:embed="rId7"/>
            <a:stretch>
              <a:fillRect/>
            </a:stretch>
          </p:blipFill>
          <p:spPr>
            <a:xfrm flipH="1">
              <a:off x="900" y="4785"/>
              <a:ext cx="3779" cy="5734"/>
            </a:xfrm>
            <a:prstGeom prst="rect">
              <a:avLst/>
            </a:prstGeom>
          </p:spPr>
        </p:pic>
      </p:grpSp>
      <p:pic>
        <p:nvPicPr>
          <p:cNvPr id="18" name="图片 17" descr="4004c0ea81c40921574341e21e31f38d"/>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18420" y="-933450"/>
            <a:ext cx="5520809" cy="5943124"/>
          </a:xfrm>
          <a:prstGeom prst="rect">
            <a:avLst/>
          </a:prstGeom>
        </p:spPr>
      </p:pic>
      <p:grpSp>
        <p:nvGrpSpPr>
          <p:cNvPr id="4" name="组合 3"/>
          <p:cNvGrpSpPr/>
          <p:nvPr/>
        </p:nvGrpSpPr>
        <p:grpSpPr>
          <a:xfrm>
            <a:off x="-122146" y="-64532"/>
            <a:ext cx="9330885" cy="2066925"/>
            <a:chOff x="-191" y="-170"/>
            <a:chExt cx="19641" cy="4340"/>
          </a:xfrm>
        </p:grpSpPr>
        <p:pic>
          <p:nvPicPr>
            <p:cNvPr id="2" name="图片 1" descr="5765"/>
            <p:cNvPicPr>
              <a:picLocks noChangeAspect="1"/>
            </p:cNvPicPr>
            <p:nvPr/>
          </p:nvPicPr>
          <p:blipFill>
            <a:blip r:embed="rId9"/>
            <a:stretch>
              <a:fillRect/>
            </a:stretch>
          </p:blipFill>
          <p:spPr>
            <a:xfrm>
              <a:off x="-191" y="-170"/>
              <a:ext cx="9770" cy="4340"/>
            </a:xfrm>
            <a:prstGeom prst="rect">
              <a:avLst/>
            </a:prstGeom>
          </p:spPr>
        </p:pic>
        <p:pic>
          <p:nvPicPr>
            <p:cNvPr id="3" name="图片 2" descr="576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flipV="1">
              <a:off x="9680" y="-170"/>
              <a:ext cx="9770" cy="3881"/>
            </a:xfrm>
            <a:prstGeom prst="rect">
              <a:avLst/>
            </a:prstGeom>
          </p:spPr>
        </p:pic>
      </p:grpSp>
      <p:sp>
        <p:nvSpPr>
          <p:cNvPr id="10" name="TextBox 9"/>
          <p:cNvSpPr txBox="1"/>
          <p:nvPr/>
        </p:nvSpPr>
        <p:spPr>
          <a:xfrm rot="21181740">
            <a:off x="2363621" y="1556633"/>
            <a:ext cx="4359352" cy="2777479"/>
          </a:xfrm>
          <a:prstGeom prst="rect">
            <a:avLst/>
          </a:prstGeom>
          <a:noFill/>
        </p:spPr>
        <p:txBody>
          <a:bodyPr wrap="square" rtlCol="0">
            <a:spAutoFit/>
          </a:bodyPr>
          <a:lstStyle/>
          <a:p>
            <a:pPr algn="ctr"/>
            <a:r>
              <a:rPr lang="en-US" sz="4400" dirty="0">
                <a:latin typeface="Arial-Rounded" panose="020B0500000000000000" pitchFamily="34" charset="0"/>
                <a:ea typeface="Arial-Rounded" panose="020B0500000000000000" pitchFamily="34" charset="0"/>
                <a:cs typeface="Arial-Rounded" panose="020B0500000000000000" pitchFamily="34" charset="0"/>
              </a:rPr>
              <a:t>Chia </a:t>
            </a:r>
            <a:r>
              <a:rPr lang="en-US" sz="4400" dirty="0" err="1">
                <a:latin typeface="Arial-Rounded" panose="020B0500000000000000" pitchFamily="34" charset="0"/>
                <a:ea typeface="Arial-Rounded" panose="020B0500000000000000" pitchFamily="34" charset="0"/>
                <a:cs typeface="Arial-Rounded" panose="020B0500000000000000" pitchFamily="34" charset="0"/>
              </a:rPr>
              <a:t>sẻ</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về</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4400" dirty="0">
                <a:latin typeface="Arial-Rounded" panose="020B0500000000000000" pitchFamily="34" charset="0"/>
                <a:ea typeface="Arial-Rounded" panose="020B0500000000000000" pitchFamily="34" charset="0"/>
                <a:cs typeface="Arial-Rounded" panose="020B0500000000000000" pitchFamily="34" charset="0"/>
              </a:rPr>
              <a:t> chi </a:t>
            </a:r>
            <a:r>
              <a:rPr lang="en-US" sz="4400" dirty="0" err="1">
                <a:latin typeface="Arial-Rounded" panose="020B0500000000000000" pitchFamily="34" charset="0"/>
                <a:ea typeface="Arial-Rounded" panose="020B0500000000000000" pitchFamily="34" charset="0"/>
                <a:cs typeface="Arial-Rounded" panose="020B0500000000000000" pitchFamily="34" charset="0"/>
              </a:rPr>
              <a:t>tiết</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em</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bài</a:t>
            </a:r>
            <a:endParaRPr lang="en-US" sz="405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3075315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2174" b="100000" l="670" r="98884">
                        <a14:foregroundMark x1="13393" y1="13406" x2="20089" y2="71014"/>
                        <a14:foregroundMark x1="20536" y1="37319" x2="23214" y2="47464"/>
                        <a14:foregroundMark x1="12500" y1="37319" x2="9375" y2="54348"/>
                        <a14:foregroundMark x1="9375" y1="39493" x2="8929" y2="43478"/>
                        <a14:foregroundMark x1="22321" y1="90580" x2="22545" y2="99638"/>
                        <a14:foregroundMark x1="47991" y1="12319" x2="47991" y2="52174"/>
                        <a14:foregroundMark x1="54688" y1="31159" x2="53348" y2="44203"/>
                        <a14:foregroundMark x1="56920" y1="45290" x2="50000" y2="94203"/>
                        <a14:foregroundMark x1="81027" y1="16667" x2="87054" y2="94203"/>
                        <a14:foregroundMark x1="89509" y1="31159" x2="89063" y2="57246"/>
                        <a14:foregroundMark x1="68750" y1="89855" x2="67188" y2="94203"/>
                        <a14:foregroundMark x1="77455" y1="85507" x2="75893" y2="89855"/>
                        <a14:foregroundMark x1="70982" y1="86957" x2="70982" y2="91304"/>
                      </a14:backgroundRemoval>
                    </a14:imgEffect>
                    <a14:imgEffect>
                      <a14:sharpenSoften amount="50000"/>
                    </a14:imgEffect>
                  </a14:imgLayer>
                </a14:imgProps>
              </a:ext>
            </a:extLst>
          </a:blip>
          <a:stretch>
            <a:fillRect/>
          </a:stretch>
        </p:blipFill>
        <p:spPr>
          <a:xfrm>
            <a:off x="2133600" y="2072138"/>
            <a:ext cx="4876800" cy="2552700"/>
          </a:xfrm>
          <a:prstGeom prst="rect">
            <a:avLst/>
          </a:prstGeom>
        </p:spPr>
      </p:pic>
      <p:grpSp>
        <p:nvGrpSpPr>
          <p:cNvPr id="11" name="Group 10"/>
          <p:cNvGrpSpPr/>
          <p:nvPr/>
        </p:nvGrpSpPr>
        <p:grpSpPr>
          <a:xfrm>
            <a:off x="90487" y="1740897"/>
            <a:ext cx="2819400" cy="1607591"/>
            <a:chOff x="90487" y="1740897"/>
            <a:chExt cx="2819400" cy="1607591"/>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917" b="100000" l="1644" r="98082">
                          <a14:backgroundMark x1="26027" y1="24771" x2="72877" y2="77982"/>
                        </a14:backgroundRemoval>
                      </a14:imgEffect>
                      <a14:imgEffect>
                        <a14:sharpenSoften amount="50000"/>
                      </a14:imgEffect>
                    </a14:imgLayer>
                  </a14:imgProps>
                </a:ext>
              </a:extLst>
            </a:blip>
            <a:stretch>
              <a:fillRect/>
            </a:stretch>
          </p:blipFill>
          <p:spPr>
            <a:xfrm>
              <a:off x="90487" y="1740897"/>
              <a:ext cx="2819400" cy="1607591"/>
            </a:xfrm>
            <a:prstGeom prst="rect">
              <a:avLst/>
            </a:prstGeom>
          </p:spPr>
        </p:pic>
        <p:sp>
          <p:nvSpPr>
            <p:cNvPr id="9" name="TextBox 8"/>
            <p:cNvSpPr txBox="1"/>
            <p:nvPr/>
          </p:nvSpPr>
          <p:spPr>
            <a:xfrm>
              <a:off x="304800" y="2105641"/>
              <a:ext cx="2438400" cy="707886"/>
            </a:xfrm>
            <a:prstGeom prst="rect">
              <a:avLst/>
            </a:prstGeom>
            <a:noFill/>
          </p:spPr>
          <p:txBody>
            <a:bodyPr wrap="square" rtlCol="0">
              <a:spAutoFit/>
            </a:bodyPr>
            <a:lstStyle/>
            <a:p>
              <a:r>
                <a:rPr lang="en-GB" sz="2000" dirty="0" err="1">
                  <a:latin typeface="Arial-Rounded" panose="020B0500000000000000" pitchFamily="34" charset="0"/>
                  <a:ea typeface="Arial-Rounded" panose="020B0500000000000000" pitchFamily="34" charset="0"/>
                  <a:cs typeface="Arial-Rounded" panose="020B0500000000000000" pitchFamily="34" charset="0"/>
                </a:rPr>
                <a:t>Câu</a:t>
              </a:r>
              <a:r>
                <a:rPr lang="en-GB" sz="2000" dirty="0">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latin typeface="Arial-Rounded" panose="020B0500000000000000" pitchFamily="34" charset="0"/>
                  <a:ea typeface="Arial-Rounded" panose="020B0500000000000000" pitchFamily="34" charset="0"/>
                  <a:cs typeface="Arial-Rounded" panose="020B0500000000000000" pitchFamily="34" charset="0"/>
                </a:rPr>
                <a:t>chuyện</a:t>
              </a:r>
              <a:r>
                <a:rPr lang="en-GB" sz="2000" dirty="0">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latin typeface="Arial-Rounded" panose="020B0500000000000000" pitchFamily="34" charset="0"/>
                  <a:ea typeface="Arial-Rounded" panose="020B0500000000000000" pitchFamily="34" charset="0"/>
                  <a:cs typeface="Arial-Rounded" panose="020B0500000000000000" pitchFamily="34" charset="0"/>
                </a:rPr>
                <a:t>bạn</a:t>
              </a:r>
              <a:r>
                <a:rPr lang="en-GB" sz="2000" dirty="0">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latin typeface="Arial-Rounded" panose="020B0500000000000000" pitchFamily="34" charset="0"/>
                  <a:ea typeface="Arial-Rounded" panose="020B0500000000000000" pitchFamily="34" charset="0"/>
                  <a:cs typeface="Arial-Rounded" panose="020B0500000000000000" pitchFamily="34" charset="0"/>
                </a:rPr>
                <a:t>đọc</a:t>
              </a:r>
              <a:r>
                <a:rPr lang="en-GB" sz="2000" dirty="0">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latin typeface="Arial-Rounded" panose="020B0500000000000000" pitchFamily="34" charset="0"/>
                  <a:ea typeface="Arial-Rounded" panose="020B0500000000000000" pitchFamily="34" charset="0"/>
                  <a:cs typeface="Arial-Rounded" panose="020B0500000000000000" pitchFamily="34" charset="0"/>
                </a:rPr>
                <a:t>có</a:t>
              </a:r>
              <a:r>
                <a:rPr lang="en-GB" sz="2000" dirty="0">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latin typeface="Arial-Rounded" panose="020B0500000000000000" pitchFamily="34" charset="0"/>
                  <a:ea typeface="Arial-Rounded" panose="020B0500000000000000" pitchFamily="34" charset="0"/>
                  <a:cs typeface="Arial-Rounded" panose="020B0500000000000000" pitchFamily="34" charset="0"/>
                </a:rPr>
                <a:t>tên</a:t>
              </a:r>
              <a:r>
                <a:rPr lang="en-GB" sz="2000" dirty="0">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latin typeface="Arial-Rounded" panose="020B0500000000000000" pitchFamily="34" charset="0"/>
                  <a:ea typeface="Arial-Rounded" panose="020B0500000000000000" pitchFamily="34" charset="0"/>
                  <a:cs typeface="Arial-Rounded" panose="020B0500000000000000" pitchFamily="34" charset="0"/>
                </a:rPr>
                <a:t>là</a:t>
              </a:r>
              <a:r>
                <a:rPr lang="en-GB" sz="2000" dirty="0">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latin typeface="Arial-Rounded" panose="020B0500000000000000" pitchFamily="34" charset="0"/>
                  <a:ea typeface="Arial-Rounded" panose="020B0500000000000000" pitchFamily="34" charset="0"/>
                  <a:cs typeface="Arial-Rounded" panose="020B0500000000000000" pitchFamily="34" charset="0"/>
                </a:rPr>
                <a:t>gì</a:t>
              </a:r>
              <a:r>
                <a:rPr lang="en-GB"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p:cNvGrpSpPr/>
          <p:nvPr/>
        </p:nvGrpSpPr>
        <p:grpSpPr>
          <a:xfrm>
            <a:off x="6477000" y="1964611"/>
            <a:ext cx="2590800" cy="1466850"/>
            <a:chOff x="6477000" y="1964611"/>
            <a:chExt cx="2590800" cy="1466850"/>
          </a:xfrm>
        </p:grpSpPr>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100000" l="0" r="97662">
                          <a14:foregroundMark x1="29870" y1="95000" x2="37922" y2="94091"/>
                          <a14:foregroundMark x1="39481" y1="4545" x2="42597" y2="3636"/>
                          <a14:backgroundMark x1="17662" y1="18182" x2="81818" y2="84545"/>
                          <a14:backgroundMark x1="21558" y1="51364" x2="39740" y2="82727"/>
                          <a14:backgroundMark x1="2338" y1="3636" x2="9351" y2="10455"/>
                          <a14:backgroundMark x1="2597" y1="50000" x2="3896" y2="72273"/>
                          <a14:backgroundMark x1="4935" y1="33182" x2="5195" y2="45455"/>
                          <a14:backgroundMark x1="39221" y1="19545" x2="70909" y2="42727"/>
                          <a14:backgroundMark x1="39221" y1="98636" x2="39221" y2="95455"/>
                        </a14:backgroundRemoval>
                      </a14:imgEffect>
                      <a14:imgEffect>
                        <a14:sharpenSoften amount="50000"/>
                      </a14:imgEffect>
                    </a14:imgLayer>
                  </a14:imgProps>
                </a:ext>
              </a:extLst>
            </a:blip>
            <a:stretch>
              <a:fillRect/>
            </a:stretch>
          </p:blipFill>
          <p:spPr>
            <a:xfrm>
              <a:off x="6477000" y="1964611"/>
              <a:ext cx="2519363" cy="1466850"/>
            </a:xfrm>
            <a:prstGeom prst="rect">
              <a:avLst/>
            </a:prstGeom>
          </p:spPr>
        </p:pic>
        <p:sp>
          <p:nvSpPr>
            <p:cNvPr id="10" name="TextBox 9"/>
            <p:cNvSpPr txBox="1"/>
            <p:nvPr/>
          </p:nvSpPr>
          <p:spPr>
            <a:xfrm>
              <a:off x="6705600" y="2190750"/>
              <a:ext cx="2362200" cy="707886"/>
            </a:xfrm>
            <a:prstGeom prst="rect">
              <a:avLst/>
            </a:prstGeom>
            <a:noFill/>
          </p:spPr>
          <p:txBody>
            <a:bodyPr wrap="square" rtlCol="0">
              <a:spAutoFit/>
            </a:bodyPr>
            <a:lstStyle/>
            <a:p>
              <a:r>
                <a:rPr lang="en-GB" sz="2000" dirty="0" err="1">
                  <a:latin typeface="Arial-Rounded" panose="020B0500000000000000" pitchFamily="34" charset="0"/>
                  <a:ea typeface="Arial-Rounded" panose="020B0500000000000000" pitchFamily="34" charset="0"/>
                  <a:cs typeface="Arial-Rounded" panose="020B0500000000000000" pitchFamily="34" charset="0"/>
                </a:rPr>
                <a:t>Câu</a:t>
              </a:r>
              <a:r>
                <a:rPr lang="en-GB" sz="2000" dirty="0">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latin typeface="Arial-Rounded" panose="020B0500000000000000" pitchFamily="34" charset="0"/>
                  <a:ea typeface="Arial-Rounded" panose="020B0500000000000000" pitchFamily="34" charset="0"/>
                  <a:cs typeface="Arial-Rounded" panose="020B0500000000000000" pitchFamily="34" charset="0"/>
                </a:rPr>
                <a:t>chuyện</a:t>
              </a:r>
              <a:r>
                <a:rPr lang="en-GB" sz="2000" dirty="0">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latin typeface="Arial-Rounded" panose="020B0500000000000000" pitchFamily="34" charset="0"/>
                  <a:ea typeface="Arial-Rounded" panose="020B0500000000000000" pitchFamily="34" charset="0"/>
                  <a:cs typeface="Arial-Rounded" panose="020B0500000000000000" pitchFamily="34" charset="0"/>
                </a:rPr>
                <a:t>bạn</a:t>
              </a:r>
              <a:r>
                <a:rPr lang="en-GB" sz="2000" dirty="0">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latin typeface="Arial-Rounded" panose="020B0500000000000000" pitchFamily="34" charset="0"/>
                  <a:ea typeface="Arial-Rounded" panose="020B0500000000000000" pitchFamily="34" charset="0"/>
                  <a:cs typeface="Arial-Rounded" panose="020B0500000000000000" pitchFamily="34" charset="0"/>
                </a:rPr>
                <a:t>đọc</a:t>
              </a:r>
              <a:r>
                <a:rPr lang="en-GB" sz="2000" dirty="0">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latin typeface="Arial-Rounded" panose="020B0500000000000000" pitchFamily="34" charset="0"/>
                  <a:ea typeface="Arial-Rounded" panose="020B0500000000000000" pitchFamily="34" charset="0"/>
                  <a:cs typeface="Arial-Rounded" panose="020B0500000000000000" pitchFamily="34" charset="0"/>
                </a:rPr>
                <a:t>có</a:t>
              </a:r>
              <a:r>
                <a:rPr lang="en-GB" sz="2000" dirty="0">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latin typeface="Arial-Rounded" panose="020B0500000000000000" pitchFamily="34" charset="0"/>
                  <a:ea typeface="Arial-Rounded" panose="020B0500000000000000" pitchFamily="34" charset="0"/>
                  <a:cs typeface="Arial-Rounded" panose="020B0500000000000000" pitchFamily="34" charset="0"/>
                </a:rPr>
                <a:t>thú</a:t>
              </a:r>
              <a:r>
                <a:rPr lang="en-GB" sz="2000" dirty="0">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latin typeface="Arial-Rounded" panose="020B0500000000000000" pitchFamily="34" charset="0"/>
                  <a:ea typeface="Arial-Rounded" panose="020B0500000000000000" pitchFamily="34" charset="0"/>
                  <a:cs typeface="Arial-Rounded" panose="020B0500000000000000" pitchFamily="34" charset="0"/>
                </a:rPr>
                <a:t>vị</a:t>
              </a:r>
              <a:r>
                <a:rPr lang="en-GB" sz="2000" dirty="0">
                  <a:latin typeface="Arial-Rounded" panose="020B0500000000000000" pitchFamily="34" charset="0"/>
                  <a:ea typeface="Arial-Rounded" panose="020B0500000000000000" pitchFamily="34" charset="0"/>
                  <a:cs typeface="Arial-Rounded" panose="020B0500000000000000" pitchFamily="34" charset="0"/>
                </a:rPr>
                <a:t> </a:t>
              </a:r>
              <a:r>
                <a:rPr lang="en-GB" sz="2000" dirty="0" err="1">
                  <a:latin typeface="Arial-Rounded" panose="020B0500000000000000" pitchFamily="34" charset="0"/>
                  <a:ea typeface="Arial-Rounded" panose="020B0500000000000000" pitchFamily="34" charset="0"/>
                  <a:cs typeface="Arial-Rounded" panose="020B0500000000000000" pitchFamily="34" charset="0"/>
                </a:rPr>
                <a:t>không</a:t>
              </a:r>
              <a:r>
                <a:rPr lang="en-GB"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组合 3"/>
          <p:cNvGrpSpPr/>
          <p:nvPr/>
        </p:nvGrpSpPr>
        <p:grpSpPr>
          <a:xfrm>
            <a:off x="-93443" y="-74354"/>
            <a:ext cx="9330885" cy="2066925"/>
            <a:chOff x="-191" y="-170"/>
            <a:chExt cx="19641" cy="4340"/>
          </a:xfrm>
        </p:grpSpPr>
        <p:pic>
          <p:nvPicPr>
            <p:cNvPr id="14" name="图片 1" descr="5765"/>
            <p:cNvPicPr>
              <a:picLocks noChangeAspect="1"/>
            </p:cNvPicPr>
            <p:nvPr/>
          </p:nvPicPr>
          <p:blipFill>
            <a:blip r:embed="rId8"/>
            <a:stretch>
              <a:fillRect/>
            </a:stretch>
          </p:blipFill>
          <p:spPr>
            <a:xfrm>
              <a:off x="-191" y="-170"/>
              <a:ext cx="9770" cy="4340"/>
            </a:xfrm>
            <a:prstGeom prst="rect">
              <a:avLst/>
            </a:prstGeom>
          </p:spPr>
        </p:pic>
        <p:pic>
          <p:nvPicPr>
            <p:cNvPr id="15" name="图片 2" descr="576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flipV="1">
              <a:off x="9680" y="-170"/>
              <a:ext cx="9770" cy="3881"/>
            </a:xfrm>
            <a:prstGeom prst="rect">
              <a:avLst/>
            </a:prstGeom>
          </p:spPr>
        </p:pic>
      </p:grpSp>
    </p:spTree>
    <p:extLst>
      <p:ext uri="{BB962C8B-B14F-4D97-AF65-F5344CB8AC3E}">
        <p14:creationId xmlns:p14="http://schemas.microsoft.com/office/powerpoint/2010/main" val="2342842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51FD87B-BA5D-42BB-94D1-5F285F23C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552450"/>
            <a:ext cx="9544050" cy="6261395"/>
          </a:xfrm>
          <a:prstGeom prst="rect">
            <a:avLst/>
          </a:prstGeom>
        </p:spPr>
      </p:pic>
      <p:sp>
        <p:nvSpPr>
          <p:cNvPr id="3" name="TextBox 2"/>
          <p:cNvSpPr txBox="1"/>
          <p:nvPr/>
        </p:nvSpPr>
        <p:spPr>
          <a:xfrm>
            <a:off x="1981200" y="1962150"/>
            <a:ext cx="5027117" cy="2308324"/>
          </a:xfrm>
          <a:prstGeom prst="rect">
            <a:avLst/>
          </a:prstGeom>
          <a:noFill/>
        </p:spPr>
        <p:txBody>
          <a:bodyPr wrap="square" rtlCol="0">
            <a:spAutoFit/>
          </a:bodyPr>
          <a:lstStyle/>
          <a:p>
            <a:r>
              <a:rPr lang="en-US"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Những bài đọc rất giúp em bồi đắp thêm tình cảm với quê hương, trân trọng tình cảm gia đình và vẻ đẹp nơi mình sinh ra. Ghi nhớ truyền thống “uống nước nhớ nguồn"</a:t>
            </a:r>
            <a:endParaRPr lang="en-US"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1444" y="171450"/>
            <a:ext cx="457200" cy="521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7004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组合 27"/>
          <p:cNvGrpSpPr>
            <a:grpSpLocks/>
          </p:cNvGrpSpPr>
          <p:nvPr/>
        </p:nvGrpSpPr>
        <p:grpSpPr bwMode="auto">
          <a:xfrm>
            <a:off x="114300" y="-542925"/>
            <a:ext cx="8915400" cy="5686425"/>
            <a:chOff x="152400" y="-723900"/>
            <a:chExt cx="11887200" cy="7581900"/>
          </a:xfrm>
        </p:grpSpPr>
        <p:pic>
          <p:nvPicPr>
            <p:cNvPr id="31763" name="图片 28"/>
            <p:cNvPicPr>
              <a:picLocks noChangeAspect="1" noChangeArrowheads="1"/>
            </p:cNvPicPr>
            <p:nvPr/>
          </p:nvPicPr>
          <p:blipFill>
            <a:blip r:embed="rId3">
              <a:extLst>
                <a:ext uri="{28A0092B-C50C-407E-A947-70E740481C1C}">
                  <a14:useLocalDpi xmlns:a14="http://schemas.microsoft.com/office/drawing/2010/main" val="0"/>
                </a:ext>
              </a:extLst>
            </a:blip>
            <a:srcRect t="62125"/>
            <a:stretch>
              <a:fillRect/>
            </a:stretch>
          </p:blipFill>
          <p:spPr bwMode="auto">
            <a:xfrm>
              <a:off x="152400" y="3752850"/>
              <a:ext cx="11887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4" name="图片 29"/>
            <p:cNvPicPr>
              <a:picLocks noChangeAspect="1" noChangeArrowheads="1"/>
            </p:cNvPicPr>
            <p:nvPr/>
          </p:nvPicPr>
          <p:blipFill>
            <a:blip r:embed="rId3">
              <a:extLst>
                <a:ext uri="{28A0092B-C50C-407E-A947-70E740481C1C}">
                  <a14:useLocalDpi xmlns:a14="http://schemas.microsoft.com/office/drawing/2010/main" val="0"/>
                </a:ext>
              </a:extLst>
            </a:blip>
            <a:srcRect t="-4329" b="49724"/>
            <a:stretch>
              <a:fillRect/>
            </a:stretch>
          </p:blipFill>
          <p:spPr bwMode="auto">
            <a:xfrm>
              <a:off x="152400" y="-723900"/>
              <a:ext cx="118872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图片 35" descr="图片包含 镜子, 汽车, 室内, 反射&#10;&#10;已生成高可信度的说明"/>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88" y="619125"/>
            <a:ext cx="4948237"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noChangeArrowheads="1"/>
          </p:cNvPicPr>
          <p:nvPr/>
        </p:nvPicPr>
        <p:blipFill>
          <a:blip r:embed="rId5">
            <a:extLst>
              <a:ext uri="{28A0092B-C50C-407E-A947-70E740481C1C}">
                <a14:useLocalDpi xmlns:a14="http://schemas.microsoft.com/office/drawing/2010/main" val="0"/>
              </a:ext>
            </a:extLst>
          </a:blip>
          <a:srcRect l="68449" t="-1688" r="7007" b="71243"/>
          <a:stretch>
            <a:fillRect/>
          </a:stretch>
        </p:blipFill>
        <p:spPr bwMode="auto">
          <a:xfrm>
            <a:off x="6342063" y="-165100"/>
            <a:ext cx="224472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图片 16"/>
          <p:cNvPicPr>
            <a:picLocks noChangeAspect="1" noChangeArrowheads="1"/>
          </p:cNvPicPr>
          <p:nvPr/>
        </p:nvPicPr>
        <p:blipFill>
          <a:blip r:embed="rId6">
            <a:extLst>
              <a:ext uri="{28A0092B-C50C-407E-A947-70E740481C1C}">
                <a14:useLocalDpi xmlns:a14="http://schemas.microsoft.com/office/drawing/2010/main" val="0"/>
              </a:ext>
            </a:extLst>
          </a:blip>
          <a:srcRect l="23421" t="85410"/>
          <a:stretch>
            <a:fillRect/>
          </a:stretch>
        </p:blipFill>
        <p:spPr bwMode="auto">
          <a:xfrm>
            <a:off x="2141538" y="4392613"/>
            <a:ext cx="7002462"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直接连接符 1"/>
          <p:cNvCxnSpPr/>
          <p:nvPr/>
        </p:nvCxnSpPr>
        <p:spPr>
          <a:xfrm flipV="1">
            <a:off x="1390650" y="1093788"/>
            <a:ext cx="1200150" cy="58102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2722563" y="1106488"/>
            <a:ext cx="1689100" cy="101600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4714875" y="1463675"/>
            <a:ext cx="1331913" cy="61912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6362700" y="1449388"/>
            <a:ext cx="1490663" cy="290512"/>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五角星 17"/>
          <p:cNvSpPr/>
          <p:nvPr/>
        </p:nvSpPr>
        <p:spPr>
          <a:xfrm>
            <a:off x="7667625" y="1465263"/>
            <a:ext cx="446088" cy="446087"/>
          </a:xfrm>
          <a:prstGeom prst="star5">
            <a:avLst>
              <a:gd name="adj" fmla="val 30128"/>
              <a:gd name="hf" fmla="val 105146"/>
              <a:gd name="vf" fmla="val 11055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35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0" name="五角星 19"/>
          <p:cNvSpPr/>
          <p:nvPr/>
        </p:nvSpPr>
        <p:spPr>
          <a:xfrm rot="1235633">
            <a:off x="1054100" y="1335088"/>
            <a:ext cx="614363" cy="614362"/>
          </a:xfrm>
          <a:prstGeom prst="star5">
            <a:avLst>
              <a:gd name="adj" fmla="val 30128"/>
              <a:gd name="hf" fmla="val 105146"/>
              <a:gd name="vf" fmla="val 110557"/>
            </a:avLst>
          </a:prstGeom>
          <a:solidFill>
            <a:srgbClr val="08CD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35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2" name="五角星 21"/>
          <p:cNvSpPr/>
          <p:nvPr/>
        </p:nvSpPr>
        <p:spPr>
          <a:xfrm rot="20575739">
            <a:off x="2460625" y="852488"/>
            <a:ext cx="446088" cy="446087"/>
          </a:xfrm>
          <a:prstGeom prst="star5">
            <a:avLst>
              <a:gd name="adj" fmla="val 30128"/>
              <a:gd name="hf" fmla="val 105146"/>
              <a:gd name="vf" fmla="val 110557"/>
            </a:avLst>
          </a:prstGeom>
          <a:solidFill>
            <a:srgbClr val="8BCC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35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3" name="五角星 22"/>
          <p:cNvSpPr/>
          <p:nvPr/>
        </p:nvSpPr>
        <p:spPr>
          <a:xfrm rot="645635">
            <a:off x="5908675" y="1077913"/>
            <a:ext cx="658813" cy="658812"/>
          </a:xfrm>
          <a:prstGeom prst="star5">
            <a:avLst>
              <a:gd name="adj" fmla="val 30128"/>
              <a:gd name="hf" fmla="val 105146"/>
              <a:gd name="vf" fmla="val 11055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35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7" name="五角星 26"/>
          <p:cNvSpPr/>
          <p:nvPr/>
        </p:nvSpPr>
        <p:spPr>
          <a:xfrm rot="3078546">
            <a:off x="4216400" y="1727200"/>
            <a:ext cx="709613" cy="709613"/>
          </a:xfrm>
          <a:prstGeom prst="star5">
            <a:avLst>
              <a:gd name="adj" fmla="val 30128"/>
              <a:gd name="hf" fmla="val 105146"/>
              <a:gd name="vf" fmla="val 110557"/>
            </a:avLst>
          </a:prstGeom>
          <a:solidFill>
            <a:srgbClr val="DFDA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35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pic>
        <p:nvPicPr>
          <p:cNvPr id="31" name="图片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38" y="-236538"/>
            <a:ext cx="844550" cy="70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Ngày 14/6 PYS Travel chính thức ra mắt linh vật Hải âu - PYS Trave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4413" y="1463675"/>
            <a:ext cx="4518025"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文本框 34"/>
          <p:cNvSpPr txBox="1">
            <a:spLocks noChangeArrowheads="1"/>
          </p:cNvSpPr>
          <p:nvPr/>
        </p:nvSpPr>
        <p:spPr bwMode="auto">
          <a:xfrm>
            <a:off x="1814798" y="2451582"/>
            <a:ext cx="357028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defTabSz="914400" eaLnBrk="0" fontAlgn="base" hangingPunct="0">
              <a:spcBef>
                <a:spcPct val="0"/>
              </a:spcBef>
              <a:spcAft>
                <a:spcPct val="0"/>
              </a:spcAft>
            </a:pPr>
            <a:r>
              <a:rPr lang="en-US" altLang="zh-CN" sz="4400" b="1">
                <a:solidFill>
                  <a:srgbClr val="0070C0"/>
                </a:solidFill>
                <a:latin typeface="Times New Roman" panose="02020603050405020304" pitchFamily="18" charset="0"/>
                <a:ea typeface="SimSun" pitchFamily="2" charset="-122"/>
                <a:cs typeface="Times New Roman" panose="02020603050405020304" pitchFamily="18" charset="0"/>
                <a:sym typeface="Century Gothic" pitchFamily="34" charset="0"/>
              </a:rPr>
              <a:t>Tạm biệt và hẹn gặp lại</a:t>
            </a:r>
            <a:endParaRPr lang="zh-CN" altLang="en-US" sz="4400" b="1">
              <a:solidFill>
                <a:srgbClr val="0070C0"/>
              </a:solidFill>
              <a:latin typeface="Times New Roman" panose="02020603050405020304" pitchFamily="18" charset="0"/>
              <a:ea typeface="SimSun" pitchFamily="2" charset="-122"/>
              <a:cs typeface="Times New Roman" panose="02020603050405020304" pitchFamily="18" charset="0"/>
              <a:sym typeface="Century Gothic" pitchFamily="34" charset="0"/>
            </a:endParaRPr>
          </a:p>
        </p:txBody>
      </p:sp>
      <p:pic>
        <p:nvPicPr>
          <p:cNvPr id="35" name="图片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4213" y="420688"/>
            <a:ext cx="461962"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08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组合 1"/>
          <p:cNvGrpSpPr>
            <a:grpSpLocks/>
          </p:cNvGrpSpPr>
          <p:nvPr/>
        </p:nvGrpSpPr>
        <p:grpSpPr bwMode="auto">
          <a:xfrm>
            <a:off x="152400" y="-627829"/>
            <a:ext cx="8915400" cy="5686426"/>
            <a:chOff x="152400" y="-723900"/>
            <a:chExt cx="11887200" cy="7581900"/>
          </a:xfrm>
        </p:grpSpPr>
        <p:pic>
          <p:nvPicPr>
            <p:cNvPr id="8198" name="图片 2"/>
            <p:cNvPicPr>
              <a:picLocks noChangeAspect="1" noChangeArrowheads="1"/>
            </p:cNvPicPr>
            <p:nvPr/>
          </p:nvPicPr>
          <p:blipFill>
            <a:blip r:embed="rId3">
              <a:extLst>
                <a:ext uri="{28A0092B-C50C-407E-A947-70E740481C1C}">
                  <a14:useLocalDpi xmlns:a14="http://schemas.microsoft.com/office/drawing/2010/main" val="0"/>
                </a:ext>
              </a:extLst>
            </a:blip>
            <a:srcRect t="62125"/>
            <a:stretch>
              <a:fillRect/>
            </a:stretch>
          </p:blipFill>
          <p:spPr bwMode="auto">
            <a:xfrm>
              <a:off x="152400" y="3752850"/>
              <a:ext cx="11887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图片 3"/>
            <p:cNvPicPr>
              <a:picLocks noChangeAspect="1" noChangeArrowheads="1"/>
            </p:cNvPicPr>
            <p:nvPr/>
          </p:nvPicPr>
          <p:blipFill>
            <a:blip r:embed="rId3">
              <a:extLst>
                <a:ext uri="{28A0092B-C50C-407E-A947-70E740481C1C}">
                  <a14:useLocalDpi xmlns:a14="http://schemas.microsoft.com/office/drawing/2010/main" val="0"/>
                </a:ext>
              </a:extLst>
            </a:blip>
            <a:srcRect t="-4329" b="49724"/>
            <a:stretch>
              <a:fillRect/>
            </a:stretch>
          </p:blipFill>
          <p:spPr bwMode="auto">
            <a:xfrm>
              <a:off x="152400" y="-723900"/>
              <a:ext cx="118872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图片 4"/>
          <p:cNvPicPr>
            <a:picLocks noChangeAspect="1" noChangeArrowheads="1"/>
          </p:cNvPicPr>
          <p:nvPr/>
        </p:nvPicPr>
        <p:blipFill>
          <a:blip r:embed="rId4">
            <a:extLst>
              <a:ext uri="{28A0092B-C50C-407E-A947-70E740481C1C}">
                <a14:useLocalDpi xmlns:a14="http://schemas.microsoft.com/office/drawing/2010/main" val="0"/>
              </a:ext>
            </a:extLst>
          </a:blip>
          <a:srcRect l="32671" t="63020" r="27464" b="-1353"/>
          <a:stretch>
            <a:fillRect/>
          </a:stretch>
        </p:blipFill>
        <p:spPr bwMode="auto">
          <a:xfrm>
            <a:off x="4267200" y="2038350"/>
            <a:ext cx="3849687"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39"/>
          <p:cNvSpPr txBox="1">
            <a:spLocks noChangeArrowheads="1"/>
          </p:cNvSpPr>
          <p:nvPr/>
        </p:nvSpPr>
        <p:spPr bwMode="auto">
          <a:xfrm>
            <a:off x="1050925" y="585377"/>
            <a:ext cx="7118350" cy="163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0" tIns="45705" rIns="91410" bIns="4570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4500" dirty="0" err="1">
                <a:solidFill>
                  <a:srgbClr val="0070C0"/>
                </a:solidFill>
                <a:latin typeface="Arial-Rounded" pitchFamily="34" charset="0"/>
                <a:ea typeface="SimSun" pitchFamily="2" charset="-122"/>
                <a:cs typeface="Arial-Rounded" pitchFamily="34" charset="0"/>
                <a:sym typeface="+mn-lt"/>
              </a:rPr>
              <a:t>Tiếng</a:t>
            </a:r>
            <a:r>
              <a:rPr lang="en-US" altLang="zh-CN" sz="4500" dirty="0">
                <a:solidFill>
                  <a:srgbClr val="0070C0"/>
                </a:solidFill>
                <a:latin typeface="Arial-Rounded" pitchFamily="34" charset="0"/>
                <a:ea typeface="SimSun" pitchFamily="2" charset="-122"/>
                <a:cs typeface="Arial-Rounded" pitchFamily="34" charset="0"/>
                <a:sym typeface="+mn-lt"/>
              </a:rPr>
              <a:t> </a:t>
            </a:r>
            <a:r>
              <a:rPr lang="en-US" altLang="zh-CN" sz="4500" dirty="0" err="1">
                <a:solidFill>
                  <a:srgbClr val="0070C0"/>
                </a:solidFill>
                <a:latin typeface="Arial-Rounded" pitchFamily="34" charset="0"/>
                <a:ea typeface="SimSun" pitchFamily="2" charset="-122"/>
                <a:cs typeface="Arial-Rounded" pitchFamily="34" charset="0"/>
                <a:sym typeface="+mn-lt"/>
              </a:rPr>
              <a:t>việt</a:t>
            </a:r>
            <a:endParaRPr lang="en-US" altLang="zh-CN" sz="4500" dirty="0">
              <a:solidFill>
                <a:srgbClr val="0070C0"/>
              </a:solidFill>
              <a:latin typeface="Arial-Rounded" pitchFamily="34" charset="0"/>
              <a:ea typeface="SimSun" pitchFamily="2" charset="-122"/>
              <a:cs typeface="Arial-Rounded" pitchFamily="34" charset="0"/>
              <a:sym typeface="+mn-lt"/>
            </a:endParaRPr>
          </a:p>
          <a:p>
            <a:pPr algn="ctr" fontAlgn="base">
              <a:spcBef>
                <a:spcPct val="0"/>
              </a:spcBef>
              <a:spcAft>
                <a:spcPct val="0"/>
              </a:spcAft>
            </a:pPr>
            <a:r>
              <a:rPr lang="en-US" altLang="zh-CN" sz="4500" dirty="0">
                <a:solidFill>
                  <a:srgbClr val="0070C0"/>
                </a:solidFill>
                <a:latin typeface="Arial-Rounded" pitchFamily="34" charset="0"/>
                <a:ea typeface="SimSun" pitchFamily="2" charset="-122"/>
                <a:cs typeface="Arial-Rounded" pitchFamily="34" charset="0"/>
                <a:sym typeface="+mn-lt"/>
              </a:rPr>
              <a:t>Bài </a:t>
            </a:r>
            <a:r>
              <a:rPr lang="en-US" altLang="zh-CN" sz="4500" dirty="0" err="1">
                <a:solidFill>
                  <a:srgbClr val="0070C0"/>
                </a:solidFill>
                <a:latin typeface="Arial-Rounded" pitchFamily="34" charset="0"/>
                <a:ea typeface="SimSun" pitchFamily="2" charset="-122"/>
                <a:cs typeface="Arial-Rounded" pitchFamily="34" charset="0"/>
                <a:sym typeface="+mn-lt"/>
              </a:rPr>
              <a:t>đọc</a:t>
            </a:r>
            <a:r>
              <a:rPr lang="en-US" altLang="zh-CN" sz="4500" dirty="0">
                <a:solidFill>
                  <a:srgbClr val="0070C0"/>
                </a:solidFill>
                <a:latin typeface="Arial-Rounded" pitchFamily="34" charset="0"/>
                <a:ea typeface="SimSun" pitchFamily="2" charset="-122"/>
                <a:cs typeface="Arial-Rounded" pitchFamily="34" charset="0"/>
                <a:sym typeface="+mn-lt"/>
              </a:rPr>
              <a:t> 1: </a:t>
            </a:r>
            <a:r>
              <a:rPr lang="en-GB" altLang="zh-CN" sz="5500" b="1" dirty="0" err="1">
                <a:solidFill>
                  <a:srgbClr val="0070C0"/>
                </a:solidFill>
                <a:latin typeface="Arial-Rounded" pitchFamily="34" charset="0"/>
                <a:ea typeface="SimSun" pitchFamily="2" charset="-122"/>
                <a:cs typeface="Arial-Rounded" pitchFamily="34" charset="0"/>
                <a:sym typeface="+mn-lt"/>
              </a:rPr>
              <a:t>Trên</a:t>
            </a:r>
            <a:r>
              <a:rPr lang="en-GB" altLang="zh-CN" sz="5500" b="1" dirty="0">
                <a:solidFill>
                  <a:srgbClr val="0070C0"/>
                </a:solidFill>
                <a:latin typeface="Arial-Rounded" pitchFamily="34" charset="0"/>
                <a:ea typeface="SimSun" pitchFamily="2" charset="-122"/>
                <a:cs typeface="Arial-Rounded" pitchFamily="34" charset="0"/>
                <a:sym typeface="+mn-lt"/>
              </a:rPr>
              <a:t> </a:t>
            </a:r>
            <a:r>
              <a:rPr lang="en-GB" altLang="zh-CN" sz="5500" b="1" dirty="0" err="1">
                <a:solidFill>
                  <a:srgbClr val="0070C0"/>
                </a:solidFill>
                <a:latin typeface="Arial-Rounded" pitchFamily="34" charset="0"/>
                <a:ea typeface="SimSun" pitchFamily="2" charset="-122"/>
                <a:cs typeface="Arial-Rounded" pitchFamily="34" charset="0"/>
                <a:sym typeface="+mn-lt"/>
              </a:rPr>
              <a:t>hồ</a:t>
            </a:r>
            <a:r>
              <a:rPr lang="en-GB" altLang="zh-CN" sz="5500" b="1" dirty="0">
                <a:solidFill>
                  <a:srgbClr val="0070C0"/>
                </a:solidFill>
                <a:latin typeface="Arial-Rounded" pitchFamily="34" charset="0"/>
                <a:ea typeface="SimSun" pitchFamily="2" charset="-122"/>
                <a:cs typeface="Arial-Rounded" pitchFamily="34" charset="0"/>
                <a:sym typeface="+mn-lt"/>
              </a:rPr>
              <a:t> Ba </a:t>
            </a:r>
            <a:r>
              <a:rPr lang="en-GB" altLang="zh-CN" sz="5500" b="1" dirty="0" err="1">
                <a:solidFill>
                  <a:srgbClr val="0070C0"/>
                </a:solidFill>
                <a:latin typeface="Arial-Rounded" pitchFamily="34" charset="0"/>
                <a:ea typeface="SimSun" pitchFamily="2" charset="-122"/>
                <a:cs typeface="Arial-Rounded" pitchFamily="34" charset="0"/>
                <a:sym typeface="+mn-lt"/>
              </a:rPr>
              <a:t>Bể</a:t>
            </a:r>
            <a:r>
              <a:rPr lang="en-GB" altLang="zh-CN" sz="5500" b="1" dirty="0">
                <a:solidFill>
                  <a:srgbClr val="0070C0"/>
                </a:solidFill>
                <a:latin typeface="Arial-Rounded" pitchFamily="34" charset="0"/>
                <a:ea typeface="SimSun" pitchFamily="2" charset="-122"/>
                <a:cs typeface="Arial-Rounded" pitchFamily="34" charset="0"/>
                <a:sym typeface="+mn-lt"/>
              </a:rPr>
              <a:t>.</a:t>
            </a:r>
            <a:endParaRPr lang="zh-CN" altLang="en-US" sz="5500" b="1" dirty="0">
              <a:solidFill>
                <a:srgbClr val="0070C0"/>
              </a:solidFill>
              <a:latin typeface="Arial-Rounded" pitchFamily="34" charset="0"/>
              <a:ea typeface="SimSun" pitchFamily="2" charset="-122"/>
              <a:cs typeface="Arial-Rounded" pitchFamily="34" charset="0"/>
              <a:sym typeface="+mn-lt"/>
            </a:endParaRPr>
          </a:p>
        </p:txBody>
      </p:sp>
    </p:spTree>
    <p:extLst>
      <p:ext uri="{BB962C8B-B14F-4D97-AF65-F5344CB8AC3E}">
        <p14:creationId xmlns:p14="http://schemas.microsoft.com/office/powerpoint/2010/main" val="1774057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32" name="Picture 2">
            <a:extLst>
              <a:ext uri="{FF2B5EF4-FFF2-40B4-BE49-F238E27FC236}">
                <a16:creationId xmlns:a16="http://schemas.microsoft.com/office/drawing/2014/main" id="{0CAE205C-3776-41FC-9DB5-B149D57FA5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600" b="98743" l="3212" r="99124">
                        <a14:foregroundMark x1="32701" y1="4571" x2="48759" y2="16914"/>
                        <a14:foregroundMark x1="72993" y1="13714" x2="79124" y2="16914"/>
                        <a14:foregroundMark x1="25693" y1="8914" x2="27445" y2="15771"/>
                        <a14:foregroundMark x1="20438" y1="38629" x2="11679" y2="44571"/>
                        <a14:foregroundMark x1="80876" y1="42971" x2="90219" y2="58286"/>
                        <a14:foregroundMark x1="96058" y1="45943" x2="96058" y2="48229"/>
                        <a14:foregroundMark x1="80000" y1="56000" x2="13723" y2="90286"/>
                        <a14:foregroundMark x1="51679" y1="6629" x2="46715" y2="16686"/>
                        <a14:foregroundMark x1="26277" y1="10514" x2="42920" y2="16914"/>
                        <a14:foregroundMark x1="84380" y1="40229" x2="79124" y2="43200"/>
                        <a14:foregroundMark x1="85255" y1="40686" x2="94891" y2="50057"/>
                        <a14:foregroundMark x1="85839" y1="40914" x2="95766" y2="45714"/>
                        <a14:foregroundMark x1="41314" y1="26057" x2="26423" y2="45486"/>
                        <a14:foregroundMark x1="60000" y1="24229" x2="76058" y2="45029"/>
                      </a14:backgroundRemoval>
                    </a14:imgEffect>
                  </a14:imgLayer>
                </a14:imgProps>
              </a:ext>
              <a:ext uri="{28A0092B-C50C-407E-A947-70E740481C1C}">
                <a14:useLocalDpi xmlns:a14="http://schemas.microsoft.com/office/drawing/2010/main" val="0"/>
              </a:ext>
            </a:extLst>
          </a:blip>
          <a:srcRect/>
          <a:stretch>
            <a:fillRect/>
          </a:stretch>
        </p:blipFill>
        <p:spPr bwMode="auto">
          <a:xfrm>
            <a:off x="67905" y="-65485"/>
            <a:ext cx="4077891" cy="5208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图片 67593" descr="PPT素材-21">
            <a:extLst>
              <a:ext uri="{FF2B5EF4-FFF2-40B4-BE49-F238E27FC236}">
                <a16:creationId xmlns:a16="http://schemas.microsoft.com/office/drawing/2014/main" id="{ECBA4B5C-5500-467F-94A2-83BFDBECC9B4}"/>
              </a:ext>
            </a:extLst>
          </p:cNvPr>
          <p:cNvPicPr>
            <a:picLocks noChangeAspect="1"/>
          </p:cNvPicPr>
          <p:nvPr/>
        </p:nvPicPr>
        <p:blipFill>
          <a:blip r:embed="rId5"/>
          <a:stretch>
            <a:fillRect/>
          </a:stretch>
        </p:blipFill>
        <p:spPr>
          <a:xfrm>
            <a:off x="3232660" y="-223859"/>
            <a:ext cx="6017593" cy="5667415"/>
          </a:xfrm>
          <a:prstGeom prst="rect">
            <a:avLst/>
          </a:prstGeom>
          <a:noFill/>
          <a:ln w="9525">
            <a:noFill/>
          </a:ln>
        </p:spPr>
      </p:pic>
      <p:sp>
        <p:nvSpPr>
          <p:cNvPr id="35" name="TextBox 34">
            <a:extLst>
              <a:ext uri="{FF2B5EF4-FFF2-40B4-BE49-F238E27FC236}">
                <a16:creationId xmlns:a16="http://schemas.microsoft.com/office/drawing/2014/main" id="{5229792D-F710-49D5-84A5-1A62EFE45DCC}"/>
              </a:ext>
            </a:extLst>
          </p:cNvPr>
          <p:cNvSpPr txBox="1"/>
          <p:nvPr/>
        </p:nvSpPr>
        <p:spPr>
          <a:xfrm>
            <a:off x="860704" y="3379734"/>
            <a:ext cx="2807296" cy="558130"/>
          </a:xfrm>
          <a:prstGeom prst="rect">
            <a:avLst/>
          </a:prstGeom>
          <a:noFill/>
        </p:spPr>
        <p:txBody>
          <a:bodyPr wrap="square" lIns="65051" tIns="32526" rIns="65051" bIns="32526" rtlCol="0">
            <a:spAutoFit/>
          </a:bodyPr>
          <a:lstStyle/>
          <a:p>
            <a:pPr algn="ctr" defTabSz="685800">
              <a:buClrTx/>
            </a:pPr>
            <a:r>
              <a:rPr lang="en-US" sz="3200" kern="1200" dirty="0" err="1">
                <a:solidFill>
                  <a:prstClr val="black"/>
                </a:solidFill>
                <a:latin typeface="Arial-Rounded" pitchFamily="34" charset="0"/>
                <a:ea typeface="Arial-Rounded" pitchFamily="34" charset="0"/>
                <a:cs typeface="Arial-Rounded" pitchFamily="34" charset="0"/>
              </a:rPr>
              <a:t>Quan</a:t>
            </a:r>
            <a:r>
              <a:rPr lang="en-US" sz="3200" kern="1200" dirty="0">
                <a:solidFill>
                  <a:prstClr val="black"/>
                </a:solidFill>
                <a:latin typeface="Arial-Rounded" pitchFamily="34" charset="0"/>
                <a:ea typeface="Arial-Rounded" pitchFamily="34" charset="0"/>
                <a:cs typeface="Arial-Rounded" pitchFamily="34" charset="0"/>
              </a:rPr>
              <a:t> </a:t>
            </a:r>
            <a:r>
              <a:rPr lang="en-US" sz="3200" kern="1200" dirty="0" err="1">
                <a:solidFill>
                  <a:prstClr val="black"/>
                </a:solidFill>
                <a:latin typeface="Arial-Rounded" pitchFamily="34" charset="0"/>
                <a:ea typeface="Arial-Rounded" pitchFamily="34" charset="0"/>
                <a:cs typeface="Arial-Rounded" pitchFamily="34" charset="0"/>
              </a:rPr>
              <a:t>sát</a:t>
            </a:r>
            <a:r>
              <a:rPr lang="en-US" sz="3200" kern="1200" dirty="0">
                <a:solidFill>
                  <a:prstClr val="black"/>
                </a:solidFill>
                <a:latin typeface="Arial-Rounded" pitchFamily="34" charset="0"/>
                <a:ea typeface="Arial-Rounded" pitchFamily="34" charset="0"/>
                <a:cs typeface="Arial-Rounded" pitchFamily="34" charset="0"/>
              </a:rPr>
              <a:t> </a:t>
            </a:r>
            <a:r>
              <a:rPr lang="en-US" sz="3200" kern="1200" dirty="0" err="1">
                <a:solidFill>
                  <a:prstClr val="black"/>
                </a:solidFill>
                <a:latin typeface="Arial-Rounded" pitchFamily="34" charset="0"/>
                <a:ea typeface="Arial-Rounded" pitchFamily="34" charset="0"/>
                <a:cs typeface="Arial-Rounded" pitchFamily="34" charset="0"/>
              </a:rPr>
              <a:t>tranh</a:t>
            </a:r>
            <a:endParaRPr lang="en-US" sz="3200" kern="1200" dirty="0">
              <a:solidFill>
                <a:prstClr val="black"/>
              </a:solidFill>
              <a:latin typeface="Arial-Rounded" pitchFamily="34" charset="0"/>
              <a:ea typeface="Arial-Rounded" pitchFamily="34" charset="0"/>
              <a:cs typeface="Arial-Rounded" pitchFamily="34" charset="0"/>
            </a:endParaRPr>
          </a:p>
        </p:txBody>
      </p:sp>
      <p:sp>
        <p:nvSpPr>
          <p:cNvPr id="37" name="TextBox 36">
            <a:extLst>
              <a:ext uri="{FF2B5EF4-FFF2-40B4-BE49-F238E27FC236}">
                <a16:creationId xmlns:a16="http://schemas.microsoft.com/office/drawing/2014/main" id="{ABBF8F34-B01A-4DB7-8B6D-76CA84838AF0}"/>
              </a:ext>
            </a:extLst>
          </p:cNvPr>
          <p:cNvSpPr txBox="1"/>
          <p:nvPr/>
        </p:nvSpPr>
        <p:spPr>
          <a:xfrm>
            <a:off x="556616" y="869157"/>
            <a:ext cx="2905125" cy="634749"/>
          </a:xfrm>
          <a:prstGeom prst="rect">
            <a:avLst/>
          </a:prstGeom>
          <a:noFill/>
        </p:spPr>
        <p:txBody>
          <a:bodyPr wrap="square" lIns="57114" tIns="28555" rIns="57114" bIns="28555" rtlCol="0">
            <a:spAutoFit/>
          </a:bodyPr>
          <a:lstStyle/>
          <a:p>
            <a:pPr algn="ctr" defTabSz="685800">
              <a:buClrTx/>
            </a:pPr>
            <a:r>
              <a:rPr lang="en-US" sz="3750" kern="1200" dirty="0" err="1">
                <a:ln>
                  <a:solidFill>
                    <a:sysClr val="windowText" lastClr="000000"/>
                  </a:solidFill>
                </a:ln>
                <a:solidFill>
                  <a:srgbClr val="FF5D93"/>
                </a:solidFill>
                <a:latin typeface="iCiel Cadena" pitchFamily="2" charset="0"/>
                <a:ea typeface="+mn-ea"/>
                <a:cs typeface="+mn-cs"/>
              </a:rPr>
              <a:t>KHỞI</a:t>
            </a:r>
            <a:r>
              <a:rPr lang="en-US" sz="3750" kern="1200" dirty="0">
                <a:ln>
                  <a:solidFill>
                    <a:sysClr val="windowText" lastClr="000000"/>
                  </a:solidFill>
                </a:ln>
                <a:solidFill>
                  <a:srgbClr val="FF5D93"/>
                </a:solidFill>
                <a:latin typeface="iCiel Cadena" pitchFamily="2" charset="0"/>
                <a:ea typeface="+mn-ea"/>
                <a:cs typeface="+mn-cs"/>
              </a:rPr>
              <a:t> </a:t>
            </a:r>
            <a:r>
              <a:rPr lang="en-US" sz="3750" kern="1200" dirty="0" err="1">
                <a:ln>
                  <a:solidFill>
                    <a:sysClr val="windowText" lastClr="000000"/>
                  </a:solidFill>
                </a:ln>
                <a:solidFill>
                  <a:srgbClr val="FF5D93"/>
                </a:solidFill>
                <a:latin typeface="iCiel Cadena" pitchFamily="2" charset="0"/>
                <a:ea typeface="+mn-ea"/>
                <a:cs typeface="+mn-cs"/>
              </a:rPr>
              <a:t>ĐỘNG</a:t>
            </a:r>
            <a:r>
              <a:rPr lang="en-US" sz="3750" kern="1200" dirty="0">
                <a:ln>
                  <a:solidFill>
                    <a:sysClr val="windowText" lastClr="000000"/>
                  </a:solidFill>
                </a:ln>
                <a:solidFill>
                  <a:srgbClr val="FF5D93"/>
                </a:solidFill>
                <a:latin typeface="iCiel Cadena" pitchFamily="2" charset="0"/>
                <a:ea typeface="+mn-ea"/>
                <a:cs typeface="+mn-cs"/>
              </a:rPr>
              <a:t>.</a:t>
            </a:r>
          </a:p>
        </p:txBody>
      </p:sp>
      <p:sp>
        <p:nvSpPr>
          <p:cNvPr id="6" name="Rounded Rectangle 5"/>
          <p:cNvSpPr/>
          <p:nvPr/>
        </p:nvSpPr>
        <p:spPr>
          <a:xfrm>
            <a:off x="-250671" y="3823391"/>
            <a:ext cx="4004810" cy="5267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defTabSz="685800">
              <a:buClrTx/>
            </a:pPr>
            <a:endParaRPr lang="en-US" sz="2800" dirty="0">
              <a:solidFill>
                <a:prstClr val="black"/>
              </a:solidFill>
              <a:latin typeface="Arial-Rounded" pitchFamily="34" charset="0"/>
              <a:ea typeface="Arial-Rounded" pitchFamily="34" charset="0"/>
              <a:cs typeface="Arial-Rounded" pitchFamily="34" charset="0"/>
            </a:endParaRPr>
          </a:p>
        </p:txBody>
      </p:sp>
      <p:sp>
        <p:nvSpPr>
          <p:cNvPr id="44" name="TextBox 43">
            <a:extLst>
              <a:ext uri="{FF2B5EF4-FFF2-40B4-BE49-F238E27FC236}">
                <a16:creationId xmlns:a16="http://schemas.microsoft.com/office/drawing/2014/main" id="{5229792D-F710-49D5-84A5-1A62EFE45DCC}"/>
              </a:ext>
            </a:extLst>
          </p:cNvPr>
          <p:cNvSpPr txBox="1"/>
          <p:nvPr/>
        </p:nvSpPr>
        <p:spPr>
          <a:xfrm>
            <a:off x="567290" y="3379734"/>
            <a:ext cx="3168916" cy="558130"/>
          </a:xfrm>
          <a:prstGeom prst="rect">
            <a:avLst/>
          </a:prstGeom>
          <a:solidFill>
            <a:schemeClr val="bg1"/>
          </a:solidFill>
          <a:effectLst>
            <a:softEdge rad="127000"/>
          </a:effectLst>
        </p:spPr>
        <p:txBody>
          <a:bodyPr wrap="square" lIns="65051" tIns="32526" rIns="65051" bIns="32526" rtlCol="0">
            <a:spAutoFit/>
          </a:bodyPr>
          <a:lstStyle/>
          <a:p>
            <a:pPr algn="ctr" defTabSz="685800">
              <a:buClrTx/>
            </a:pPr>
            <a:r>
              <a:rPr lang="en-US" sz="3200" kern="1200" dirty="0" err="1">
                <a:solidFill>
                  <a:prstClr val="black"/>
                </a:solidFill>
                <a:latin typeface="Arial-Rounded" pitchFamily="34" charset="0"/>
                <a:ea typeface="Arial-Rounded" pitchFamily="34" charset="0"/>
                <a:cs typeface="Arial-Rounded" pitchFamily="34" charset="0"/>
              </a:rPr>
              <a:t>Tranh</a:t>
            </a:r>
            <a:r>
              <a:rPr lang="en-US" sz="3200" kern="1200" dirty="0">
                <a:solidFill>
                  <a:prstClr val="black"/>
                </a:solidFill>
                <a:latin typeface="Arial-Rounded" pitchFamily="34" charset="0"/>
                <a:ea typeface="Arial-Rounded" pitchFamily="34" charset="0"/>
                <a:cs typeface="Arial-Rounded" pitchFamily="34" charset="0"/>
              </a:rPr>
              <a:t> </a:t>
            </a:r>
            <a:r>
              <a:rPr lang="en-US" sz="3200" kern="1200" dirty="0" err="1">
                <a:solidFill>
                  <a:prstClr val="black"/>
                </a:solidFill>
                <a:latin typeface="Arial-Rounded" pitchFamily="34" charset="0"/>
                <a:ea typeface="Arial-Rounded" pitchFamily="34" charset="0"/>
                <a:cs typeface="Arial-Rounded" pitchFamily="34" charset="0"/>
              </a:rPr>
              <a:t>vẽ</a:t>
            </a:r>
            <a:r>
              <a:rPr lang="en-US" sz="3200" kern="1200" dirty="0">
                <a:solidFill>
                  <a:prstClr val="black"/>
                </a:solidFill>
                <a:latin typeface="Arial-Rounded" pitchFamily="34" charset="0"/>
                <a:ea typeface="Arial-Rounded" pitchFamily="34" charset="0"/>
                <a:cs typeface="Arial-Rounded" pitchFamily="34" charset="0"/>
              </a:rPr>
              <a:t> </a:t>
            </a:r>
            <a:r>
              <a:rPr lang="en-US" sz="3200" kern="1200" dirty="0" err="1">
                <a:solidFill>
                  <a:prstClr val="black"/>
                </a:solidFill>
                <a:latin typeface="Arial-Rounded" pitchFamily="34" charset="0"/>
                <a:ea typeface="Arial-Rounded" pitchFamily="34" charset="0"/>
                <a:cs typeface="Arial-Rounded" pitchFamily="34" charset="0"/>
              </a:rPr>
              <a:t>cảnh</a:t>
            </a:r>
            <a:r>
              <a:rPr lang="en-US" sz="3200" kern="1200" dirty="0">
                <a:solidFill>
                  <a:prstClr val="black"/>
                </a:solidFill>
                <a:latin typeface="Arial-Rounded" pitchFamily="34" charset="0"/>
                <a:ea typeface="Arial-Rounded" pitchFamily="34" charset="0"/>
                <a:cs typeface="Arial-Rounded" pitchFamily="34" charset="0"/>
              </a:rPr>
              <a:t> </a:t>
            </a:r>
            <a:r>
              <a:rPr lang="en-US" sz="3200" kern="1200" dirty="0" err="1">
                <a:solidFill>
                  <a:prstClr val="black"/>
                </a:solidFill>
                <a:latin typeface="Arial-Rounded" pitchFamily="34" charset="0"/>
                <a:ea typeface="Arial-Rounded" pitchFamily="34" charset="0"/>
                <a:cs typeface="Arial-Rounded" pitchFamily="34" charset="0"/>
              </a:rPr>
              <a:t>gì</a:t>
            </a:r>
            <a:endParaRPr lang="en-US" sz="3200" kern="1200" dirty="0">
              <a:solidFill>
                <a:prstClr val="black"/>
              </a:solidFill>
              <a:latin typeface="Arial-Rounded" pitchFamily="34" charset="0"/>
              <a:ea typeface="Arial-Rounded" pitchFamily="34" charset="0"/>
              <a:cs typeface="Arial-Rounded" pitchFamily="34" charset="0"/>
            </a:endParaRPr>
          </a:p>
        </p:txBody>
      </p:sp>
      <p:pic>
        <p:nvPicPr>
          <p:cNvPr id="45" name="Picture 44"/>
          <p:cNvPicPr>
            <a:picLocks noChangeAspect="1"/>
          </p:cNvPicPr>
          <p:nvPr/>
        </p:nvPicPr>
        <p:blipFill>
          <a:blip r:embed="rId6"/>
          <a:stretch>
            <a:fillRect/>
          </a:stretch>
        </p:blipFill>
        <p:spPr>
          <a:xfrm rot="239947">
            <a:off x="4015042" y="812367"/>
            <a:ext cx="4773068" cy="3594961"/>
          </a:xfrm>
          <a:prstGeom prst="rect">
            <a:avLst/>
          </a:prstGeom>
          <a:ln>
            <a:noFill/>
          </a:ln>
          <a:effectLst>
            <a:softEdge rad="112500"/>
          </a:effectLst>
        </p:spPr>
      </p:pic>
    </p:spTree>
    <p:extLst>
      <p:ext uri="{BB962C8B-B14F-4D97-AF65-F5344CB8AC3E}">
        <p14:creationId xmlns:p14="http://schemas.microsoft.com/office/powerpoint/2010/main" val="28747021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1000"/>
                                        <p:tgtEl>
                                          <p:spTgt spid="45"/>
                                        </p:tgtEl>
                                      </p:cBhvr>
                                    </p:animEffect>
                                    <p:anim calcmode="lin" valueType="num">
                                      <p:cBhvr>
                                        <p:cTn id="25" dur="1000" fill="hold"/>
                                        <p:tgtEl>
                                          <p:spTgt spid="45"/>
                                        </p:tgtEl>
                                        <p:attrNameLst>
                                          <p:attrName>ppt_x</p:attrName>
                                        </p:attrNameLst>
                                      </p:cBhvr>
                                      <p:tavLst>
                                        <p:tav tm="0">
                                          <p:val>
                                            <p:strVal val="#ppt_x"/>
                                          </p:val>
                                        </p:tav>
                                        <p:tav tm="100000">
                                          <p:val>
                                            <p:strVal val="#ppt_x"/>
                                          </p:val>
                                        </p:tav>
                                      </p:tavLst>
                                    </p:anim>
                                    <p:anim calcmode="lin" valueType="num">
                                      <p:cBhvr>
                                        <p:cTn id="26" dur="1000" fill="hold"/>
                                        <p:tgtEl>
                                          <p:spTgt spid="45"/>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9" presetClass="entr" presetSubtype="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500" fill="hold"/>
                                        <p:tgtEl>
                                          <p:spTgt spid="34"/>
                                        </p:tgtEl>
                                        <p:attrNameLst>
                                          <p:attrName>ppt_x</p:attrName>
                                        </p:attrNameLst>
                                      </p:cBhvr>
                                      <p:tavLst>
                                        <p:tav tm="0">
                                          <p:val>
                                            <p:strVal val="#ppt_x-.2"/>
                                          </p:val>
                                        </p:tav>
                                        <p:tav tm="100000">
                                          <p:val>
                                            <p:strVal val="#ppt_x"/>
                                          </p:val>
                                        </p:tav>
                                      </p:tavLst>
                                    </p:anim>
                                    <p:anim calcmode="lin" valueType="num">
                                      <p:cBhvr>
                                        <p:cTn id="31" dur="5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xit" presetSubtype="0" fill="hold" grpId="1" nodeType="clickEffect">
                                  <p:stCondLst>
                                    <p:cond delay="0"/>
                                  </p:stCondLst>
                                  <p:childTnLst>
                                    <p:animEffect transition="out" filter="fade">
                                      <p:cBhvr>
                                        <p:cTn id="36" dur="500"/>
                                        <p:tgtEl>
                                          <p:spTgt spid="35"/>
                                        </p:tgtEl>
                                      </p:cBhvr>
                                    </p:animEffect>
                                    <p:anim calcmode="lin" valueType="num">
                                      <p:cBhvr>
                                        <p:cTn id="37" dur="500"/>
                                        <p:tgtEl>
                                          <p:spTgt spid="35"/>
                                        </p:tgtEl>
                                        <p:attrNameLst>
                                          <p:attrName>ppt_x</p:attrName>
                                        </p:attrNameLst>
                                      </p:cBhvr>
                                      <p:tavLst>
                                        <p:tav tm="0">
                                          <p:val>
                                            <p:strVal val="ppt_x"/>
                                          </p:val>
                                        </p:tav>
                                        <p:tav tm="100000">
                                          <p:val>
                                            <p:strVal val="ppt_x"/>
                                          </p:val>
                                        </p:tav>
                                      </p:tavLst>
                                    </p:anim>
                                    <p:anim calcmode="lin" valueType="num">
                                      <p:cBhvr>
                                        <p:cTn id="38" dur="500"/>
                                        <p:tgtEl>
                                          <p:spTgt spid="35"/>
                                        </p:tgtEl>
                                        <p:attrNameLst>
                                          <p:attrName>ppt_y</p:attrName>
                                        </p:attrNameLst>
                                      </p:cBhvr>
                                      <p:tavLst>
                                        <p:tav tm="0">
                                          <p:val>
                                            <p:strVal val="ppt_y"/>
                                          </p:val>
                                        </p:tav>
                                        <p:tav tm="100000">
                                          <p:val>
                                            <p:strVal val="ppt_y+.1"/>
                                          </p:val>
                                        </p:tav>
                                      </p:tavLst>
                                    </p:anim>
                                    <p:set>
                                      <p:cBhvr>
                                        <p:cTn id="39" dur="1" fill="hold">
                                          <p:stCondLst>
                                            <p:cond delay="499"/>
                                          </p:stCondLst>
                                        </p:cTn>
                                        <p:tgtEl>
                                          <p:spTgt spid="3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barn(inVertical)">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xit" presetSubtype="0" fill="hold" grpId="1" nodeType="clickEffect">
                                  <p:stCondLst>
                                    <p:cond delay="0"/>
                                  </p:stCondLst>
                                  <p:childTnLst>
                                    <p:animEffect transition="out" filter="fade">
                                      <p:cBhvr>
                                        <p:cTn id="48" dur="500"/>
                                        <p:tgtEl>
                                          <p:spTgt spid="44"/>
                                        </p:tgtEl>
                                      </p:cBhvr>
                                    </p:animEffect>
                                    <p:anim calcmode="lin" valueType="num">
                                      <p:cBhvr>
                                        <p:cTn id="49" dur="500"/>
                                        <p:tgtEl>
                                          <p:spTgt spid="44"/>
                                        </p:tgtEl>
                                        <p:attrNameLst>
                                          <p:attrName>ppt_x</p:attrName>
                                        </p:attrNameLst>
                                      </p:cBhvr>
                                      <p:tavLst>
                                        <p:tav tm="0">
                                          <p:val>
                                            <p:strVal val="ppt_x"/>
                                          </p:val>
                                        </p:tav>
                                        <p:tav tm="100000">
                                          <p:val>
                                            <p:strVal val="ppt_x"/>
                                          </p:val>
                                        </p:tav>
                                      </p:tavLst>
                                    </p:anim>
                                    <p:anim calcmode="lin" valueType="num">
                                      <p:cBhvr>
                                        <p:cTn id="50" dur="500"/>
                                        <p:tgtEl>
                                          <p:spTgt spid="44"/>
                                        </p:tgtEl>
                                        <p:attrNameLst>
                                          <p:attrName>ppt_y</p:attrName>
                                        </p:attrNameLst>
                                      </p:cBhvr>
                                      <p:tavLst>
                                        <p:tav tm="0">
                                          <p:val>
                                            <p:strVal val="ppt_y"/>
                                          </p:val>
                                        </p:tav>
                                        <p:tav tm="100000">
                                          <p:val>
                                            <p:strVal val="ppt_y+.1"/>
                                          </p:val>
                                        </p:tav>
                                      </p:tavLst>
                                    </p:anim>
                                    <p:set>
                                      <p:cBhvr>
                                        <p:cTn id="51"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37" grpId="0"/>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组合 1"/>
          <p:cNvGrpSpPr>
            <a:grpSpLocks/>
          </p:cNvGrpSpPr>
          <p:nvPr/>
        </p:nvGrpSpPr>
        <p:grpSpPr bwMode="auto">
          <a:xfrm>
            <a:off x="150813" y="-564356"/>
            <a:ext cx="8915400" cy="5686425"/>
            <a:chOff x="152400" y="-723900"/>
            <a:chExt cx="11887200" cy="7581900"/>
          </a:xfrm>
        </p:grpSpPr>
        <p:pic>
          <p:nvPicPr>
            <p:cNvPr id="9222" name="图片 2"/>
            <p:cNvPicPr>
              <a:picLocks noChangeAspect="1" noChangeArrowheads="1"/>
            </p:cNvPicPr>
            <p:nvPr/>
          </p:nvPicPr>
          <p:blipFill>
            <a:blip r:embed="rId3">
              <a:extLst>
                <a:ext uri="{28A0092B-C50C-407E-A947-70E740481C1C}">
                  <a14:useLocalDpi xmlns:a14="http://schemas.microsoft.com/office/drawing/2010/main" val="0"/>
                </a:ext>
              </a:extLst>
            </a:blip>
            <a:srcRect t="62125"/>
            <a:stretch>
              <a:fillRect/>
            </a:stretch>
          </p:blipFill>
          <p:spPr bwMode="auto">
            <a:xfrm>
              <a:off x="152400" y="3752850"/>
              <a:ext cx="11887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图片 3"/>
            <p:cNvPicPr>
              <a:picLocks noChangeAspect="1" noChangeArrowheads="1"/>
            </p:cNvPicPr>
            <p:nvPr/>
          </p:nvPicPr>
          <p:blipFill>
            <a:blip r:embed="rId3">
              <a:extLst>
                <a:ext uri="{28A0092B-C50C-407E-A947-70E740481C1C}">
                  <a14:useLocalDpi xmlns:a14="http://schemas.microsoft.com/office/drawing/2010/main" val="0"/>
                </a:ext>
              </a:extLst>
            </a:blip>
            <a:srcRect t="-4329" b="49724"/>
            <a:stretch>
              <a:fillRect/>
            </a:stretch>
          </p:blipFill>
          <p:spPr bwMode="auto">
            <a:xfrm>
              <a:off x="152400" y="-723900"/>
              <a:ext cx="118872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图片 5"/>
          <p:cNvPicPr>
            <a:picLocks noChangeAspect="1" noChangeArrowheads="1"/>
          </p:cNvPicPr>
          <p:nvPr/>
        </p:nvPicPr>
        <p:blipFill>
          <a:blip r:embed="rId4">
            <a:extLst>
              <a:ext uri="{28A0092B-C50C-407E-A947-70E740481C1C}">
                <a14:useLocalDpi xmlns:a14="http://schemas.microsoft.com/office/drawing/2010/main" val="0"/>
              </a:ext>
            </a:extLst>
          </a:blip>
          <a:srcRect t="70833" r="67567"/>
          <a:stretch>
            <a:fillRect/>
          </a:stretch>
        </p:blipFill>
        <p:spPr bwMode="auto">
          <a:xfrm>
            <a:off x="1143001" y="209550"/>
            <a:ext cx="4284663"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1255713" y="1455739"/>
            <a:ext cx="3352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7" rIns="68574" bIns="34287">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6500" dirty="0" err="1">
                <a:solidFill>
                  <a:srgbClr val="0070C0"/>
                </a:solidFill>
                <a:latin typeface="Arial-Rounded" pitchFamily="34" charset="0"/>
                <a:cs typeface="Arial-Rounded" pitchFamily="34" charset="0"/>
              </a:rPr>
              <a:t>Tiết</a:t>
            </a:r>
            <a:r>
              <a:rPr lang="en-US" altLang="vi-VN" sz="6500" dirty="0">
                <a:solidFill>
                  <a:srgbClr val="0070C0"/>
                </a:solidFill>
                <a:latin typeface="Arial-Rounded" pitchFamily="34" charset="0"/>
                <a:cs typeface="Arial-Rounded" pitchFamily="34" charset="0"/>
              </a:rPr>
              <a:t> 1</a:t>
            </a:r>
          </a:p>
        </p:txBody>
      </p:sp>
      <p:pic>
        <p:nvPicPr>
          <p:cNvPr id="7" name="图片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514350"/>
            <a:ext cx="3335338"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911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784"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4191000" y="202389"/>
            <a:ext cx="2069793" cy="477052"/>
          </a:xfrm>
          <a:prstGeom prst="rect">
            <a:avLst/>
          </a:prstGeom>
        </p:spPr>
        <p:txBody>
          <a:bodyPr wrap="none" lIns="91438" tIns="45719" rIns="91438" bIns="45719">
            <a:spAutoFit/>
          </a:bodyPr>
          <a:lstStyle/>
          <a:p>
            <a:r>
              <a:rPr lang="en-GB" sz="2500" b="1" dirty="0" err="1">
                <a:solidFill>
                  <a:srgbClr val="FF66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Trên</a:t>
            </a:r>
            <a:r>
              <a:rPr lang="en-GB" sz="2500" b="1" dirty="0">
                <a:solidFill>
                  <a:srgbClr val="FF66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sz="2500" b="1" dirty="0" err="1">
                <a:solidFill>
                  <a:srgbClr val="FF66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Hồ</a:t>
            </a:r>
            <a:r>
              <a:rPr lang="en-GB" sz="2500" b="1" dirty="0">
                <a:solidFill>
                  <a:srgbClr val="FF66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Ba </a:t>
            </a:r>
            <a:r>
              <a:rPr lang="en-GB" sz="2500" b="1" dirty="0" err="1">
                <a:solidFill>
                  <a:srgbClr val="FF66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Bể</a:t>
            </a:r>
            <a:endParaRPr lang="en-US" sz="2500" dirty="0">
              <a:solidFill>
                <a:srgbClr val="FF66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1066800" y="519692"/>
            <a:ext cx="4267201" cy="4401203"/>
          </a:xfrm>
          <a:prstGeom prst="rect">
            <a:avLst/>
          </a:prstGeom>
        </p:spPr>
        <p:txBody>
          <a:bodyPr wrap="square" lIns="91438" tIns="45719" rIns="91438" bIns="45719">
            <a:spAutoFit/>
          </a:bodyPr>
          <a:lstStyle/>
          <a:p>
            <a:r>
              <a:rPr lang="vi-VN" sz="2000" dirty="0">
                <a:latin typeface="Arial-Rounded" panose="020B0500000000000000" pitchFamily="34" charset="0"/>
                <a:ea typeface="Arial-Rounded" panose="020B0500000000000000" pitchFamily="34" charset="0"/>
                <a:cs typeface="Arial-Rounded" panose="020B0500000000000000" pitchFamily="34" charset="0"/>
              </a:rPr>
              <a:t>Thuyền ta chầm chậm vào Ba Bể</a:t>
            </a:r>
          </a:p>
          <a:p>
            <a:r>
              <a:rPr lang="vi-VN" sz="2000" dirty="0">
                <a:latin typeface="Arial-Rounded" panose="020B0500000000000000" pitchFamily="34" charset="0"/>
                <a:ea typeface="Arial-Rounded" panose="020B0500000000000000" pitchFamily="34" charset="0"/>
                <a:cs typeface="Arial-Rounded" panose="020B0500000000000000" pitchFamily="34" charset="0"/>
              </a:rPr>
              <a:t>Núi dựng cheo leo, hồ lặng im</a:t>
            </a:r>
          </a:p>
          <a:p>
            <a:r>
              <a:rPr lang="vi-VN" sz="2000" dirty="0">
                <a:latin typeface="Arial-Rounded" panose="020B0500000000000000" pitchFamily="34" charset="0"/>
                <a:ea typeface="Arial-Rounded" panose="020B0500000000000000" pitchFamily="34" charset="0"/>
                <a:cs typeface="Arial-Rounded" panose="020B0500000000000000" pitchFamily="34" charset="0"/>
              </a:rPr>
              <a:t>Lá rừng với gió ngâm se sẽ</a:t>
            </a:r>
          </a:p>
          <a:p>
            <a:r>
              <a:rPr lang="vi-VN" sz="2000" dirty="0">
                <a:latin typeface="Arial-Rounded" panose="020B0500000000000000" pitchFamily="34" charset="0"/>
                <a:ea typeface="Arial-Rounded" panose="020B0500000000000000" pitchFamily="34" charset="0"/>
                <a:cs typeface="Arial-Rounded" panose="020B0500000000000000" pitchFamily="34" charset="0"/>
              </a:rPr>
              <a:t>Họa tiếng lòng ta với tiếng chim.</a:t>
            </a:r>
          </a:p>
          <a:p>
            <a:r>
              <a:rPr lang="vi-VN" sz="2000" dirty="0">
                <a:latin typeface="Arial-Rounded" panose="020B0500000000000000" pitchFamily="34" charset="0"/>
                <a:ea typeface="Arial-Rounded" panose="020B0500000000000000" pitchFamily="34" charset="0"/>
                <a:cs typeface="Arial-Rounded" panose="020B0500000000000000" pitchFamily="34" charset="0"/>
              </a:rPr>
              <a:t> </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Thuyền ta lướt nhẹ trên Ba Bể</a:t>
            </a:r>
          </a:p>
          <a:p>
            <a:r>
              <a:rPr lang="vi-VN" sz="2000" dirty="0">
                <a:latin typeface="Arial-Rounded" panose="020B0500000000000000" pitchFamily="34" charset="0"/>
                <a:ea typeface="Arial-Rounded" panose="020B0500000000000000" pitchFamily="34" charset="0"/>
                <a:cs typeface="Arial-Rounded" panose="020B0500000000000000" pitchFamily="34" charset="0"/>
              </a:rPr>
              <a:t>Trên cả mây trời, trên núi xanh</a:t>
            </a:r>
          </a:p>
          <a:p>
            <a:r>
              <a:rPr lang="vi-VN" sz="2000" dirty="0">
                <a:latin typeface="Arial-Rounded" panose="020B0500000000000000" pitchFamily="34" charset="0"/>
                <a:ea typeface="Arial-Rounded" panose="020B0500000000000000" pitchFamily="34" charset="0"/>
                <a:cs typeface="Arial-Rounded" panose="020B0500000000000000" pitchFamily="34" charset="0"/>
              </a:rPr>
              <a:t>Mây trắng bồng bềnh trôi lặng lẽ</a:t>
            </a:r>
          </a:p>
          <a:p>
            <a:r>
              <a:rPr lang="vi-VN" sz="2000" dirty="0">
                <a:latin typeface="Arial-Rounded" panose="020B0500000000000000" pitchFamily="34" charset="0"/>
                <a:ea typeface="Arial-Rounded" panose="020B0500000000000000" pitchFamily="34" charset="0"/>
                <a:cs typeface="Arial-Rounded" panose="020B0500000000000000" pitchFamily="34" charset="0"/>
              </a:rPr>
              <a:t>Mái chèo khua bóng núi rung rinh.</a:t>
            </a:r>
          </a:p>
          <a:p>
            <a:r>
              <a:rPr lang="vi-VN" sz="2000" dirty="0">
                <a:latin typeface="Arial-Rounded" panose="020B0500000000000000" pitchFamily="34" charset="0"/>
                <a:ea typeface="Arial-Rounded" panose="020B0500000000000000" pitchFamily="34" charset="0"/>
                <a:cs typeface="Arial-Rounded" panose="020B0500000000000000" pitchFamily="34" charset="0"/>
              </a:rPr>
              <a:t> </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Thuyền ta quanh quất trên Ba Bể</a:t>
            </a:r>
          </a:p>
          <a:p>
            <a:r>
              <a:rPr lang="vi-VN" sz="2000" dirty="0">
                <a:latin typeface="Arial-Rounded" panose="020B0500000000000000" pitchFamily="34" charset="0"/>
                <a:ea typeface="Arial-Rounded" panose="020B0500000000000000" pitchFamily="34" charset="0"/>
                <a:cs typeface="Arial-Rounded" panose="020B0500000000000000" pitchFamily="34" charset="0"/>
              </a:rPr>
              <a:t>Đỏ ối vườn cam, thắm bãi ngô</a:t>
            </a:r>
          </a:p>
          <a:p>
            <a:r>
              <a:rPr lang="vi-VN" sz="2000" dirty="0">
                <a:latin typeface="Arial-Rounded" panose="020B0500000000000000" pitchFamily="34" charset="0"/>
                <a:ea typeface="Arial-Rounded" panose="020B0500000000000000" pitchFamily="34" charset="0"/>
                <a:cs typeface="Arial-Rounded" panose="020B0500000000000000" pitchFamily="34" charset="0"/>
              </a:rPr>
              <a:t>Thuyền ơi, chầm chậm chờ ta nhé</a:t>
            </a:r>
          </a:p>
          <a:p>
            <a:r>
              <a:rPr lang="vi-VN" sz="2000" dirty="0">
                <a:latin typeface="Arial-Rounded" panose="020B0500000000000000" pitchFamily="34" charset="0"/>
                <a:ea typeface="Arial-Rounded" panose="020B0500000000000000" pitchFamily="34" charset="0"/>
                <a:cs typeface="Arial-Rounded" panose="020B0500000000000000" pitchFamily="34" charset="0"/>
              </a:rPr>
              <a:t>Muốn ở đây thôi, chẳng muốn về! </a:t>
            </a:r>
          </a:p>
        </p:txBody>
      </p:sp>
      <p:sp>
        <p:nvSpPr>
          <p:cNvPr id="15" name="TextBox 14">
            <a:extLst>
              <a:ext uri="{FF2B5EF4-FFF2-40B4-BE49-F238E27FC236}">
                <a16:creationId xmlns:a16="http://schemas.microsoft.com/office/drawing/2014/main" id="{C07B3502-F58A-46C0-88F8-3DE26F98CD3F}"/>
              </a:ext>
            </a:extLst>
          </p:cNvPr>
          <p:cNvSpPr txBox="1"/>
          <p:nvPr/>
        </p:nvSpPr>
        <p:spPr>
          <a:xfrm>
            <a:off x="457200" y="29442"/>
            <a:ext cx="1418198" cy="450827"/>
          </a:xfrm>
          <a:prstGeom prst="rect">
            <a:avLst/>
          </a:prstGeom>
          <a:noFill/>
        </p:spPr>
        <p:txBody>
          <a:bodyPr wrap="square" lIns="91438" tIns="45719" rIns="91438" bIns="45719" rtlCol="0">
            <a:spAutoFit/>
          </a:bodyPr>
          <a:lstStyle/>
          <a:p>
            <a:pPr algn="ctr">
              <a:lnSpc>
                <a:spcPct val="150000"/>
              </a:lnSpc>
            </a:pPr>
            <a:r>
              <a:rPr lang="vi-VN" b="1" dirty="0">
                <a:ln>
                  <a:solidFill>
                    <a:srgbClr val="FF0000"/>
                  </a:solidFill>
                </a:ln>
                <a:solidFill>
                  <a:srgbClr val="0070C0"/>
                </a:solidFill>
                <a:latin typeface="iCiel Cadena" panose="02000503000000020004" pitchFamily="2" charset="0"/>
                <a:ea typeface="Arial-Rounded" panose="020B0500000000000000" pitchFamily="34" charset="0"/>
                <a:cs typeface="Arial-Rounded" panose="020B0500000000000000" pitchFamily="34" charset="0"/>
              </a:rPr>
              <a:t>ĐỌC </a:t>
            </a:r>
            <a:r>
              <a:rPr lang="en-GB" b="1" dirty="0">
                <a:ln>
                  <a:solidFill>
                    <a:srgbClr val="FF0000"/>
                  </a:solidFill>
                </a:ln>
                <a:solidFill>
                  <a:srgbClr val="0070C0"/>
                </a:solidFill>
                <a:latin typeface="iCiel Cadena" panose="02000503000000020004" pitchFamily="2" charset="0"/>
                <a:ea typeface="Arial-Rounded" panose="020B0500000000000000" pitchFamily="34" charset="0"/>
                <a:cs typeface="Arial-Rounded" panose="020B0500000000000000" pitchFamily="34" charset="0"/>
              </a:rPr>
              <a:t>MẪU</a:t>
            </a:r>
            <a:endParaRPr lang="en-US" b="1" dirty="0">
              <a:ln>
                <a:solidFill>
                  <a:srgbClr val="FF0000"/>
                </a:solidFill>
              </a:ln>
              <a:solidFill>
                <a:srgbClr val="0070C0"/>
              </a:solidFill>
              <a:latin typeface="iCiel Cadena" panose="02000503000000020004" pitchFamily="2"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5"/>
          <a:stretch>
            <a:fillRect/>
          </a:stretch>
        </p:blipFill>
        <p:spPr>
          <a:xfrm>
            <a:off x="4800600" y="571501"/>
            <a:ext cx="4230253" cy="3980282"/>
          </a:xfrm>
          <a:prstGeom prst="rect">
            <a:avLst/>
          </a:prstGeom>
          <a:ln>
            <a:noFill/>
          </a:ln>
          <a:effectLst>
            <a:softEdge rad="112500"/>
          </a:effectLst>
        </p:spPr>
      </p:pic>
    </p:spTree>
    <p:extLst>
      <p:ext uri="{BB962C8B-B14F-4D97-AF65-F5344CB8AC3E}">
        <p14:creationId xmlns:p14="http://schemas.microsoft.com/office/powerpoint/2010/main" val="3232799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100"/>
                                  </p:iterate>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901"/>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36" name="图片 11">
            <a:extLst>
              <a:ext uri="{FF2B5EF4-FFF2-40B4-BE49-F238E27FC236}">
                <a16:creationId xmlns:a16="http://schemas.microsoft.com/office/drawing/2014/main" id="{E506CDC4-5E71-4989-B911-C589B622C0FF}"/>
              </a:ext>
            </a:extLst>
          </p:cNvPr>
          <p:cNvPicPr>
            <a:picLocks noChangeAspect="1"/>
          </p:cNvPicPr>
          <p:nvPr/>
        </p:nvPicPr>
        <p:blipFill rotWithShape="1">
          <a:blip r:embed="rId3"/>
          <a:srcRect r="37502"/>
          <a:stretch/>
        </p:blipFill>
        <p:spPr>
          <a:xfrm>
            <a:off x="0" y="160766"/>
            <a:ext cx="3012281" cy="4819855"/>
          </a:xfrm>
          <a:prstGeom prst="rect">
            <a:avLst/>
          </a:prstGeom>
        </p:spPr>
      </p:pic>
      <p:grpSp>
        <p:nvGrpSpPr>
          <p:cNvPr id="37" name="Group 36"/>
          <p:cNvGrpSpPr/>
          <p:nvPr/>
        </p:nvGrpSpPr>
        <p:grpSpPr>
          <a:xfrm>
            <a:off x="3657600" y="447313"/>
            <a:ext cx="4897967" cy="1811466"/>
            <a:chOff x="695888" y="2997382"/>
            <a:chExt cx="10446274" cy="3864458"/>
          </a:xfrm>
        </p:grpSpPr>
        <p:sp>
          <p:nvSpPr>
            <p:cNvPr id="39" name="圆角矩形 4"/>
            <p:cNvSpPr/>
            <p:nvPr/>
          </p:nvSpPr>
          <p:spPr bwMode="auto">
            <a:xfrm>
              <a:off x="695888" y="4134593"/>
              <a:ext cx="9852634" cy="2727247"/>
            </a:xfrm>
            <a:prstGeom prst="roundRect">
              <a:avLst>
                <a:gd name="adj" fmla="val 0"/>
              </a:avLst>
            </a:prstGeom>
            <a:solidFill>
              <a:srgbClr val="FFFF99"/>
            </a:solidFill>
            <a:ln w="38100" cap="flat" cmpd="sng" algn="ctr">
              <a:solidFill>
                <a:srgbClr val="FFCC66"/>
              </a:solidFill>
              <a:prstDash val="dash"/>
              <a:miter lim="800000"/>
            </a:ln>
            <a:effectLst/>
          </p:spPr>
          <p:txBody>
            <a:bodyPr lIns="57140" tIns="28571" rIns="57140" bIns="28571" anchor="ctr">
              <a:sp3d/>
            </a:bodyPr>
            <a:lstStyle/>
            <a:p>
              <a:pPr lvl="2" algn="ctr" defTabSz="321319" eaLnBrk="0" fontAlgn="ctr" hangingPunct="0">
                <a:buClr>
                  <a:srgbClr val="FF0000"/>
                </a:buClr>
                <a:buSzPct val="70000"/>
                <a:tabLst>
                  <a:tab pos="63958" algn="l"/>
                </a:tabLst>
                <a:defRPr/>
              </a:pPr>
              <a:r>
                <a:rPr lang="en-US" altLang="zh-CN" sz="275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altLang="zh-CN" sz="275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5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tươi,nhẹ</a:t>
              </a:r>
              <a:r>
                <a:rPr lang="en-US" altLang="zh-CN" sz="275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5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nhàng</a:t>
              </a:r>
              <a:r>
                <a:rPr lang="en-US" altLang="zh-CN" sz="275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275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Google Shape;726;p43"/>
            <p:cNvSpPr/>
            <p:nvPr/>
          </p:nvSpPr>
          <p:spPr>
            <a:xfrm rot="632919">
              <a:off x="9011602" y="2997382"/>
              <a:ext cx="2130560" cy="2168693"/>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rgbClr val="FEB508"/>
            </a:solidFill>
            <a:ln>
              <a:noFill/>
            </a:ln>
          </p:spPr>
          <p:txBody>
            <a:bodyPr spcFirstLastPara="1" wrap="square" lIns="57141" tIns="57141" rIns="57141" bIns="5714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321319"/>
              <a:endParaRPr sz="875">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2" name="Flowchart: Document 41"/>
          <p:cNvSpPr/>
          <p:nvPr/>
        </p:nvSpPr>
        <p:spPr>
          <a:xfrm>
            <a:off x="3957109" y="2740313"/>
            <a:ext cx="4020608" cy="1714500"/>
          </a:xfrm>
          <a:prstGeom prst="flowChartDocument">
            <a:avLst/>
          </a:prstGeom>
          <a:solidFill>
            <a:srgbClr val="FBDC8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57141" tIns="28570" rIns="57141" bIns="28570" spcCol="0" rtlCol="0" anchor="ctr"/>
          <a:lstStyle/>
          <a:p>
            <a:pPr algn="ctr" defTabSz="650369">
              <a:lnSpc>
                <a:spcPct val="110000"/>
              </a:lnSpc>
            </a:pPr>
            <a:r>
              <a:rPr lang="en-US" sz="3375" i="1" u="sng" dirty="0" err="1">
                <a:solidFill>
                  <a:srgbClr val="C0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Lưu</a:t>
            </a:r>
            <a:r>
              <a:rPr lang="en-US" sz="3375" i="1" u="sng" dirty="0">
                <a:solidFill>
                  <a:srgbClr val="C0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ý:</a:t>
            </a:r>
            <a:r>
              <a:rPr lang="en-US" sz="3375"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Nhấn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giọng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gây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ấn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với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ngữ</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gợi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tả</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gợi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750" i="1" u="sng" dirty="0">
              <a:solidFill>
                <a:srgbClr val="C0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41959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heel(1)">
                                          <p:cBhvr>
                                            <p:cTn id="7" dur="1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82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82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82000">
                                          <p:cBhvr additive="base">
                                            <p:cTn id="13"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heel(1)">
                                          <p:cBhvr>
                                            <p:cTn id="7" dur="1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4"/>
  <p:tag name="KSO_WM_SLIDE_LAYOUT" val="a_f"/>
  <p:tag name="KSO_WM_SLIDE_LAYOUT_CNT" val="1_3"/>
  <p:tag name="KSO_WM_SLIDE_TYPE" val="title"/>
  <p:tag name="KSO_WM_BEAUTIFY_FLAG" val="#wm#"/>
  <p:tag name="KSO_WM_COMBINE_RELATE_SLIDE_ID" val="background20176916_1"/>
  <p:tag name="KSO_WM_TEMPLATE_CATEGORY" val="custom"/>
  <p:tag name="KSO_WM_TEMPLATE_INDEX" val="160310"/>
  <p:tag name="KSO_WM_SLIDE_ID" val="custom20177371_1"/>
  <p:tag name="KSO_WM_SLIDE_INDEX" val="1"/>
  <p:tag name="KSO_WM_TEMPLATE_SUBCATEGORY" val="combine"/>
  <p:tag name="KSO_WM_TEMPLATE_THUMBS_INDEX" val="1、3、4、5、6、12、13、19、26、31、32、33、"/>
  <p:tag name="KSO_WM_DIAGRAM_GROUP_COD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1866</TotalTime>
  <Words>2068</Words>
  <Application>Microsoft Office PowerPoint</Application>
  <PresentationFormat>On-screen Show (16:9)</PresentationFormat>
  <Paragraphs>269</Paragraphs>
  <Slides>44</Slides>
  <Notes>22</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44</vt:i4>
      </vt:variant>
    </vt:vector>
  </HeadingPairs>
  <TitlesOfParts>
    <vt:vector size="64" baseType="lpstr">
      <vt:lpstr>DengXian</vt:lpstr>
      <vt:lpstr>DengXian</vt:lpstr>
      <vt:lpstr>等线 Light</vt:lpstr>
      <vt:lpstr>微软雅黑</vt:lpstr>
      <vt:lpstr>宋体</vt:lpstr>
      <vt:lpstr>Algerian</vt:lpstr>
      <vt:lpstr>Arial</vt:lpstr>
      <vt:lpstr>Arial-Rounded</vt:lpstr>
      <vt:lpstr>Calibri</vt:lpstr>
      <vt:lpstr>HP001 4 hàng</vt:lpstr>
      <vt:lpstr>iCiel Cadena</vt:lpstr>
      <vt:lpstr>Times New Roman</vt:lpstr>
      <vt:lpstr>Tunga</vt:lpstr>
      <vt:lpstr>UTM Avo</vt:lpstr>
      <vt:lpstr>UTM Cookies</vt:lpstr>
      <vt:lpstr>印品黑体</vt:lpstr>
      <vt:lpstr>字魂70号-灵悦黑体</vt:lpstr>
      <vt:lpstr>Office 主题​​</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Hà Nguyễn Thị Thu</cp:lastModifiedBy>
  <cp:revision>338</cp:revision>
  <dcterms:created xsi:type="dcterms:W3CDTF">2021-10-19T13:16:48Z</dcterms:created>
  <dcterms:modified xsi:type="dcterms:W3CDTF">2023-01-09T06:02:28Z</dcterms:modified>
</cp:coreProperties>
</file>