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2"/>
  </p:notesMasterIdLst>
  <p:sldIdLst>
    <p:sldId id="415" r:id="rId3"/>
    <p:sldId id="459" r:id="rId4"/>
    <p:sldId id="443" r:id="rId5"/>
    <p:sldId id="462" r:id="rId6"/>
    <p:sldId id="434" r:id="rId7"/>
    <p:sldId id="454" r:id="rId8"/>
    <p:sldId id="467" r:id="rId9"/>
    <p:sldId id="455" r:id="rId10"/>
    <p:sldId id="468" r:id="rId11"/>
    <p:sldId id="453" r:id="rId12"/>
    <p:sldId id="456" r:id="rId13"/>
    <p:sldId id="469" r:id="rId14"/>
    <p:sldId id="457" r:id="rId15"/>
    <p:sldId id="440" r:id="rId16"/>
    <p:sldId id="470" r:id="rId17"/>
    <p:sldId id="472" r:id="rId18"/>
    <p:sldId id="451" r:id="rId19"/>
    <p:sldId id="465" r:id="rId20"/>
    <p:sldId id="466" r:id="rId21"/>
  </p:sldIdLst>
  <p:sldSz cx="16276638" cy="9144000"/>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00CC"/>
    <a:srgbClr val="FF0066"/>
    <a:srgbClr val="FEDEEC"/>
    <a:srgbClr val="FDCFE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290" autoAdjust="0"/>
  </p:normalViewPr>
  <p:slideViewPr>
    <p:cSldViewPr>
      <p:cViewPr varScale="1">
        <p:scale>
          <a:sx n="47" d="100"/>
          <a:sy n="47" d="100"/>
        </p:scale>
        <p:origin x="744" y="6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2484052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3497869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3543504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2741305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002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2985916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3322411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00096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3563384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27136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102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53759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239D790-E980-B048-0202-4F58B09156E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077056" y="65314"/>
            <a:ext cx="1195387" cy="1513837"/>
          </a:xfrm>
          <a:prstGeom prst="rect">
            <a:avLst/>
          </a:prstGeom>
        </p:spPr>
      </p:pic>
    </p:spTree>
    <p:extLst>
      <p:ext uri="{BB962C8B-B14F-4D97-AF65-F5344CB8AC3E}">
        <p14:creationId xmlns:p14="http://schemas.microsoft.com/office/powerpoint/2010/main" val="3920318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239D790-E980-B048-0202-4F58B09156E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077056" y="65314"/>
            <a:ext cx="1195387" cy="1513837"/>
          </a:xfrm>
          <a:prstGeom prst="rect">
            <a:avLst/>
          </a:prstGeom>
        </p:spPr>
      </p:pic>
    </p:spTree>
    <p:extLst>
      <p:ext uri="{BB962C8B-B14F-4D97-AF65-F5344CB8AC3E}">
        <p14:creationId xmlns:p14="http://schemas.microsoft.com/office/powerpoint/2010/main" val="38208882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72"/>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4"/>
            <a:ext cx="10939765"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13" y="5249336"/>
            <a:ext cx="11414823" cy="37684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5"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90" y="1089000"/>
            <a:ext cx="1744741"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676932" y="6536273"/>
            <a:ext cx="6694790" cy="1475509"/>
          </a:xfrm>
          <a:prstGeom prst="rect">
            <a:avLst/>
          </a:prstGeom>
          <a:noFill/>
        </p:spPr>
        <p:txBody>
          <a:bodyPr wrap="none" lIns="121765" tIns="60885" rIns="121765" bIns="60885">
            <a:spAutoFit/>
          </a:bodyPr>
          <a:lstStyle/>
          <a:p>
            <a:pPr algn="ctr">
              <a:defRPr/>
            </a:pPr>
            <a:r>
              <a:rPr lang="en-US"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HĐTN</a:t>
            </a:r>
            <a:endParaRPr lang="vi-VN"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5519" y="457200"/>
            <a:ext cx="14016831" cy="677108"/>
          </a:xfrm>
          <a:prstGeom prst="rect">
            <a:avLst/>
          </a:prstGeom>
        </p:spPr>
        <p:txBody>
          <a:bodyPr wrap="square">
            <a:spAutoFit/>
          </a:bodyPr>
          <a:lstStyle/>
          <a:p>
            <a:r>
              <a:rPr lang="en-US" sz="3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800" b="1" dirty="0" err="1">
                <a:latin typeface="AvantGarde" panose="00000400000000000000" pitchFamily="2" charset="0"/>
                <a:ea typeface="AvantGarde" panose="00000400000000000000" pitchFamily="2" charset="0"/>
                <a:cs typeface="AvantGarde" panose="00000400000000000000" pitchFamily="2" charset="0"/>
              </a:rPr>
              <a:t>Xử</a:t>
            </a:r>
            <a:r>
              <a:rPr lang="en-US" sz="3800" b="1" dirty="0">
                <a:latin typeface="AvantGarde" panose="00000400000000000000" pitchFamily="2" charset="0"/>
                <a:ea typeface="AvantGarde" panose="00000400000000000000" pitchFamily="2" charset="0"/>
                <a:cs typeface="AvantGarde" panose="00000400000000000000" pitchFamily="2" charset="0"/>
              </a:rPr>
              <a:t> </a:t>
            </a:r>
            <a:r>
              <a:rPr lang="en-US" sz="3800" b="1" dirty="0" err="1">
                <a:latin typeface="AvantGarde" panose="00000400000000000000" pitchFamily="2" charset="0"/>
                <a:ea typeface="AvantGarde" panose="00000400000000000000" pitchFamily="2" charset="0"/>
                <a:cs typeface="AvantGarde" panose="00000400000000000000" pitchFamily="2" charset="0"/>
              </a:rPr>
              <a:t>lí</a:t>
            </a:r>
            <a:r>
              <a:rPr lang="en-US" sz="3800" b="1" dirty="0">
                <a:latin typeface="AvantGarde" panose="00000400000000000000" pitchFamily="2" charset="0"/>
                <a:ea typeface="AvantGarde" panose="00000400000000000000" pitchFamily="2" charset="0"/>
                <a:cs typeface="AvantGarde" panose="00000400000000000000" pitchFamily="2" charset="0"/>
              </a:rPr>
              <a:t> </a:t>
            </a:r>
            <a:r>
              <a:rPr lang="en-US" sz="3800" b="1" dirty="0" err="1">
                <a:latin typeface="AvantGarde" panose="00000400000000000000" pitchFamily="2" charset="0"/>
                <a:ea typeface="AvantGarde" panose="00000400000000000000" pitchFamily="2" charset="0"/>
                <a:cs typeface="AvantGarde" panose="00000400000000000000" pitchFamily="2" charset="0"/>
              </a:rPr>
              <a:t>tình</a:t>
            </a:r>
            <a:r>
              <a:rPr lang="en-US" sz="3800" b="1" dirty="0">
                <a:latin typeface="AvantGarde" panose="00000400000000000000" pitchFamily="2" charset="0"/>
                <a:ea typeface="AvantGarde" panose="00000400000000000000" pitchFamily="2" charset="0"/>
                <a:cs typeface="AvantGarde" panose="00000400000000000000" pitchFamily="2" charset="0"/>
              </a:rPr>
              <a:t> </a:t>
            </a:r>
            <a:r>
              <a:rPr lang="en-US" sz="3800" b="1" dirty="0" err="1">
                <a:latin typeface="AvantGarde" panose="00000400000000000000" pitchFamily="2" charset="0"/>
                <a:ea typeface="AvantGarde" panose="00000400000000000000" pitchFamily="2" charset="0"/>
                <a:cs typeface="AvantGarde" panose="00000400000000000000" pitchFamily="2" charset="0"/>
              </a:rPr>
              <a:t>huống</a:t>
            </a:r>
            <a:r>
              <a:rPr lang="en-US" sz="3800" b="1" dirty="0">
                <a:latin typeface="AvantGarde" panose="00000400000000000000" pitchFamily="2" charset="0"/>
                <a:ea typeface="AvantGarde" panose="00000400000000000000" pitchFamily="2" charset="0"/>
                <a:cs typeface="AvantGarde" panose="00000400000000000000" pitchFamily="2" charset="0"/>
              </a:rPr>
              <a:t>.</a:t>
            </a:r>
          </a:p>
        </p:txBody>
      </p:sp>
      <p:sp>
        <p:nvSpPr>
          <p:cNvPr id="18" name="TextBox 17"/>
          <p:cNvSpPr txBox="1"/>
          <p:nvPr/>
        </p:nvSpPr>
        <p:spPr>
          <a:xfrm>
            <a:off x="1051719" y="1251825"/>
            <a:ext cx="14084014" cy="646331"/>
          </a:xfrm>
          <a:prstGeom prst="rect">
            <a:avLst/>
          </a:prstGeom>
          <a:solidFill>
            <a:schemeClr val="bg1"/>
          </a:solidFill>
        </p:spPr>
        <p:txBody>
          <a:bodyPr wrap="square" rtlCol="0">
            <a:spAutoFit/>
          </a:bodyPr>
          <a:lstStyle/>
          <a:p>
            <a:pPr algn="just"/>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Quan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sát</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tranh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trả</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lời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các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tình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huống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sau</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19" y="1981200"/>
            <a:ext cx="15087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7902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609" y="685800"/>
            <a:ext cx="61722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95009" y="685800"/>
            <a:ext cx="7682310" cy="4963218"/>
          </a:xfrm>
          <a:prstGeom prst="rect">
            <a:avLst/>
          </a:prstGeom>
        </p:spPr>
        <p:txBody>
          <a:bodyPr wrap="square">
            <a:spAutoFit/>
          </a:bodyPr>
          <a:lstStyle/>
          <a:p>
            <a:pPr algn="just">
              <a:lnSpc>
                <a:spcPct val="150000"/>
              </a:lnSpc>
            </a:pP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rgbClr val="FF0000"/>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b="1" dirty="0">
                <a:latin typeface="AvantGarde" panose="00000400000000000000" pitchFamily="2" charset="0"/>
                <a:ea typeface="AvantGarde" panose="00000400000000000000" pitchFamily="2" charset="0"/>
                <a:cs typeface="AvantGarde" panose="00000400000000000000" pitchFamily="2" charset="0"/>
              </a:rPr>
              <a:t>Hoa đi nhà sách, thấy trên kệ hàng có một mẫu hộp bút mới rất đẹp. Hoa muốn mua  lắm nhưng hộp bút đang dùng vẫn còn tốt. Nếu em là Hoa em sẽ làm gì?</a:t>
            </a:r>
          </a:p>
        </p:txBody>
      </p:sp>
      <p:pic>
        <p:nvPicPr>
          <p:cNvPr id="15" name="Hình ảnh 14" descr="Ảnh có chứa mẫu họa&#10;&#10;Mô tả được tạo tự động">
            <a:extLst>
              <a:ext uri="{FF2B5EF4-FFF2-40B4-BE49-F238E27FC236}">
                <a16:creationId xmlns:a16="http://schemas.microsoft.com/office/drawing/2014/main" id="{F35088D6-D23A-FD39-7E33-62C3500B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7719" y="5276638"/>
            <a:ext cx="4839924" cy="3867362"/>
          </a:xfrm>
          <a:prstGeom prst="rect">
            <a:avLst/>
          </a:prstGeom>
        </p:spPr>
      </p:pic>
      <p:pic>
        <p:nvPicPr>
          <p:cNvPr id="16" name="Hình ảnh 15" descr="Ảnh có chứa văn bản&#10;&#10;Mô tả được tạo tự động">
            <a:extLst>
              <a:ext uri="{FF2B5EF4-FFF2-40B4-BE49-F238E27FC236}">
                <a16:creationId xmlns:a16="http://schemas.microsoft.com/office/drawing/2014/main" id="{3515E2BD-E3DD-0C59-1556-EFDE0C989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3401" y="6581775"/>
            <a:ext cx="4317118" cy="2770936"/>
          </a:xfrm>
          <a:prstGeom prst="rect">
            <a:avLst/>
          </a:prstGeom>
        </p:spPr>
      </p:pic>
    </p:spTree>
    <p:extLst>
      <p:ext uri="{BB962C8B-B14F-4D97-AF65-F5344CB8AC3E}">
        <p14:creationId xmlns:p14="http://schemas.microsoft.com/office/powerpoint/2010/main" val="2187010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logo&#10;&#10;Description automatically generated">
            <a:extLst>
              <a:ext uri="{FF2B5EF4-FFF2-40B4-BE49-F238E27FC236}">
                <a16:creationId xmlns:a16="http://schemas.microsoft.com/office/drawing/2014/main" id="{ED9156E7-7CA8-9115-528E-BE297999A6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033" y="2757037"/>
            <a:ext cx="6428572" cy="3629926"/>
          </a:xfrm>
          <a:prstGeom prst="rect">
            <a:avLst/>
          </a:prstGeom>
        </p:spPr>
      </p:pic>
    </p:spTree>
    <p:extLst>
      <p:ext uri="{BB962C8B-B14F-4D97-AF65-F5344CB8AC3E}">
        <p14:creationId xmlns:p14="http://schemas.microsoft.com/office/powerpoint/2010/main" val="63351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919" y="685800"/>
            <a:ext cx="6612334"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985919" y="685800"/>
            <a:ext cx="7436644" cy="5078313"/>
          </a:xfrm>
          <a:prstGeom prst="rect">
            <a:avLst/>
          </a:prstGeom>
        </p:spPr>
        <p:txBody>
          <a:bodyPr wrap="square">
            <a:spAutoFit/>
          </a:bodyPr>
          <a:lstStyle/>
          <a:p>
            <a:pPr algn="just">
              <a:lnSpc>
                <a:spcPct val="150000"/>
              </a:lnSpc>
            </a:pPr>
            <a:r>
              <a:rPr lang="vi-VN" sz="3600" b="1" u="sng" dirty="0">
                <a:solidFill>
                  <a:srgbClr val="FF0000"/>
                </a:solidFill>
                <a:latin typeface="AvantGarde" panose="00000400000000000000" pitchFamily="2" charset="0"/>
                <a:ea typeface="AvantGarde" panose="00000400000000000000" pitchFamily="2" charset="0"/>
                <a:cs typeface="AvantGarde" panose="00000400000000000000" pitchFamily="2" charset="0"/>
              </a:rPr>
              <a:t>Tình huống 2: </a:t>
            </a:r>
            <a:r>
              <a:rPr lang="vi-VN" sz="3600" b="1" dirty="0">
                <a:latin typeface="AvantGarde" panose="00000400000000000000" pitchFamily="2" charset="0"/>
                <a:ea typeface="AvantGarde" panose="00000400000000000000" pitchFamily="2" charset="0"/>
                <a:cs typeface="AvantGarde" panose="00000400000000000000" pitchFamily="2" charset="0"/>
              </a:rPr>
              <a:t>Hùng và em Mi đi mau sắm cùng mẹ tại siêu thị. Em Mi đòi mẹ mua rất nhiều đồ chơi mới mặc dù ở nhà em có nhiều đồ chơi rồi. Nếu là Hùng, em sẽ khuyên em gái thế nào?</a:t>
            </a:r>
          </a:p>
        </p:txBody>
      </p:sp>
      <p:pic>
        <p:nvPicPr>
          <p:cNvPr id="13" name="Hình ảnh 12" descr="Ảnh có chứa mẫu họa&#10;&#10;Mô tả được tạo tự động">
            <a:extLst>
              <a:ext uri="{FF2B5EF4-FFF2-40B4-BE49-F238E27FC236}">
                <a16:creationId xmlns:a16="http://schemas.microsoft.com/office/drawing/2014/main" id="{89B5421E-1A04-2373-477A-E2276CA4A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7719" y="5276638"/>
            <a:ext cx="4839924" cy="3867362"/>
          </a:xfrm>
          <a:prstGeom prst="rect">
            <a:avLst/>
          </a:prstGeom>
        </p:spPr>
      </p:pic>
      <p:pic>
        <p:nvPicPr>
          <p:cNvPr id="16" name="Hình ảnh 15" descr="Ảnh có chứa văn bản&#10;&#10;Mô tả được tạo tự động">
            <a:extLst>
              <a:ext uri="{FF2B5EF4-FFF2-40B4-BE49-F238E27FC236}">
                <a16:creationId xmlns:a16="http://schemas.microsoft.com/office/drawing/2014/main" id="{FBDD98A2-1F8C-C7BC-FB13-7EA8D00EF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3401" y="6581775"/>
            <a:ext cx="4317118" cy="2770936"/>
          </a:xfrm>
          <a:prstGeom prst="rect">
            <a:avLst/>
          </a:prstGeom>
        </p:spPr>
      </p:pic>
    </p:spTree>
    <p:extLst>
      <p:ext uri="{BB962C8B-B14F-4D97-AF65-F5344CB8AC3E}">
        <p14:creationId xmlns:p14="http://schemas.microsoft.com/office/powerpoint/2010/main" val="10746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06979" y="7410271"/>
            <a:ext cx="14446539" cy="646331"/>
          </a:xfrm>
          <a:prstGeom prst="rect">
            <a:avLst/>
          </a:prstGeom>
          <a:noFill/>
        </p:spPr>
        <p:txBody>
          <a:bodyPr wrap="square" rtlCol="0">
            <a:spAutoFit/>
          </a:bodyPr>
          <a:lstStyle/>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Chia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sẻ</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cảm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nghĩ</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của</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em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qua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hoạt</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động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đóng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vai</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4" name="Rectangle 3"/>
          <p:cNvSpPr/>
          <p:nvPr/>
        </p:nvSpPr>
        <p:spPr>
          <a:xfrm>
            <a:off x="1006980" y="1295400"/>
            <a:ext cx="13472002" cy="5871159"/>
          </a:xfrm>
          <a:prstGeom prst="rect">
            <a:avLst/>
          </a:prstGeom>
          <a:noFill/>
        </p:spPr>
        <p:txBody>
          <a:bodyPr wrap="square" rtlCol="0">
            <a:spAutoFit/>
          </a:bodyPr>
          <a:lstStyle/>
          <a:p>
            <a:pPr algn="just">
              <a:lnSpc>
                <a:spcPct val="150000"/>
              </a:lnSpc>
              <a:spcAft>
                <a:spcPts val="600"/>
              </a:spcAft>
            </a:pPr>
            <a:r>
              <a:rPr lang="vi-VN"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a:latin typeface="AvantGarde" panose="00000400000000000000" pitchFamily="2" charset="0"/>
                <a:ea typeface="AvantGarde" panose="00000400000000000000" pitchFamily="2" charset="0"/>
                <a:cs typeface="AvantGarde" panose="00000400000000000000" pitchFamily="2" charset="0"/>
              </a:rPr>
              <a:t>Chia </a:t>
            </a:r>
            <a:r>
              <a:rPr lang="en-US" sz="3600" b="1" dirty="0" err="1">
                <a:latin typeface="AvantGarde" panose="00000400000000000000" pitchFamily="2" charset="0"/>
                <a:ea typeface="AvantGarde" panose="00000400000000000000" pitchFamily="2" charset="0"/>
                <a:cs typeface="AvantGarde" panose="00000400000000000000" pitchFamily="2" charset="0"/>
              </a:rPr>
              <a:t>lớp</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thành</a:t>
            </a:r>
            <a:r>
              <a:rPr lang="en-US" sz="3600" b="1" dirty="0">
                <a:latin typeface="AvantGarde" panose="00000400000000000000" pitchFamily="2" charset="0"/>
                <a:ea typeface="AvantGarde" panose="00000400000000000000" pitchFamily="2" charset="0"/>
                <a:cs typeface="AvantGarde" panose="00000400000000000000" pitchFamily="2" charset="0"/>
              </a:rPr>
              <a:t> 4 </a:t>
            </a:r>
            <a:r>
              <a:rPr lang="en-US" sz="3600" b="1" dirty="0" err="1">
                <a:latin typeface="AvantGarde" panose="00000400000000000000" pitchFamily="2" charset="0"/>
                <a:ea typeface="AvantGarde" panose="00000400000000000000" pitchFamily="2" charset="0"/>
                <a:cs typeface="AvantGarde" panose="00000400000000000000" pitchFamily="2" charset="0"/>
              </a:rPr>
              <a:t>nhóm</a:t>
            </a:r>
            <a:r>
              <a:rPr lang="vi-VN" sz="3600" b="1" dirty="0">
                <a:latin typeface="AvantGarde" panose="00000400000000000000" pitchFamily="2" charset="0"/>
                <a:ea typeface="AvantGarde" panose="00000400000000000000" pitchFamily="2" charset="0"/>
                <a:cs typeface="AvantGarde" panose="00000400000000000000" pitchFamily="2" charset="0"/>
              </a:rPr>
              <a:t>.</a:t>
            </a:r>
          </a:p>
          <a:p>
            <a:pPr algn="just">
              <a:lnSpc>
                <a:spcPct val="150000"/>
              </a:lnSpc>
            </a:pP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Giao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nhiệm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vụ</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cho</a:t>
            </a:r>
            <a:r>
              <a:rPr lang="en-US" sz="3600" b="1" dirty="0">
                <a:latin typeface="AvantGarde" panose="00000400000000000000" pitchFamily="2" charset="0"/>
                <a:ea typeface="AvantGarde" panose="00000400000000000000" pitchFamily="2" charset="0"/>
                <a:cs typeface="AvantGarde" panose="00000400000000000000" pitchFamily="2" charset="0"/>
              </a:rPr>
              <a:t> 2 </a:t>
            </a:r>
            <a:r>
              <a:rPr lang="en-US" sz="3600" b="1" dirty="0" err="1">
                <a:latin typeface="AvantGarde" panose="00000400000000000000" pitchFamily="2" charset="0"/>
                <a:ea typeface="AvantGarde" panose="00000400000000000000" pitchFamily="2" charset="0"/>
                <a:cs typeface="AvantGarde" panose="00000400000000000000" pitchFamily="2" charset="0"/>
              </a:rPr>
              <a:t>nhóm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thảo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luận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một</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tình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huống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vi-VN" sz="3600" b="1" dirty="0">
                <a:latin typeface="AvantGarde" panose="00000400000000000000" pitchFamily="2" charset="0"/>
                <a:ea typeface="AvantGarde" panose="00000400000000000000" pitchFamily="2" charset="0"/>
                <a:cs typeface="AvantGarde" panose="00000400000000000000" pitchFamily="2" charset="0"/>
              </a:rPr>
              <a:t>Các nhóm sẽ thảo luận xử lí tình huống thông qua hình thức đóng vai.</a:t>
            </a:r>
            <a:endParaRPr lang="en-US" sz="3600" b="1" dirty="0">
              <a:latin typeface="AvantGarde" panose="00000400000000000000" pitchFamily="2" charset="0"/>
              <a:ea typeface="AvantGarde" panose="00000400000000000000" pitchFamily="2" charset="0"/>
              <a:cs typeface="AvantGarde" panose="00000400000000000000" pitchFamily="2" charset="0"/>
            </a:endParaRPr>
          </a:p>
          <a:p>
            <a:pPr algn="just">
              <a:lnSpc>
                <a:spcPct val="150000"/>
              </a:lnSpc>
            </a:pP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Các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nhóm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quan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sát</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nhận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xét</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cách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xử</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lí</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tình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huống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của</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nhau</a:t>
            </a:r>
            <a:r>
              <a:rPr lang="en-US" sz="3600" b="1" dirty="0">
                <a:latin typeface="AvantGarde" panose="00000400000000000000" pitchFamily="2" charset="0"/>
                <a:ea typeface="AvantGarde" panose="00000400000000000000" pitchFamily="2" charset="0"/>
                <a:cs typeface="AvantGarde" panose="00000400000000000000" pitchFamily="2" charset="0"/>
              </a:rPr>
              <a:t>.</a:t>
            </a:r>
          </a:p>
          <a:p>
            <a:pPr algn="just">
              <a:lnSpc>
                <a:spcPct val="150000"/>
              </a:lnSpc>
            </a:pP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Bình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chọn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nhóm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có</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cách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xử</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lí</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tình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huống</a:t>
            </a:r>
            <a:r>
              <a:rPr lang="en-US" sz="3600" b="1" dirty="0">
                <a:latin typeface="AvantGarde" panose="00000400000000000000" pitchFamily="2" charset="0"/>
                <a:ea typeface="AvantGarde" panose="00000400000000000000" pitchFamily="2" charset="0"/>
                <a:cs typeface="AvantGarde" panose="00000400000000000000" pitchFamily="2" charset="0"/>
              </a:rPr>
              <a:t> hay.</a:t>
            </a:r>
            <a:endParaRPr lang="vi-VN" sz="36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32" name="TextBox 31"/>
          <p:cNvSpPr txBox="1"/>
          <p:nvPr/>
        </p:nvSpPr>
        <p:spPr>
          <a:xfrm>
            <a:off x="1006980" y="649069"/>
            <a:ext cx="14570263" cy="646331"/>
          </a:xfrm>
          <a:prstGeom prst="rect">
            <a:avLst/>
          </a:prstGeom>
          <a:noFill/>
        </p:spPr>
        <p:txBody>
          <a:bodyPr wrap="square" rtlCol="0">
            <a:spAutoFit/>
          </a:bodyPr>
          <a:lstStyle/>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Đóng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vai</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build="p"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logo&#10;&#10;Description automatically generated">
            <a:extLst>
              <a:ext uri="{FF2B5EF4-FFF2-40B4-BE49-F238E27FC236}">
                <a16:creationId xmlns:a16="http://schemas.microsoft.com/office/drawing/2014/main" id="{ED9156E7-7CA8-9115-528E-BE297999A6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033" y="2757037"/>
            <a:ext cx="6428572" cy="3629926"/>
          </a:xfrm>
          <a:prstGeom prst="rect">
            <a:avLst/>
          </a:prstGeom>
        </p:spPr>
      </p:pic>
    </p:spTree>
    <p:extLst>
      <p:ext uri="{BB962C8B-B14F-4D97-AF65-F5344CB8AC3E}">
        <p14:creationId xmlns:p14="http://schemas.microsoft.com/office/powerpoint/2010/main" val="642114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037EC0B-4EA5-DF28-A4F3-DC15BF21F4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905" y="2400971"/>
            <a:ext cx="4344828" cy="4342057"/>
          </a:xfrm>
          <a:prstGeom prst="rect">
            <a:avLst/>
          </a:prstGeom>
        </p:spPr>
      </p:pic>
    </p:spTree>
    <p:extLst>
      <p:ext uri="{BB962C8B-B14F-4D97-AF65-F5344CB8AC3E}">
        <p14:creationId xmlns:p14="http://schemas.microsoft.com/office/powerpoint/2010/main" val="22558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Lớp 3 sách mới\HÌNH NỀN, HỌA TIẾT TRANG TRÍ\HÌNH NỀN, HỌA TIẾT TRANG TRÍ\1c3c79b4a869e562a88e13de0840919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4919" y="3903377"/>
            <a:ext cx="8991600" cy="27736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7"/>
          <a:stretch/>
        </p:blipFill>
        <p:spPr bwMode="auto">
          <a:xfrm>
            <a:off x="593159" y="701040"/>
            <a:ext cx="1509032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40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0F65EC0-05A0-B17B-62C3-2DFAE1CC8F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3463625"/>
            <a:ext cx="6248461" cy="2216749"/>
          </a:xfrm>
          <a:prstGeom prst="rect">
            <a:avLst/>
          </a:prstGeom>
        </p:spPr>
      </p:pic>
    </p:spTree>
    <p:extLst>
      <p:ext uri="{BB962C8B-B14F-4D97-AF65-F5344CB8AC3E}">
        <p14:creationId xmlns:p14="http://schemas.microsoft.com/office/powerpoint/2010/main" val="50469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326AE0F9-AC56-E727-4A5B-886C28F31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7"/>
            <a:ext cx="16276638" cy="9155608"/>
          </a:xfrm>
          <a:prstGeom prst="rect">
            <a:avLst/>
          </a:prstGeom>
        </p:spPr>
      </p:pic>
      <p:pic>
        <p:nvPicPr>
          <p:cNvPr id="5" name="Picture 4" descr="A picture containing text, container, can&#10;&#10;Description automatically generated">
            <a:extLst>
              <a:ext uri="{FF2B5EF4-FFF2-40B4-BE49-F238E27FC236}">
                <a16:creationId xmlns:a16="http://schemas.microsoft.com/office/drawing/2014/main" id="{72E5E312-2A37-2268-FCA6-D92AB4B79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190" y="573953"/>
            <a:ext cx="7787083" cy="3428934"/>
          </a:xfrm>
          <a:prstGeom prst="rect">
            <a:avLst/>
          </a:prstGeom>
        </p:spPr>
      </p:pic>
      <p:pic>
        <p:nvPicPr>
          <p:cNvPr id="7" name="Picture 6" descr="A picture containing doll, toy&#10;&#10;Description automatically generated">
            <a:extLst>
              <a:ext uri="{FF2B5EF4-FFF2-40B4-BE49-F238E27FC236}">
                <a16:creationId xmlns:a16="http://schemas.microsoft.com/office/drawing/2014/main" id="{AF7FAF36-3E97-7FEE-C3D1-556E33A9D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4719" y="4654410"/>
            <a:ext cx="4019397" cy="373259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8609869-7BD3-3D5D-ABB2-8AA7CCFA8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456917">
            <a:off x="2063046" y="295860"/>
            <a:ext cx="2139419" cy="3370828"/>
          </a:xfrm>
          <a:prstGeom prst="rect">
            <a:avLst/>
          </a:prstGeom>
        </p:spPr>
      </p:pic>
    </p:spTree>
    <p:extLst>
      <p:ext uri="{BB962C8B-B14F-4D97-AF65-F5344CB8AC3E}">
        <p14:creationId xmlns:p14="http://schemas.microsoft.com/office/powerpoint/2010/main" val="211784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823119" y="6967583"/>
            <a:ext cx="12435839" cy="11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nl-NL" sz="6600" b="1" i="0" u="none" strike="noStrike" kern="1200" cap="none" spc="0" normalizeH="0" baseline="0" noProof="0" dirty="0">
                <a:ln>
                  <a:noFill/>
                </a:ln>
                <a:solidFill>
                  <a:srgbClr val="000000"/>
                </a:solidFill>
                <a:effectLst/>
                <a:uLnTx/>
                <a:uFillTx/>
                <a:latin typeface="SVN-Anastasia" panose="020B0606040200020203" pitchFamily="34" charset="0"/>
                <a:ea typeface="Times New Roman" panose="02020603050405020304" pitchFamily="18" charset="0"/>
                <a:cs typeface="+mn-cs"/>
              </a:rPr>
              <a:t>Mua sắm tiết kiệm</a:t>
            </a:r>
            <a:endParaRPr kumimoji="0" 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SVN-Anastasia" panose="020B0606040200020203" pitchFamily="34" charset="0"/>
              <a:ea typeface="+mn-ea"/>
              <a:cs typeface="Times New Roman" pitchFamily="18" charset="0"/>
            </a:endParaRPr>
          </a:p>
        </p:txBody>
      </p:sp>
      <p:sp>
        <p:nvSpPr>
          <p:cNvPr id="3" name="Hộp Văn bản 2">
            <a:extLst>
              <a:ext uri="{FF2B5EF4-FFF2-40B4-BE49-F238E27FC236}">
                <a16:creationId xmlns:a16="http://schemas.microsoft.com/office/drawing/2014/main" id="{AD62D1B0-AE47-7ED4-7A46-34C92CE7A005}"/>
              </a:ext>
            </a:extLst>
          </p:cNvPr>
          <p:cNvSpPr txBox="1"/>
          <p:nvPr/>
        </p:nvSpPr>
        <p:spPr>
          <a:xfrm>
            <a:off x="4478541" y="4724400"/>
            <a:ext cx="1905000"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P-087" panose="020B0803050302020204" pitchFamily="34" charset="0"/>
                <a:ea typeface="+mn-ea"/>
                <a:cs typeface="Times New Roman" pitchFamily="18" charset="0"/>
              </a:rPr>
              <a:t>1</a:t>
            </a:r>
            <a:r>
              <a:rPr lang="en-US" sz="9600" b="1" dirty="0">
                <a:solidFill>
                  <a:srgbClr val="FFFFFF"/>
                </a:solidFill>
                <a:effectLst>
                  <a:outerShdw blurRad="38100" dist="38100" dir="2700000" algn="tl">
                    <a:srgbClr val="000000">
                      <a:alpha val="43137"/>
                    </a:srgbClr>
                  </a:outerShdw>
                </a:effectLst>
                <a:latin typeface="HP-087" panose="020B0803050302020204" pitchFamily="34" charset="0"/>
                <a:cs typeface="Times New Roman" pitchFamily="18" charset="0"/>
              </a:rPr>
              <a:t>9</a:t>
            </a:r>
            <a:endParaRPr kumimoji="0" lang="en-US" sz="9600" b="0" i="0" u="none" strike="noStrike" kern="1200" cap="none" spc="0" normalizeH="0" baseline="0" noProof="0" dirty="0">
              <a:ln>
                <a:noFill/>
              </a:ln>
              <a:solidFill>
                <a:srgbClr val="FFFFFF"/>
              </a:solidFill>
              <a:effectLst/>
              <a:uLnTx/>
              <a:uFillTx/>
              <a:latin typeface="HP-087" panose="020B0803050302020204" pitchFamily="34" charset="0"/>
              <a:ea typeface="+mn-ea"/>
              <a:cs typeface="+mn-cs"/>
            </a:endParaRPr>
          </a:p>
        </p:txBody>
      </p:sp>
    </p:spTree>
    <p:extLst>
      <p:ext uri="{BB962C8B-B14F-4D97-AF65-F5344CB8AC3E}">
        <p14:creationId xmlns:p14="http://schemas.microsoft.com/office/powerpoint/2010/main" val="261098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9F11888-839C-B596-368D-52DBA3A05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spTree>
    <p:extLst>
      <p:ext uri="{BB962C8B-B14F-4D97-AF65-F5344CB8AC3E}">
        <p14:creationId xmlns:p14="http://schemas.microsoft.com/office/powerpoint/2010/main" val="30272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D20C8F5-C4E0-68E8-AF56-592449465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3192990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D221034-811E-159F-4D58-B32F147E4D48}"/>
              </a:ext>
            </a:extLst>
          </p:cNvPr>
          <p:cNvPicPr>
            <a:picLocks noChangeAspect="1"/>
          </p:cNvPicPr>
          <p:nvPr/>
        </p:nvPicPr>
        <p:blipFill rotWithShape="1">
          <a:blip r:embed="rId2">
            <a:extLst>
              <a:ext uri="{28A0092B-C50C-407E-A947-70E740481C1C}">
                <a14:useLocalDpi xmlns:a14="http://schemas.microsoft.com/office/drawing/2010/main" val="0"/>
              </a:ext>
            </a:extLst>
          </a:blip>
          <a:srcRect l="11910" t="64167" r="20599" b="3333"/>
          <a:stretch/>
        </p:blipFill>
        <p:spPr>
          <a:xfrm>
            <a:off x="556419" y="1227716"/>
            <a:ext cx="15163800" cy="5797924"/>
          </a:xfrm>
          <a:prstGeom prst="rect">
            <a:avLst/>
          </a:prstGeom>
          <a:ln>
            <a:noFill/>
          </a:ln>
          <a:effectLst>
            <a:softEdge rad="112500"/>
          </a:effectLst>
        </p:spPr>
      </p:pic>
      <p:sp>
        <p:nvSpPr>
          <p:cNvPr id="7" name="Hình chữ nhật: Góc Tròn 6">
            <a:extLst>
              <a:ext uri="{FF2B5EF4-FFF2-40B4-BE49-F238E27FC236}">
                <a16:creationId xmlns:a16="http://schemas.microsoft.com/office/drawing/2014/main" id="{42F1E97E-660B-7FD7-F652-F800B70EF0A6}"/>
              </a:ext>
            </a:extLst>
          </p:cNvPr>
          <p:cNvSpPr/>
          <p:nvPr/>
        </p:nvSpPr>
        <p:spPr>
          <a:xfrm>
            <a:off x="670719" y="465716"/>
            <a:ext cx="5105400" cy="762000"/>
          </a:xfrm>
          <a:prstGeom prst="roundRect">
            <a:avLst>
              <a:gd name="adj" fmla="val 50000"/>
            </a:avLst>
          </a:prstGeom>
          <a:gradFill flip="none" rotWithShape="1">
            <a:gsLst>
              <a:gs pos="48000">
                <a:schemeClr val="accent1">
                  <a:lumMod val="5000"/>
                  <a:lumOff val="95000"/>
                </a:schemeClr>
              </a:gs>
              <a:gs pos="0">
                <a:srgbClr val="92D050"/>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Cùng</a:t>
            </a:r>
            <a:r>
              <a:rPr lang="en-US" sz="32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chơi</a:t>
            </a:r>
            <a:r>
              <a:rPr lang="en-US" sz="32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32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MUA SẮM</a:t>
            </a:r>
          </a:p>
        </p:txBody>
      </p:sp>
      <p:sp>
        <p:nvSpPr>
          <p:cNvPr id="8" name="Hộp Văn bản 7">
            <a:extLst>
              <a:ext uri="{FF2B5EF4-FFF2-40B4-BE49-F238E27FC236}">
                <a16:creationId xmlns:a16="http://schemas.microsoft.com/office/drawing/2014/main" id="{8C1F1EAC-9E7B-E35B-431A-2D09E5D5DDB3}"/>
              </a:ext>
            </a:extLst>
          </p:cNvPr>
          <p:cNvSpPr txBox="1"/>
          <p:nvPr/>
        </p:nvSpPr>
        <p:spPr>
          <a:xfrm>
            <a:off x="2347119" y="6781800"/>
            <a:ext cx="11582400" cy="1569660"/>
          </a:xfrm>
          <a:prstGeom prst="rect">
            <a:avLst/>
          </a:prstGeom>
          <a:noFill/>
        </p:spPr>
        <p:txBody>
          <a:bodyPr wrap="square" rtlCol="0">
            <a:spAutoFit/>
          </a:bodyPr>
          <a:lstStyle/>
          <a:p>
            <a:r>
              <a:rPr lang="en-US" sz="3200" b="1" dirty="0" err="1">
                <a:latin typeface="AvantGarde" panose="00000400000000000000" pitchFamily="2" charset="0"/>
                <a:ea typeface="AvantGarde" panose="00000400000000000000" pitchFamily="2" charset="0"/>
                <a:cs typeface="AvantGarde" panose="00000400000000000000" pitchFamily="2" charset="0"/>
              </a:rPr>
              <a:t>Chuẩn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bị</a:t>
            </a:r>
            <a:r>
              <a:rPr lang="en-US" sz="3200" b="1" dirty="0">
                <a:latin typeface="AvantGarde" panose="00000400000000000000" pitchFamily="2" charset="0"/>
                <a:ea typeface="AvantGarde" panose="00000400000000000000" pitchFamily="2" charset="0"/>
                <a:cs typeface="AvantGarde" panose="00000400000000000000" pitchFamily="2" charset="0"/>
              </a:rPr>
              <a:t>:</a:t>
            </a:r>
          </a:p>
          <a:p>
            <a:pPr marL="457200" indent="-457200">
              <a:buFontTx/>
              <a:buChar char="-"/>
            </a:pPr>
            <a:r>
              <a:rPr lang="en-US" sz="3200" b="1" dirty="0" err="1">
                <a:latin typeface="AvantGarde" panose="00000400000000000000" pitchFamily="2" charset="0"/>
                <a:ea typeface="AvantGarde" panose="00000400000000000000" pitchFamily="2" charset="0"/>
                <a:cs typeface="AvantGarde" panose="00000400000000000000" pitchFamily="2" charset="0"/>
              </a:rPr>
              <a:t>Hình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ảnh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sản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phẩm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hàng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hóa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kèm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theo</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giá</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tiền</a:t>
            </a:r>
            <a:r>
              <a:rPr lang="en-US" sz="3200" b="1" dirty="0">
                <a:latin typeface="AvantGarde" panose="00000400000000000000" pitchFamily="2" charset="0"/>
                <a:ea typeface="AvantGarde" panose="00000400000000000000" pitchFamily="2" charset="0"/>
                <a:cs typeface="AvantGarde" panose="00000400000000000000" pitchFamily="2" charset="0"/>
              </a:rPr>
              <a:t>.</a:t>
            </a:r>
          </a:p>
          <a:p>
            <a:pPr marL="457200" indent="-457200">
              <a:buFontTx/>
              <a:buChar char="-"/>
            </a:pP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phiếu</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mua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hàng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với</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mệnh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giá</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khác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nhau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256C43D-2BC6-4996-5C7F-39F3319FE5FD}"/>
              </a:ext>
            </a:extLst>
          </p:cNvPr>
          <p:cNvPicPr>
            <a:picLocks noChangeAspect="1"/>
          </p:cNvPicPr>
          <p:nvPr/>
        </p:nvPicPr>
        <p:blipFill rotWithShape="1">
          <a:blip r:embed="rId2">
            <a:extLst>
              <a:ext uri="{28A0092B-C50C-407E-A947-70E740481C1C}">
                <a14:useLocalDpi xmlns:a14="http://schemas.microsoft.com/office/drawing/2010/main" val="0"/>
              </a:ext>
            </a:extLst>
          </a:blip>
          <a:srcRect l="11910" t="64167" r="20599" b="3333"/>
          <a:stretch/>
        </p:blipFill>
        <p:spPr>
          <a:xfrm>
            <a:off x="7628395" y="687603"/>
            <a:ext cx="7966974" cy="3484213"/>
          </a:xfrm>
          <a:prstGeom prst="rect">
            <a:avLst/>
          </a:prstGeom>
          <a:ln>
            <a:noFill/>
          </a:ln>
          <a:effectLst>
            <a:softEdge rad="112500"/>
          </a:effectLst>
        </p:spPr>
      </p:pic>
      <p:sp>
        <p:nvSpPr>
          <p:cNvPr id="25" name="TextBox 24"/>
          <p:cNvSpPr txBox="1"/>
          <p:nvPr/>
        </p:nvSpPr>
        <p:spPr>
          <a:xfrm>
            <a:off x="917828" y="711672"/>
            <a:ext cx="8001000" cy="823752"/>
          </a:xfrm>
          <a:prstGeom prst="rect">
            <a:avLst/>
          </a:prstGeom>
          <a:noFill/>
        </p:spPr>
        <p:txBody>
          <a:bodyPr wrap="square" rtlCol="0">
            <a:spAutoFit/>
          </a:bodyPr>
          <a:lstStyle/>
          <a:p>
            <a:pPr algn="just">
              <a:lnSpc>
                <a:spcPct val="150000"/>
              </a:lnSpc>
            </a:pPr>
            <a:r>
              <a:rPr lang="en-US" sz="3600" b="1" i="1" dirty="0">
                <a:latin typeface="AvantGarde" panose="00000400000000000000" pitchFamily="2" charset="0"/>
                <a:ea typeface="AvantGarde" panose="00000400000000000000" pitchFamily="2" charset="0"/>
                <a:cs typeface="AvantGarde" panose="00000400000000000000" pitchFamily="2" charset="0"/>
              </a:rPr>
              <a:t>* </a:t>
            </a:r>
            <a:r>
              <a:rPr lang="en-US" sz="3600" b="1" i="1" dirty="0" err="1">
                <a:latin typeface="AvantGarde" panose="00000400000000000000" pitchFamily="2" charset="0"/>
                <a:ea typeface="AvantGarde" panose="00000400000000000000" pitchFamily="2" charset="0"/>
                <a:cs typeface="AvantGarde" panose="00000400000000000000" pitchFamily="2" charset="0"/>
              </a:rPr>
              <a:t>Tiến</a:t>
            </a:r>
            <a:r>
              <a:rPr lang="en-US" sz="3600" b="1" i="1" dirty="0">
                <a:latin typeface="AvantGarde" panose="00000400000000000000" pitchFamily="2" charset="0"/>
                <a:ea typeface="AvantGarde" panose="00000400000000000000" pitchFamily="2" charset="0"/>
                <a:cs typeface="AvantGarde" panose="00000400000000000000" pitchFamily="2" charset="0"/>
              </a:rPr>
              <a:t> </a:t>
            </a:r>
            <a:r>
              <a:rPr lang="en-US" sz="3600" b="1" i="1" dirty="0" err="1">
                <a:latin typeface="AvantGarde" panose="00000400000000000000" pitchFamily="2" charset="0"/>
                <a:ea typeface="AvantGarde" panose="00000400000000000000" pitchFamily="2" charset="0"/>
                <a:cs typeface="AvantGarde" panose="00000400000000000000" pitchFamily="2" charset="0"/>
              </a:rPr>
              <a:t>hành</a:t>
            </a:r>
            <a:r>
              <a:rPr lang="en-US" sz="3600" b="1" i="1" dirty="0">
                <a:latin typeface="AvantGarde" panose="00000400000000000000" pitchFamily="2" charset="0"/>
                <a:ea typeface="AvantGarde" panose="00000400000000000000" pitchFamily="2" charset="0"/>
                <a:cs typeface="AvantGarde" panose="00000400000000000000" pitchFamily="2" charset="0"/>
              </a:rPr>
              <a:t>:</a:t>
            </a:r>
          </a:p>
        </p:txBody>
      </p:sp>
      <p:sp>
        <p:nvSpPr>
          <p:cNvPr id="19" name="TextBox 18"/>
          <p:cNvSpPr txBox="1"/>
          <p:nvPr/>
        </p:nvSpPr>
        <p:spPr>
          <a:xfrm>
            <a:off x="917828" y="1610748"/>
            <a:ext cx="7251128" cy="2485745"/>
          </a:xfrm>
          <a:prstGeom prst="rect">
            <a:avLst/>
          </a:prstGeom>
          <a:noFill/>
        </p:spPr>
        <p:txBody>
          <a:bodyPr wrap="square" rtlCol="0">
            <a:spAutoFit/>
          </a:bodyPr>
          <a:lstStyle/>
          <a:p>
            <a:pPr algn="just">
              <a:lnSpc>
                <a:spcPct val="150000"/>
              </a:lnSpc>
            </a:pPr>
            <a:r>
              <a:rPr lang="en-US" sz="3600" dirty="0">
                <a:latin typeface="AvantGarde" panose="00000400000000000000" pitchFamily="2" charset="0"/>
                <a:ea typeface="AvantGarde" panose="00000400000000000000" pitchFamily="2" charset="0"/>
                <a:cs typeface="AvantGarde" panose="00000400000000000000" pitchFamily="2" charset="0"/>
              </a:rPr>
              <a:t>- Chia </a:t>
            </a:r>
            <a:r>
              <a:rPr lang="en-US" sz="3600" dirty="0" err="1">
                <a:latin typeface="AvantGarde" panose="00000400000000000000" pitchFamily="2" charset="0"/>
                <a:ea typeface="AvantGarde" panose="00000400000000000000" pitchFamily="2" charset="0"/>
                <a:cs typeface="AvantGarde" panose="00000400000000000000" pitchFamily="2" charset="0"/>
              </a:rPr>
              <a:t>lớp</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thành</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các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đội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chơi</a:t>
            </a:r>
            <a:r>
              <a:rPr lang="en-US" sz="3600" dirty="0">
                <a:latin typeface="AvantGarde" panose="00000400000000000000" pitchFamily="2" charset="0"/>
                <a:ea typeface="AvantGarde" panose="00000400000000000000" pitchFamily="2" charset="0"/>
                <a:cs typeface="AvantGarde" panose="00000400000000000000" pitchFamily="2" charset="0"/>
              </a:rPr>
              <a:t>.</a:t>
            </a:r>
          </a:p>
          <a:p>
            <a:pPr algn="just">
              <a:lnSpc>
                <a:spcPct val="150000"/>
              </a:lnSpc>
            </a:pP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Mỗi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đội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được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cấp</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một</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số</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phiếu</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mua</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hàng</a:t>
            </a:r>
            <a:r>
              <a:rPr lang="en-US" sz="3600" dirty="0">
                <a:latin typeface="AvantGarde" panose="00000400000000000000" pitchFamily="2" charset="0"/>
                <a:ea typeface="AvantGarde" panose="00000400000000000000" pitchFamily="2" charset="0"/>
                <a:cs typeface="AvantGarde" panose="00000400000000000000" pitchFamily="2" charset="0"/>
              </a:rPr>
              <a:t>.</a:t>
            </a:r>
          </a:p>
        </p:txBody>
      </p:sp>
      <p:sp>
        <p:nvSpPr>
          <p:cNvPr id="27" name="TextBox 26"/>
          <p:cNvSpPr txBox="1"/>
          <p:nvPr/>
        </p:nvSpPr>
        <p:spPr>
          <a:xfrm>
            <a:off x="917828" y="4171817"/>
            <a:ext cx="14369763" cy="2470228"/>
          </a:xfrm>
          <a:prstGeom prst="rect">
            <a:avLst/>
          </a:prstGeom>
          <a:noFill/>
        </p:spPr>
        <p:txBody>
          <a:bodyPr wrap="square" rtlCol="0">
            <a:spAutoFit/>
          </a:bodyPr>
          <a:lstStyle/>
          <a:p>
            <a:pPr algn="just">
              <a:lnSpc>
                <a:spcPct val="150000"/>
              </a:lnSpc>
            </a:pP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Tiến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hành</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lựa</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chọn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mua</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sản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phẩm</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liên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quan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tới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chủ</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đề</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cho</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trước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theo</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hình</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thức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tiếp</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sức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vi-VN" sz="3600" dirty="0">
                <a:latin typeface="AvantGarde" panose="00000400000000000000" pitchFamily="2" charset="0"/>
                <a:ea typeface="AvantGarde" panose="00000400000000000000" pitchFamily="2" charset="0"/>
                <a:cs typeface="AvantGarde" panose="00000400000000000000" pitchFamily="2" charset="0"/>
              </a:rPr>
              <a:t>Ví dụ: chủ đề Đồ dùng học tập, chủ đề thực phẩm,...</a:t>
            </a:r>
            <a:endParaRPr lang="en-US" sz="3600" dirty="0">
              <a:latin typeface="AvantGarde" panose="00000400000000000000" pitchFamily="2" charset="0"/>
              <a:ea typeface="AvantGarde" panose="00000400000000000000" pitchFamily="2" charset="0"/>
              <a:cs typeface="AvantGarde" panose="00000400000000000000" pitchFamily="2" charset="0"/>
            </a:endParaRPr>
          </a:p>
        </p:txBody>
      </p:sp>
      <p:sp>
        <p:nvSpPr>
          <p:cNvPr id="28" name="TextBox 27"/>
          <p:cNvSpPr txBox="1"/>
          <p:nvPr/>
        </p:nvSpPr>
        <p:spPr>
          <a:xfrm>
            <a:off x="917828" y="6717369"/>
            <a:ext cx="14369764" cy="1654748"/>
          </a:xfrm>
          <a:prstGeom prst="rect">
            <a:avLst/>
          </a:prstGeom>
          <a:noFill/>
        </p:spPr>
        <p:txBody>
          <a:bodyPr wrap="square" rtlCol="0">
            <a:spAutoFit/>
          </a:bodyPr>
          <a:lstStyle/>
          <a:p>
            <a:pPr algn="just">
              <a:lnSpc>
                <a:spcPct val="150000"/>
              </a:lnSpc>
            </a:pP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Đội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chiến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thắng</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là</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đội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mua</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được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nhiều</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sản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phẩm</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theo</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đúng</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chủ</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đề</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và</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trong</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giới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hạn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số</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phiếu</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mua</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hàng</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cho</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phép</a:t>
            </a:r>
            <a:r>
              <a:rPr lang="en-US" sz="3600" dirty="0">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1178204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Effect transition="in" filter="fade">
                                      <p:cBhvr>
                                        <p:cTn id="12" dur="500"/>
                                        <p:tgtEl>
                                          <p:spTgt spid="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build="p"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D265DB9-4C8C-1351-2A67-C2C9E1356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719" y="2438400"/>
            <a:ext cx="3773312" cy="5062527"/>
          </a:xfrm>
          <a:prstGeom prst="rect">
            <a:avLst/>
          </a:prstGeom>
        </p:spPr>
      </p:pic>
      <p:sp>
        <p:nvSpPr>
          <p:cNvPr id="3" name="Oval 3">
            <a:extLst>
              <a:ext uri="{FF2B5EF4-FFF2-40B4-BE49-F238E27FC236}">
                <a16:creationId xmlns:a16="http://schemas.microsoft.com/office/drawing/2014/main" id="{247AD72E-7E05-37B7-B0DD-D3DF3173A67E}"/>
              </a:ext>
            </a:extLst>
          </p:cNvPr>
          <p:cNvSpPr/>
          <p:nvPr/>
        </p:nvSpPr>
        <p:spPr>
          <a:xfrm>
            <a:off x="7033574" y="4829034"/>
            <a:ext cx="1986775" cy="17650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endParaRPr>
          </a:p>
        </p:txBody>
      </p:sp>
      <p:pic>
        <p:nvPicPr>
          <p:cNvPr id="4" name="Picture 5">
            <a:extLst>
              <a:ext uri="{FF2B5EF4-FFF2-40B4-BE49-F238E27FC236}">
                <a16:creationId xmlns:a16="http://schemas.microsoft.com/office/drawing/2014/main" id="{3216E39C-C318-D2CC-7023-8519F3DC45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8060" y="4840401"/>
            <a:ext cx="1490093" cy="1558729"/>
          </a:xfrm>
          <a:prstGeom prst="rect">
            <a:avLst/>
          </a:prstGeom>
        </p:spPr>
      </p:pic>
      <p:sp>
        <p:nvSpPr>
          <p:cNvPr id="5" name="Oval 6">
            <a:extLst>
              <a:ext uri="{FF2B5EF4-FFF2-40B4-BE49-F238E27FC236}">
                <a16:creationId xmlns:a16="http://schemas.microsoft.com/office/drawing/2014/main" id="{DD914443-42F9-73BC-802C-DC41FC3FEC76}"/>
              </a:ext>
            </a:extLst>
          </p:cNvPr>
          <p:cNvSpPr/>
          <p:nvPr/>
        </p:nvSpPr>
        <p:spPr>
          <a:xfrm>
            <a:off x="7044324" y="4833393"/>
            <a:ext cx="1984369" cy="1834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Start</a:t>
            </a:r>
          </a:p>
        </p:txBody>
      </p:sp>
      <p:sp>
        <p:nvSpPr>
          <p:cNvPr id="6" name="Oval 7">
            <a:extLst>
              <a:ext uri="{FF2B5EF4-FFF2-40B4-BE49-F238E27FC236}">
                <a16:creationId xmlns:a16="http://schemas.microsoft.com/office/drawing/2014/main" id="{F0B9D81F-7B50-3982-3EDE-9FC69742E225}"/>
              </a:ext>
            </a:extLst>
          </p:cNvPr>
          <p:cNvSpPr/>
          <p:nvPr/>
        </p:nvSpPr>
        <p:spPr>
          <a:xfrm>
            <a:off x="7008019" y="482602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15</a:t>
            </a:r>
          </a:p>
        </p:txBody>
      </p:sp>
      <p:sp>
        <p:nvSpPr>
          <p:cNvPr id="7" name="Oval 8">
            <a:extLst>
              <a:ext uri="{FF2B5EF4-FFF2-40B4-BE49-F238E27FC236}">
                <a16:creationId xmlns:a16="http://schemas.microsoft.com/office/drawing/2014/main" id="{74BCB416-17E6-3372-733C-73A930140E36}"/>
              </a:ext>
            </a:extLst>
          </p:cNvPr>
          <p:cNvSpPr/>
          <p:nvPr/>
        </p:nvSpPr>
        <p:spPr>
          <a:xfrm>
            <a:off x="7016092" y="485355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14</a:t>
            </a:r>
          </a:p>
        </p:txBody>
      </p:sp>
      <p:sp>
        <p:nvSpPr>
          <p:cNvPr id="8" name="Oval 9">
            <a:extLst>
              <a:ext uri="{FF2B5EF4-FFF2-40B4-BE49-F238E27FC236}">
                <a16:creationId xmlns:a16="http://schemas.microsoft.com/office/drawing/2014/main" id="{1EB35BE8-EA4B-7BD9-6477-153675898860}"/>
              </a:ext>
            </a:extLst>
          </p:cNvPr>
          <p:cNvSpPr/>
          <p:nvPr/>
        </p:nvSpPr>
        <p:spPr>
          <a:xfrm>
            <a:off x="7021414" y="4843166"/>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13</a:t>
            </a:r>
          </a:p>
        </p:txBody>
      </p:sp>
      <p:sp>
        <p:nvSpPr>
          <p:cNvPr id="9" name="Oval 10">
            <a:extLst>
              <a:ext uri="{FF2B5EF4-FFF2-40B4-BE49-F238E27FC236}">
                <a16:creationId xmlns:a16="http://schemas.microsoft.com/office/drawing/2014/main" id="{9B4999E2-658A-EF46-BE66-5F33EF87059A}"/>
              </a:ext>
            </a:extLst>
          </p:cNvPr>
          <p:cNvSpPr/>
          <p:nvPr/>
        </p:nvSpPr>
        <p:spPr>
          <a:xfrm>
            <a:off x="6995319" y="483237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12</a:t>
            </a:r>
          </a:p>
        </p:txBody>
      </p:sp>
      <p:sp>
        <p:nvSpPr>
          <p:cNvPr id="10" name="Oval 11">
            <a:extLst>
              <a:ext uri="{FF2B5EF4-FFF2-40B4-BE49-F238E27FC236}">
                <a16:creationId xmlns:a16="http://schemas.microsoft.com/office/drawing/2014/main" id="{F1217CC9-8291-A56E-E76A-450E331EBFB1}"/>
              </a:ext>
            </a:extLst>
          </p:cNvPr>
          <p:cNvSpPr/>
          <p:nvPr/>
        </p:nvSpPr>
        <p:spPr>
          <a:xfrm>
            <a:off x="7014194" y="4817497"/>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11</a:t>
            </a:r>
          </a:p>
        </p:txBody>
      </p:sp>
      <p:sp>
        <p:nvSpPr>
          <p:cNvPr id="11" name="Oval 12">
            <a:extLst>
              <a:ext uri="{FF2B5EF4-FFF2-40B4-BE49-F238E27FC236}">
                <a16:creationId xmlns:a16="http://schemas.microsoft.com/office/drawing/2014/main" id="{3EBFA09E-F88A-CA11-AA02-A7805A5B756C}"/>
              </a:ext>
            </a:extLst>
          </p:cNvPr>
          <p:cNvSpPr/>
          <p:nvPr/>
        </p:nvSpPr>
        <p:spPr>
          <a:xfrm>
            <a:off x="7026242" y="4826023"/>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10</a:t>
            </a:r>
          </a:p>
        </p:txBody>
      </p:sp>
      <p:sp>
        <p:nvSpPr>
          <p:cNvPr id="12" name="Oval 13">
            <a:extLst>
              <a:ext uri="{FF2B5EF4-FFF2-40B4-BE49-F238E27FC236}">
                <a16:creationId xmlns:a16="http://schemas.microsoft.com/office/drawing/2014/main" id="{33CE2077-991F-6407-1740-2824970626AB}"/>
              </a:ext>
            </a:extLst>
          </p:cNvPr>
          <p:cNvSpPr/>
          <p:nvPr/>
        </p:nvSpPr>
        <p:spPr>
          <a:xfrm>
            <a:off x="7032601" y="480060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9</a:t>
            </a:r>
          </a:p>
        </p:txBody>
      </p:sp>
      <p:sp>
        <p:nvSpPr>
          <p:cNvPr id="13" name="Oval 14">
            <a:extLst>
              <a:ext uri="{FF2B5EF4-FFF2-40B4-BE49-F238E27FC236}">
                <a16:creationId xmlns:a16="http://schemas.microsoft.com/office/drawing/2014/main" id="{581F62CC-DD5B-80A9-2F76-A06BD05241EE}"/>
              </a:ext>
            </a:extLst>
          </p:cNvPr>
          <p:cNvSpPr/>
          <p:nvPr/>
        </p:nvSpPr>
        <p:spPr>
          <a:xfrm>
            <a:off x="7015504" y="481206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8</a:t>
            </a:r>
          </a:p>
        </p:txBody>
      </p:sp>
      <p:sp>
        <p:nvSpPr>
          <p:cNvPr id="14" name="Oval 15">
            <a:extLst>
              <a:ext uri="{FF2B5EF4-FFF2-40B4-BE49-F238E27FC236}">
                <a16:creationId xmlns:a16="http://schemas.microsoft.com/office/drawing/2014/main" id="{0117A1C5-479C-7EE8-800F-65E3136EEDCD}"/>
              </a:ext>
            </a:extLst>
          </p:cNvPr>
          <p:cNvSpPr/>
          <p:nvPr/>
        </p:nvSpPr>
        <p:spPr>
          <a:xfrm>
            <a:off x="7008082" y="482476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7</a:t>
            </a:r>
          </a:p>
        </p:txBody>
      </p:sp>
      <p:sp>
        <p:nvSpPr>
          <p:cNvPr id="15" name="Oval 16">
            <a:extLst>
              <a:ext uri="{FF2B5EF4-FFF2-40B4-BE49-F238E27FC236}">
                <a16:creationId xmlns:a16="http://schemas.microsoft.com/office/drawing/2014/main" id="{7EF04B25-CD8B-A225-4716-D1208B0E659E}"/>
              </a:ext>
            </a:extLst>
          </p:cNvPr>
          <p:cNvSpPr/>
          <p:nvPr/>
        </p:nvSpPr>
        <p:spPr>
          <a:xfrm>
            <a:off x="7007510" y="482477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6</a:t>
            </a:r>
          </a:p>
        </p:txBody>
      </p:sp>
      <p:sp>
        <p:nvSpPr>
          <p:cNvPr id="16" name="Oval 17">
            <a:extLst>
              <a:ext uri="{FF2B5EF4-FFF2-40B4-BE49-F238E27FC236}">
                <a16:creationId xmlns:a16="http://schemas.microsoft.com/office/drawing/2014/main" id="{2EBCE94A-B523-DD0F-32C3-5EE87C4E17D7}"/>
              </a:ext>
            </a:extLst>
          </p:cNvPr>
          <p:cNvSpPr/>
          <p:nvPr/>
        </p:nvSpPr>
        <p:spPr>
          <a:xfrm>
            <a:off x="7007192" y="484412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a:t>
            </a:r>
          </a:p>
        </p:txBody>
      </p:sp>
      <p:sp>
        <p:nvSpPr>
          <p:cNvPr id="17" name="Oval 18">
            <a:extLst>
              <a:ext uri="{FF2B5EF4-FFF2-40B4-BE49-F238E27FC236}">
                <a16:creationId xmlns:a16="http://schemas.microsoft.com/office/drawing/2014/main" id="{93474807-3B40-0A90-5AA2-446A4C087CBA}"/>
              </a:ext>
            </a:extLst>
          </p:cNvPr>
          <p:cNvSpPr/>
          <p:nvPr/>
        </p:nvSpPr>
        <p:spPr>
          <a:xfrm>
            <a:off x="7013542" y="4822655"/>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a:t>
            </a:r>
          </a:p>
        </p:txBody>
      </p:sp>
      <p:sp>
        <p:nvSpPr>
          <p:cNvPr id="18" name="Oval 19">
            <a:extLst>
              <a:ext uri="{FF2B5EF4-FFF2-40B4-BE49-F238E27FC236}">
                <a16:creationId xmlns:a16="http://schemas.microsoft.com/office/drawing/2014/main" id="{D006BAD9-8311-2CF7-3BE8-7C9A9C4625CE}"/>
              </a:ext>
            </a:extLst>
          </p:cNvPr>
          <p:cNvSpPr/>
          <p:nvPr/>
        </p:nvSpPr>
        <p:spPr>
          <a:xfrm>
            <a:off x="7019893" y="4820735"/>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a:t>
            </a:r>
          </a:p>
        </p:txBody>
      </p:sp>
      <p:sp>
        <p:nvSpPr>
          <p:cNvPr id="19" name="Oval 20">
            <a:extLst>
              <a:ext uri="{FF2B5EF4-FFF2-40B4-BE49-F238E27FC236}">
                <a16:creationId xmlns:a16="http://schemas.microsoft.com/office/drawing/2014/main" id="{D15AC27B-13E4-51FF-86FC-592A1FA410D6}"/>
              </a:ext>
            </a:extLst>
          </p:cNvPr>
          <p:cNvSpPr/>
          <p:nvPr/>
        </p:nvSpPr>
        <p:spPr>
          <a:xfrm>
            <a:off x="7032601" y="4814293"/>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a:t>
            </a:r>
          </a:p>
        </p:txBody>
      </p:sp>
      <p:sp>
        <p:nvSpPr>
          <p:cNvPr id="20" name="Oval 21">
            <a:extLst>
              <a:ext uri="{FF2B5EF4-FFF2-40B4-BE49-F238E27FC236}">
                <a16:creationId xmlns:a16="http://schemas.microsoft.com/office/drawing/2014/main" id="{318EA65D-2BA5-A801-4322-920D41807719}"/>
              </a:ext>
            </a:extLst>
          </p:cNvPr>
          <p:cNvSpPr/>
          <p:nvPr/>
        </p:nvSpPr>
        <p:spPr>
          <a:xfrm>
            <a:off x="7032620" y="481918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a:t>
            </a:r>
          </a:p>
        </p:txBody>
      </p:sp>
      <p:sp>
        <p:nvSpPr>
          <p:cNvPr id="21" name="Oval 22">
            <a:extLst>
              <a:ext uri="{FF2B5EF4-FFF2-40B4-BE49-F238E27FC236}">
                <a16:creationId xmlns:a16="http://schemas.microsoft.com/office/drawing/2014/main" id="{E018B004-0B39-6B51-5CBB-77D4E0B45AD9}"/>
              </a:ext>
            </a:extLst>
          </p:cNvPr>
          <p:cNvSpPr/>
          <p:nvPr/>
        </p:nvSpPr>
        <p:spPr>
          <a:xfrm>
            <a:off x="7013891" y="482783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0</a:t>
            </a:r>
          </a:p>
        </p:txBody>
      </p:sp>
      <p:sp>
        <p:nvSpPr>
          <p:cNvPr id="22" name="Oval 23">
            <a:extLst>
              <a:ext uri="{FF2B5EF4-FFF2-40B4-BE49-F238E27FC236}">
                <a16:creationId xmlns:a16="http://schemas.microsoft.com/office/drawing/2014/main" id="{B9F09DD9-25F5-9253-805A-A238B0E60575}"/>
              </a:ext>
            </a:extLst>
          </p:cNvPr>
          <p:cNvSpPr/>
          <p:nvPr/>
        </p:nvSpPr>
        <p:spPr>
          <a:xfrm>
            <a:off x="7013426" y="4843906"/>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30</a:t>
            </a:r>
          </a:p>
        </p:txBody>
      </p:sp>
      <p:sp>
        <p:nvSpPr>
          <p:cNvPr id="23" name="Oval 24">
            <a:extLst>
              <a:ext uri="{FF2B5EF4-FFF2-40B4-BE49-F238E27FC236}">
                <a16:creationId xmlns:a16="http://schemas.microsoft.com/office/drawing/2014/main" id="{A75E8746-4962-6753-F3CC-D435579D690D}"/>
              </a:ext>
            </a:extLst>
          </p:cNvPr>
          <p:cNvSpPr/>
          <p:nvPr/>
        </p:nvSpPr>
        <p:spPr>
          <a:xfrm>
            <a:off x="7021610" y="4812061"/>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29</a:t>
            </a:r>
          </a:p>
        </p:txBody>
      </p:sp>
      <p:sp>
        <p:nvSpPr>
          <p:cNvPr id="24" name="Oval 25">
            <a:extLst>
              <a:ext uri="{FF2B5EF4-FFF2-40B4-BE49-F238E27FC236}">
                <a16:creationId xmlns:a16="http://schemas.microsoft.com/office/drawing/2014/main" id="{DD5F17FD-AB9E-A56E-F449-F34E8EA8FA63}"/>
              </a:ext>
            </a:extLst>
          </p:cNvPr>
          <p:cNvSpPr/>
          <p:nvPr/>
        </p:nvSpPr>
        <p:spPr>
          <a:xfrm>
            <a:off x="7007192" y="482516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28</a:t>
            </a:r>
          </a:p>
        </p:txBody>
      </p:sp>
      <p:sp>
        <p:nvSpPr>
          <p:cNvPr id="25" name="Oval 26">
            <a:extLst>
              <a:ext uri="{FF2B5EF4-FFF2-40B4-BE49-F238E27FC236}">
                <a16:creationId xmlns:a16="http://schemas.microsoft.com/office/drawing/2014/main" id="{EF53C662-AC6F-8DAE-AED3-8B1206587B00}"/>
              </a:ext>
            </a:extLst>
          </p:cNvPr>
          <p:cNvSpPr/>
          <p:nvPr/>
        </p:nvSpPr>
        <p:spPr>
          <a:xfrm>
            <a:off x="7024704" y="483462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27</a:t>
            </a:r>
          </a:p>
        </p:txBody>
      </p:sp>
      <p:sp>
        <p:nvSpPr>
          <p:cNvPr id="26" name="Oval 27">
            <a:extLst>
              <a:ext uri="{FF2B5EF4-FFF2-40B4-BE49-F238E27FC236}">
                <a16:creationId xmlns:a16="http://schemas.microsoft.com/office/drawing/2014/main" id="{225A9702-0C20-A7EF-E49D-5462EC8CC2C6}"/>
              </a:ext>
            </a:extLst>
          </p:cNvPr>
          <p:cNvSpPr/>
          <p:nvPr/>
        </p:nvSpPr>
        <p:spPr>
          <a:xfrm>
            <a:off x="7025313" y="482517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26</a:t>
            </a:r>
          </a:p>
        </p:txBody>
      </p:sp>
      <p:sp>
        <p:nvSpPr>
          <p:cNvPr id="27" name="Oval 28">
            <a:extLst>
              <a:ext uri="{FF2B5EF4-FFF2-40B4-BE49-F238E27FC236}">
                <a16:creationId xmlns:a16="http://schemas.microsoft.com/office/drawing/2014/main" id="{1C793C9F-8003-F1CA-C3ED-0E8566E7E66B}"/>
              </a:ext>
            </a:extLst>
          </p:cNvPr>
          <p:cNvSpPr/>
          <p:nvPr/>
        </p:nvSpPr>
        <p:spPr>
          <a:xfrm>
            <a:off x="7014247" y="482497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25</a:t>
            </a:r>
          </a:p>
        </p:txBody>
      </p:sp>
      <p:sp>
        <p:nvSpPr>
          <p:cNvPr id="28" name="Oval 29">
            <a:extLst>
              <a:ext uri="{FF2B5EF4-FFF2-40B4-BE49-F238E27FC236}">
                <a16:creationId xmlns:a16="http://schemas.microsoft.com/office/drawing/2014/main" id="{267D7D5D-FC87-80B4-8E86-4740F8E8BF8C}"/>
              </a:ext>
            </a:extLst>
          </p:cNvPr>
          <p:cNvSpPr/>
          <p:nvPr/>
        </p:nvSpPr>
        <p:spPr>
          <a:xfrm>
            <a:off x="7000842" y="4819717"/>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24</a:t>
            </a:r>
          </a:p>
        </p:txBody>
      </p:sp>
      <p:sp>
        <p:nvSpPr>
          <p:cNvPr id="29" name="Oval 30">
            <a:extLst>
              <a:ext uri="{FF2B5EF4-FFF2-40B4-BE49-F238E27FC236}">
                <a16:creationId xmlns:a16="http://schemas.microsoft.com/office/drawing/2014/main" id="{B6947F17-DED2-323A-D9EE-C3F12A687420}"/>
              </a:ext>
            </a:extLst>
          </p:cNvPr>
          <p:cNvSpPr/>
          <p:nvPr/>
        </p:nvSpPr>
        <p:spPr>
          <a:xfrm>
            <a:off x="7028944" y="4844335"/>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23</a:t>
            </a:r>
          </a:p>
        </p:txBody>
      </p:sp>
      <p:sp>
        <p:nvSpPr>
          <p:cNvPr id="30" name="Oval 31">
            <a:extLst>
              <a:ext uri="{FF2B5EF4-FFF2-40B4-BE49-F238E27FC236}">
                <a16:creationId xmlns:a16="http://schemas.microsoft.com/office/drawing/2014/main" id="{54081867-2557-7B9B-783C-649BE32F83DD}"/>
              </a:ext>
            </a:extLst>
          </p:cNvPr>
          <p:cNvSpPr/>
          <p:nvPr/>
        </p:nvSpPr>
        <p:spPr>
          <a:xfrm>
            <a:off x="7007898" y="4828422"/>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22</a:t>
            </a:r>
          </a:p>
        </p:txBody>
      </p:sp>
      <p:sp>
        <p:nvSpPr>
          <p:cNvPr id="31" name="Oval 32">
            <a:extLst>
              <a:ext uri="{FF2B5EF4-FFF2-40B4-BE49-F238E27FC236}">
                <a16:creationId xmlns:a16="http://schemas.microsoft.com/office/drawing/2014/main" id="{824B228D-4181-5D9F-E7A9-10D3C7ABC65F}"/>
              </a:ext>
            </a:extLst>
          </p:cNvPr>
          <p:cNvSpPr/>
          <p:nvPr/>
        </p:nvSpPr>
        <p:spPr>
          <a:xfrm>
            <a:off x="7026986" y="4835353"/>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21</a:t>
            </a:r>
          </a:p>
        </p:txBody>
      </p:sp>
      <p:sp>
        <p:nvSpPr>
          <p:cNvPr id="32" name="Oval 33">
            <a:extLst>
              <a:ext uri="{FF2B5EF4-FFF2-40B4-BE49-F238E27FC236}">
                <a16:creationId xmlns:a16="http://schemas.microsoft.com/office/drawing/2014/main" id="{E9A1041B-28E7-8AC2-E03C-0229BCBF1EC5}"/>
              </a:ext>
            </a:extLst>
          </p:cNvPr>
          <p:cNvSpPr/>
          <p:nvPr/>
        </p:nvSpPr>
        <p:spPr>
          <a:xfrm>
            <a:off x="7035706" y="483757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20</a:t>
            </a:r>
          </a:p>
        </p:txBody>
      </p:sp>
      <p:sp>
        <p:nvSpPr>
          <p:cNvPr id="33" name="Oval 34">
            <a:extLst>
              <a:ext uri="{FF2B5EF4-FFF2-40B4-BE49-F238E27FC236}">
                <a16:creationId xmlns:a16="http://schemas.microsoft.com/office/drawing/2014/main" id="{728BD791-FFAB-9D8F-5589-281A0F117290}"/>
              </a:ext>
            </a:extLst>
          </p:cNvPr>
          <p:cNvSpPr/>
          <p:nvPr/>
        </p:nvSpPr>
        <p:spPr>
          <a:xfrm>
            <a:off x="7026986" y="484908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19</a:t>
            </a:r>
          </a:p>
        </p:txBody>
      </p:sp>
      <p:sp>
        <p:nvSpPr>
          <p:cNvPr id="34" name="Oval 35">
            <a:extLst>
              <a:ext uri="{FF2B5EF4-FFF2-40B4-BE49-F238E27FC236}">
                <a16:creationId xmlns:a16="http://schemas.microsoft.com/office/drawing/2014/main" id="{DFA46523-EC36-7010-E8D0-83AFEB74CEFC}"/>
              </a:ext>
            </a:extLst>
          </p:cNvPr>
          <p:cNvSpPr/>
          <p:nvPr/>
        </p:nvSpPr>
        <p:spPr>
          <a:xfrm>
            <a:off x="7021218" y="483638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18</a:t>
            </a:r>
          </a:p>
        </p:txBody>
      </p:sp>
      <p:sp>
        <p:nvSpPr>
          <p:cNvPr id="35" name="Oval 36">
            <a:extLst>
              <a:ext uri="{FF2B5EF4-FFF2-40B4-BE49-F238E27FC236}">
                <a16:creationId xmlns:a16="http://schemas.microsoft.com/office/drawing/2014/main" id="{528A2570-FD21-746A-D486-8F68C973B916}"/>
              </a:ext>
            </a:extLst>
          </p:cNvPr>
          <p:cNvSpPr/>
          <p:nvPr/>
        </p:nvSpPr>
        <p:spPr>
          <a:xfrm>
            <a:off x="7007905" y="483989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17</a:t>
            </a:r>
          </a:p>
        </p:txBody>
      </p:sp>
      <p:sp>
        <p:nvSpPr>
          <p:cNvPr id="36" name="Oval 37">
            <a:extLst>
              <a:ext uri="{FF2B5EF4-FFF2-40B4-BE49-F238E27FC236}">
                <a16:creationId xmlns:a16="http://schemas.microsoft.com/office/drawing/2014/main" id="{B50D60C4-3A42-D7D8-2FB9-0C95F0E072B5}"/>
              </a:ext>
            </a:extLst>
          </p:cNvPr>
          <p:cNvSpPr/>
          <p:nvPr/>
        </p:nvSpPr>
        <p:spPr>
          <a:xfrm>
            <a:off x="7030380" y="4837773"/>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16</a:t>
            </a:r>
          </a:p>
        </p:txBody>
      </p:sp>
      <p:sp>
        <p:nvSpPr>
          <p:cNvPr id="37" name="Oval 38">
            <a:extLst>
              <a:ext uri="{FF2B5EF4-FFF2-40B4-BE49-F238E27FC236}">
                <a16:creationId xmlns:a16="http://schemas.microsoft.com/office/drawing/2014/main" id="{7FBED91E-871D-C024-51AC-F18370D5EC9B}"/>
              </a:ext>
            </a:extLst>
          </p:cNvPr>
          <p:cNvSpPr/>
          <p:nvPr/>
        </p:nvSpPr>
        <p:spPr>
          <a:xfrm>
            <a:off x="7033915" y="482711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60</a:t>
            </a:r>
          </a:p>
        </p:txBody>
      </p:sp>
      <p:sp>
        <p:nvSpPr>
          <p:cNvPr id="38" name="Oval 39">
            <a:extLst>
              <a:ext uri="{FF2B5EF4-FFF2-40B4-BE49-F238E27FC236}">
                <a16:creationId xmlns:a16="http://schemas.microsoft.com/office/drawing/2014/main" id="{4BD31295-0395-EF4E-2329-3C6CCB2F624A}"/>
              </a:ext>
            </a:extLst>
          </p:cNvPr>
          <p:cNvSpPr/>
          <p:nvPr/>
        </p:nvSpPr>
        <p:spPr>
          <a:xfrm>
            <a:off x="7015235" y="4825876"/>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59</a:t>
            </a:r>
          </a:p>
        </p:txBody>
      </p:sp>
      <p:sp>
        <p:nvSpPr>
          <p:cNvPr id="39" name="Oval 40">
            <a:extLst>
              <a:ext uri="{FF2B5EF4-FFF2-40B4-BE49-F238E27FC236}">
                <a16:creationId xmlns:a16="http://schemas.microsoft.com/office/drawing/2014/main" id="{682DA5BA-537E-7657-2576-C457EACAEC0C}"/>
              </a:ext>
            </a:extLst>
          </p:cNvPr>
          <p:cNvSpPr/>
          <p:nvPr/>
        </p:nvSpPr>
        <p:spPr>
          <a:xfrm>
            <a:off x="7019978" y="4812062"/>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58</a:t>
            </a:r>
          </a:p>
        </p:txBody>
      </p:sp>
      <p:sp>
        <p:nvSpPr>
          <p:cNvPr id="40" name="Oval 41">
            <a:extLst>
              <a:ext uri="{FF2B5EF4-FFF2-40B4-BE49-F238E27FC236}">
                <a16:creationId xmlns:a16="http://schemas.microsoft.com/office/drawing/2014/main" id="{02758791-99EB-14C9-191C-5D5EEAE4C8C2}"/>
              </a:ext>
            </a:extLst>
          </p:cNvPr>
          <p:cNvSpPr/>
          <p:nvPr/>
        </p:nvSpPr>
        <p:spPr>
          <a:xfrm>
            <a:off x="7013571" y="4837773"/>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57</a:t>
            </a:r>
          </a:p>
        </p:txBody>
      </p:sp>
      <p:sp>
        <p:nvSpPr>
          <p:cNvPr id="41" name="Oval 42">
            <a:extLst>
              <a:ext uri="{FF2B5EF4-FFF2-40B4-BE49-F238E27FC236}">
                <a16:creationId xmlns:a16="http://schemas.microsoft.com/office/drawing/2014/main" id="{1CB4E13F-191E-CF7F-E0D9-9E658A648A47}"/>
              </a:ext>
            </a:extLst>
          </p:cNvPr>
          <p:cNvSpPr/>
          <p:nvPr/>
        </p:nvSpPr>
        <p:spPr>
          <a:xfrm>
            <a:off x="7020774" y="484415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56</a:t>
            </a:r>
          </a:p>
        </p:txBody>
      </p:sp>
      <p:sp>
        <p:nvSpPr>
          <p:cNvPr id="42" name="Oval 43">
            <a:extLst>
              <a:ext uri="{FF2B5EF4-FFF2-40B4-BE49-F238E27FC236}">
                <a16:creationId xmlns:a16="http://schemas.microsoft.com/office/drawing/2014/main" id="{2828A79B-AF92-21A5-1314-24013554FBA5}"/>
              </a:ext>
            </a:extLst>
          </p:cNvPr>
          <p:cNvSpPr/>
          <p:nvPr/>
        </p:nvSpPr>
        <p:spPr>
          <a:xfrm>
            <a:off x="7005173" y="4833321"/>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55</a:t>
            </a:r>
          </a:p>
        </p:txBody>
      </p:sp>
      <p:sp>
        <p:nvSpPr>
          <p:cNvPr id="43" name="Oval 44">
            <a:extLst>
              <a:ext uri="{FF2B5EF4-FFF2-40B4-BE49-F238E27FC236}">
                <a16:creationId xmlns:a16="http://schemas.microsoft.com/office/drawing/2014/main" id="{2601EB1B-D12F-B8BC-631A-9F905E891DD1}"/>
              </a:ext>
            </a:extLst>
          </p:cNvPr>
          <p:cNvSpPr/>
          <p:nvPr/>
        </p:nvSpPr>
        <p:spPr>
          <a:xfrm>
            <a:off x="7004466" y="483322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54</a:t>
            </a:r>
          </a:p>
        </p:txBody>
      </p:sp>
      <p:sp>
        <p:nvSpPr>
          <p:cNvPr id="44" name="Oval 45">
            <a:extLst>
              <a:ext uri="{FF2B5EF4-FFF2-40B4-BE49-F238E27FC236}">
                <a16:creationId xmlns:a16="http://schemas.microsoft.com/office/drawing/2014/main" id="{0B448B8C-C7CA-FEB8-7A8E-287EDE29A692}"/>
              </a:ext>
            </a:extLst>
          </p:cNvPr>
          <p:cNvSpPr/>
          <p:nvPr/>
        </p:nvSpPr>
        <p:spPr>
          <a:xfrm>
            <a:off x="7008829" y="4843187"/>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53</a:t>
            </a:r>
          </a:p>
        </p:txBody>
      </p:sp>
      <p:sp>
        <p:nvSpPr>
          <p:cNvPr id="45" name="Oval 46">
            <a:extLst>
              <a:ext uri="{FF2B5EF4-FFF2-40B4-BE49-F238E27FC236}">
                <a16:creationId xmlns:a16="http://schemas.microsoft.com/office/drawing/2014/main" id="{AB69297C-DEE0-CFC7-BE5C-2F6253D76759}"/>
              </a:ext>
            </a:extLst>
          </p:cNvPr>
          <p:cNvSpPr/>
          <p:nvPr/>
        </p:nvSpPr>
        <p:spPr>
          <a:xfrm>
            <a:off x="7019983" y="4831415"/>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52</a:t>
            </a:r>
          </a:p>
        </p:txBody>
      </p:sp>
      <p:sp>
        <p:nvSpPr>
          <p:cNvPr id="46" name="Oval 47">
            <a:extLst>
              <a:ext uri="{FF2B5EF4-FFF2-40B4-BE49-F238E27FC236}">
                <a16:creationId xmlns:a16="http://schemas.microsoft.com/office/drawing/2014/main" id="{0B85F7BA-0ACB-D000-E3E8-7E3C5C7EF1C8}"/>
              </a:ext>
            </a:extLst>
          </p:cNvPr>
          <p:cNvSpPr/>
          <p:nvPr/>
        </p:nvSpPr>
        <p:spPr>
          <a:xfrm>
            <a:off x="7004198" y="4835016"/>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51</a:t>
            </a:r>
          </a:p>
        </p:txBody>
      </p:sp>
      <p:sp>
        <p:nvSpPr>
          <p:cNvPr id="47" name="Oval 48">
            <a:extLst>
              <a:ext uri="{FF2B5EF4-FFF2-40B4-BE49-F238E27FC236}">
                <a16:creationId xmlns:a16="http://schemas.microsoft.com/office/drawing/2014/main" id="{325F714C-33F0-AB46-7E38-AD430DCDF60F}"/>
              </a:ext>
            </a:extLst>
          </p:cNvPr>
          <p:cNvSpPr/>
          <p:nvPr/>
        </p:nvSpPr>
        <p:spPr>
          <a:xfrm>
            <a:off x="7013578" y="4812062"/>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50</a:t>
            </a:r>
          </a:p>
        </p:txBody>
      </p:sp>
      <p:sp>
        <p:nvSpPr>
          <p:cNvPr id="48" name="Oval 49">
            <a:extLst>
              <a:ext uri="{FF2B5EF4-FFF2-40B4-BE49-F238E27FC236}">
                <a16:creationId xmlns:a16="http://schemas.microsoft.com/office/drawing/2014/main" id="{4B7EED56-35EC-221E-5A31-A75D8AF04572}"/>
              </a:ext>
            </a:extLst>
          </p:cNvPr>
          <p:cNvSpPr/>
          <p:nvPr/>
        </p:nvSpPr>
        <p:spPr>
          <a:xfrm>
            <a:off x="7026390" y="481966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49</a:t>
            </a:r>
          </a:p>
        </p:txBody>
      </p:sp>
      <p:sp>
        <p:nvSpPr>
          <p:cNvPr id="49" name="Oval 51">
            <a:extLst>
              <a:ext uri="{FF2B5EF4-FFF2-40B4-BE49-F238E27FC236}">
                <a16:creationId xmlns:a16="http://schemas.microsoft.com/office/drawing/2014/main" id="{E15CA7A4-D43B-0BB5-3DF1-A4FE47BC9359}"/>
              </a:ext>
            </a:extLst>
          </p:cNvPr>
          <p:cNvSpPr/>
          <p:nvPr/>
        </p:nvSpPr>
        <p:spPr>
          <a:xfrm>
            <a:off x="7033411" y="485802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48</a:t>
            </a:r>
          </a:p>
        </p:txBody>
      </p:sp>
      <p:sp>
        <p:nvSpPr>
          <p:cNvPr id="50" name="Oval 52">
            <a:extLst>
              <a:ext uri="{FF2B5EF4-FFF2-40B4-BE49-F238E27FC236}">
                <a16:creationId xmlns:a16="http://schemas.microsoft.com/office/drawing/2014/main" id="{5998791C-A353-9B78-FC21-C1134B407A9C}"/>
              </a:ext>
            </a:extLst>
          </p:cNvPr>
          <p:cNvSpPr/>
          <p:nvPr/>
        </p:nvSpPr>
        <p:spPr>
          <a:xfrm>
            <a:off x="7043805" y="4843187"/>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47</a:t>
            </a:r>
          </a:p>
        </p:txBody>
      </p:sp>
      <p:sp>
        <p:nvSpPr>
          <p:cNvPr id="51" name="Oval 53">
            <a:extLst>
              <a:ext uri="{FF2B5EF4-FFF2-40B4-BE49-F238E27FC236}">
                <a16:creationId xmlns:a16="http://schemas.microsoft.com/office/drawing/2014/main" id="{5F3842FF-704A-D0D5-C361-F0EDF0335510}"/>
              </a:ext>
            </a:extLst>
          </p:cNvPr>
          <p:cNvSpPr/>
          <p:nvPr/>
        </p:nvSpPr>
        <p:spPr>
          <a:xfrm>
            <a:off x="7011861" y="4823417"/>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46</a:t>
            </a:r>
          </a:p>
        </p:txBody>
      </p:sp>
      <p:sp>
        <p:nvSpPr>
          <p:cNvPr id="52" name="Oval 54">
            <a:extLst>
              <a:ext uri="{FF2B5EF4-FFF2-40B4-BE49-F238E27FC236}">
                <a16:creationId xmlns:a16="http://schemas.microsoft.com/office/drawing/2014/main" id="{5A1D90C2-DB03-7DB8-526C-F2D4E565D7B0}"/>
              </a:ext>
            </a:extLst>
          </p:cNvPr>
          <p:cNvSpPr/>
          <p:nvPr/>
        </p:nvSpPr>
        <p:spPr>
          <a:xfrm>
            <a:off x="7005449" y="4828138"/>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45</a:t>
            </a:r>
          </a:p>
        </p:txBody>
      </p:sp>
      <p:sp>
        <p:nvSpPr>
          <p:cNvPr id="53" name="Oval 55">
            <a:extLst>
              <a:ext uri="{FF2B5EF4-FFF2-40B4-BE49-F238E27FC236}">
                <a16:creationId xmlns:a16="http://schemas.microsoft.com/office/drawing/2014/main" id="{D26BEF8F-9F89-ED36-2D4F-04DE796226AF}"/>
              </a:ext>
            </a:extLst>
          </p:cNvPr>
          <p:cNvSpPr/>
          <p:nvPr/>
        </p:nvSpPr>
        <p:spPr>
          <a:xfrm>
            <a:off x="7000842" y="481966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44</a:t>
            </a:r>
          </a:p>
        </p:txBody>
      </p:sp>
      <p:sp>
        <p:nvSpPr>
          <p:cNvPr id="54" name="Oval 56">
            <a:extLst>
              <a:ext uri="{FF2B5EF4-FFF2-40B4-BE49-F238E27FC236}">
                <a16:creationId xmlns:a16="http://schemas.microsoft.com/office/drawing/2014/main" id="{F1B10A89-6F39-416D-1CCC-67760E6E322C}"/>
              </a:ext>
            </a:extLst>
          </p:cNvPr>
          <p:cNvSpPr/>
          <p:nvPr/>
        </p:nvSpPr>
        <p:spPr>
          <a:xfrm>
            <a:off x="7015542" y="481292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43</a:t>
            </a:r>
          </a:p>
        </p:txBody>
      </p:sp>
      <p:sp>
        <p:nvSpPr>
          <p:cNvPr id="55" name="Oval 57">
            <a:extLst>
              <a:ext uri="{FF2B5EF4-FFF2-40B4-BE49-F238E27FC236}">
                <a16:creationId xmlns:a16="http://schemas.microsoft.com/office/drawing/2014/main" id="{35DA0583-771F-A38D-400C-01A4DAD66C22}"/>
              </a:ext>
            </a:extLst>
          </p:cNvPr>
          <p:cNvSpPr/>
          <p:nvPr/>
        </p:nvSpPr>
        <p:spPr>
          <a:xfrm>
            <a:off x="7015542" y="482830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42</a:t>
            </a:r>
          </a:p>
        </p:txBody>
      </p:sp>
      <p:sp>
        <p:nvSpPr>
          <p:cNvPr id="56" name="Oval 58">
            <a:extLst>
              <a:ext uri="{FF2B5EF4-FFF2-40B4-BE49-F238E27FC236}">
                <a16:creationId xmlns:a16="http://schemas.microsoft.com/office/drawing/2014/main" id="{DA48FC35-9DE0-9F4D-A10B-C41B878EF8AA}"/>
              </a:ext>
            </a:extLst>
          </p:cNvPr>
          <p:cNvSpPr/>
          <p:nvPr/>
        </p:nvSpPr>
        <p:spPr>
          <a:xfrm>
            <a:off x="7015542" y="4830547"/>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41</a:t>
            </a:r>
          </a:p>
        </p:txBody>
      </p:sp>
      <p:sp>
        <p:nvSpPr>
          <p:cNvPr id="57" name="Oval 59">
            <a:extLst>
              <a:ext uri="{FF2B5EF4-FFF2-40B4-BE49-F238E27FC236}">
                <a16:creationId xmlns:a16="http://schemas.microsoft.com/office/drawing/2014/main" id="{50D5924E-FB4B-B56D-6EC7-313F03BFF838}"/>
              </a:ext>
            </a:extLst>
          </p:cNvPr>
          <p:cNvSpPr/>
          <p:nvPr/>
        </p:nvSpPr>
        <p:spPr>
          <a:xfrm>
            <a:off x="7015542" y="4828805"/>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40</a:t>
            </a:r>
          </a:p>
        </p:txBody>
      </p:sp>
      <p:sp>
        <p:nvSpPr>
          <p:cNvPr id="58" name="Oval 60">
            <a:extLst>
              <a:ext uri="{FF2B5EF4-FFF2-40B4-BE49-F238E27FC236}">
                <a16:creationId xmlns:a16="http://schemas.microsoft.com/office/drawing/2014/main" id="{4494E3D0-44D1-129D-D197-7E0FF56AB254}"/>
              </a:ext>
            </a:extLst>
          </p:cNvPr>
          <p:cNvSpPr/>
          <p:nvPr/>
        </p:nvSpPr>
        <p:spPr>
          <a:xfrm>
            <a:off x="7017285" y="4836753"/>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39</a:t>
            </a:r>
          </a:p>
        </p:txBody>
      </p:sp>
      <p:sp>
        <p:nvSpPr>
          <p:cNvPr id="59" name="Oval 61">
            <a:extLst>
              <a:ext uri="{FF2B5EF4-FFF2-40B4-BE49-F238E27FC236}">
                <a16:creationId xmlns:a16="http://schemas.microsoft.com/office/drawing/2014/main" id="{BAF91972-0583-3ED8-B89B-70E1536054D0}"/>
              </a:ext>
            </a:extLst>
          </p:cNvPr>
          <p:cNvSpPr/>
          <p:nvPr/>
        </p:nvSpPr>
        <p:spPr>
          <a:xfrm>
            <a:off x="7019223" y="4831052"/>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38</a:t>
            </a:r>
          </a:p>
        </p:txBody>
      </p:sp>
      <p:sp>
        <p:nvSpPr>
          <p:cNvPr id="60" name="Oval 62">
            <a:extLst>
              <a:ext uri="{FF2B5EF4-FFF2-40B4-BE49-F238E27FC236}">
                <a16:creationId xmlns:a16="http://schemas.microsoft.com/office/drawing/2014/main" id="{7530CA58-B477-9056-C423-9514658E65C0}"/>
              </a:ext>
            </a:extLst>
          </p:cNvPr>
          <p:cNvSpPr/>
          <p:nvPr/>
        </p:nvSpPr>
        <p:spPr>
          <a:xfrm>
            <a:off x="7020966" y="4831052"/>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37</a:t>
            </a:r>
          </a:p>
        </p:txBody>
      </p:sp>
      <p:sp>
        <p:nvSpPr>
          <p:cNvPr id="61" name="Oval 63">
            <a:extLst>
              <a:ext uri="{FF2B5EF4-FFF2-40B4-BE49-F238E27FC236}">
                <a16:creationId xmlns:a16="http://schemas.microsoft.com/office/drawing/2014/main" id="{FB082F97-32B3-A770-D7F6-5E829CBB4A7E}"/>
              </a:ext>
            </a:extLst>
          </p:cNvPr>
          <p:cNvSpPr/>
          <p:nvPr/>
        </p:nvSpPr>
        <p:spPr>
          <a:xfrm>
            <a:off x="7025191" y="4836915"/>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36</a:t>
            </a:r>
          </a:p>
        </p:txBody>
      </p:sp>
      <p:sp>
        <p:nvSpPr>
          <p:cNvPr id="62" name="Oval 64">
            <a:extLst>
              <a:ext uri="{FF2B5EF4-FFF2-40B4-BE49-F238E27FC236}">
                <a16:creationId xmlns:a16="http://schemas.microsoft.com/office/drawing/2014/main" id="{CA6679E2-5705-DEE3-F8CD-573A24D4D60B}"/>
              </a:ext>
            </a:extLst>
          </p:cNvPr>
          <p:cNvSpPr/>
          <p:nvPr/>
        </p:nvSpPr>
        <p:spPr>
          <a:xfrm>
            <a:off x="7025509" y="4840399"/>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35</a:t>
            </a:r>
          </a:p>
        </p:txBody>
      </p:sp>
      <p:sp>
        <p:nvSpPr>
          <p:cNvPr id="63" name="Oval 65">
            <a:extLst>
              <a:ext uri="{FF2B5EF4-FFF2-40B4-BE49-F238E27FC236}">
                <a16:creationId xmlns:a16="http://schemas.microsoft.com/office/drawing/2014/main" id="{07CF1D2D-8A27-776D-2259-5A09283B28CC}"/>
              </a:ext>
            </a:extLst>
          </p:cNvPr>
          <p:cNvSpPr/>
          <p:nvPr/>
        </p:nvSpPr>
        <p:spPr>
          <a:xfrm>
            <a:off x="7020966" y="4844045"/>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34</a:t>
            </a:r>
          </a:p>
        </p:txBody>
      </p:sp>
      <p:sp>
        <p:nvSpPr>
          <p:cNvPr id="64" name="Oval 66">
            <a:extLst>
              <a:ext uri="{FF2B5EF4-FFF2-40B4-BE49-F238E27FC236}">
                <a16:creationId xmlns:a16="http://schemas.microsoft.com/office/drawing/2014/main" id="{B6F49EAB-45AE-2CB5-5A0E-0F308185A47D}"/>
              </a:ext>
            </a:extLst>
          </p:cNvPr>
          <p:cNvSpPr/>
          <p:nvPr/>
        </p:nvSpPr>
        <p:spPr>
          <a:xfrm>
            <a:off x="7026665" y="484040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33</a:t>
            </a:r>
          </a:p>
        </p:txBody>
      </p:sp>
      <p:sp>
        <p:nvSpPr>
          <p:cNvPr id="65" name="Oval 67">
            <a:extLst>
              <a:ext uri="{FF2B5EF4-FFF2-40B4-BE49-F238E27FC236}">
                <a16:creationId xmlns:a16="http://schemas.microsoft.com/office/drawing/2014/main" id="{42644836-25CF-3B61-2146-81F7292B5235}"/>
              </a:ext>
            </a:extLst>
          </p:cNvPr>
          <p:cNvSpPr/>
          <p:nvPr/>
        </p:nvSpPr>
        <p:spPr>
          <a:xfrm>
            <a:off x="7026166" y="4840400"/>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32</a:t>
            </a:r>
          </a:p>
        </p:txBody>
      </p:sp>
      <p:sp>
        <p:nvSpPr>
          <p:cNvPr id="66" name="Oval 68">
            <a:extLst>
              <a:ext uri="{FF2B5EF4-FFF2-40B4-BE49-F238E27FC236}">
                <a16:creationId xmlns:a16="http://schemas.microsoft.com/office/drawing/2014/main" id="{A83B02BE-744B-9C28-C3FA-533B330F245F}"/>
              </a:ext>
            </a:extLst>
          </p:cNvPr>
          <p:cNvSpPr/>
          <p:nvPr/>
        </p:nvSpPr>
        <p:spPr>
          <a:xfrm>
            <a:off x="7027909" y="4840401"/>
            <a:ext cx="1982841" cy="1823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31</a:t>
            </a:r>
          </a:p>
        </p:txBody>
      </p:sp>
      <p:pic>
        <p:nvPicPr>
          <p:cNvPr id="67" name="Picture 70">
            <a:extLst>
              <a:ext uri="{FF2B5EF4-FFF2-40B4-BE49-F238E27FC236}">
                <a16:creationId xmlns:a16="http://schemas.microsoft.com/office/drawing/2014/main" id="{17C49D8B-969D-4B51-137B-DD67FF33E6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7224" y="4969663"/>
            <a:ext cx="915940" cy="757052"/>
          </a:xfrm>
          <a:prstGeom prst="rect">
            <a:avLst/>
          </a:prstGeom>
        </p:spPr>
      </p:pic>
    </p:spTree>
    <p:extLst>
      <p:ext uri="{BB962C8B-B14F-4D97-AF65-F5344CB8AC3E}">
        <p14:creationId xmlns:p14="http://schemas.microsoft.com/office/powerpoint/2010/main" val="154989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par>
                                <p:cTn id="10" presetID="1" presetClass="exit" presetSubtype="0" fill="hold" grpId="0" nodeType="withEffect">
                                  <p:stCondLst>
                                    <p:cond delay="1000"/>
                                  </p:stCondLst>
                                  <p:childTnLst>
                                    <p:set>
                                      <p:cBhvr>
                                        <p:cTn id="11" dur="1" fill="hold">
                                          <p:stCondLst>
                                            <p:cond delay="0"/>
                                          </p:stCondLst>
                                        </p:cTn>
                                        <p:tgtEl>
                                          <p:spTgt spid="37"/>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grpId="1" nodeType="afterEffect">
                                  <p:stCondLst>
                                    <p:cond delay="0"/>
                                  </p:stCondLst>
                                  <p:childTnLst>
                                    <p:set>
                                      <p:cBhvr>
                                        <p:cTn id="14"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par>
                                <p:cTn id="15" presetID="1" presetClass="exit" presetSubtype="0" fill="hold" grpId="0" nodeType="withEffect">
                                  <p:stCondLst>
                                    <p:cond delay="1000"/>
                                  </p:stCondLst>
                                  <p:childTnLst>
                                    <p:set>
                                      <p:cBhvr>
                                        <p:cTn id="16" dur="1" fill="hold">
                                          <p:stCondLst>
                                            <p:cond delay="0"/>
                                          </p:stCondLst>
                                        </p:cTn>
                                        <p:tgtEl>
                                          <p:spTgt spid="38"/>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grpId="1" nodeType="afterEffect">
                                  <p:stCondLst>
                                    <p:cond delay="0"/>
                                  </p:stCondLst>
                                  <p:childTnLst>
                                    <p:set>
                                      <p:cBhvr>
                                        <p:cTn id="19"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type.wav"/>
                                        </p:tgtEl>
                                      </p:cMediaNode>
                                    </p:audio>
                                  </p:subTnLst>
                                </p:cTn>
                              </p:par>
                              <p:par>
                                <p:cTn id="20" presetID="1" presetClass="exit" presetSubtype="0" fill="hold" grpId="0" nodeType="withEffect">
                                  <p:stCondLst>
                                    <p:cond delay="1000"/>
                                  </p:stCondLst>
                                  <p:childTnLst>
                                    <p:set>
                                      <p:cBhvr>
                                        <p:cTn id="21" dur="1" fill="hold">
                                          <p:stCondLst>
                                            <p:cond delay="0"/>
                                          </p:stCondLst>
                                        </p:cTn>
                                        <p:tgtEl>
                                          <p:spTgt spid="39"/>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grpId="1" nodeType="afterEffect">
                                  <p:stCondLst>
                                    <p:cond delay="0"/>
                                  </p:stCondLst>
                                  <p:childTnLst>
                                    <p:set>
                                      <p:cBhvr>
                                        <p:cTn id="24"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par>
                                <p:cTn id="25" presetID="1" presetClass="exit" presetSubtype="0" fill="hold" grpId="0" nodeType="withEffect">
                                  <p:stCondLst>
                                    <p:cond delay="1000"/>
                                  </p:stCondLst>
                                  <p:childTnLst>
                                    <p:set>
                                      <p:cBhvr>
                                        <p:cTn id="26" dur="1" fill="hold">
                                          <p:stCondLst>
                                            <p:cond delay="0"/>
                                          </p:stCondLst>
                                        </p:cTn>
                                        <p:tgtEl>
                                          <p:spTgt spid="40"/>
                                        </p:tgtEl>
                                        <p:attrNameLst>
                                          <p:attrName>style.visibility</p:attrName>
                                        </p:attrNameLst>
                                      </p:cBhvr>
                                      <p:to>
                                        <p:strVal val="hidden"/>
                                      </p:to>
                                    </p:set>
                                  </p:childTnLst>
                                </p:cTn>
                              </p:par>
                            </p:childTnLst>
                          </p:cTn>
                        </p:par>
                        <p:par>
                          <p:cTn id="27" fill="hold">
                            <p:stCondLst>
                              <p:cond delay="4000"/>
                            </p:stCondLst>
                            <p:childTnLst>
                              <p:par>
                                <p:cTn id="28" presetID="1" presetClass="entr" presetSubtype="0" fill="hold" grpId="1" nodeType="afterEffect">
                                  <p:stCondLst>
                                    <p:cond delay="0"/>
                                  </p:stCondLst>
                                  <p:childTnLst>
                                    <p:set>
                                      <p:cBhvr>
                                        <p:cTn id="29"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type.wav"/>
                                        </p:tgtEl>
                                      </p:cMediaNode>
                                    </p:audio>
                                  </p:subTnLst>
                                </p:cTn>
                              </p:par>
                              <p:par>
                                <p:cTn id="30" presetID="1" presetClass="exit" presetSubtype="0" fill="hold" grpId="0" nodeType="withEffect">
                                  <p:stCondLst>
                                    <p:cond delay="1000"/>
                                  </p:stCondLst>
                                  <p:childTnLst>
                                    <p:set>
                                      <p:cBhvr>
                                        <p:cTn id="31" dur="1" fill="hold">
                                          <p:stCondLst>
                                            <p:cond delay="0"/>
                                          </p:stCondLst>
                                        </p:cTn>
                                        <p:tgtEl>
                                          <p:spTgt spid="41"/>
                                        </p:tgtEl>
                                        <p:attrNameLst>
                                          <p:attrName>style.visibility</p:attrName>
                                        </p:attrNameLst>
                                      </p:cBhvr>
                                      <p:to>
                                        <p:strVal val="hidden"/>
                                      </p:to>
                                    </p:set>
                                  </p:childTnLst>
                                </p:cTn>
                              </p:par>
                            </p:childTnLst>
                          </p:cTn>
                        </p:par>
                        <p:par>
                          <p:cTn id="32" fill="hold">
                            <p:stCondLst>
                              <p:cond delay="5000"/>
                            </p:stCondLst>
                            <p:childTnLst>
                              <p:par>
                                <p:cTn id="33" presetID="1" presetClass="entr" presetSubtype="0" fill="hold" grpId="1" nodeType="afterEffect">
                                  <p:stCondLst>
                                    <p:cond delay="0"/>
                                  </p:stCondLst>
                                  <p:childTnLst>
                                    <p:set>
                                      <p:cBhvr>
                                        <p:cTn id="34"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par>
                                <p:cTn id="35" presetID="1" presetClass="exit" presetSubtype="0" fill="hold" grpId="0" nodeType="withEffect">
                                  <p:stCondLst>
                                    <p:cond delay="1000"/>
                                  </p:stCondLst>
                                  <p:childTnLst>
                                    <p:set>
                                      <p:cBhvr>
                                        <p:cTn id="36" dur="1" fill="hold">
                                          <p:stCondLst>
                                            <p:cond delay="0"/>
                                          </p:stCondLst>
                                        </p:cTn>
                                        <p:tgtEl>
                                          <p:spTgt spid="42"/>
                                        </p:tgtEl>
                                        <p:attrNameLst>
                                          <p:attrName>style.visibility</p:attrName>
                                        </p:attrNameLst>
                                      </p:cBhvr>
                                      <p:to>
                                        <p:strVal val="hidden"/>
                                      </p:to>
                                    </p:set>
                                  </p:childTnLst>
                                </p:cTn>
                              </p:par>
                            </p:childTnLst>
                          </p:cTn>
                        </p:par>
                        <p:par>
                          <p:cTn id="37" fill="hold">
                            <p:stCondLst>
                              <p:cond delay="6000"/>
                            </p:stCondLst>
                            <p:childTnLst>
                              <p:par>
                                <p:cTn id="38" presetID="1" presetClass="entr" presetSubtype="0" fill="hold" grpId="1" nodeType="afterEffect">
                                  <p:stCondLst>
                                    <p:cond delay="0"/>
                                  </p:stCondLst>
                                  <p:childTnLst>
                                    <p:set>
                                      <p:cBhvr>
                                        <p:cTn id="39"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type.wav"/>
                                        </p:tgtEl>
                                      </p:cMediaNode>
                                    </p:audio>
                                  </p:subTnLst>
                                </p:cTn>
                              </p:par>
                              <p:par>
                                <p:cTn id="40" presetID="1" presetClass="exit" presetSubtype="0" fill="hold" grpId="0" nodeType="withEffect">
                                  <p:stCondLst>
                                    <p:cond delay="1000"/>
                                  </p:stCondLst>
                                  <p:childTnLst>
                                    <p:set>
                                      <p:cBhvr>
                                        <p:cTn id="41" dur="1" fill="hold">
                                          <p:stCondLst>
                                            <p:cond delay="0"/>
                                          </p:stCondLst>
                                        </p:cTn>
                                        <p:tgtEl>
                                          <p:spTgt spid="43"/>
                                        </p:tgtEl>
                                        <p:attrNameLst>
                                          <p:attrName>style.visibility</p:attrName>
                                        </p:attrNameLst>
                                      </p:cBhvr>
                                      <p:to>
                                        <p:strVal val="hidden"/>
                                      </p:to>
                                    </p:set>
                                  </p:childTnLst>
                                </p:cTn>
                              </p:par>
                            </p:childTnLst>
                          </p:cTn>
                        </p:par>
                        <p:par>
                          <p:cTn id="42" fill="hold">
                            <p:stCondLst>
                              <p:cond delay="7000"/>
                            </p:stCondLst>
                            <p:childTnLst>
                              <p:par>
                                <p:cTn id="43" presetID="1" presetClass="entr" presetSubtype="0" fill="hold" grpId="1" nodeType="afterEffect">
                                  <p:stCondLst>
                                    <p:cond delay="0"/>
                                  </p:stCondLst>
                                  <p:childTnLst>
                                    <p:set>
                                      <p:cBhvr>
                                        <p:cTn id="44"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type.wav"/>
                                        </p:tgtEl>
                                      </p:cMediaNode>
                                    </p:audio>
                                  </p:subTnLst>
                                </p:cTn>
                              </p:par>
                              <p:par>
                                <p:cTn id="45" presetID="1" presetClass="exit" presetSubtype="0" fill="hold" grpId="0" nodeType="withEffect">
                                  <p:stCondLst>
                                    <p:cond delay="1000"/>
                                  </p:stCondLst>
                                  <p:childTnLst>
                                    <p:set>
                                      <p:cBhvr>
                                        <p:cTn id="46" dur="1" fill="hold">
                                          <p:stCondLst>
                                            <p:cond delay="0"/>
                                          </p:stCondLst>
                                        </p:cTn>
                                        <p:tgtEl>
                                          <p:spTgt spid="44"/>
                                        </p:tgtEl>
                                        <p:attrNameLst>
                                          <p:attrName>style.visibility</p:attrName>
                                        </p:attrNameLst>
                                      </p:cBhvr>
                                      <p:to>
                                        <p:strVal val="hidden"/>
                                      </p:to>
                                    </p:set>
                                  </p:childTnLst>
                                </p:cTn>
                              </p:par>
                            </p:childTnLst>
                          </p:cTn>
                        </p:par>
                        <p:par>
                          <p:cTn id="47" fill="hold">
                            <p:stCondLst>
                              <p:cond delay="8000"/>
                            </p:stCondLst>
                            <p:childTnLst>
                              <p:par>
                                <p:cTn id="48" presetID="1" presetClass="entr" presetSubtype="0" fill="hold" grpId="1" nodeType="afterEffect">
                                  <p:stCondLst>
                                    <p:cond delay="0"/>
                                  </p:stCondLst>
                                  <p:childTnLst>
                                    <p:set>
                                      <p:cBhvr>
                                        <p:cTn id="49"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type.wav"/>
                                        </p:tgtEl>
                                      </p:cMediaNode>
                                    </p:audio>
                                  </p:subTnLst>
                                </p:cTn>
                              </p:par>
                              <p:par>
                                <p:cTn id="50" presetID="1" presetClass="exit" presetSubtype="0" fill="hold" grpId="0" nodeType="withEffect">
                                  <p:stCondLst>
                                    <p:cond delay="1000"/>
                                  </p:stCondLst>
                                  <p:childTnLst>
                                    <p:set>
                                      <p:cBhvr>
                                        <p:cTn id="51" dur="1" fill="hold">
                                          <p:stCondLst>
                                            <p:cond delay="0"/>
                                          </p:stCondLst>
                                        </p:cTn>
                                        <p:tgtEl>
                                          <p:spTgt spid="45"/>
                                        </p:tgtEl>
                                        <p:attrNameLst>
                                          <p:attrName>style.visibility</p:attrName>
                                        </p:attrNameLst>
                                      </p:cBhvr>
                                      <p:to>
                                        <p:strVal val="hidden"/>
                                      </p:to>
                                    </p:set>
                                  </p:childTnLst>
                                </p:cTn>
                              </p:par>
                            </p:childTnLst>
                          </p:cTn>
                        </p:par>
                        <p:par>
                          <p:cTn id="52" fill="hold">
                            <p:stCondLst>
                              <p:cond delay="9000"/>
                            </p:stCondLst>
                            <p:childTnLst>
                              <p:par>
                                <p:cTn id="53" presetID="1" presetClass="entr" presetSubtype="0" fill="hold" grpId="1" nodeType="afterEffect">
                                  <p:stCondLst>
                                    <p:cond delay="0"/>
                                  </p:stCondLst>
                                  <p:childTnLst>
                                    <p:set>
                                      <p:cBhvr>
                                        <p:cTn id="5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par>
                                <p:cTn id="55" presetID="1" presetClass="exit" presetSubtype="0" fill="hold" grpId="0" nodeType="withEffect">
                                  <p:stCondLst>
                                    <p:cond delay="1000"/>
                                  </p:stCondLst>
                                  <p:childTnLst>
                                    <p:set>
                                      <p:cBhvr>
                                        <p:cTn id="56" dur="1" fill="hold">
                                          <p:stCondLst>
                                            <p:cond delay="0"/>
                                          </p:stCondLst>
                                        </p:cTn>
                                        <p:tgtEl>
                                          <p:spTgt spid="46"/>
                                        </p:tgtEl>
                                        <p:attrNameLst>
                                          <p:attrName>style.visibility</p:attrName>
                                        </p:attrNameLst>
                                      </p:cBhvr>
                                      <p:to>
                                        <p:strVal val="hidden"/>
                                      </p:to>
                                    </p:set>
                                  </p:childTnLst>
                                </p:cTn>
                              </p:par>
                            </p:childTnLst>
                          </p:cTn>
                        </p:par>
                        <p:par>
                          <p:cTn id="57" fill="hold">
                            <p:stCondLst>
                              <p:cond delay="10000"/>
                            </p:stCondLst>
                            <p:childTnLst>
                              <p:par>
                                <p:cTn id="58" presetID="1" presetClass="entr" presetSubtype="0" fill="hold" grpId="1" nodeType="afterEffect">
                                  <p:stCondLst>
                                    <p:cond delay="0"/>
                                  </p:stCondLst>
                                  <p:childTnLst>
                                    <p:set>
                                      <p:cBhvr>
                                        <p:cTn id="59"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type.wav"/>
                                        </p:tgtEl>
                                      </p:cMediaNode>
                                    </p:audio>
                                  </p:subTnLst>
                                </p:cTn>
                              </p:par>
                              <p:par>
                                <p:cTn id="60" presetID="1" presetClass="exit" presetSubtype="0" fill="hold" grpId="0" nodeType="withEffect">
                                  <p:stCondLst>
                                    <p:cond delay="1000"/>
                                  </p:stCondLst>
                                  <p:childTnLst>
                                    <p:set>
                                      <p:cBhvr>
                                        <p:cTn id="61" dur="1" fill="hold">
                                          <p:stCondLst>
                                            <p:cond delay="0"/>
                                          </p:stCondLst>
                                        </p:cTn>
                                        <p:tgtEl>
                                          <p:spTgt spid="47"/>
                                        </p:tgtEl>
                                        <p:attrNameLst>
                                          <p:attrName>style.visibility</p:attrName>
                                        </p:attrNameLst>
                                      </p:cBhvr>
                                      <p:to>
                                        <p:strVal val="hidden"/>
                                      </p:to>
                                    </p:set>
                                  </p:childTnLst>
                                </p:cTn>
                              </p:par>
                            </p:childTnLst>
                          </p:cTn>
                        </p:par>
                        <p:par>
                          <p:cTn id="62" fill="hold">
                            <p:stCondLst>
                              <p:cond delay="11000"/>
                            </p:stCondLst>
                            <p:childTnLst>
                              <p:par>
                                <p:cTn id="63" presetID="1" presetClass="entr" presetSubtype="0" fill="hold" grpId="1" nodeType="afterEffect">
                                  <p:stCondLst>
                                    <p:cond delay="0"/>
                                  </p:stCondLst>
                                  <p:childTnLst>
                                    <p:set>
                                      <p:cBhvr>
                                        <p:cTn id="64"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type.wav"/>
                                        </p:tgtEl>
                                      </p:cMediaNode>
                                    </p:audio>
                                  </p:subTnLst>
                                </p:cTn>
                              </p:par>
                              <p:par>
                                <p:cTn id="65" presetID="1" presetClass="exit" presetSubtype="0" fill="hold" grpId="0" nodeType="withEffect">
                                  <p:stCondLst>
                                    <p:cond delay="1000"/>
                                  </p:stCondLst>
                                  <p:childTnLst>
                                    <p:set>
                                      <p:cBhvr>
                                        <p:cTn id="66" dur="1" fill="hold">
                                          <p:stCondLst>
                                            <p:cond delay="0"/>
                                          </p:stCondLst>
                                        </p:cTn>
                                        <p:tgtEl>
                                          <p:spTgt spid="48"/>
                                        </p:tgtEl>
                                        <p:attrNameLst>
                                          <p:attrName>style.visibility</p:attrName>
                                        </p:attrNameLst>
                                      </p:cBhvr>
                                      <p:to>
                                        <p:strVal val="hidden"/>
                                      </p:to>
                                    </p:set>
                                  </p:childTnLst>
                                </p:cTn>
                              </p:par>
                            </p:childTnLst>
                          </p:cTn>
                        </p:par>
                        <p:par>
                          <p:cTn id="67" fill="hold">
                            <p:stCondLst>
                              <p:cond delay="12000"/>
                            </p:stCondLst>
                            <p:childTnLst>
                              <p:par>
                                <p:cTn id="68" presetID="1" presetClass="entr" presetSubtype="0" fill="hold" grpId="1" nodeType="afterEffect">
                                  <p:stCondLst>
                                    <p:cond delay="0"/>
                                  </p:stCondLst>
                                  <p:childTnLst>
                                    <p:set>
                                      <p:cBhvr>
                                        <p:cTn id="69"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type.wav"/>
                                        </p:tgtEl>
                                      </p:cMediaNode>
                                    </p:audio>
                                  </p:subTnLst>
                                </p:cTn>
                              </p:par>
                              <p:par>
                                <p:cTn id="70" presetID="1" presetClass="exit" presetSubtype="0" fill="hold" grpId="0" nodeType="withEffect">
                                  <p:stCondLst>
                                    <p:cond delay="1000"/>
                                  </p:stCondLst>
                                  <p:childTnLst>
                                    <p:set>
                                      <p:cBhvr>
                                        <p:cTn id="71" dur="1" fill="hold">
                                          <p:stCondLst>
                                            <p:cond delay="0"/>
                                          </p:stCondLst>
                                        </p:cTn>
                                        <p:tgtEl>
                                          <p:spTgt spid="49"/>
                                        </p:tgtEl>
                                        <p:attrNameLst>
                                          <p:attrName>style.visibility</p:attrName>
                                        </p:attrNameLst>
                                      </p:cBhvr>
                                      <p:to>
                                        <p:strVal val="hidden"/>
                                      </p:to>
                                    </p:set>
                                  </p:childTnLst>
                                </p:cTn>
                              </p:par>
                            </p:childTnLst>
                          </p:cTn>
                        </p:par>
                        <p:par>
                          <p:cTn id="72" fill="hold">
                            <p:stCondLst>
                              <p:cond delay="13000"/>
                            </p:stCondLst>
                            <p:childTnLst>
                              <p:par>
                                <p:cTn id="73" presetID="1" presetClass="entr" presetSubtype="0" fill="hold" grpId="1" nodeType="afterEffect">
                                  <p:stCondLst>
                                    <p:cond delay="0"/>
                                  </p:stCondLst>
                                  <p:childTnLst>
                                    <p:set>
                                      <p:cBhvr>
                                        <p:cTn id="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type.wav"/>
                                        </p:tgtEl>
                                      </p:cMediaNode>
                                    </p:audio>
                                  </p:subTnLst>
                                </p:cTn>
                              </p:par>
                              <p:par>
                                <p:cTn id="75" presetID="1" presetClass="exit" presetSubtype="0" fill="hold" grpId="0" nodeType="withEffect">
                                  <p:stCondLst>
                                    <p:cond delay="1000"/>
                                  </p:stCondLst>
                                  <p:childTnLst>
                                    <p:set>
                                      <p:cBhvr>
                                        <p:cTn id="76" dur="1" fill="hold">
                                          <p:stCondLst>
                                            <p:cond delay="0"/>
                                          </p:stCondLst>
                                        </p:cTn>
                                        <p:tgtEl>
                                          <p:spTgt spid="50"/>
                                        </p:tgtEl>
                                        <p:attrNameLst>
                                          <p:attrName>style.visibility</p:attrName>
                                        </p:attrNameLst>
                                      </p:cBhvr>
                                      <p:to>
                                        <p:strVal val="hidden"/>
                                      </p:to>
                                    </p:set>
                                  </p:childTnLst>
                                </p:cTn>
                              </p:par>
                            </p:childTnLst>
                          </p:cTn>
                        </p:par>
                        <p:par>
                          <p:cTn id="77" fill="hold">
                            <p:stCondLst>
                              <p:cond delay="14000"/>
                            </p:stCondLst>
                            <p:childTnLst>
                              <p:par>
                                <p:cTn id="78" presetID="1" presetClass="entr" presetSubtype="0" fill="hold" grpId="1" nodeType="afterEffect">
                                  <p:stCondLst>
                                    <p:cond delay="0"/>
                                  </p:stCondLst>
                                  <p:childTnLst>
                                    <p:set>
                                      <p:cBhvr>
                                        <p:cTn id="7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type.wav"/>
                                        </p:tgtEl>
                                      </p:cMediaNode>
                                    </p:audio>
                                  </p:subTnLst>
                                </p:cTn>
                              </p:par>
                              <p:par>
                                <p:cTn id="80" presetID="1" presetClass="exit" presetSubtype="0" fill="hold" grpId="0" nodeType="withEffect">
                                  <p:stCondLst>
                                    <p:cond delay="1000"/>
                                  </p:stCondLst>
                                  <p:childTnLst>
                                    <p:set>
                                      <p:cBhvr>
                                        <p:cTn id="81" dur="1" fill="hold">
                                          <p:stCondLst>
                                            <p:cond delay="0"/>
                                          </p:stCondLst>
                                        </p:cTn>
                                        <p:tgtEl>
                                          <p:spTgt spid="51"/>
                                        </p:tgtEl>
                                        <p:attrNameLst>
                                          <p:attrName>style.visibility</p:attrName>
                                        </p:attrNameLst>
                                      </p:cBhvr>
                                      <p:to>
                                        <p:strVal val="hidden"/>
                                      </p:to>
                                    </p:set>
                                  </p:childTnLst>
                                </p:cTn>
                              </p:par>
                            </p:childTnLst>
                          </p:cTn>
                        </p:par>
                        <p:par>
                          <p:cTn id="82" fill="hold">
                            <p:stCondLst>
                              <p:cond delay="15000"/>
                            </p:stCondLst>
                            <p:childTnLst>
                              <p:par>
                                <p:cTn id="83" presetID="1" presetClass="entr" presetSubtype="0" fill="hold" grpId="1" nodeType="afterEffect">
                                  <p:stCondLst>
                                    <p:cond delay="0"/>
                                  </p:stCondLst>
                                  <p:childTnLst>
                                    <p:set>
                                      <p:cBhvr>
                                        <p:cTn id="84"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type.wav"/>
                                        </p:tgtEl>
                                      </p:cMediaNode>
                                    </p:audio>
                                  </p:subTnLst>
                                </p:cTn>
                              </p:par>
                              <p:par>
                                <p:cTn id="85" presetID="1" presetClass="exit" presetSubtype="0" fill="hold" grpId="0" nodeType="withEffect">
                                  <p:stCondLst>
                                    <p:cond delay="1000"/>
                                  </p:stCondLst>
                                  <p:childTnLst>
                                    <p:set>
                                      <p:cBhvr>
                                        <p:cTn id="86" dur="1" fill="hold">
                                          <p:stCondLst>
                                            <p:cond delay="0"/>
                                          </p:stCondLst>
                                        </p:cTn>
                                        <p:tgtEl>
                                          <p:spTgt spid="52"/>
                                        </p:tgtEl>
                                        <p:attrNameLst>
                                          <p:attrName>style.visibility</p:attrName>
                                        </p:attrNameLst>
                                      </p:cBhvr>
                                      <p:to>
                                        <p:strVal val="hidden"/>
                                      </p:to>
                                    </p:set>
                                  </p:childTnLst>
                                </p:cTn>
                              </p:par>
                            </p:childTnLst>
                          </p:cTn>
                        </p:par>
                        <p:par>
                          <p:cTn id="87" fill="hold">
                            <p:stCondLst>
                              <p:cond delay="16000"/>
                            </p:stCondLst>
                            <p:childTnLst>
                              <p:par>
                                <p:cTn id="88" presetID="1" presetClass="entr" presetSubtype="0" fill="hold" grpId="1" nodeType="afterEffect">
                                  <p:stCondLst>
                                    <p:cond delay="0"/>
                                  </p:stCondLst>
                                  <p:childTnLst>
                                    <p:set>
                                      <p:cBhvr>
                                        <p:cTn id="89"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type.wav"/>
                                        </p:tgtEl>
                                      </p:cMediaNode>
                                    </p:audio>
                                  </p:subTnLst>
                                </p:cTn>
                              </p:par>
                              <p:par>
                                <p:cTn id="90" presetID="1" presetClass="exit" presetSubtype="0" fill="hold" grpId="0" nodeType="withEffect">
                                  <p:stCondLst>
                                    <p:cond delay="1000"/>
                                  </p:stCondLst>
                                  <p:childTnLst>
                                    <p:set>
                                      <p:cBhvr>
                                        <p:cTn id="91" dur="1" fill="hold">
                                          <p:stCondLst>
                                            <p:cond delay="0"/>
                                          </p:stCondLst>
                                        </p:cTn>
                                        <p:tgtEl>
                                          <p:spTgt spid="53"/>
                                        </p:tgtEl>
                                        <p:attrNameLst>
                                          <p:attrName>style.visibility</p:attrName>
                                        </p:attrNameLst>
                                      </p:cBhvr>
                                      <p:to>
                                        <p:strVal val="hidden"/>
                                      </p:to>
                                    </p:set>
                                  </p:childTnLst>
                                </p:cTn>
                              </p:par>
                            </p:childTnLst>
                          </p:cTn>
                        </p:par>
                        <p:par>
                          <p:cTn id="92" fill="hold">
                            <p:stCondLst>
                              <p:cond delay="17000"/>
                            </p:stCondLst>
                            <p:childTnLst>
                              <p:par>
                                <p:cTn id="93" presetID="1" presetClass="entr" presetSubtype="0" fill="hold" grpId="1" nodeType="afterEffect">
                                  <p:stCondLst>
                                    <p:cond delay="0"/>
                                  </p:stCondLst>
                                  <p:childTnLst>
                                    <p:set>
                                      <p:cBhvr>
                                        <p:cTn id="94"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type.wav"/>
                                        </p:tgtEl>
                                      </p:cMediaNode>
                                    </p:audio>
                                  </p:subTnLst>
                                </p:cTn>
                              </p:par>
                              <p:par>
                                <p:cTn id="95" presetID="1" presetClass="exit" presetSubtype="0" fill="hold" grpId="0" nodeType="withEffect">
                                  <p:stCondLst>
                                    <p:cond delay="1000"/>
                                  </p:stCondLst>
                                  <p:childTnLst>
                                    <p:set>
                                      <p:cBhvr>
                                        <p:cTn id="96" dur="1" fill="hold">
                                          <p:stCondLst>
                                            <p:cond delay="0"/>
                                          </p:stCondLst>
                                        </p:cTn>
                                        <p:tgtEl>
                                          <p:spTgt spid="54"/>
                                        </p:tgtEl>
                                        <p:attrNameLst>
                                          <p:attrName>style.visibility</p:attrName>
                                        </p:attrNameLst>
                                      </p:cBhvr>
                                      <p:to>
                                        <p:strVal val="hidden"/>
                                      </p:to>
                                    </p:set>
                                  </p:childTnLst>
                                </p:cTn>
                              </p:par>
                            </p:childTnLst>
                          </p:cTn>
                        </p:par>
                        <p:par>
                          <p:cTn id="97" fill="hold">
                            <p:stCondLst>
                              <p:cond delay="18000"/>
                            </p:stCondLst>
                            <p:childTnLst>
                              <p:par>
                                <p:cTn id="98" presetID="1" presetClass="entr" presetSubtype="0" fill="hold" grpId="1" nodeType="afterEffect">
                                  <p:stCondLst>
                                    <p:cond delay="0"/>
                                  </p:stCondLst>
                                  <p:childTnLst>
                                    <p:set>
                                      <p:cBhvr>
                                        <p:cTn id="99"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type.wav"/>
                                        </p:tgtEl>
                                      </p:cMediaNode>
                                    </p:audio>
                                  </p:subTnLst>
                                </p:cTn>
                              </p:par>
                              <p:par>
                                <p:cTn id="100" presetID="1" presetClass="exit" presetSubtype="0" fill="hold" grpId="0" nodeType="withEffect">
                                  <p:stCondLst>
                                    <p:cond delay="1000"/>
                                  </p:stCondLst>
                                  <p:childTnLst>
                                    <p:set>
                                      <p:cBhvr>
                                        <p:cTn id="101" dur="1" fill="hold">
                                          <p:stCondLst>
                                            <p:cond delay="0"/>
                                          </p:stCondLst>
                                        </p:cTn>
                                        <p:tgtEl>
                                          <p:spTgt spid="55"/>
                                        </p:tgtEl>
                                        <p:attrNameLst>
                                          <p:attrName>style.visibility</p:attrName>
                                        </p:attrNameLst>
                                      </p:cBhvr>
                                      <p:to>
                                        <p:strVal val="hidden"/>
                                      </p:to>
                                    </p:set>
                                  </p:childTnLst>
                                </p:cTn>
                              </p:par>
                            </p:childTnLst>
                          </p:cTn>
                        </p:par>
                        <p:par>
                          <p:cTn id="102" fill="hold">
                            <p:stCondLst>
                              <p:cond delay="19000"/>
                            </p:stCondLst>
                            <p:childTnLst>
                              <p:par>
                                <p:cTn id="103" presetID="1" presetClass="entr" presetSubtype="0" fill="hold" grpId="1" nodeType="afterEffect">
                                  <p:stCondLst>
                                    <p:cond delay="0"/>
                                  </p:stCondLst>
                                  <p:childTnLst>
                                    <p:set>
                                      <p:cBhvr>
                                        <p:cTn id="104"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type.wav"/>
                                        </p:tgtEl>
                                      </p:cMediaNode>
                                    </p:audio>
                                  </p:subTnLst>
                                </p:cTn>
                              </p:par>
                              <p:par>
                                <p:cTn id="105" presetID="1" presetClass="exit" presetSubtype="0" fill="hold" grpId="0" nodeType="withEffect">
                                  <p:stCondLst>
                                    <p:cond delay="1000"/>
                                  </p:stCondLst>
                                  <p:childTnLst>
                                    <p:set>
                                      <p:cBhvr>
                                        <p:cTn id="106" dur="1" fill="hold">
                                          <p:stCondLst>
                                            <p:cond delay="0"/>
                                          </p:stCondLst>
                                        </p:cTn>
                                        <p:tgtEl>
                                          <p:spTgt spid="56"/>
                                        </p:tgtEl>
                                        <p:attrNameLst>
                                          <p:attrName>style.visibility</p:attrName>
                                        </p:attrNameLst>
                                      </p:cBhvr>
                                      <p:to>
                                        <p:strVal val="hidden"/>
                                      </p:to>
                                    </p:set>
                                  </p:childTnLst>
                                </p:cTn>
                              </p:par>
                            </p:childTnLst>
                          </p:cTn>
                        </p:par>
                        <p:par>
                          <p:cTn id="107" fill="hold">
                            <p:stCondLst>
                              <p:cond delay="20000"/>
                            </p:stCondLst>
                            <p:childTnLst>
                              <p:par>
                                <p:cTn id="108" presetID="1" presetClass="entr" presetSubtype="0" fill="hold" grpId="1" nodeType="afterEffect">
                                  <p:stCondLst>
                                    <p:cond delay="0"/>
                                  </p:stCondLst>
                                  <p:childTnLst>
                                    <p:set>
                                      <p:cBhvr>
                                        <p:cTn id="109"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type.wav"/>
                                        </p:tgtEl>
                                      </p:cMediaNode>
                                    </p:audio>
                                  </p:subTnLst>
                                </p:cTn>
                              </p:par>
                              <p:par>
                                <p:cTn id="110" presetID="1" presetClass="exit" presetSubtype="0" fill="hold" grpId="0" nodeType="withEffect">
                                  <p:stCondLst>
                                    <p:cond delay="1000"/>
                                  </p:stCondLst>
                                  <p:childTnLst>
                                    <p:set>
                                      <p:cBhvr>
                                        <p:cTn id="111" dur="1" fill="hold">
                                          <p:stCondLst>
                                            <p:cond delay="0"/>
                                          </p:stCondLst>
                                        </p:cTn>
                                        <p:tgtEl>
                                          <p:spTgt spid="57"/>
                                        </p:tgtEl>
                                        <p:attrNameLst>
                                          <p:attrName>style.visibility</p:attrName>
                                        </p:attrNameLst>
                                      </p:cBhvr>
                                      <p:to>
                                        <p:strVal val="hidden"/>
                                      </p:to>
                                    </p:set>
                                  </p:childTnLst>
                                </p:cTn>
                              </p:par>
                            </p:childTnLst>
                          </p:cTn>
                        </p:par>
                        <p:par>
                          <p:cTn id="112" fill="hold">
                            <p:stCondLst>
                              <p:cond delay="21000"/>
                            </p:stCondLst>
                            <p:childTnLst>
                              <p:par>
                                <p:cTn id="113" presetID="1" presetClass="entr" presetSubtype="0" fill="hold" grpId="1" nodeType="afterEffect">
                                  <p:stCondLst>
                                    <p:cond delay="0"/>
                                  </p:stCondLst>
                                  <p:childTnLst>
                                    <p:set>
                                      <p:cBhvr>
                                        <p:cTn id="114"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2" name="type.wav"/>
                                        </p:tgtEl>
                                      </p:cMediaNode>
                                    </p:audio>
                                  </p:subTnLst>
                                </p:cTn>
                              </p:par>
                              <p:par>
                                <p:cTn id="115" presetID="1" presetClass="exit" presetSubtype="0" fill="hold" grpId="0" nodeType="withEffect">
                                  <p:stCondLst>
                                    <p:cond delay="1000"/>
                                  </p:stCondLst>
                                  <p:childTnLst>
                                    <p:set>
                                      <p:cBhvr>
                                        <p:cTn id="116" dur="1" fill="hold">
                                          <p:stCondLst>
                                            <p:cond delay="0"/>
                                          </p:stCondLst>
                                        </p:cTn>
                                        <p:tgtEl>
                                          <p:spTgt spid="58"/>
                                        </p:tgtEl>
                                        <p:attrNameLst>
                                          <p:attrName>style.visibility</p:attrName>
                                        </p:attrNameLst>
                                      </p:cBhvr>
                                      <p:to>
                                        <p:strVal val="hidden"/>
                                      </p:to>
                                    </p:set>
                                  </p:childTnLst>
                                </p:cTn>
                              </p:par>
                            </p:childTnLst>
                          </p:cTn>
                        </p:par>
                        <p:par>
                          <p:cTn id="117" fill="hold">
                            <p:stCondLst>
                              <p:cond delay="22000"/>
                            </p:stCondLst>
                            <p:childTnLst>
                              <p:par>
                                <p:cTn id="118" presetID="1" presetClass="entr" presetSubtype="0" fill="hold" grpId="1" nodeType="afterEffect">
                                  <p:stCondLst>
                                    <p:cond delay="0"/>
                                  </p:stCondLst>
                                  <p:childTnLst>
                                    <p:set>
                                      <p:cBhvr>
                                        <p:cTn id="11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type.wav"/>
                                        </p:tgtEl>
                                      </p:cMediaNode>
                                    </p:audio>
                                  </p:subTnLst>
                                </p:cTn>
                              </p:par>
                              <p:par>
                                <p:cTn id="120" presetID="1" presetClass="exit" presetSubtype="0" fill="hold" grpId="0" nodeType="withEffect">
                                  <p:stCondLst>
                                    <p:cond delay="1000"/>
                                  </p:stCondLst>
                                  <p:childTnLst>
                                    <p:set>
                                      <p:cBhvr>
                                        <p:cTn id="121" dur="1" fill="hold">
                                          <p:stCondLst>
                                            <p:cond delay="0"/>
                                          </p:stCondLst>
                                        </p:cTn>
                                        <p:tgtEl>
                                          <p:spTgt spid="59"/>
                                        </p:tgtEl>
                                        <p:attrNameLst>
                                          <p:attrName>style.visibility</p:attrName>
                                        </p:attrNameLst>
                                      </p:cBhvr>
                                      <p:to>
                                        <p:strVal val="hidden"/>
                                      </p:to>
                                    </p:set>
                                  </p:childTnLst>
                                </p:cTn>
                              </p:par>
                            </p:childTnLst>
                          </p:cTn>
                        </p:par>
                        <p:par>
                          <p:cTn id="122" fill="hold">
                            <p:stCondLst>
                              <p:cond delay="23000"/>
                            </p:stCondLst>
                            <p:childTnLst>
                              <p:par>
                                <p:cTn id="123" presetID="1" presetClass="entr" presetSubtype="0" fill="hold" grpId="1" nodeType="afterEffect">
                                  <p:stCondLst>
                                    <p:cond delay="0"/>
                                  </p:stCondLst>
                                  <p:childTnLst>
                                    <p:set>
                                      <p:cBhvr>
                                        <p:cTn id="124"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type.wav"/>
                                        </p:tgtEl>
                                      </p:cMediaNode>
                                    </p:audio>
                                  </p:subTnLst>
                                </p:cTn>
                              </p:par>
                              <p:par>
                                <p:cTn id="125" presetID="1" presetClass="exit" presetSubtype="0" fill="hold" grpId="0" nodeType="withEffect">
                                  <p:stCondLst>
                                    <p:cond delay="1000"/>
                                  </p:stCondLst>
                                  <p:childTnLst>
                                    <p:set>
                                      <p:cBhvr>
                                        <p:cTn id="126" dur="1" fill="hold">
                                          <p:stCondLst>
                                            <p:cond delay="0"/>
                                          </p:stCondLst>
                                        </p:cTn>
                                        <p:tgtEl>
                                          <p:spTgt spid="60"/>
                                        </p:tgtEl>
                                        <p:attrNameLst>
                                          <p:attrName>style.visibility</p:attrName>
                                        </p:attrNameLst>
                                      </p:cBhvr>
                                      <p:to>
                                        <p:strVal val="hidden"/>
                                      </p:to>
                                    </p:set>
                                  </p:childTnLst>
                                </p:cTn>
                              </p:par>
                            </p:childTnLst>
                          </p:cTn>
                        </p:par>
                        <p:par>
                          <p:cTn id="127" fill="hold">
                            <p:stCondLst>
                              <p:cond delay="24000"/>
                            </p:stCondLst>
                            <p:childTnLst>
                              <p:par>
                                <p:cTn id="128" presetID="1" presetClass="entr" presetSubtype="0" fill="hold" grpId="1" nodeType="afterEffect">
                                  <p:stCondLst>
                                    <p:cond delay="0"/>
                                  </p:stCondLst>
                                  <p:childTnLst>
                                    <p:set>
                                      <p:cBhvr>
                                        <p:cTn id="129"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2" name="type.wav"/>
                                        </p:tgtEl>
                                      </p:cMediaNode>
                                    </p:audio>
                                  </p:subTnLst>
                                </p:cTn>
                              </p:par>
                              <p:par>
                                <p:cTn id="130" presetID="1" presetClass="exit" presetSubtype="0" fill="hold" grpId="0" nodeType="withEffect">
                                  <p:stCondLst>
                                    <p:cond delay="1000"/>
                                  </p:stCondLst>
                                  <p:childTnLst>
                                    <p:set>
                                      <p:cBhvr>
                                        <p:cTn id="131" dur="1" fill="hold">
                                          <p:stCondLst>
                                            <p:cond delay="0"/>
                                          </p:stCondLst>
                                        </p:cTn>
                                        <p:tgtEl>
                                          <p:spTgt spid="61"/>
                                        </p:tgtEl>
                                        <p:attrNameLst>
                                          <p:attrName>style.visibility</p:attrName>
                                        </p:attrNameLst>
                                      </p:cBhvr>
                                      <p:to>
                                        <p:strVal val="hidden"/>
                                      </p:to>
                                    </p:set>
                                  </p:childTnLst>
                                </p:cTn>
                              </p:par>
                            </p:childTnLst>
                          </p:cTn>
                        </p:par>
                        <p:par>
                          <p:cTn id="132" fill="hold">
                            <p:stCondLst>
                              <p:cond delay="25000"/>
                            </p:stCondLst>
                            <p:childTnLst>
                              <p:par>
                                <p:cTn id="133" presetID="1" presetClass="entr" presetSubtype="0" fill="hold" grpId="1" nodeType="afterEffect">
                                  <p:stCondLst>
                                    <p:cond delay="0"/>
                                  </p:stCondLst>
                                  <p:childTnLst>
                                    <p:set>
                                      <p:cBhvr>
                                        <p:cTn id="134"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2" name="type.wav"/>
                                        </p:tgtEl>
                                      </p:cMediaNode>
                                    </p:audio>
                                  </p:subTnLst>
                                </p:cTn>
                              </p:par>
                              <p:par>
                                <p:cTn id="135" presetID="1" presetClass="exit" presetSubtype="0" fill="hold" grpId="0" nodeType="withEffect">
                                  <p:stCondLst>
                                    <p:cond delay="1000"/>
                                  </p:stCondLst>
                                  <p:childTnLst>
                                    <p:set>
                                      <p:cBhvr>
                                        <p:cTn id="136" dur="1" fill="hold">
                                          <p:stCondLst>
                                            <p:cond delay="0"/>
                                          </p:stCondLst>
                                        </p:cTn>
                                        <p:tgtEl>
                                          <p:spTgt spid="62"/>
                                        </p:tgtEl>
                                        <p:attrNameLst>
                                          <p:attrName>style.visibility</p:attrName>
                                        </p:attrNameLst>
                                      </p:cBhvr>
                                      <p:to>
                                        <p:strVal val="hidden"/>
                                      </p:to>
                                    </p:set>
                                  </p:childTnLst>
                                </p:cTn>
                              </p:par>
                            </p:childTnLst>
                          </p:cTn>
                        </p:par>
                        <p:par>
                          <p:cTn id="137" fill="hold">
                            <p:stCondLst>
                              <p:cond delay="26000"/>
                            </p:stCondLst>
                            <p:childTnLst>
                              <p:par>
                                <p:cTn id="138" presetID="1" presetClass="entr" presetSubtype="0" fill="hold" grpId="1" nodeType="afterEffect">
                                  <p:stCondLst>
                                    <p:cond delay="0"/>
                                  </p:stCondLst>
                                  <p:childTnLst>
                                    <p:set>
                                      <p:cBhvr>
                                        <p:cTn id="139"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2" name="type.wav"/>
                                        </p:tgtEl>
                                      </p:cMediaNode>
                                    </p:audio>
                                  </p:subTnLst>
                                </p:cTn>
                              </p:par>
                              <p:par>
                                <p:cTn id="140" presetID="1" presetClass="exit" presetSubtype="0" fill="hold" grpId="0" nodeType="withEffect">
                                  <p:stCondLst>
                                    <p:cond delay="1000"/>
                                  </p:stCondLst>
                                  <p:childTnLst>
                                    <p:set>
                                      <p:cBhvr>
                                        <p:cTn id="141" dur="1" fill="hold">
                                          <p:stCondLst>
                                            <p:cond delay="0"/>
                                          </p:stCondLst>
                                        </p:cTn>
                                        <p:tgtEl>
                                          <p:spTgt spid="63"/>
                                        </p:tgtEl>
                                        <p:attrNameLst>
                                          <p:attrName>style.visibility</p:attrName>
                                        </p:attrNameLst>
                                      </p:cBhvr>
                                      <p:to>
                                        <p:strVal val="hidden"/>
                                      </p:to>
                                    </p:set>
                                  </p:childTnLst>
                                </p:cTn>
                              </p:par>
                            </p:childTnLst>
                          </p:cTn>
                        </p:par>
                        <p:par>
                          <p:cTn id="142" fill="hold">
                            <p:stCondLst>
                              <p:cond delay="27000"/>
                            </p:stCondLst>
                            <p:childTnLst>
                              <p:par>
                                <p:cTn id="143" presetID="1" presetClass="entr" presetSubtype="0" fill="hold" grpId="1" nodeType="afterEffect">
                                  <p:stCondLst>
                                    <p:cond delay="0"/>
                                  </p:stCondLst>
                                  <p:childTnLst>
                                    <p:set>
                                      <p:cBhvr>
                                        <p:cTn id="144"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2" name="type.wav"/>
                                        </p:tgtEl>
                                      </p:cMediaNode>
                                    </p:audio>
                                  </p:subTnLst>
                                </p:cTn>
                              </p:par>
                              <p:par>
                                <p:cTn id="145" presetID="1" presetClass="exit" presetSubtype="0" fill="hold" grpId="0" nodeType="withEffect">
                                  <p:stCondLst>
                                    <p:cond delay="1000"/>
                                  </p:stCondLst>
                                  <p:childTnLst>
                                    <p:set>
                                      <p:cBhvr>
                                        <p:cTn id="146" dur="1" fill="hold">
                                          <p:stCondLst>
                                            <p:cond delay="0"/>
                                          </p:stCondLst>
                                        </p:cTn>
                                        <p:tgtEl>
                                          <p:spTgt spid="64"/>
                                        </p:tgtEl>
                                        <p:attrNameLst>
                                          <p:attrName>style.visibility</p:attrName>
                                        </p:attrNameLst>
                                      </p:cBhvr>
                                      <p:to>
                                        <p:strVal val="hidden"/>
                                      </p:to>
                                    </p:set>
                                  </p:childTnLst>
                                </p:cTn>
                              </p:par>
                            </p:childTnLst>
                          </p:cTn>
                        </p:par>
                        <p:par>
                          <p:cTn id="147" fill="hold">
                            <p:stCondLst>
                              <p:cond delay="28000"/>
                            </p:stCondLst>
                            <p:childTnLst>
                              <p:par>
                                <p:cTn id="148" presetID="1" presetClass="entr" presetSubtype="0" fill="hold" grpId="1" nodeType="afterEffect">
                                  <p:stCondLst>
                                    <p:cond delay="0"/>
                                  </p:stCondLst>
                                  <p:childTnLst>
                                    <p:set>
                                      <p:cBhvr>
                                        <p:cTn id="149"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type.wav"/>
                                        </p:tgtEl>
                                      </p:cMediaNode>
                                    </p:audio>
                                  </p:subTnLst>
                                </p:cTn>
                              </p:par>
                              <p:par>
                                <p:cTn id="150" presetID="1" presetClass="exit" presetSubtype="0" fill="hold" grpId="0" nodeType="withEffect">
                                  <p:stCondLst>
                                    <p:cond delay="1000"/>
                                  </p:stCondLst>
                                  <p:childTnLst>
                                    <p:set>
                                      <p:cBhvr>
                                        <p:cTn id="151" dur="1" fill="hold">
                                          <p:stCondLst>
                                            <p:cond delay="0"/>
                                          </p:stCondLst>
                                        </p:cTn>
                                        <p:tgtEl>
                                          <p:spTgt spid="65"/>
                                        </p:tgtEl>
                                        <p:attrNameLst>
                                          <p:attrName>style.visibility</p:attrName>
                                        </p:attrNameLst>
                                      </p:cBhvr>
                                      <p:to>
                                        <p:strVal val="hidden"/>
                                      </p:to>
                                    </p:set>
                                  </p:childTnLst>
                                </p:cTn>
                              </p:par>
                            </p:childTnLst>
                          </p:cTn>
                        </p:par>
                        <p:par>
                          <p:cTn id="152" fill="hold">
                            <p:stCondLst>
                              <p:cond delay="29000"/>
                            </p:stCondLst>
                            <p:childTnLst>
                              <p:par>
                                <p:cTn id="153" presetID="1" presetClass="entr" presetSubtype="0" fill="hold" grpId="1" nodeType="afterEffect">
                                  <p:stCondLst>
                                    <p:cond delay="0"/>
                                  </p:stCondLst>
                                  <p:childTnLst>
                                    <p:set>
                                      <p:cBhvr>
                                        <p:cTn id="154"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2" name="type.wav"/>
                                        </p:tgtEl>
                                      </p:cMediaNode>
                                    </p:audio>
                                  </p:subTnLst>
                                </p:cTn>
                              </p:par>
                              <p:par>
                                <p:cTn id="155" presetID="1" presetClass="exit" presetSubtype="0" fill="hold" grpId="0" nodeType="withEffect">
                                  <p:stCondLst>
                                    <p:cond delay="1000"/>
                                  </p:stCondLst>
                                  <p:childTnLst>
                                    <p:set>
                                      <p:cBhvr>
                                        <p:cTn id="156" dur="1" fill="hold">
                                          <p:stCondLst>
                                            <p:cond delay="0"/>
                                          </p:stCondLst>
                                        </p:cTn>
                                        <p:tgtEl>
                                          <p:spTgt spid="66"/>
                                        </p:tgtEl>
                                        <p:attrNameLst>
                                          <p:attrName>style.visibility</p:attrName>
                                        </p:attrNameLst>
                                      </p:cBhvr>
                                      <p:to>
                                        <p:strVal val="hidden"/>
                                      </p:to>
                                    </p:set>
                                  </p:childTnLst>
                                </p:cTn>
                              </p:par>
                            </p:childTnLst>
                          </p:cTn>
                        </p:par>
                        <p:par>
                          <p:cTn id="157" fill="hold">
                            <p:stCondLst>
                              <p:cond delay="30000"/>
                            </p:stCondLst>
                            <p:childTnLst>
                              <p:par>
                                <p:cTn id="158" presetID="1" presetClass="entr" presetSubtype="0" fill="hold" grpId="1" nodeType="afterEffect">
                                  <p:stCondLst>
                                    <p:cond delay="0"/>
                                  </p:stCondLst>
                                  <p:childTnLst>
                                    <p:set>
                                      <p:cBhvr>
                                        <p:cTn id="15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2" name="type.wav"/>
                                        </p:tgtEl>
                                      </p:cMediaNode>
                                    </p:audio>
                                  </p:subTnLst>
                                </p:cTn>
                              </p:par>
                              <p:par>
                                <p:cTn id="160" presetID="1" presetClass="exit" presetSubtype="0" fill="hold" grpId="0" nodeType="withEffect">
                                  <p:stCondLst>
                                    <p:cond delay="1000"/>
                                  </p:stCondLst>
                                  <p:childTnLst>
                                    <p:set>
                                      <p:cBhvr>
                                        <p:cTn id="161" dur="1" fill="hold">
                                          <p:stCondLst>
                                            <p:cond delay="0"/>
                                          </p:stCondLst>
                                        </p:cTn>
                                        <p:tgtEl>
                                          <p:spTgt spid="22"/>
                                        </p:tgtEl>
                                        <p:attrNameLst>
                                          <p:attrName>style.visibility</p:attrName>
                                        </p:attrNameLst>
                                      </p:cBhvr>
                                      <p:to>
                                        <p:strVal val="hidden"/>
                                      </p:to>
                                    </p:set>
                                  </p:childTnLst>
                                </p:cTn>
                              </p:par>
                            </p:childTnLst>
                          </p:cTn>
                        </p:par>
                        <p:par>
                          <p:cTn id="162" fill="hold">
                            <p:stCondLst>
                              <p:cond delay="31000"/>
                            </p:stCondLst>
                            <p:childTnLst>
                              <p:par>
                                <p:cTn id="163" presetID="1" presetClass="entr" presetSubtype="0" fill="hold" grpId="1" nodeType="afterEffect">
                                  <p:stCondLst>
                                    <p:cond delay="0"/>
                                  </p:stCondLst>
                                  <p:childTnLst>
                                    <p:set>
                                      <p:cBhvr>
                                        <p:cTn id="16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type.wav"/>
                                        </p:tgtEl>
                                      </p:cMediaNode>
                                    </p:audio>
                                  </p:subTnLst>
                                </p:cTn>
                              </p:par>
                              <p:par>
                                <p:cTn id="165" presetID="1" presetClass="exit" presetSubtype="0" fill="hold" grpId="0" nodeType="withEffect">
                                  <p:stCondLst>
                                    <p:cond delay="1000"/>
                                  </p:stCondLst>
                                  <p:childTnLst>
                                    <p:set>
                                      <p:cBhvr>
                                        <p:cTn id="166" dur="1" fill="hold">
                                          <p:stCondLst>
                                            <p:cond delay="0"/>
                                          </p:stCondLst>
                                        </p:cTn>
                                        <p:tgtEl>
                                          <p:spTgt spid="23"/>
                                        </p:tgtEl>
                                        <p:attrNameLst>
                                          <p:attrName>style.visibility</p:attrName>
                                        </p:attrNameLst>
                                      </p:cBhvr>
                                      <p:to>
                                        <p:strVal val="hidden"/>
                                      </p:to>
                                    </p:set>
                                  </p:childTnLst>
                                </p:cTn>
                              </p:par>
                            </p:childTnLst>
                          </p:cTn>
                        </p:par>
                        <p:par>
                          <p:cTn id="167" fill="hold">
                            <p:stCondLst>
                              <p:cond delay="32000"/>
                            </p:stCondLst>
                            <p:childTnLst>
                              <p:par>
                                <p:cTn id="168" presetID="1" presetClass="entr" presetSubtype="0" fill="hold" grpId="1" nodeType="afterEffect">
                                  <p:stCondLst>
                                    <p:cond delay="0"/>
                                  </p:stCondLst>
                                  <p:childTnLst>
                                    <p:set>
                                      <p:cBhvr>
                                        <p:cTn id="16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2" name="type.wav"/>
                                        </p:tgtEl>
                                      </p:cMediaNode>
                                    </p:audio>
                                  </p:subTnLst>
                                </p:cTn>
                              </p:par>
                              <p:par>
                                <p:cTn id="170" presetID="1" presetClass="exit" presetSubtype="0" fill="hold" grpId="0" nodeType="withEffect">
                                  <p:stCondLst>
                                    <p:cond delay="1000"/>
                                  </p:stCondLst>
                                  <p:childTnLst>
                                    <p:set>
                                      <p:cBhvr>
                                        <p:cTn id="171" dur="1" fill="hold">
                                          <p:stCondLst>
                                            <p:cond delay="0"/>
                                          </p:stCondLst>
                                        </p:cTn>
                                        <p:tgtEl>
                                          <p:spTgt spid="24"/>
                                        </p:tgtEl>
                                        <p:attrNameLst>
                                          <p:attrName>style.visibility</p:attrName>
                                        </p:attrNameLst>
                                      </p:cBhvr>
                                      <p:to>
                                        <p:strVal val="hidden"/>
                                      </p:to>
                                    </p:set>
                                  </p:childTnLst>
                                </p:cTn>
                              </p:par>
                            </p:childTnLst>
                          </p:cTn>
                        </p:par>
                        <p:par>
                          <p:cTn id="172" fill="hold">
                            <p:stCondLst>
                              <p:cond delay="33000"/>
                            </p:stCondLst>
                            <p:childTnLst>
                              <p:par>
                                <p:cTn id="173" presetID="1" presetClass="entr" presetSubtype="0" fill="hold" grpId="1" nodeType="afterEffect">
                                  <p:stCondLst>
                                    <p:cond delay="0"/>
                                  </p:stCondLst>
                                  <p:childTnLst>
                                    <p:set>
                                      <p:cBhvr>
                                        <p:cTn id="17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2" name="type.wav"/>
                                        </p:tgtEl>
                                      </p:cMediaNode>
                                    </p:audio>
                                  </p:subTnLst>
                                </p:cTn>
                              </p:par>
                              <p:par>
                                <p:cTn id="175" presetID="1" presetClass="exit" presetSubtype="0" fill="hold" grpId="0" nodeType="withEffect">
                                  <p:stCondLst>
                                    <p:cond delay="1000"/>
                                  </p:stCondLst>
                                  <p:childTnLst>
                                    <p:set>
                                      <p:cBhvr>
                                        <p:cTn id="176" dur="1" fill="hold">
                                          <p:stCondLst>
                                            <p:cond delay="0"/>
                                          </p:stCondLst>
                                        </p:cTn>
                                        <p:tgtEl>
                                          <p:spTgt spid="25"/>
                                        </p:tgtEl>
                                        <p:attrNameLst>
                                          <p:attrName>style.visibility</p:attrName>
                                        </p:attrNameLst>
                                      </p:cBhvr>
                                      <p:to>
                                        <p:strVal val="hidden"/>
                                      </p:to>
                                    </p:set>
                                  </p:childTnLst>
                                </p:cTn>
                              </p:par>
                            </p:childTnLst>
                          </p:cTn>
                        </p:par>
                        <p:par>
                          <p:cTn id="177" fill="hold">
                            <p:stCondLst>
                              <p:cond delay="34000"/>
                            </p:stCondLst>
                            <p:childTnLst>
                              <p:par>
                                <p:cTn id="178" presetID="1" presetClass="entr" presetSubtype="0" fill="hold" grpId="1" nodeType="afterEffect">
                                  <p:stCondLst>
                                    <p:cond delay="0"/>
                                  </p:stCondLst>
                                  <p:childTnLst>
                                    <p:set>
                                      <p:cBhvr>
                                        <p:cTn id="17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type.wav"/>
                                        </p:tgtEl>
                                      </p:cMediaNode>
                                    </p:audio>
                                  </p:subTnLst>
                                </p:cTn>
                              </p:par>
                              <p:par>
                                <p:cTn id="180" presetID="1" presetClass="exit" presetSubtype="0" fill="hold" grpId="0" nodeType="withEffect">
                                  <p:stCondLst>
                                    <p:cond delay="1000"/>
                                  </p:stCondLst>
                                  <p:childTnLst>
                                    <p:set>
                                      <p:cBhvr>
                                        <p:cTn id="181" dur="1" fill="hold">
                                          <p:stCondLst>
                                            <p:cond delay="0"/>
                                          </p:stCondLst>
                                        </p:cTn>
                                        <p:tgtEl>
                                          <p:spTgt spid="26"/>
                                        </p:tgtEl>
                                        <p:attrNameLst>
                                          <p:attrName>style.visibility</p:attrName>
                                        </p:attrNameLst>
                                      </p:cBhvr>
                                      <p:to>
                                        <p:strVal val="hidden"/>
                                      </p:to>
                                    </p:set>
                                  </p:childTnLst>
                                </p:cTn>
                              </p:par>
                            </p:childTnLst>
                          </p:cTn>
                        </p:par>
                        <p:par>
                          <p:cTn id="182" fill="hold">
                            <p:stCondLst>
                              <p:cond delay="35000"/>
                            </p:stCondLst>
                            <p:childTnLst>
                              <p:par>
                                <p:cTn id="183" presetID="1" presetClass="entr" presetSubtype="0" fill="hold" grpId="1" nodeType="afterEffect">
                                  <p:stCondLst>
                                    <p:cond delay="0"/>
                                  </p:stCondLst>
                                  <p:childTnLst>
                                    <p:set>
                                      <p:cBhvr>
                                        <p:cTn id="18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2" name="type.wav"/>
                                        </p:tgtEl>
                                      </p:cMediaNode>
                                    </p:audio>
                                  </p:subTnLst>
                                </p:cTn>
                              </p:par>
                              <p:par>
                                <p:cTn id="185" presetID="1" presetClass="exit" presetSubtype="0" fill="hold" grpId="0" nodeType="withEffect">
                                  <p:stCondLst>
                                    <p:cond delay="1000"/>
                                  </p:stCondLst>
                                  <p:childTnLst>
                                    <p:set>
                                      <p:cBhvr>
                                        <p:cTn id="186" dur="1" fill="hold">
                                          <p:stCondLst>
                                            <p:cond delay="0"/>
                                          </p:stCondLst>
                                        </p:cTn>
                                        <p:tgtEl>
                                          <p:spTgt spid="27"/>
                                        </p:tgtEl>
                                        <p:attrNameLst>
                                          <p:attrName>style.visibility</p:attrName>
                                        </p:attrNameLst>
                                      </p:cBhvr>
                                      <p:to>
                                        <p:strVal val="hidden"/>
                                      </p:to>
                                    </p:set>
                                  </p:childTnLst>
                                </p:cTn>
                              </p:par>
                            </p:childTnLst>
                          </p:cTn>
                        </p:par>
                        <p:par>
                          <p:cTn id="187" fill="hold">
                            <p:stCondLst>
                              <p:cond delay="36000"/>
                            </p:stCondLst>
                            <p:childTnLst>
                              <p:par>
                                <p:cTn id="188" presetID="1" presetClass="entr" presetSubtype="0" fill="hold" grpId="1" nodeType="afterEffect">
                                  <p:stCondLst>
                                    <p:cond delay="0"/>
                                  </p:stCondLst>
                                  <p:childTnLst>
                                    <p:set>
                                      <p:cBhvr>
                                        <p:cTn id="189"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type.wav"/>
                                        </p:tgtEl>
                                      </p:cMediaNode>
                                    </p:audio>
                                  </p:subTnLst>
                                </p:cTn>
                              </p:par>
                              <p:par>
                                <p:cTn id="190" presetID="1" presetClass="exit" presetSubtype="0" fill="hold" grpId="0" nodeType="withEffect">
                                  <p:stCondLst>
                                    <p:cond delay="1000"/>
                                  </p:stCondLst>
                                  <p:childTnLst>
                                    <p:set>
                                      <p:cBhvr>
                                        <p:cTn id="191" dur="1" fill="hold">
                                          <p:stCondLst>
                                            <p:cond delay="0"/>
                                          </p:stCondLst>
                                        </p:cTn>
                                        <p:tgtEl>
                                          <p:spTgt spid="28"/>
                                        </p:tgtEl>
                                        <p:attrNameLst>
                                          <p:attrName>style.visibility</p:attrName>
                                        </p:attrNameLst>
                                      </p:cBhvr>
                                      <p:to>
                                        <p:strVal val="hidden"/>
                                      </p:to>
                                    </p:set>
                                  </p:childTnLst>
                                </p:cTn>
                              </p:par>
                            </p:childTnLst>
                          </p:cTn>
                        </p:par>
                        <p:par>
                          <p:cTn id="192" fill="hold">
                            <p:stCondLst>
                              <p:cond delay="37000"/>
                            </p:stCondLst>
                            <p:childTnLst>
                              <p:par>
                                <p:cTn id="193" presetID="1" presetClass="entr" presetSubtype="0" fill="hold" grpId="1" nodeType="afterEffect">
                                  <p:stCondLst>
                                    <p:cond delay="0"/>
                                  </p:stCondLst>
                                  <p:childTnLst>
                                    <p:set>
                                      <p:cBhvr>
                                        <p:cTn id="194"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2" name="type.wav"/>
                                        </p:tgtEl>
                                      </p:cMediaNode>
                                    </p:audio>
                                  </p:subTnLst>
                                </p:cTn>
                              </p:par>
                              <p:par>
                                <p:cTn id="195" presetID="1" presetClass="exit" presetSubtype="0" fill="hold" grpId="0" nodeType="withEffect">
                                  <p:stCondLst>
                                    <p:cond delay="1000"/>
                                  </p:stCondLst>
                                  <p:childTnLst>
                                    <p:set>
                                      <p:cBhvr>
                                        <p:cTn id="196" dur="1" fill="hold">
                                          <p:stCondLst>
                                            <p:cond delay="0"/>
                                          </p:stCondLst>
                                        </p:cTn>
                                        <p:tgtEl>
                                          <p:spTgt spid="29"/>
                                        </p:tgtEl>
                                        <p:attrNameLst>
                                          <p:attrName>style.visibility</p:attrName>
                                        </p:attrNameLst>
                                      </p:cBhvr>
                                      <p:to>
                                        <p:strVal val="hidden"/>
                                      </p:to>
                                    </p:set>
                                  </p:childTnLst>
                                </p:cTn>
                              </p:par>
                            </p:childTnLst>
                          </p:cTn>
                        </p:par>
                        <p:par>
                          <p:cTn id="197" fill="hold">
                            <p:stCondLst>
                              <p:cond delay="38000"/>
                            </p:stCondLst>
                            <p:childTnLst>
                              <p:par>
                                <p:cTn id="198" presetID="1" presetClass="entr" presetSubtype="0" fill="hold" grpId="1" nodeType="afterEffect">
                                  <p:stCondLst>
                                    <p:cond delay="0"/>
                                  </p:stCondLst>
                                  <p:childTnLst>
                                    <p:set>
                                      <p:cBhvr>
                                        <p:cTn id="19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2" name="type.wav"/>
                                        </p:tgtEl>
                                      </p:cMediaNode>
                                    </p:audio>
                                  </p:subTnLst>
                                </p:cTn>
                              </p:par>
                              <p:par>
                                <p:cTn id="200" presetID="1" presetClass="exit" presetSubtype="0" fill="hold" grpId="0" nodeType="withEffect">
                                  <p:stCondLst>
                                    <p:cond delay="1000"/>
                                  </p:stCondLst>
                                  <p:childTnLst>
                                    <p:set>
                                      <p:cBhvr>
                                        <p:cTn id="201" dur="1" fill="hold">
                                          <p:stCondLst>
                                            <p:cond delay="0"/>
                                          </p:stCondLst>
                                        </p:cTn>
                                        <p:tgtEl>
                                          <p:spTgt spid="30"/>
                                        </p:tgtEl>
                                        <p:attrNameLst>
                                          <p:attrName>style.visibility</p:attrName>
                                        </p:attrNameLst>
                                      </p:cBhvr>
                                      <p:to>
                                        <p:strVal val="hidden"/>
                                      </p:to>
                                    </p:set>
                                  </p:childTnLst>
                                </p:cTn>
                              </p:par>
                            </p:childTnLst>
                          </p:cTn>
                        </p:par>
                        <p:par>
                          <p:cTn id="202" fill="hold">
                            <p:stCondLst>
                              <p:cond delay="39000"/>
                            </p:stCondLst>
                            <p:childTnLst>
                              <p:par>
                                <p:cTn id="203" presetID="1" presetClass="entr" presetSubtype="0" fill="hold" grpId="1" nodeType="afterEffect">
                                  <p:stCondLst>
                                    <p:cond delay="0"/>
                                  </p:stCondLst>
                                  <p:childTnLst>
                                    <p:set>
                                      <p:cBhvr>
                                        <p:cTn id="204"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type.wav"/>
                                        </p:tgtEl>
                                      </p:cMediaNode>
                                    </p:audio>
                                  </p:subTnLst>
                                </p:cTn>
                              </p:par>
                              <p:par>
                                <p:cTn id="205" presetID="1" presetClass="exit" presetSubtype="0" fill="hold" grpId="0" nodeType="withEffect">
                                  <p:stCondLst>
                                    <p:cond delay="1000"/>
                                  </p:stCondLst>
                                  <p:childTnLst>
                                    <p:set>
                                      <p:cBhvr>
                                        <p:cTn id="206" dur="1" fill="hold">
                                          <p:stCondLst>
                                            <p:cond delay="0"/>
                                          </p:stCondLst>
                                        </p:cTn>
                                        <p:tgtEl>
                                          <p:spTgt spid="31"/>
                                        </p:tgtEl>
                                        <p:attrNameLst>
                                          <p:attrName>style.visibility</p:attrName>
                                        </p:attrNameLst>
                                      </p:cBhvr>
                                      <p:to>
                                        <p:strVal val="hidden"/>
                                      </p:to>
                                    </p:set>
                                  </p:childTnLst>
                                </p:cTn>
                              </p:par>
                            </p:childTnLst>
                          </p:cTn>
                        </p:par>
                        <p:par>
                          <p:cTn id="207" fill="hold">
                            <p:stCondLst>
                              <p:cond delay="40000"/>
                            </p:stCondLst>
                            <p:childTnLst>
                              <p:par>
                                <p:cTn id="208" presetID="1" presetClass="entr" presetSubtype="0" fill="hold" grpId="1" nodeType="afterEffect">
                                  <p:stCondLst>
                                    <p:cond delay="0"/>
                                  </p:stCondLst>
                                  <p:childTnLst>
                                    <p:set>
                                      <p:cBhvr>
                                        <p:cTn id="20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08"/>
                                            </p:cond>
                                          </p:stCondLst>
                                          <p:endCondLst>
                                            <p:cond evt="onStopAudio" delay="0">
                                              <p:tgtEl>
                                                <p:sldTgt/>
                                              </p:tgtEl>
                                            </p:cond>
                                          </p:endCondLst>
                                        </p:cTn>
                                        <p:tgtEl>
                                          <p:sndTgt r:embed="rId2" name="type.wav"/>
                                        </p:tgtEl>
                                      </p:cMediaNode>
                                    </p:audio>
                                  </p:subTnLst>
                                </p:cTn>
                              </p:par>
                              <p:par>
                                <p:cTn id="210" presetID="1" presetClass="exit" presetSubtype="0" fill="hold" grpId="0" nodeType="withEffect">
                                  <p:stCondLst>
                                    <p:cond delay="1000"/>
                                  </p:stCondLst>
                                  <p:childTnLst>
                                    <p:set>
                                      <p:cBhvr>
                                        <p:cTn id="211" dur="1" fill="hold">
                                          <p:stCondLst>
                                            <p:cond delay="0"/>
                                          </p:stCondLst>
                                        </p:cTn>
                                        <p:tgtEl>
                                          <p:spTgt spid="32"/>
                                        </p:tgtEl>
                                        <p:attrNameLst>
                                          <p:attrName>style.visibility</p:attrName>
                                        </p:attrNameLst>
                                      </p:cBhvr>
                                      <p:to>
                                        <p:strVal val="hidden"/>
                                      </p:to>
                                    </p:set>
                                  </p:childTnLst>
                                </p:cTn>
                              </p:par>
                            </p:childTnLst>
                          </p:cTn>
                        </p:par>
                        <p:par>
                          <p:cTn id="212" fill="hold">
                            <p:stCondLst>
                              <p:cond delay="41000"/>
                            </p:stCondLst>
                            <p:childTnLst>
                              <p:par>
                                <p:cTn id="213" presetID="1" presetClass="entr" presetSubtype="0" fill="hold" grpId="1" nodeType="afterEffect">
                                  <p:stCondLst>
                                    <p:cond delay="0"/>
                                  </p:stCondLst>
                                  <p:childTnLst>
                                    <p:set>
                                      <p:cBhvr>
                                        <p:cTn id="214"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2" name="type.wav"/>
                                        </p:tgtEl>
                                      </p:cMediaNode>
                                    </p:audio>
                                  </p:subTnLst>
                                </p:cTn>
                              </p:par>
                              <p:par>
                                <p:cTn id="215" presetID="1" presetClass="exit" presetSubtype="0" fill="hold" grpId="0" nodeType="withEffect">
                                  <p:stCondLst>
                                    <p:cond delay="1000"/>
                                  </p:stCondLst>
                                  <p:childTnLst>
                                    <p:set>
                                      <p:cBhvr>
                                        <p:cTn id="216" dur="1" fill="hold">
                                          <p:stCondLst>
                                            <p:cond delay="0"/>
                                          </p:stCondLst>
                                        </p:cTn>
                                        <p:tgtEl>
                                          <p:spTgt spid="33"/>
                                        </p:tgtEl>
                                        <p:attrNameLst>
                                          <p:attrName>style.visibility</p:attrName>
                                        </p:attrNameLst>
                                      </p:cBhvr>
                                      <p:to>
                                        <p:strVal val="hidden"/>
                                      </p:to>
                                    </p:set>
                                  </p:childTnLst>
                                </p:cTn>
                              </p:par>
                            </p:childTnLst>
                          </p:cTn>
                        </p:par>
                        <p:par>
                          <p:cTn id="217" fill="hold">
                            <p:stCondLst>
                              <p:cond delay="42000"/>
                            </p:stCondLst>
                            <p:childTnLst>
                              <p:par>
                                <p:cTn id="218" presetID="1" presetClass="entr" presetSubtype="0" fill="hold" grpId="1" nodeType="afterEffect">
                                  <p:stCondLst>
                                    <p:cond delay="0"/>
                                  </p:stCondLst>
                                  <p:childTnLst>
                                    <p:set>
                                      <p:cBhvr>
                                        <p:cTn id="219"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2" name="type.wav"/>
                                        </p:tgtEl>
                                      </p:cMediaNode>
                                    </p:audio>
                                  </p:subTnLst>
                                </p:cTn>
                              </p:par>
                              <p:par>
                                <p:cTn id="220" presetID="1" presetClass="exit" presetSubtype="0" fill="hold" grpId="0" nodeType="withEffect">
                                  <p:stCondLst>
                                    <p:cond delay="1000"/>
                                  </p:stCondLst>
                                  <p:childTnLst>
                                    <p:set>
                                      <p:cBhvr>
                                        <p:cTn id="221" dur="1" fill="hold">
                                          <p:stCondLst>
                                            <p:cond delay="0"/>
                                          </p:stCondLst>
                                        </p:cTn>
                                        <p:tgtEl>
                                          <p:spTgt spid="34"/>
                                        </p:tgtEl>
                                        <p:attrNameLst>
                                          <p:attrName>style.visibility</p:attrName>
                                        </p:attrNameLst>
                                      </p:cBhvr>
                                      <p:to>
                                        <p:strVal val="hidden"/>
                                      </p:to>
                                    </p:set>
                                  </p:childTnLst>
                                </p:cTn>
                              </p:par>
                            </p:childTnLst>
                          </p:cTn>
                        </p:par>
                        <p:par>
                          <p:cTn id="222" fill="hold">
                            <p:stCondLst>
                              <p:cond delay="43000"/>
                            </p:stCondLst>
                            <p:childTnLst>
                              <p:par>
                                <p:cTn id="223" presetID="1" presetClass="entr" presetSubtype="0" fill="hold" grpId="1" nodeType="afterEffect">
                                  <p:stCondLst>
                                    <p:cond delay="0"/>
                                  </p:stCondLst>
                                  <p:childTnLst>
                                    <p:set>
                                      <p:cBhvr>
                                        <p:cTn id="22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223"/>
                                            </p:cond>
                                          </p:stCondLst>
                                          <p:endCondLst>
                                            <p:cond evt="onStopAudio" delay="0">
                                              <p:tgtEl>
                                                <p:sldTgt/>
                                              </p:tgtEl>
                                            </p:cond>
                                          </p:endCondLst>
                                        </p:cTn>
                                        <p:tgtEl>
                                          <p:sndTgt r:embed="rId2" name="type.wav"/>
                                        </p:tgtEl>
                                      </p:cMediaNode>
                                    </p:audio>
                                  </p:subTnLst>
                                </p:cTn>
                              </p:par>
                              <p:par>
                                <p:cTn id="225" presetID="1" presetClass="exit" presetSubtype="0" fill="hold" grpId="0" nodeType="withEffect">
                                  <p:stCondLst>
                                    <p:cond delay="1000"/>
                                  </p:stCondLst>
                                  <p:childTnLst>
                                    <p:set>
                                      <p:cBhvr>
                                        <p:cTn id="226" dur="1" fill="hold">
                                          <p:stCondLst>
                                            <p:cond delay="0"/>
                                          </p:stCondLst>
                                        </p:cTn>
                                        <p:tgtEl>
                                          <p:spTgt spid="35"/>
                                        </p:tgtEl>
                                        <p:attrNameLst>
                                          <p:attrName>style.visibility</p:attrName>
                                        </p:attrNameLst>
                                      </p:cBhvr>
                                      <p:to>
                                        <p:strVal val="hidden"/>
                                      </p:to>
                                    </p:set>
                                  </p:childTnLst>
                                </p:cTn>
                              </p:par>
                            </p:childTnLst>
                          </p:cTn>
                        </p:par>
                        <p:par>
                          <p:cTn id="227" fill="hold">
                            <p:stCondLst>
                              <p:cond delay="44000"/>
                            </p:stCondLst>
                            <p:childTnLst>
                              <p:par>
                                <p:cTn id="228" presetID="1" presetClass="entr" presetSubtype="0" fill="hold" grpId="1" nodeType="afterEffect">
                                  <p:stCondLst>
                                    <p:cond delay="0"/>
                                  </p:stCondLst>
                                  <p:childTnLst>
                                    <p:set>
                                      <p:cBhvr>
                                        <p:cTn id="229"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2" name="type.wav"/>
                                        </p:tgtEl>
                                      </p:cMediaNode>
                                    </p:audio>
                                  </p:subTnLst>
                                </p:cTn>
                              </p:par>
                              <p:par>
                                <p:cTn id="230" presetID="1" presetClass="exit" presetSubtype="0" fill="hold" grpId="0" nodeType="withEffect">
                                  <p:stCondLst>
                                    <p:cond delay="1000"/>
                                  </p:stCondLst>
                                  <p:childTnLst>
                                    <p:set>
                                      <p:cBhvr>
                                        <p:cTn id="231" dur="1" fill="hold">
                                          <p:stCondLst>
                                            <p:cond delay="0"/>
                                          </p:stCondLst>
                                        </p:cTn>
                                        <p:tgtEl>
                                          <p:spTgt spid="36"/>
                                        </p:tgtEl>
                                        <p:attrNameLst>
                                          <p:attrName>style.visibility</p:attrName>
                                        </p:attrNameLst>
                                      </p:cBhvr>
                                      <p:to>
                                        <p:strVal val="hidden"/>
                                      </p:to>
                                    </p:set>
                                  </p:childTnLst>
                                </p:cTn>
                              </p:par>
                            </p:childTnLst>
                          </p:cTn>
                        </p:par>
                        <p:par>
                          <p:cTn id="232" fill="hold">
                            <p:stCondLst>
                              <p:cond delay="45000"/>
                            </p:stCondLst>
                            <p:childTnLst>
                              <p:par>
                                <p:cTn id="233" presetID="1" presetClass="entr" presetSubtype="0" fill="hold" grpId="1" nodeType="afterEffect">
                                  <p:stCondLst>
                                    <p:cond delay="0"/>
                                  </p:stCondLst>
                                  <p:childTnLst>
                                    <p:set>
                                      <p:cBhvr>
                                        <p:cTn id="234" dur="1" fill="hold">
                                          <p:stCondLst>
                                            <p:cond delay="0"/>
                                          </p:stCondLst>
                                        </p:cTn>
                                        <p:tgtEl>
                                          <p:spTgt spid="6"/>
                                        </p:tgtEl>
                                        <p:attrNameLst>
                                          <p:attrName>style.visibility</p:attrName>
                                        </p:attrNameLst>
                                      </p:cBhvr>
                                      <p:to>
                                        <p:strVal val="visible"/>
                                      </p:to>
                                    </p:set>
                                  </p:childTnLst>
                                  <p:subTnLst>
                                    <p:audio>
                                      <p:cMediaNode vol="20000">
                                        <p:cTn display="0" masterRel="sameClick">
                                          <p:stCondLst>
                                            <p:cond evt="begin" delay="0">
                                              <p:tn val="233"/>
                                            </p:cond>
                                          </p:stCondLst>
                                          <p:endCondLst>
                                            <p:cond evt="onStopAudio" delay="0">
                                              <p:tgtEl>
                                                <p:sldTgt/>
                                              </p:tgtEl>
                                            </p:cond>
                                          </p:endCondLst>
                                        </p:cTn>
                                        <p:tgtEl>
                                          <p:sndTgt r:embed="rId2" name="type.wav"/>
                                        </p:tgtEl>
                                      </p:cMediaNode>
                                    </p:audio>
                                  </p:subTnLst>
                                </p:cTn>
                              </p:par>
                              <p:par>
                                <p:cTn id="235" presetID="1" presetClass="exit" presetSubtype="0" fill="hold" grpId="0" nodeType="withEffect">
                                  <p:stCondLst>
                                    <p:cond delay="1000"/>
                                  </p:stCondLst>
                                  <p:childTnLst>
                                    <p:set>
                                      <p:cBhvr>
                                        <p:cTn id="236" dur="1" fill="hold">
                                          <p:stCondLst>
                                            <p:cond delay="0"/>
                                          </p:stCondLst>
                                        </p:cTn>
                                        <p:tgtEl>
                                          <p:spTgt spid="6"/>
                                        </p:tgtEl>
                                        <p:attrNameLst>
                                          <p:attrName>style.visibility</p:attrName>
                                        </p:attrNameLst>
                                      </p:cBhvr>
                                      <p:to>
                                        <p:strVal val="hidden"/>
                                      </p:to>
                                    </p:set>
                                  </p:childTnLst>
                                </p:cTn>
                              </p:par>
                            </p:childTnLst>
                          </p:cTn>
                        </p:par>
                        <p:par>
                          <p:cTn id="237" fill="hold">
                            <p:stCondLst>
                              <p:cond delay="46000"/>
                            </p:stCondLst>
                            <p:childTnLst>
                              <p:par>
                                <p:cTn id="238" presetID="1" presetClass="entr" presetSubtype="0" fill="hold" grpId="1" nodeType="afterEffect">
                                  <p:stCondLst>
                                    <p:cond delay="0"/>
                                  </p:stCondLst>
                                  <p:childTnLst>
                                    <p:set>
                                      <p:cBhvr>
                                        <p:cTn id="239"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38"/>
                                            </p:cond>
                                          </p:stCondLst>
                                          <p:endCondLst>
                                            <p:cond evt="onStopAudio" delay="0">
                                              <p:tgtEl>
                                                <p:sldTgt/>
                                              </p:tgtEl>
                                            </p:cond>
                                          </p:endCondLst>
                                        </p:cTn>
                                        <p:tgtEl>
                                          <p:sndTgt r:embed="rId2" name="type.wav"/>
                                        </p:tgtEl>
                                      </p:cMediaNode>
                                    </p:audio>
                                  </p:subTnLst>
                                </p:cTn>
                              </p:par>
                              <p:par>
                                <p:cTn id="240" presetID="1" presetClass="exit" presetSubtype="0" fill="hold" grpId="0" nodeType="withEffect">
                                  <p:stCondLst>
                                    <p:cond delay="1000"/>
                                  </p:stCondLst>
                                  <p:childTnLst>
                                    <p:set>
                                      <p:cBhvr>
                                        <p:cTn id="241" dur="1" fill="hold">
                                          <p:stCondLst>
                                            <p:cond delay="0"/>
                                          </p:stCondLst>
                                        </p:cTn>
                                        <p:tgtEl>
                                          <p:spTgt spid="7"/>
                                        </p:tgtEl>
                                        <p:attrNameLst>
                                          <p:attrName>style.visibility</p:attrName>
                                        </p:attrNameLst>
                                      </p:cBhvr>
                                      <p:to>
                                        <p:strVal val="hidden"/>
                                      </p:to>
                                    </p:set>
                                  </p:childTnLst>
                                </p:cTn>
                              </p:par>
                            </p:childTnLst>
                          </p:cTn>
                        </p:par>
                        <p:par>
                          <p:cTn id="242" fill="hold">
                            <p:stCondLst>
                              <p:cond delay="47000"/>
                            </p:stCondLst>
                            <p:childTnLst>
                              <p:par>
                                <p:cTn id="243" presetID="1" presetClass="entr" presetSubtype="0" fill="hold" grpId="1" nodeType="afterEffect">
                                  <p:stCondLst>
                                    <p:cond delay="0"/>
                                  </p:stCondLst>
                                  <p:childTnLst>
                                    <p:set>
                                      <p:cBhvr>
                                        <p:cTn id="24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2" name="type.wav"/>
                                        </p:tgtEl>
                                      </p:cMediaNode>
                                    </p:audio>
                                  </p:subTnLst>
                                </p:cTn>
                              </p:par>
                              <p:par>
                                <p:cTn id="245" presetID="1" presetClass="exit" presetSubtype="0" fill="hold" grpId="0" nodeType="withEffect">
                                  <p:stCondLst>
                                    <p:cond delay="1000"/>
                                  </p:stCondLst>
                                  <p:childTnLst>
                                    <p:set>
                                      <p:cBhvr>
                                        <p:cTn id="246" dur="1" fill="hold">
                                          <p:stCondLst>
                                            <p:cond delay="0"/>
                                          </p:stCondLst>
                                        </p:cTn>
                                        <p:tgtEl>
                                          <p:spTgt spid="8"/>
                                        </p:tgtEl>
                                        <p:attrNameLst>
                                          <p:attrName>style.visibility</p:attrName>
                                        </p:attrNameLst>
                                      </p:cBhvr>
                                      <p:to>
                                        <p:strVal val="hidden"/>
                                      </p:to>
                                    </p:set>
                                  </p:childTnLst>
                                </p:cTn>
                              </p:par>
                            </p:childTnLst>
                          </p:cTn>
                        </p:par>
                        <p:par>
                          <p:cTn id="247" fill="hold">
                            <p:stCondLst>
                              <p:cond delay="48000"/>
                            </p:stCondLst>
                            <p:childTnLst>
                              <p:par>
                                <p:cTn id="248" presetID="1" presetClass="entr" presetSubtype="0" fill="hold" grpId="1" nodeType="afterEffect">
                                  <p:stCondLst>
                                    <p:cond delay="0"/>
                                  </p:stCondLst>
                                  <p:childTnLst>
                                    <p:set>
                                      <p:cBhvr>
                                        <p:cTn id="249"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type.wav"/>
                                        </p:tgtEl>
                                      </p:cMediaNode>
                                    </p:audio>
                                  </p:subTnLst>
                                </p:cTn>
                              </p:par>
                              <p:par>
                                <p:cTn id="250" presetID="1" presetClass="exit" presetSubtype="0" fill="hold" grpId="0" nodeType="withEffect">
                                  <p:stCondLst>
                                    <p:cond delay="1000"/>
                                  </p:stCondLst>
                                  <p:childTnLst>
                                    <p:set>
                                      <p:cBhvr>
                                        <p:cTn id="251" dur="1" fill="hold">
                                          <p:stCondLst>
                                            <p:cond delay="0"/>
                                          </p:stCondLst>
                                        </p:cTn>
                                        <p:tgtEl>
                                          <p:spTgt spid="9"/>
                                        </p:tgtEl>
                                        <p:attrNameLst>
                                          <p:attrName>style.visibility</p:attrName>
                                        </p:attrNameLst>
                                      </p:cBhvr>
                                      <p:to>
                                        <p:strVal val="hidden"/>
                                      </p:to>
                                    </p:set>
                                  </p:childTnLst>
                                </p:cTn>
                              </p:par>
                            </p:childTnLst>
                          </p:cTn>
                        </p:par>
                        <p:par>
                          <p:cTn id="252" fill="hold">
                            <p:stCondLst>
                              <p:cond delay="49000"/>
                            </p:stCondLst>
                            <p:childTnLst>
                              <p:par>
                                <p:cTn id="253" presetID="1" presetClass="entr" presetSubtype="0" fill="hold" grpId="1" nodeType="afterEffect">
                                  <p:stCondLst>
                                    <p:cond delay="0"/>
                                  </p:stCondLst>
                                  <p:childTnLst>
                                    <p:set>
                                      <p:cBhvr>
                                        <p:cTn id="25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53"/>
                                            </p:cond>
                                          </p:stCondLst>
                                          <p:endCondLst>
                                            <p:cond evt="onStopAudio" delay="0">
                                              <p:tgtEl>
                                                <p:sldTgt/>
                                              </p:tgtEl>
                                            </p:cond>
                                          </p:endCondLst>
                                        </p:cTn>
                                        <p:tgtEl>
                                          <p:sndTgt r:embed="rId2" name="type.wav"/>
                                        </p:tgtEl>
                                      </p:cMediaNode>
                                    </p:audio>
                                  </p:subTnLst>
                                </p:cTn>
                              </p:par>
                              <p:par>
                                <p:cTn id="255" presetID="1" presetClass="exit" presetSubtype="0" fill="hold" grpId="0" nodeType="withEffect">
                                  <p:stCondLst>
                                    <p:cond delay="1000"/>
                                  </p:stCondLst>
                                  <p:childTnLst>
                                    <p:set>
                                      <p:cBhvr>
                                        <p:cTn id="256" dur="1" fill="hold">
                                          <p:stCondLst>
                                            <p:cond delay="0"/>
                                          </p:stCondLst>
                                        </p:cTn>
                                        <p:tgtEl>
                                          <p:spTgt spid="10"/>
                                        </p:tgtEl>
                                        <p:attrNameLst>
                                          <p:attrName>style.visibility</p:attrName>
                                        </p:attrNameLst>
                                      </p:cBhvr>
                                      <p:to>
                                        <p:strVal val="hidden"/>
                                      </p:to>
                                    </p:set>
                                  </p:childTnLst>
                                </p:cTn>
                              </p:par>
                            </p:childTnLst>
                          </p:cTn>
                        </p:par>
                        <p:par>
                          <p:cTn id="257" fill="hold">
                            <p:stCondLst>
                              <p:cond delay="50000"/>
                            </p:stCondLst>
                            <p:childTnLst>
                              <p:par>
                                <p:cTn id="258" presetID="1" presetClass="entr" presetSubtype="0" fill="hold" grpId="1" nodeType="afterEffect">
                                  <p:stCondLst>
                                    <p:cond delay="0"/>
                                  </p:stCondLst>
                                  <p:childTnLst>
                                    <p:set>
                                      <p:cBhvr>
                                        <p:cTn id="25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58"/>
                                            </p:cond>
                                          </p:stCondLst>
                                          <p:endCondLst>
                                            <p:cond evt="onStopAudio" delay="0">
                                              <p:tgtEl>
                                                <p:sldTgt/>
                                              </p:tgtEl>
                                            </p:cond>
                                          </p:endCondLst>
                                        </p:cTn>
                                        <p:tgtEl>
                                          <p:sndTgt r:embed="rId2" name="type.wav"/>
                                        </p:tgtEl>
                                      </p:cMediaNode>
                                    </p:audio>
                                  </p:subTnLst>
                                </p:cTn>
                              </p:par>
                              <p:par>
                                <p:cTn id="260" presetID="1" presetClass="exit" presetSubtype="0" fill="hold" grpId="0" nodeType="withEffect">
                                  <p:stCondLst>
                                    <p:cond delay="1000"/>
                                  </p:stCondLst>
                                  <p:childTnLst>
                                    <p:set>
                                      <p:cBhvr>
                                        <p:cTn id="261" dur="1" fill="hold">
                                          <p:stCondLst>
                                            <p:cond delay="0"/>
                                          </p:stCondLst>
                                        </p:cTn>
                                        <p:tgtEl>
                                          <p:spTgt spid="11"/>
                                        </p:tgtEl>
                                        <p:attrNameLst>
                                          <p:attrName>style.visibility</p:attrName>
                                        </p:attrNameLst>
                                      </p:cBhvr>
                                      <p:to>
                                        <p:strVal val="hidden"/>
                                      </p:to>
                                    </p:set>
                                  </p:childTnLst>
                                </p:cTn>
                              </p:par>
                            </p:childTnLst>
                          </p:cTn>
                        </p:par>
                        <p:par>
                          <p:cTn id="262" fill="hold">
                            <p:stCondLst>
                              <p:cond delay="51000"/>
                            </p:stCondLst>
                            <p:childTnLst>
                              <p:par>
                                <p:cTn id="263" presetID="1" presetClass="entr" presetSubtype="0" fill="hold" grpId="1" nodeType="afterEffect">
                                  <p:stCondLst>
                                    <p:cond delay="0"/>
                                  </p:stCondLst>
                                  <p:childTnLst>
                                    <p:set>
                                      <p:cBhvr>
                                        <p:cTn id="264"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2" name="type.wav"/>
                                        </p:tgtEl>
                                      </p:cMediaNode>
                                    </p:audio>
                                  </p:subTnLst>
                                </p:cTn>
                              </p:par>
                              <p:par>
                                <p:cTn id="265" presetID="1" presetClass="exit" presetSubtype="0" fill="hold" grpId="0" nodeType="withEffect">
                                  <p:stCondLst>
                                    <p:cond delay="1000"/>
                                  </p:stCondLst>
                                  <p:childTnLst>
                                    <p:set>
                                      <p:cBhvr>
                                        <p:cTn id="266" dur="1" fill="hold">
                                          <p:stCondLst>
                                            <p:cond delay="0"/>
                                          </p:stCondLst>
                                        </p:cTn>
                                        <p:tgtEl>
                                          <p:spTgt spid="12"/>
                                        </p:tgtEl>
                                        <p:attrNameLst>
                                          <p:attrName>style.visibility</p:attrName>
                                        </p:attrNameLst>
                                      </p:cBhvr>
                                      <p:to>
                                        <p:strVal val="hidden"/>
                                      </p:to>
                                    </p:set>
                                  </p:childTnLst>
                                </p:cTn>
                              </p:par>
                            </p:childTnLst>
                          </p:cTn>
                        </p:par>
                        <p:par>
                          <p:cTn id="267" fill="hold">
                            <p:stCondLst>
                              <p:cond delay="52000"/>
                            </p:stCondLst>
                            <p:childTnLst>
                              <p:par>
                                <p:cTn id="268" presetID="1" presetClass="entr" presetSubtype="0" fill="hold" grpId="1" nodeType="afterEffect">
                                  <p:stCondLst>
                                    <p:cond delay="0"/>
                                  </p:stCondLst>
                                  <p:childTnLst>
                                    <p:set>
                                      <p:cBhvr>
                                        <p:cTn id="269"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68"/>
                                            </p:cond>
                                          </p:stCondLst>
                                          <p:endCondLst>
                                            <p:cond evt="onStopAudio" delay="0">
                                              <p:tgtEl>
                                                <p:sldTgt/>
                                              </p:tgtEl>
                                            </p:cond>
                                          </p:endCondLst>
                                        </p:cTn>
                                        <p:tgtEl>
                                          <p:sndTgt r:embed="rId2" name="type.wav"/>
                                        </p:tgtEl>
                                      </p:cMediaNode>
                                    </p:audio>
                                  </p:subTnLst>
                                </p:cTn>
                              </p:par>
                              <p:par>
                                <p:cTn id="270" presetID="1" presetClass="exit" presetSubtype="0" fill="hold" grpId="0" nodeType="withEffect">
                                  <p:stCondLst>
                                    <p:cond delay="1000"/>
                                  </p:stCondLst>
                                  <p:childTnLst>
                                    <p:set>
                                      <p:cBhvr>
                                        <p:cTn id="271" dur="1" fill="hold">
                                          <p:stCondLst>
                                            <p:cond delay="0"/>
                                          </p:stCondLst>
                                        </p:cTn>
                                        <p:tgtEl>
                                          <p:spTgt spid="13"/>
                                        </p:tgtEl>
                                        <p:attrNameLst>
                                          <p:attrName>style.visibility</p:attrName>
                                        </p:attrNameLst>
                                      </p:cBhvr>
                                      <p:to>
                                        <p:strVal val="hidden"/>
                                      </p:to>
                                    </p:set>
                                  </p:childTnLst>
                                </p:cTn>
                              </p:par>
                            </p:childTnLst>
                          </p:cTn>
                        </p:par>
                        <p:par>
                          <p:cTn id="272" fill="hold">
                            <p:stCondLst>
                              <p:cond delay="53000"/>
                            </p:stCondLst>
                            <p:childTnLst>
                              <p:par>
                                <p:cTn id="273" presetID="1" presetClass="entr" presetSubtype="0" fill="hold" grpId="1" nodeType="afterEffect">
                                  <p:stCondLst>
                                    <p:cond delay="0"/>
                                  </p:stCondLst>
                                  <p:childTnLst>
                                    <p:set>
                                      <p:cBhvr>
                                        <p:cTn id="274"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2" name="type.wav"/>
                                        </p:tgtEl>
                                      </p:cMediaNode>
                                    </p:audio>
                                  </p:subTnLst>
                                </p:cTn>
                              </p:par>
                              <p:par>
                                <p:cTn id="275" presetID="1" presetClass="exit" presetSubtype="0" fill="hold" grpId="0" nodeType="withEffect">
                                  <p:stCondLst>
                                    <p:cond delay="1000"/>
                                  </p:stCondLst>
                                  <p:childTnLst>
                                    <p:set>
                                      <p:cBhvr>
                                        <p:cTn id="276" dur="1" fill="hold">
                                          <p:stCondLst>
                                            <p:cond delay="0"/>
                                          </p:stCondLst>
                                        </p:cTn>
                                        <p:tgtEl>
                                          <p:spTgt spid="14"/>
                                        </p:tgtEl>
                                        <p:attrNameLst>
                                          <p:attrName>style.visibility</p:attrName>
                                        </p:attrNameLst>
                                      </p:cBhvr>
                                      <p:to>
                                        <p:strVal val="hidden"/>
                                      </p:to>
                                    </p:set>
                                  </p:childTnLst>
                                </p:cTn>
                              </p:par>
                            </p:childTnLst>
                          </p:cTn>
                        </p:par>
                        <p:par>
                          <p:cTn id="277" fill="hold">
                            <p:stCondLst>
                              <p:cond delay="54000"/>
                            </p:stCondLst>
                            <p:childTnLst>
                              <p:par>
                                <p:cTn id="278" presetID="1" presetClass="entr" presetSubtype="0" fill="hold" grpId="1" nodeType="afterEffect">
                                  <p:stCondLst>
                                    <p:cond delay="0"/>
                                  </p:stCondLst>
                                  <p:childTnLst>
                                    <p:set>
                                      <p:cBhvr>
                                        <p:cTn id="279"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2" name="type.wav"/>
                                        </p:tgtEl>
                                      </p:cMediaNode>
                                    </p:audio>
                                  </p:subTnLst>
                                </p:cTn>
                              </p:par>
                              <p:par>
                                <p:cTn id="280" presetID="1" presetClass="exit" presetSubtype="0" fill="hold" grpId="0" nodeType="withEffect">
                                  <p:stCondLst>
                                    <p:cond delay="1000"/>
                                  </p:stCondLst>
                                  <p:childTnLst>
                                    <p:set>
                                      <p:cBhvr>
                                        <p:cTn id="281" dur="1" fill="hold">
                                          <p:stCondLst>
                                            <p:cond delay="0"/>
                                          </p:stCondLst>
                                        </p:cTn>
                                        <p:tgtEl>
                                          <p:spTgt spid="15"/>
                                        </p:tgtEl>
                                        <p:attrNameLst>
                                          <p:attrName>style.visibility</p:attrName>
                                        </p:attrNameLst>
                                      </p:cBhvr>
                                      <p:to>
                                        <p:strVal val="hidden"/>
                                      </p:to>
                                    </p:set>
                                  </p:childTnLst>
                                </p:cTn>
                              </p:par>
                            </p:childTnLst>
                          </p:cTn>
                        </p:par>
                        <p:par>
                          <p:cTn id="282" fill="hold">
                            <p:stCondLst>
                              <p:cond delay="55000"/>
                            </p:stCondLst>
                            <p:childTnLst>
                              <p:par>
                                <p:cTn id="283" presetID="1" presetClass="entr" presetSubtype="0" fill="hold" grpId="1" nodeType="afterEffect">
                                  <p:stCondLst>
                                    <p:cond delay="0"/>
                                  </p:stCondLst>
                                  <p:childTnLst>
                                    <p:set>
                                      <p:cBhvr>
                                        <p:cTn id="28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2" name="type.wav"/>
                                        </p:tgtEl>
                                      </p:cMediaNode>
                                    </p:audio>
                                  </p:subTnLst>
                                </p:cTn>
                              </p:par>
                              <p:par>
                                <p:cTn id="285" presetID="1" presetClass="exit" presetSubtype="0" fill="hold" grpId="0" nodeType="withEffect">
                                  <p:stCondLst>
                                    <p:cond delay="1000"/>
                                  </p:stCondLst>
                                  <p:childTnLst>
                                    <p:set>
                                      <p:cBhvr>
                                        <p:cTn id="286" dur="1" fill="hold">
                                          <p:stCondLst>
                                            <p:cond delay="0"/>
                                          </p:stCondLst>
                                        </p:cTn>
                                        <p:tgtEl>
                                          <p:spTgt spid="16"/>
                                        </p:tgtEl>
                                        <p:attrNameLst>
                                          <p:attrName>style.visibility</p:attrName>
                                        </p:attrNameLst>
                                      </p:cBhvr>
                                      <p:to>
                                        <p:strVal val="hidden"/>
                                      </p:to>
                                    </p:set>
                                  </p:childTnLst>
                                </p:cTn>
                              </p:par>
                            </p:childTnLst>
                          </p:cTn>
                        </p:par>
                        <p:par>
                          <p:cTn id="287" fill="hold">
                            <p:stCondLst>
                              <p:cond delay="56000"/>
                            </p:stCondLst>
                            <p:childTnLst>
                              <p:par>
                                <p:cTn id="288" presetID="1" presetClass="entr" presetSubtype="0" fill="hold" grpId="1" nodeType="afterEffect">
                                  <p:stCondLst>
                                    <p:cond delay="0"/>
                                  </p:stCondLst>
                                  <p:childTnLst>
                                    <p:set>
                                      <p:cBhvr>
                                        <p:cTn id="28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288"/>
                                            </p:cond>
                                          </p:stCondLst>
                                          <p:endCondLst>
                                            <p:cond evt="onStopAudio" delay="0">
                                              <p:tgtEl>
                                                <p:sldTgt/>
                                              </p:tgtEl>
                                            </p:cond>
                                          </p:endCondLst>
                                        </p:cTn>
                                        <p:tgtEl>
                                          <p:sndTgt r:embed="rId2" name="type.wav"/>
                                        </p:tgtEl>
                                      </p:cMediaNode>
                                    </p:audio>
                                  </p:subTnLst>
                                </p:cTn>
                              </p:par>
                              <p:par>
                                <p:cTn id="290" presetID="1" presetClass="exit" presetSubtype="0" fill="hold" grpId="0" nodeType="withEffect">
                                  <p:stCondLst>
                                    <p:cond delay="1000"/>
                                  </p:stCondLst>
                                  <p:childTnLst>
                                    <p:set>
                                      <p:cBhvr>
                                        <p:cTn id="291" dur="1" fill="hold">
                                          <p:stCondLst>
                                            <p:cond delay="0"/>
                                          </p:stCondLst>
                                        </p:cTn>
                                        <p:tgtEl>
                                          <p:spTgt spid="17"/>
                                        </p:tgtEl>
                                        <p:attrNameLst>
                                          <p:attrName>style.visibility</p:attrName>
                                        </p:attrNameLst>
                                      </p:cBhvr>
                                      <p:to>
                                        <p:strVal val="hidden"/>
                                      </p:to>
                                    </p:set>
                                  </p:childTnLst>
                                </p:cTn>
                              </p:par>
                            </p:childTnLst>
                          </p:cTn>
                        </p:par>
                        <p:par>
                          <p:cTn id="292" fill="hold">
                            <p:stCondLst>
                              <p:cond delay="57000"/>
                            </p:stCondLst>
                            <p:childTnLst>
                              <p:par>
                                <p:cTn id="293" presetID="1" presetClass="entr" presetSubtype="0" fill="hold" grpId="1" nodeType="afterEffect">
                                  <p:stCondLst>
                                    <p:cond delay="0"/>
                                  </p:stCondLst>
                                  <p:childTnLst>
                                    <p:set>
                                      <p:cBhvr>
                                        <p:cTn id="29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2" name="type.wav"/>
                                        </p:tgtEl>
                                      </p:cMediaNode>
                                    </p:audio>
                                  </p:subTnLst>
                                </p:cTn>
                              </p:par>
                              <p:par>
                                <p:cTn id="295" presetID="1" presetClass="exit" presetSubtype="0" fill="hold" grpId="0" nodeType="withEffect">
                                  <p:stCondLst>
                                    <p:cond delay="1000"/>
                                  </p:stCondLst>
                                  <p:childTnLst>
                                    <p:set>
                                      <p:cBhvr>
                                        <p:cTn id="296" dur="1" fill="hold">
                                          <p:stCondLst>
                                            <p:cond delay="0"/>
                                          </p:stCondLst>
                                        </p:cTn>
                                        <p:tgtEl>
                                          <p:spTgt spid="18"/>
                                        </p:tgtEl>
                                        <p:attrNameLst>
                                          <p:attrName>style.visibility</p:attrName>
                                        </p:attrNameLst>
                                      </p:cBhvr>
                                      <p:to>
                                        <p:strVal val="hidden"/>
                                      </p:to>
                                    </p:set>
                                  </p:childTnLst>
                                </p:cTn>
                              </p:par>
                            </p:childTnLst>
                          </p:cTn>
                        </p:par>
                        <p:par>
                          <p:cTn id="297" fill="hold">
                            <p:stCondLst>
                              <p:cond delay="58000"/>
                            </p:stCondLst>
                            <p:childTnLst>
                              <p:par>
                                <p:cTn id="298" presetID="1" presetClass="entr" presetSubtype="0" fill="hold" grpId="1" nodeType="afterEffect">
                                  <p:stCondLst>
                                    <p:cond delay="0"/>
                                  </p:stCondLst>
                                  <p:childTnLst>
                                    <p:set>
                                      <p:cBhvr>
                                        <p:cTn id="29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98"/>
                                            </p:cond>
                                          </p:stCondLst>
                                          <p:endCondLst>
                                            <p:cond evt="onStopAudio" delay="0">
                                              <p:tgtEl>
                                                <p:sldTgt/>
                                              </p:tgtEl>
                                            </p:cond>
                                          </p:endCondLst>
                                        </p:cTn>
                                        <p:tgtEl>
                                          <p:sndTgt r:embed="rId2" name="type.wav"/>
                                        </p:tgtEl>
                                      </p:cMediaNode>
                                    </p:audio>
                                  </p:subTnLst>
                                </p:cTn>
                              </p:par>
                              <p:par>
                                <p:cTn id="300" presetID="1" presetClass="exit" presetSubtype="0" fill="hold" grpId="0" nodeType="withEffect">
                                  <p:stCondLst>
                                    <p:cond delay="1000"/>
                                  </p:stCondLst>
                                  <p:childTnLst>
                                    <p:set>
                                      <p:cBhvr>
                                        <p:cTn id="301" dur="1" fill="hold">
                                          <p:stCondLst>
                                            <p:cond delay="0"/>
                                          </p:stCondLst>
                                        </p:cTn>
                                        <p:tgtEl>
                                          <p:spTgt spid="19"/>
                                        </p:tgtEl>
                                        <p:attrNameLst>
                                          <p:attrName>style.visibility</p:attrName>
                                        </p:attrNameLst>
                                      </p:cBhvr>
                                      <p:to>
                                        <p:strVal val="hidden"/>
                                      </p:to>
                                    </p:set>
                                  </p:childTnLst>
                                </p:cTn>
                              </p:par>
                            </p:childTnLst>
                          </p:cTn>
                        </p:par>
                        <p:par>
                          <p:cTn id="302" fill="hold">
                            <p:stCondLst>
                              <p:cond delay="59000"/>
                            </p:stCondLst>
                            <p:childTnLst>
                              <p:par>
                                <p:cTn id="303" presetID="1" presetClass="entr" presetSubtype="0" fill="hold" grpId="1" nodeType="afterEffect">
                                  <p:stCondLst>
                                    <p:cond delay="0"/>
                                  </p:stCondLst>
                                  <p:childTnLst>
                                    <p:set>
                                      <p:cBhvr>
                                        <p:cTn id="304"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03"/>
                                            </p:cond>
                                          </p:stCondLst>
                                          <p:endCondLst>
                                            <p:cond evt="onStopAudio" delay="0">
                                              <p:tgtEl>
                                                <p:sldTgt/>
                                              </p:tgtEl>
                                            </p:cond>
                                          </p:endCondLst>
                                        </p:cTn>
                                        <p:tgtEl>
                                          <p:sndTgt r:embed="rId2" name="type.wav"/>
                                        </p:tgtEl>
                                      </p:cMediaNode>
                                    </p:audio>
                                  </p:subTnLst>
                                </p:cTn>
                              </p:par>
                              <p:par>
                                <p:cTn id="305" presetID="1" presetClass="exit" presetSubtype="0" fill="hold" grpId="0" nodeType="withEffect">
                                  <p:stCondLst>
                                    <p:cond delay="1000"/>
                                  </p:stCondLst>
                                  <p:childTnLst>
                                    <p:set>
                                      <p:cBhvr>
                                        <p:cTn id="306" dur="1" fill="hold">
                                          <p:stCondLst>
                                            <p:cond delay="0"/>
                                          </p:stCondLst>
                                        </p:cTn>
                                        <p:tgtEl>
                                          <p:spTgt spid="20"/>
                                        </p:tgtEl>
                                        <p:attrNameLst>
                                          <p:attrName>style.visibility</p:attrName>
                                        </p:attrNameLst>
                                      </p:cBhvr>
                                      <p:to>
                                        <p:strVal val="hidden"/>
                                      </p:to>
                                    </p:set>
                                  </p:childTnLst>
                                </p:cTn>
                              </p:par>
                            </p:childTnLst>
                          </p:cTn>
                        </p:par>
                        <p:par>
                          <p:cTn id="307" fill="hold">
                            <p:stCondLst>
                              <p:cond delay="60000"/>
                            </p:stCondLst>
                            <p:childTnLst>
                              <p:par>
                                <p:cTn id="308" presetID="1" presetClass="entr" presetSubtype="0" fill="hold" grpId="1" nodeType="afterEffect">
                                  <p:stCondLst>
                                    <p:cond delay="0"/>
                                  </p:stCondLst>
                                  <p:childTnLst>
                                    <p:set>
                                      <p:cBhvr>
                                        <p:cTn id="30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type.wav"/>
                                        </p:tgtEl>
                                      </p:cMediaNode>
                                    </p:audio>
                                  </p:subTnLst>
                                </p:cTn>
                              </p:par>
                              <p:par>
                                <p:cTn id="310" presetID="1" presetClass="exit" presetSubtype="0" fill="hold" grpId="0" nodeType="withEffect">
                                  <p:stCondLst>
                                    <p:cond delay="1000"/>
                                  </p:stCondLst>
                                  <p:childTnLst>
                                    <p:set>
                                      <p:cBhvr>
                                        <p:cTn id="311" dur="1" fill="hold">
                                          <p:stCondLst>
                                            <p:cond delay="0"/>
                                          </p:stCondLst>
                                        </p:cTn>
                                        <p:tgtEl>
                                          <p:spTgt spid="21"/>
                                        </p:tgtEl>
                                        <p:attrNameLst>
                                          <p:attrName>style.visibility</p:attrName>
                                        </p:attrNameLst>
                                      </p:cBhvr>
                                      <p:to>
                                        <p:strVal val="hidden"/>
                                      </p:to>
                                    </p:set>
                                  </p:childTnLst>
                                </p:cTn>
                              </p:par>
                            </p:childTnLst>
                          </p:cTn>
                        </p:par>
                        <p:par>
                          <p:cTn id="312" fill="hold">
                            <p:stCondLst>
                              <p:cond delay="61000"/>
                            </p:stCondLst>
                            <p:childTnLst>
                              <p:par>
                                <p:cTn id="313" presetID="1" presetClass="entr" presetSubtype="0" fill="hold" grpId="0" nodeType="afterEffect">
                                  <p:stCondLst>
                                    <p:cond delay="0"/>
                                  </p:stCondLst>
                                  <p:childTnLst>
                                    <p:set>
                                      <p:cBhvr>
                                        <p:cTn id="314"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313"/>
                                            </p:cond>
                                          </p:stCondLst>
                                          <p:endCondLst>
                                            <p:cond evt="onStopAudio" delay="0">
                                              <p:tgtEl>
                                                <p:sldTgt/>
                                              </p:tgtEl>
                                            </p:cond>
                                          </p:endCondLst>
                                        </p:cTn>
                                        <p:tgtEl>
                                          <p:sndTgt r:embed="rId3" name="Chuong reo (online-audio-converter.com).wav"/>
                                        </p:tgtEl>
                                      </p:cMediaNode>
                                    </p:audio>
                                  </p:subTnLst>
                                </p:cTn>
                              </p:par>
                              <p:par>
                                <p:cTn id="315" presetID="32" presetClass="emph" presetSubtype="0" repeatCount="2000" fill="hold" nodeType="withEffect">
                                  <p:stCondLst>
                                    <p:cond delay="0"/>
                                  </p:stCondLst>
                                  <p:childTnLst>
                                    <p:animRot by="120000">
                                      <p:cBhvr>
                                        <p:cTn id="316" dur="50" fill="hold">
                                          <p:stCondLst>
                                            <p:cond delay="0"/>
                                          </p:stCondLst>
                                        </p:cTn>
                                        <p:tgtEl>
                                          <p:spTgt spid="4"/>
                                        </p:tgtEl>
                                        <p:attrNameLst>
                                          <p:attrName>r</p:attrName>
                                        </p:attrNameLst>
                                      </p:cBhvr>
                                    </p:animRot>
                                    <p:animRot by="-240000">
                                      <p:cBhvr>
                                        <p:cTn id="317" dur="100" fill="hold">
                                          <p:stCondLst>
                                            <p:cond delay="100"/>
                                          </p:stCondLst>
                                        </p:cTn>
                                        <p:tgtEl>
                                          <p:spTgt spid="4"/>
                                        </p:tgtEl>
                                        <p:attrNameLst>
                                          <p:attrName>r</p:attrName>
                                        </p:attrNameLst>
                                      </p:cBhvr>
                                    </p:animRot>
                                    <p:animRot by="240000">
                                      <p:cBhvr>
                                        <p:cTn id="318" dur="100" fill="hold">
                                          <p:stCondLst>
                                            <p:cond delay="200"/>
                                          </p:stCondLst>
                                        </p:cTn>
                                        <p:tgtEl>
                                          <p:spTgt spid="4"/>
                                        </p:tgtEl>
                                        <p:attrNameLst>
                                          <p:attrName>r</p:attrName>
                                        </p:attrNameLst>
                                      </p:cBhvr>
                                    </p:animRot>
                                    <p:animRot by="-240000">
                                      <p:cBhvr>
                                        <p:cTn id="319" dur="100" fill="hold">
                                          <p:stCondLst>
                                            <p:cond delay="300"/>
                                          </p:stCondLst>
                                        </p:cTn>
                                        <p:tgtEl>
                                          <p:spTgt spid="4"/>
                                        </p:tgtEl>
                                        <p:attrNameLst>
                                          <p:attrName>r</p:attrName>
                                        </p:attrNameLst>
                                      </p:cBhvr>
                                    </p:animRot>
                                    <p:animRot by="120000">
                                      <p:cBhvr>
                                        <p:cTn id="320" dur="100" fill="hold">
                                          <p:stCondLst>
                                            <p:cond delay="400"/>
                                          </p:stCondLst>
                                        </p:cTn>
                                        <p:tgtEl>
                                          <p:spTgt spid="4"/>
                                        </p:tgtEl>
                                        <p:attrNameLst>
                                          <p:attrName>r</p:attrName>
                                        </p:attrNameLst>
                                      </p:cBhvr>
                                    </p:animRot>
                                  </p:childTnLst>
                                </p:cTn>
                              </p:par>
                            </p:childTnLst>
                          </p:cTn>
                        </p:par>
                      </p:childTnLst>
                    </p:cTn>
                  </p:par>
                </p:childTnLst>
              </p:cTn>
              <p:nextCondLst>
                <p:cond evt="onClick" delay="0">
                  <p:tgtEl>
                    <p:spTgt spid="5"/>
                  </p:tgtEl>
                </p:cond>
              </p:nextCondLst>
            </p:seq>
          </p:childTnLst>
        </p:cTn>
      </p:par>
    </p:tnLst>
    <p:bldLst>
      <p:bldP spid="3" grpId="0" animBg="1"/>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37F3A49B-DDB6-A539-F288-98FAEB4B23D0}"/>
              </a:ext>
            </a:extLst>
          </p:cNvPr>
          <p:cNvPicPr>
            <a:picLocks noChangeAspect="1"/>
          </p:cNvPicPr>
          <p:nvPr/>
        </p:nvPicPr>
        <p:blipFill rotWithShape="1">
          <a:blip r:embed="rId2">
            <a:extLst>
              <a:ext uri="{28A0092B-C50C-407E-A947-70E740481C1C}">
                <a14:useLocalDpi xmlns:a14="http://schemas.microsoft.com/office/drawing/2010/main" val="0"/>
              </a:ext>
            </a:extLst>
          </a:blip>
          <a:srcRect l="11910" t="64167" r="20599" b="3333"/>
          <a:stretch/>
        </p:blipFill>
        <p:spPr>
          <a:xfrm>
            <a:off x="7628395" y="687603"/>
            <a:ext cx="7966974" cy="3484213"/>
          </a:xfrm>
          <a:prstGeom prst="rect">
            <a:avLst/>
          </a:prstGeom>
          <a:ln>
            <a:noFill/>
          </a:ln>
          <a:effectLst>
            <a:softEdge rad="112500"/>
          </a:effectLst>
        </p:spPr>
      </p:pic>
      <p:sp>
        <p:nvSpPr>
          <p:cNvPr id="25" name="TextBox 24"/>
          <p:cNvSpPr txBox="1"/>
          <p:nvPr/>
        </p:nvSpPr>
        <p:spPr>
          <a:xfrm>
            <a:off x="746919" y="1295400"/>
            <a:ext cx="8001000" cy="646331"/>
          </a:xfrm>
          <a:prstGeom prst="rect">
            <a:avLst/>
          </a:prstGeom>
          <a:noFill/>
        </p:spPr>
        <p:txBody>
          <a:bodyPr wrap="square" rtlCol="0">
            <a:spAutoFit/>
          </a:bodyPr>
          <a:lstStyle/>
          <a:p>
            <a:pPr algn="just"/>
            <a:r>
              <a:rPr lang="en-US" sz="3600" b="1" i="1" dirty="0">
                <a:latin typeface="AvantGarde" panose="00000400000000000000" pitchFamily="2" charset="0"/>
                <a:ea typeface="AvantGarde" panose="00000400000000000000" pitchFamily="2" charset="0"/>
                <a:cs typeface="AvantGarde" panose="00000400000000000000" pitchFamily="2" charset="0"/>
              </a:rPr>
              <a:t>* </a:t>
            </a:r>
            <a:r>
              <a:rPr lang="en-US" sz="3600" b="1" i="1" dirty="0" err="1">
                <a:latin typeface="AvantGarde" panose="00000400000000000000" pitchFamily="2" charset="0"/>
                <a:ea typeface="AvantGarde" panose="00000400000000000000" pitchFamily="2" charset="0"/>
                <a:cs typeface="AvantGarde" panose="00000400000000000000" pitchFamily="2" charset="0"/>
              </a:rPr>
              <a:t>Tổng</a:t>
            </a:r>
            <a:r>
              <a:rPr lang="en-US" sz="3600" b="1" i="1" dirty="0">
                <a:latin typeface="AvantGarde" panose="00000400000000000000" pitchFamily="2" charset="0"/>
                <a:ea typeface="AvantGarde" panose="00000400000000000000" pitchFamily="2" charset="0"/>
                <a:cs typeface="AvantGarde" panose="00000400000000000000" pitchFamily="2" charset="0"/>
              </a:rPr>
              <a:t> </a:t>
            </a:r>
            <a:r>
              <a:rPr lang="en-US" sz="3600" b="1" i="1" dirty="0" err="1">
                <a:latin typeface="AvantGarde" panose="00000400000000000000" pitchFamily="2" charset="0"/>
                <a:ea typeface="AvantGarde" panose="00000400000000000000" pitchFamily="2" charset="0"/>
                <a:cs typeface="AvantGarde" panose="00000400000000000000" pitchFamily="2" charset="0"/>
              </a:rPr>
              <a:t>kết</a:t>
            </a:r>
            <a:r>
              <a:rPr lang="en-US" sz="3600" b="1" i="1" dirty="0">
                <a:latin typeface="AvantGarde" panose="00000400000000000000" pitchFamily="2" charset="0"/>
                <a:ea typeface="AvantGarde" panose="00000400000000000000" pitchFamily="2" charset="0"/>
                <a:cs typeface="AvantGarde" panose="00000400000000000000" pitchFamily="2" charset="0"/>
              </a:rPr>
              <a:t>:</a:t>
            </a:r>
          </a:p>
        </p:txBody>
      </p:sp>
      <p:sp>
        <p:nvSpPr>
          <p:cNvPr id="19" name="TextBox 18"/>
          <p:cNvSpPr txBox="1"/>
          <p:nvPr/>
        </p:nvSpPr>
        <p:spPr>
          <a:xfrm>
            <a:off x="746919" y="2376672"/>
            <a:ext cx="8001000" cy="1754326"/>
          </a:xfrm>
          <a:prstGeom prst="rect">
            <a:avLst/>
          </a:prstGeom>
          <a:noFill/>
        </p:spPr>
        <p:txBody>
          <a:bodyPr wrap="square" rtlCol="0">
            <a:spAutoFit/>
          </a:bodyPr>
          <a:lstStyle>
            <a:defPPr>
              <a:defRPr lang="en-US"/>
            </a:defPPr>
            <a:lvl1pPr algn="just">
              <a:defRPr sz="3600" b="1" i="1">
                <a:solidFill>
                  <a:srgbClr val="0000CC"/>
                </a:solidFill>
                <a:latin typeface="Times New Roman" pitchFamily="18" charset="0"/>
                <a:cs typeface="Times New Roman" pitchFamily="18" charset="0"/>
              </a:defRPr>
            </a:lvl1pPr>
          </a:lstStyle>
          <a:p>
            <a:r>
              <a:rPr lang="en-US"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Giáo</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viên</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cùng</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học</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sinh</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kiểm</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tra</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số</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lượng</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sản</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phẩm</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mỗi</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đội</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mua</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được</a:t>
            </a:r>
            <a:r>
              <a:rPr lang="vi-VN"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27" name="TextBox 26"/>
          <p:cNvSpPr txBox="1"/>
          <p:nvPr/>
        </p:nvSpPr>
        <p:spPr>
          <a:xfrm>
            <a:off x="746919" y="6728483"/>
            <a:ext cx="14391349" cy="1200329"/>
          </a:xfrm>
          <a:prstGeom prst="rect">
            <a:avLst/>
          </a:prstGeom>
          <a:noFill/>
        </p:spPr>
        <p:txBody>
          <a:bodyPr wrap="square" rtlCol="0">
            <a:spAutoFit/>
          </a:bodyPr>
          <a:lstStyle/>
          <a:p>
            <a:r>
              <a:rPr lang="vi-VN" sz="3600" dirty="0">
                <a:latin typeface="AvantGarde" panose="00000400000000000000" pitchFamily="2" charset="0"/>
                <a:ea typeface="AvantGarde" panose="00000400000000000000" pitchFamily="2" charset="0"/>
                <a:cs typeface="AvantGarde" panose="00000400000000000000" pitchFamily="2" charset="0"/>
              </a:rPr>
              <a:t>-</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Một</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vi-VN" sz="3600" dirty="0">
                <a:latin typeface="AvantGarde" panose="00000400000000000000" pitchFamily="2" charset="0"/>
                <a:ea typeface="AvantGarde" panose="00000400000000000000" pitchFamily="2" charset="0"/>
                <a:cs typeface="AvantGarde" panose="00000400000000000000" pitchFamily="2" charset="0"/>
              </a:rPr>
              <a:t>số </a:t>
            </a:r>
            <a:r>
              <a:rPr lang="en-US" sz="3600" dirty="0" err="1">
                <a:latin typeface="AvantGarde" panose="00000400000000000000" pitchFamily="2" charset="0"/>
                <a:ea typeface="AvantGarde" panose="00000400000000000000" pitchFamily="2" charset="0"/>
                <a:cs typeface="AvantGarde" panose="00000400000000000000" pitchFamily="2" charset="0"/>
              </a:rPr>
              <a:t>học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sinh</a:t>
            </a:r>
            <a:r>
              <a:rPr lang="vi-VN" sz="3600" dirty="0">
                <a:latin typeface="AvantGarde" panose="00000400000000000000" pitchFamily="2" charset="0"/>
                <a:ea typeface="AvantGarde" panose="00000400000000000000" pitchFamily="2" charset="0"/>
                <a:cs typeface="AvantGarde" panose="00000400000000000000" pitchFamily="2" charset="0"/>
              </a:rPr>
              <a:t> chia sẻ cảm xúc sau khi tham gia chơi trò chơi.</a:t>
            </a:r>
          </a:p>
        </p:txBody>
      </p:sp>
      <p:sp>
        <p:nvSpPr>
          <p:cNvPr id="18" name="TextBox 17"/>
          <p:cNvSpPr txBox="1"/>
          <p:nvPr/>
        </p:nvSpPr>
        <p:spPr>
          <a:xfrm>
            <a:off x="746919" y="5647211"/>
            <a:ext cx="8001000" cy="646331"/>
          </a:xfrm>
          <a:prstGeom prst="rect">
            <a:avLst/>
          </a:prstGeom>
          <a:noFill/>
        </p:spPr>
        <p:txBody>
          <a:bodyPr wrap="square" rtlCol="0">
            <a:spAutoFit/>
          </a:bodyPr>
          <a:lstStyle/>
          <a:p>
            <a:pPr algn="just"/>
            <a:r>
              <a:rPr lang="en-US" sz="3600" b="1" i="1" dirty="0">
                <a:latin typeface="AvantGarde" panose="00000400000000000000" pitchFamily="2" charset="0"/>
                <a:ea typeface="AvantGarde" panose="00000400000000000000" pitchFamily="2" charset="0"/>
                <a:cs typeface="AvantGarde" panose="00000400000000000000" pitchFamily="2" charset="0"/>
              </a:rPr>
              <a:t>* Chia </a:t>
            </a:r>
            <a:r>
              <a:rPr lang="en-US" sz="3600" b="1" i="1" dirty="0" err="1">
                <a:latin typeface="AvantGarde" panose="00000400000000000000" pitchFamily="2" charset="0"/>
                <a:ea typeface="AvantGarde" panose="00000400000000000000" pitchFamily="2" charset="0"/>
                <a:cs typeface="AvantGarde" panose="00000400000000000000" pitchFamily="2" charset="0"/>
              </a:rPr>
              <a:t>sẻ</a:t>
            </a:r>
            <a:r>
              <a:rPr lang="en-US" sz="3600" b="1" i="1" dirty="0">
                <a:latin typeface="AvantGarde" panose="00000400000000000000" pitchFamily="2" charset="0"/>
                <a:ea typeface="AvantGarde" panose="00000400000000000000" pitchFamily="2" charset="0"/>
                <a:cs typeface="AvantGarde" panose="00000400000000000000" pitchFamily="2" charset="0"/>
              </a:rPr>
              <a:t>:</a:t>
            </a:r>
          </a:p>
        </p:txBody>
      </p:sp>
      <p:sp>
        <p:nvSpPr>
          <p:cNvPr id="21" name="TextBox 20"/>
          <p:cNvSpPr txBox="1"/>
          <p:nvPr/>
        </p:nvSpPr>
        <p:spPr>
          <a:xfrm>
            <a:off x="746919" y="4565939"/>
            <a:ext cx="7359364" cy="646331"/>
          </a:xfrm>
          <a:prstGeom prst="rect">
            <a:avLst/>
          </a:prstGeom>
          <a:noFill/>
        </p:spPr>
        <p:txBody>
          <a:bodyPr wrap="square" rtlCol="0">
            <a:spAutoFit/>
          </a:bodyPr>
          <a:lstStyle>
            <a:defPPr>
              <a:defRPr lang="en-US"/>
            </a:defPPr>
            <a:lvl1pPr algn="just">
              <a:defRPr sz="3600" b="1" i="1">
                <a:solidFill>
                  <a:srgbClr val="0000CC"/>
                </a:solidFill>
                <a:latin typeface="Times New Roman" pitchFamily="18" charset="0"/>
                <a:cs typeface="Times New Roman" pitchFamily="18" charset="0"/>
              </a:defRPr>
            </a:lvl1pPr>
          </a:lstStyle>
          <a:p>
            <a:r>
              <a:rPr lang="en-US"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b="0" i="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Nêu</a:t>
            </a:r>
            <a:r>
              <a:rPr lang="en-US"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vi-VN" b="0" i="0" dirty="0">
                <a:solidFill>
                  <a:schemeClr val="tx1"/>
                </a:solidFill>
                <a:latin typeface="AvantGarde" panose="00000400000000000000" pitchFamily="2" charset="0"/>
                <a:ea typeface="AvantGarde" panose="00000400000000000000" pitchFamily="2" charset="0"/>
                <a:cs typeface="AvantGarde" panose="00000400000000000000" pitchFamily="2" charset="0"/>
              </a:rPr>
              <a:t>tên đội chiến thắng.</a:t>
            </a:r>
          </a:p>
        </p:txBody>
      </p:sp>
    </p:spTree>
    <p:extLst>
      <p:ext uri="{BB962C8B-B14F-4D97-AF65-F5344CB8AC3E}">
        <p14:creationId xmlns:p14="http://schemas.microsoft.com/office/powerpoint/2010/main" val="3643677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27" grpId="0" animBg="1"/>
      <p:bldP spid="18"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logo&#10;&#10;Description automatically generated">
            <a:extLst>
              <a:ext uri="{FF2B5EF4-FFF2-40B4-BE49-F238E27FC236}">
                <a16:creationId xmlns:a16="http://schemas.microsoft.com/office/drawing/2014/main" id="{4CF52663-0AC5-8FBA-720F-22CB94C3E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spTree>
    <p:extLst>
      <p:ext uri="{BB962C8B-B14F-4D97-AF65-F5344CB8AC3E}">
        <p14:creationId xmlns:p14="http://schemas.microsoft.com/office/powerpoint/2010/main" val="1592196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10931</TotalTime>
  <Words>454</Words>
  <Application>Microsoft Office PowerPoint</Application>
  <PresentationFormat>Custom</PresentationFormat>
  <Paragraphs>93</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AvantGarde</vt:lpstr>
      <vt:lpstr>HP-087</vt:lpstr>
      <vt:lpstr>SVN-Anastasia</vt:lpstr>
      <vt:lpstr>Times New Roman</vt:lpstr>
      <vt:lpstr>UTM Cookies</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Trương Thị Phương Dung</dc:creator>
  <cp:lastModifiedBy>Hà Nguyễn Thị Thu</cp:lastModifiedBy>
  <cp:revision>1213</cp:revision>
  <dcterms:created xsi:type="dcterms:W3CDTF">2008-09-09T22:52:10Z</dcterms:created>
  <dcterms:modified xsi:type="dcterms:W3CDTF">2023-01-09T06:01:31Z</dcterms:modified>
</cp:coreProperties>
</file>