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sldIdLst>
    <p:sldId id="314" r:id="rId3"/>
    <p:sldId id="497" r:id="rId4"/>
    <p:sldId id="260" r:id="rId5"/>
    <p:sldId id="529" r:id="rId6"/>
    <p:sldId id="538" r:id="rId7"/>
    <p:sldId id="539" r:id="rId8"/>
    <p:sldId id="540" r:id="rId9"/>
    <p:sldId id="276" r:id="rId10"/>
    <p:sldId id="499" r:id="rId11"/>
    <p:sldId id="522" r:id="rId12"/>
    <p:sldId id="271" r:id="rId13"/>
    <p:sldId id="2007577493" r:id="rId14"/>
    <p:sldId id="2007577494" r:id="rId15"/>
    <p:sldId id="2007577495" r:id="rId16"/>
    <p:sldId id="503" r:id="rId17"/>
    <p:sldId id="2007577496" r:id="rId18"/>
    <p:sldId id="2007577497" r:id="rId19"/>
    <p:sldId id="531" r:id="rId20"/>
    <p:sldId id="534" r:id="rId21"/>
    <p:sldId id="535" r:id="rId22"/>
    <p:sldId id="536" r:id="rId23"/>
    <p:sldId id="537" r:id="rId24"/>
    <p:sldId id="51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7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72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0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68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4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10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12/25/2022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3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36072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73286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35512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379671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1943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73372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686619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298223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92676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582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2483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4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2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1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680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0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21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12" Type="http://schemas.openxmlformats.org/officeDocument/2006/relationships/image" Target="../media/image27.png"/><Relationship Id="rId17" Type="http://schemas.openxmlformats.org/officeDocument/2006/relationships/slide" Target="slide23.xml"/><Relationship Id="rId2" Type="http://schemas.openxmlformats.org/officeDocument/2006/relationships/audio" Target="../media/media2.mp3"/><Relationship Id="rId16" Type="http://schemas.openxmlformats.org/officeDocument/2006/relationships/slide" Target="slide22.xml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4.png"/><Relationship Id="rId9" Type="http://schemas.openxmlformats.org/officeDocument/2006/relationships/slide" Target="slide15.xml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35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5.wdp"/><Relationship Id="rId1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sv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6BD1915C-F8DD-410B-A81D-8286897AC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6" y="372592"/>
            <a:ext cx="3848100" cy="1014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Oval 59"/>
          <p:cNvSpPr/>
          <p:nvPr/>
        </p:nvSpPr>
        <p:spPr>
          <a:xfrm>
            <a:off x="1371598" y="385888"/>
            <a:ext cx="790577" cy="890462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94136" y="558749"/>
            <a:ext cx="358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D1B2B83-16EE-063A-2E81-7788C4FF4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57472" y="4037232"/>
            <a:ext cx="2318819" cy="27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1B854-4E69-46B4-80DD-7A06BBD83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977516"/>
            <a:ext cx="11591925" cy="15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41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2142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13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124 x 2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267200" y="1598499"/>
            <a:ext cx="331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124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2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0055C4-CD58-4C59-A026-CD01894C9145}"/>
              </a:ext>
            </a:extLst>
          </p:cNvPr>
          <p:cNvSpPr txBox="1"/>
          <p:nvPr/>
        </p:nvSpPr>
        <p:spPr>
          <a:xfrm>
            <a:off x="5065545" y="40580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54912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0368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312 x 3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3389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00576" y="1598499"/>
            <a:ext cx="3371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312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3151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</a:t>
            </a:r>
          </a:p>
        </p:txBody>
      </p:sp>
      <p:sp>
        <p:nvSpPr>
          <p:cNvPr id="16" name="Rectangle 15"/>
          <p:cNvSpPr/>
          <p:nvPr/>
        </p:nvSpPr>
        <p:spPr>
          <a:xfrm rot="2083106">
            <a:off x="4770427" y="30192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98481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95596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18020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43499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8099727">
            <a:off x="4793188" y="301461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6C7D94-7C69-441C-AC3C-38553D84E3E5}"/>
              </a:ext>
            </a:extLst>
          </p:cNvPr>
          <p:cNvSpPr txBox="1"/>
          <p:nvPr/>
        </p:nvSpPr>
        <p:spPr>
          <a:xfrm>
            <a:off x="5084595" y="407714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021889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04EA47-98B0-4E8B-B43D-72DEF4B75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47"/>
            <a:ext cx="12192000" cy="1772886"/>
          </a:xfrm>
          <a:prstGeom prst="rect">
            <a:avLst/>
          </a:prstGeom>
        </p:spPr>
      </p:pic>
      <p:grpSp>
        <p:nvGrpSpPr>
          <p:cNvPr id="37" name="Group 2">
            <a:extLst>
              <a:ext uri="{FF2B5EF4-FFF2-40B4-BE49-F238E27FC236}">
                <a16:creationId xmlns:a16="http://schemas.microsoft.com/office/drawing/2014/main" id="{FE603E9B-9D3D-4C4C-BB83-2DF2CF1066F3}"/>
              </a:ext>
            </a:extLst>
          </p:cNvPr>
          <p:cNvGrpSpPr>
            <a:grpSpLocks/>
          </p:cNvGrpSpPr>
          <p:nvPr/>
        </p:nvGrpSpPr>
        <p:grpSpPr bwMode="auto">
          <a:xfrm>
            <a:off x="1038224" y="1790309"/>
            <a:ext cx="1457005" cy="1456852"/>
            <a:chOff x="1300571" y="1867239"/>
            <a:chExt cx="1150963" cy="1445806"/>
          </a:xfrm>
        </p:grpSpPr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F13B3FAE-5041-407F-8536-81E21F779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0571" y="1867239"/>
              <a:ext cx="1082545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39  3</a:t>
              </a:r>
            </a:p>
          </p:txBody>
        </p:sp>
        <p:grpSp>
          <p:nvGrpSpPr>
            <p:cNvPr id="39" name="Group 1">
              <a:extLst>
                <a:ext uri="{FF2B5EF4-FFF2-40B4-BE49-F238E27FC236}">
                  <a16:creationId xmlns:a16="http://schemas.microsoft.com/office/drawing/2014/main" id="{83BBD4CA-7359-45E9-ADB1-FD5C78BCAE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40" name="Line 17">
                <a:extLst>
                  <a:ext uri="{FF2B5EF4-FFF2-40B4-BE49-F238E27FC236}">
                    <a16:creationId xmlns:a16="http://schemas.microsoft.com/office/drawing/2014/main" id="{06D49262-4721-4F76-81AD-834ED3B4B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Line 18">
                <a:extLst>
                  <a:ext uri="{FF2B5EF4-FFF2-40B4-BE49-F238E27FC236}">
                    <a16:creationId xmlns:a16="http://schemas.microsoft.com/office/drawing/2014/main" id="{A112C2B2-C924-4E87-B042-236B56A7E1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69315E3-6527-4C1B-AB2A-F8597A3A1270}"/>
              </a:ext>
            </a:extLst>
          </p:cNvPr>
          <p:cNvSpPr txBox="1"/>
          <p:nvPr/>
        </p:nvSpPr>
        <p:spPr>
          <a:xfrm>
            <a:off x="1685925" y="24098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5C9BEF6-FAFA-4366-8806-2C67EA290C57}"/>
              </a:ext>
            </a:extLst>
          </p:cNvPr>
          <p:cNvSpPr txBox="1"/>
          <p:nvPr/>
        </p:nvSpPr>
        <p:spPr>
          <a:xfrm>
            <a:off x="1038225" y="23336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3ABAF7-5202-4BDB-8591-EAC0166B58CB}"/>
              </a:ext>
            </a:extLst>
          </p:cNvPr>
          <p:cNvCxnSpPr>
            <a:cxnSpLocks/>
          </p:cNvCxnSpPr>
          <p:nvPr/>
        </p:nvCxnSpPr>
        <p:spPr>
          <a:xfrm>
            <a:off x="971550" y="2924175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837DA17-5AD1-4DA4-931D-3490A606B1BE}"/>
              </a:ext>
            </a:extLst>
          </p:cNvPr>
          <p:cNvSpPr txBox="1"/>
          <p:nvPr/>
        </p:nvSpPr>
        <p:spPr>
          <a:xfrm>
            <a:off x="971550" y="281940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D9DA5F8-BA26-4858-AC1C-3E42D4CD956A}"/>
              </a:ext>
            </a:extLst>
          </p:cNvPr>
          <p:cNvSpPr txBox="1"/>
          <p:nvPr/>
        </p:nvSpPr>
        <p:spPr>
          <a:xfrm>
            <a:off x="1228725" y="28289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665BFB-5C23-4D59-A9DA-35A1C0DDA688}"/>
              </a:ext>
            </a:extLst>
          </p:cNvPr>
          <p:cNvSpPr txBox="1"/>
          <p:nvPr/>
        </p:nvSpPr>
        <p:spPr>
          <a:xfrm>
            <a:off x="1885950" y="24098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924310A-FE87-4990-8889-314AC6C11D44}"/>
              </a:ext>
            </a:extLst>
          </p:cNvPr>
          <p:cNvSpPr txBox="1"/>
          <p:nvPr/>
        </p:nvSpPr>
        <p:spPr>
          <a:xfrm>
            <a:off x="1209675" y="32956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808D5F19-CB84-4C14-9A9B-16EBA2BACA33}"/>
              </a:ext>
            </a:extLst>
          </p:cNvPr>
          <p:cNvCxnSpPr>
            <a:cxnSpLocks/>
          </p:cNvCxnSpPr>
          <p:nvPr/>
        </p:nvCxnSpPr>
        <p:spPr>
          <a:xfrm>
            <a:off x="1019175" y="384810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655179D2-FA3B-46C8-B72A-CFFBC0681E13}"/>
              </a:ext>
            </a:extLst>
          </p:cNvPr>
          <p:cNvSpPr txBox="1"/>
          <p:nvPr/>
        </p:nvSpPr>
        <p:spPr>
          <a:xfrm>
            <a:off x="1190625" y="38004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8" name="Group 2">
            <a:extLst>
              <a:ext uri="{FF2B5EF4-FFF2-40B4-BE49-F238E27FC236}">
                <a16:creationId xmlns:a16="http://schemas.microsoft.com/office/drawing/2014/main" id="{0A4FA555-A7F1-4BD7-93EF-6662FB33EF1F}"/>
              </a:ext>
            </a:extLst>
          </p:cNvPr>
          <p:cNvGrpSpPr>
            <a:grpSpLocks/>
          </p:cNvGrpSpPr>
          <p:nvPr/>
        </p:nvGrpSpPr>
        <p:grpSpPr bwMode="auto">
          <a:xfrm>
            <a:off x="4238624" y="1771259"/>
            <a:ext cx="1457005" cy="1456852"/>
            <a:chOff x="1300571" y="1867239"/>
            <a:chExt cx="1150963" cy="1445806"/>
          </a:xfrm>
        </p:grpSpPr>
        <p:sp>
          <p:nvSpPr>
            <p:cNvPr id="59" name="Text Box 15">
              <a:extLst>
                <a:ext uri="{FF2B5EF4-FFF2-40B4-BE49-F238E27FC236}">
                  <a16:creationId xmlns:a16="http://schemas.microsoft.com/office/drawing/2014/main" id="{D2F9AD49-32BF-4732-9C02-9E56305659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0571" y="1867239"/>
              <a:ext cx="1082545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85  4</a:t>
              </a:r>
            </a:p>
          </p:txBody>
        </p:sp>
        <p:grpSp>
          <p:nvGrpSpPr>
            <p:cNvPr id="60" name="Group 1">
              <a:extLst>
                <a:ext uri="{FF2B5EF4-FFF2-40B4-BE49-F238E27FC236}">
                  <a16:creationId xmlns:a16="http://schemas.microsoft.com/office/drawing/2014/main" id="{EED8F46C-1605-4185-9422-253687F02D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61" name="Line 17">
                <a:extLst>
                  <a:ext uri="{FF2B5EF4-FFF2-40B4-BE49-F238E27FC236}">
                    <a16:creationId xmlns:a16="http://schemas.microsoft.com/office/drawing/2014/main" id="{9E04E031-1952-4BF1-9EC5-96BD891B0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Line 18">
                <a:extLst>
                  <a:ext uri="{FF2B5EF4-FFF2-40B4-BE49-F238E27FC236}">
                    <a16:creationId xmlns:a16="http://schemas.microsoft.com/office/drawing/2014/main" id="{D034F576-8B2F-41C0-A43D-1C2FD45CD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1AA6658-AC89-4F7A-9655-470A815D4DF2}"/>
              </a:ext>
            </a:extLst>
          </p:cNvPr>
          <p:cNvSpPr txBox="1"/>
          <p:nvPr/>
        </p:nvSpPr>
        <p:spPr>
          <a:xfrm>
            <a:off x="4886325" y="23907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26410AD-A644-4E24-96EE-8957C2463C03}"/>
              </a:ext>
            </a:extLst>
          </p:cNvPr>
          <p:cNvSpPr txBox="1"/>
          <p:nvPr/>
        </p:nvSpPr>
        <p:spPr>
          <a:xfrm>
            <a:off x="4238625" y="23145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BEFF89F-AB51-4E21-9FE4-A43B180B78E4}"/>
              </a:ext>
            </a:extLst>
          </p:cNvPr>
          <p:cNvCxnSpPr>
            <a:cxnSpLocks/>
          </p:cNvCxnSpPr>
          <p:nvPr/>
        </p:nvCxnSpPr>
        <p:spPr>
          <a:xfrm>
            <a:off x="4171950" y="2905125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7BD0EA31-73F8-460A-9530-FECB09DB6FC9}"/>
              </a:ext>
            </a:extLst>
          </p:cNvPr>
          <p:cNvSpPr txBox="1"/>
          <p:nvPr/>
        </p:nvSpPr>
        <p:spPr>
          <a:xfrm>
            <a:off x="4171950" y="28003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22848D2-1BB4-4F28-A797-C05036D22476}"/>
              </a:ext>
            </a:extLst>
          </p:cNvPr>
          <p:cNvSpPr txBox="1"/>
          <p:nvPr/>
        </p:nvSpPr>
        <p:spPr>
          <a:xfrm>
            <a:off x="4410075" y="27908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18662C3-190E-4A29-B925-837AC8410928}"/>
              </a:ext>
            </a:extLst>
          </p:cNvPr>
          <p:cNvSpPr txBox="1"/>
          <p:nvPr/>
        </p:nvSpPr>
        <p:spPr>
          <a:xfrm>
            <a:off x="5114925" y="23907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304BA6F-F64D-47F1-B91E-512F1B801909}"/>
              </a:ext>
            </a:extLst>
          </p:cNvPr>
          <p:cNvSpPr txBox="1"/>
          <p:nvPr/>
        </p:nvSpPr>
        <p:spPr>
          <a:xfrm>
            <a:off x="4410075" y="327660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780D7C5-6556-4FFE-AC0C-13034414CA5D}"/>
              </a:ext>
            </a:extLst>
          </p:cNvPr>
          <p:cNvCxnSpPr>
            <a:cxnSpLocks/>
          </p:cNvCxnSpPr>
          <p:nvPr/>
        </p:nvCxnSpPr>
        <p:spPr>
          <a:xfrm>
            <a:off x="4305300" y="382905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7D12A728-B8E9-4735-872C-35B888A42773}"/>
              </a:ext>
            </a:extLst>
          </p:cNvPr>
          <p:cNvSpPr txBox="1"/>
          <p:nvPr/>
        </p:nvSpPr>
        <p:spPr>
          <a:xfrm>
            <a:off x="4457700" y="377190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72" name="Group 2">
            <a:extLst>
              <a:ext uri="{FF2B5EF4-FFF2-40B4-BE49-F238E27FC236}">
                <a16:creationId xmlns:a16="http://schemas.microsoft.com/office/drawing/2014/main" id="{41143AC2-767C-4999-AEBE-B6A4C8DACD00}"/>
              </a:ext>
            </a:extLst>
          </p:cNvPr>
          <p:cNvGrpSpPr>
            <a:grpSpLocks/>
          </p:cNvGrpSpPr>
          <p:nvPr/>
        </p:nvGrpSpPr>
        <p:grpSpPr bwMode="auto">
          <a:xfrm>
            <a:off x="7058026" y="1733159"/>
            <a:ext cx="1761804" cy="1456852"/>
            <a:chOff x="1059795" y="1867239"/>
            <a:chExt cx="1391739" cy="1445806"/>
          </a:xfrm>
        </p:grpSpPr>
        <p:sp>
          <p:nvSpPr>
            <p:cNvPr id="73" name="Text Box 15">
              <a:extLst>
                <a:ext uri="{FF2B5EF4-FFF2-40B4-BE49-F238E27FC236}">
                  <a16:creationId xmlns:a16="http://schemas.microsoft.com/office/drawing/2014/main" id="{744F0690-7711-47BC-9122-08521E9CDC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795" y="1867239"/>
              <a:ext cx="1323322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336  3</a:t>
              </a:r>
            </a:p>
          </p:txBody>
        </p:sp>
        <p:grpSp>
          <p:nvGrpSpPr>
            <p:cNvPr id="74" name="Group 1">
              <a:extLst>
                <a:ext uri="{FF2B5EF4-FFF2-40B4-BE49-F238E27FC236}">
                  <a16:creationId xmlns:a16="http://schemas.microsoft.com/office/drawing/2014/main" id="{4B47507E-FF5C-4483-B546-369510025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75" name="Line 17">
                <a:extLst>
                  <a:ext uri="{FF2B5EF4-FFF2-40B4-BE49-F238E27FC236}">
                    <a16:creationId xmlns:a16="http://schemas.microsoft.com/office/drawing/2014/main" id="{6C48DB50-2E6D-4135-849B-D9C304C0F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76" name="Line 18">
                <a:extLst>
                  <a:ext uri="{FF2B5EF4-FFF2-40B4-BE49-F238E27FC236}">
                    <a16:creationId xmlns:a16="http://schemas.microsoft.com/office/drawing/2014/main" id="{F08969A6-3F30-483F-A994-CFBAEFC9E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12457961-6D2D-4247-B297-827F5F675D55}"/>
              </a:ext>
            </a:extLst>
          </p:cNvPr>
          <p:cNvSpPr txBox="1"/>
          <p:nvPr/>
        </p:nvSpPr>
        <p:spPr>
          <a:xfrm>
            <a:off x="8010525" y="23526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4D3A55-9857-4503-9A31-915FBCB6D2B0}"/>
              </a:ext>
            </a:extLst>
          </p:cNvPr>
          <p:cNvSpPr txBox="1"/>
          <p:nvPr/>
        </p:nvSpPr>
        <p:spPr>
          <a:xfrm>
            <a:off x="7077075" y="22669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140013-D7CB-4803-A357-DE7AEAA9286A}"/>
              </a:ext>
            </a:extLst>
          </p:cNvPr>
          <p:cNvCxnSpPr>
            <a:cxnSpLocks/>
          </p:cNvCxnSpPr>
          <p:nvPr/>
        </p:nvCxnSpPr>
        <p:spPr>
          <a:xfrm>
            <a:off x="7105650" y="2867025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5053A45-144C-4B3A-8C89-76E8A1596083}"/>
              </a:ext>
            </a:extLst>
          </p:cNvPr>
          <p:cNvSpPr txBox="1"/>
          <p:nvPr/>
        </p:nvSpPr>
        <p:spPr>
          <a:xfrm>
            <a:off x="7077075" y="27622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45B2C5-44B6-42DA-B985-88289F318301}"/>
              </a:ext>
            </a:extLst>
          </p:cNvPr>
          <p:cNvSpPr txBox="1"/>
          <p:nvPr/>
        </p:nvSpPr>
        <p:spPr>
          <a:xfrm>
            <a:off x="7305675" y="27717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98E6887-C286-4BF9-8653-D99B4CC97DBC}"/>
              </a:ext>
            </a:extLst>
          </p:cNvPr>
          <p:cNvSpPr txBox="1"/>
          <p:nvPr/>
        </p:nvSpPr>
        <p:spPr>
          <a:xfrm>
            <a:off x="8239125" y="23526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FEF2B0C-142F-4471-8695-0D97619867DC}"/>
              </a:ext>
            </a:extLst>
          </p:cNvPr>
          <p:cNvSpPr txBox="1"/>
          <p:nvPr/>
        </p:nvSpPr>
        <p:spPr>
          <a:xfrm>
            <a:off x="7334250" y="31337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AAE95B4-14F2-4AF4-9C2F-3B5D649E5659}"/>
              </a:ext>
            </a:extLst>
          </p:cNvPr>
          <p:cNvCxnSpPr>
            <a:cxnSpLocks/>
          </p:cNvCxnSpPr>
          <p:nvPr/>
        </p:nvCxnSpPr>
        <p:spPr>
          <a:xfrm>
            <a:off x="7343775" y="379095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C67BF28-213C-4930-A560-F09E446E5622}"/>
              </a:ext>
            </a:extLst>
          </p:cNvPr>
          <p:cNvSpPr txBox="1"/>
          <p:nvPr/>
        </p:nvSpPr>
        <p:spPr>
          <a:xfrm>
            <a:off x="7391400" y="37052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87E847-AF1A-4466-8D42-1C99CAC80622}"/>
              </a:ext>
            </a:extLst>
          </p:cNvPr>
          <p:cNvSpPr txBox="1"/>
          <p:nvPr/>
        </p:nvSpPr>
        <p:spPr>
          <a:xfrm>
            <a:off x="7629525" y="37052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E4B273-1D95-4B24-9912-6FC64631AA74}"/>
              </a:ext>
            </a:extLst>
          </p:cNvPr>
          <p:cNvSpPr txBox="1"/>
          <p:nvPr/>
        </p:nvSpPr>
        <p:spPr>
          <a:xfrm>
            <a:off x="8448675" y="23526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6E23B67-EF7E-40C3-9785-D6BEC08E9E80}"/>
              </a:ext>
            </a:extLst>
          </p:cNvPr>
          <p:cNvSpPr txBox="1"/>
          <p:nvPr/>
        </p:nvSpPr>
        <p:spPr>
          <a:xfrm>
            <a:off x="7648575" y="41433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2D69102-23F4-4DB2-BFE1-15C73B029488}"/>
              </a:ext>
            </a:extLst>
          </p:cNvPr>
          <p:cNvCxnSpPr>
            <a:cxnSpLocks/>
          </p:cNvCxnSpPr>
          <p:nvPr/>
        </p:nvCxnSpPr>
        <p:spPr>
          <a:xfrm>
            <a:off x="7543800" y="468630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7BEE8119-55B1-46DC-B572-3BF58BEEC3D1}"/>
              </a:ext>
            </a:extLst>
          </p:cNvPr>
          <p:cNvSpPr txBox="1"/>
          <p:nvPr/>
        </p:nvSpPr>
        <p:spPr>
          <a:xfrm>
            <a:off x="7724775" y="47053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92" name="Group 2">
            <a:extLst>
              <a:ext uri="{FF2B5EF4-FFF2-40B4-BE49-F238E27FC236}">
                <a16:creationId xmlns:a16="http://schemas.microsoft.com/office/drawing/2014/main" id="{1086BF78-1FE1-4D65-A9A8-4C99079699F3}"/>
              </a:ext>
            </a:extLst>
          </p:cNvPr>
          <p:cNvGrpSpPr>
            <a:grpSpLocks/>
          </p:cNvGrpSpPr>
          <p:nvPr/>
        </p:nvGrpSpPr>
        <p:grpSpPr bwMode="auto">
          <a:xfrm>
            <a:off x="9982201" y="1695059"/>
            <a:ext cx="1761804" cy="1456852"/>
            <a:chOff x="1059795" y="1867239"/>
            <a:chExt cx="1391739" cy="1445806"/>
          </a:xfrm>
        </p:grpSpPr>
        <p:sp>
          <p:nvSpPr>
            <p:cNvPr id="93" name="Text Box 15">
              <a:extLst>
                <a:ext uri="{FF2B5EF4-FFF2-40B4-BE49-F238E27FC236}">
                  <a16:creationId xmlns:a16="http://schemas.microsoft.com/office/drawing/2014/main" id="{C0645208-5594-4898-8F6E-CEAB776A17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9795" y="1867239"/>
              <a:ext cx="1323322" cy="641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487  2</a:t>
              </a:r>
            </a:p>
          </p:txBody>
        </p:sp>
        <p:grpSp>
          <p:nvGrpSpPr>
            <p:cNvPr id="94" name="Group 1">
              <a:extLst>
                <a:ext uri="{FF2B5EF4-FFF2-40B4-BE49-F238E27FC236}">
                  <a16:creationId xmlns:a16="http://schemas.microsoft.com/office/drawing/2014/main" id="{3E8BD9D5-D4A8-4829-8CAA-35AE9CE1F2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4784" y="1870801"/>
              <a:ext cx="666750" cy="1442244"/>
              <a:chOff x="2241550" y="4501356"/>
              <a:chExt cx="666750" cy="1442244"/>
            </a:xfrm>
          </p:grpSpPr>
          <p:sp>
            <p:nvSpPr>
              <p:cNvPr id="95" name="Line 17">
                <a:extLst>
                  <a:ext uri="{FF2B5EF4-FFF2-40B4-BE49-F238E27FC236}">
                    <a16:creationId xmlns:a16="http://schemas.microsoft.com/office/drawing/2014/main" id="{D703E53B-5B26-446D-AAFF-1A1047AE06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4501356"/>
                <a:ext cx="0" cy="14422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  <p:sp>
            <p:nvSpPr>
              <p:cNvPr id="96" name="Line 18">
                <a:extLst>
                  <a:ext uri="{FF2B5EF4-FFF2-40B4-BE49-F238E27FC236}">
                    <a16:creationId xmlns:a16="http://schemas.microsoft.com/office/drawing/2014/main" id="{5E4B3E21-98F4-4221-B1C5-B072AAC81A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1550" y="5029232"/>
                <a:ext cx="6667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F9056917-2FE5-4D9C-AFE6-248D9ED5E397}"/>
              </a:ext>
            </a:extLst>
          </p:cNvPr>
          <p:cNvSpPr txBox="1"/>
          <p:nvPr/>
        </p:nvSpPr>
        <p:spPr>
          <a:xfrm>
            <a:off x="10934700" y="23145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710E818-9B4B-4899-B60A-A1FC2DB4590C}"/>
              </a:ext>
            </a:extLst>
          </p:cNvPr>
          <p:cNvSpPr txBox="1"/>
          <p:nvPr/>
        </p:nvSpPr>
        <p:spPr>
          <a:xfrm>
            <a:off x="10001250" y="22288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E9E207CD-54D6-4F1E-BA1A-ED04B5F799EB}"/>
              </a:ext>
            </a:extLst>
          </p:cNvPr>
          <p:cNvCxnSpPr>
            <a:cxnSpLocks/>
          </p:cNvCxnSpPr>
          <p:nvPr/>
        </p:nvCxnSpPr>
        <p:spPr>
          <a:xfrm>
            <a:off x="10029825" y="2828925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34FE82D5-4179-40F8-9E39-AB389969B1A5}"/>
              </a:ext>
            </a:extLst>
          </p:cNvPr>
          <p:cNvSpPr txBox="1"/>
          <p:nvPr/>
        </p:nvSpPr>
        <p:spPr>
          <a:xfrm>
            <a:off x="10001250" y="27241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B8CE4AE-7363-4B1B-95BB-EDE73480B167}"/>
              </a:ext>
            </a:extLst>
          </p:cNvPr>
          <p:cNvSpPr txBox="1"/>
          <p:nvPr/>
        </p:nvSpPr>
        <p:spPr>
          <a:xfrm>
            <a:off x="10229850" y="27336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539379D9-44CB-4C73-BEAE-A02AD6BD1F13}"/>
              </a:ext>
            </a:extLst>
          </p:cNvPr>
          <p:cNvSpPr txBox="1"/>
          <p:nvPr/>
        </p:nvSpPr>
        <p:spPr>
          <a:xfrm>
            <a:off x="11163300" y="23145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BB0C10B-6B8A-445B-BCBA-C261F74D4151}"/>
              </a:ext>
            </a:extLst>
          </p:cNvPr>
          <p:cNvSpPr txBox="1"/>
          <p:nvPr/>
        </p:nvSpPr>
        <p:spPr>
          <a:xfrm>
            <a:off x="10287000" y="31337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3FC913A-C44A-4FC2-9DA9-81BC4195F336}"/>
              </a:ext>
            </a:extLst>
          </p:cNvPr>
          <p:cNvCxnSpPr>
            <a:cxnSpLocks/>
          </p:cNvCxnSpPr>
          <p:nvPr/>
        </p:nvCxnSpPr>
        <p:spPr>
          <a:xfrm>
            <a:off x="10267950" y="375285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F85DEE30-1081-4516-88D7-53329D3C552E}"/>
              </a:ext>
            </a:extLst>
          </p:cNvPr>
          <p:cNvSpPr txBox="1"/>
          <p:nvPr/>
        </p:nvSpPr>
        <p:spPr>
          <a:xfrm>
            <a:off x="10315575" y="36671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A254F5C-E632-4B9B-B527-512178B0020F}"/>
              </a:ext>
            </a:extLst>
          </p:cNvPr>
          <p:cNvSpPr txBox="1"/>
          <p:nvPr/>
        </p:nvSpPr>
        <p:spPr>
          <a:xfrm>
            <a:off x="10553700" y="366712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1865DCD-CA52-4A2B-9422-7A8A7580F3E5}"/>
              </a:ext>
            </a:extLst>
          </p:cNvPr>
          <p:cNvSpPr txBox="1"/>
          <p:nvPr/>
        </p:nvSpPr>
        <p:spPr>
          <a:xfrm>
            <a:off x="11372850" y="23145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491EAA0D-ECCF-4720-A368-34646EF46946}"/>
              </a:ext>
            </a:extLst>
          </p:cNvPr>
          <p:cNvSpPr txBox="1"/>
          <p:nvPr/>
        </p:nvSpPr>
        <p:spPr>
          <a:xfrm>
            <a:off x="10572750" y="4105275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259A1A1-4176-43BE-9B60-DFE0CA96A6AA}"/>
              </a:ext>
            </a:extLst>
          </p:cNvPr>
          <p:cNvCxnSpPr>
            <a:cxnSpLocks/>
          </p:cNvCxnSpPr>
          <p:nvPr/>
        </p:nvCxnSpPr>
        <p:spPr>
          <a:xfrm>
            <a:off x="10467975" y="4648200"/>
            <a:ext cx="495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BAEE621E-12CF-44E6-9A82-BD28514E5DC7}"/>
              </a:ext>
            </a:extLst>
          </p:cNvPr>
          <p:cNvSpPr txBox="1"/>
          <p:nvPr/>
        </p:nvSpPr>
        <p:spPr>
          <a:xfrm>
            <a:off x="10648950" y="4667250"/>
            <a:ext cx="466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7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1" grpId="0"/>
      <p:bldP spid="52" grpId="0"/>
      <p:bldP spid="53" grpId="0"/>
      <p:bldP spid="54" grpId="0"/>
      <p:bldP spid="55" grpId="0"/>
      <p:bldP spid="57" grpId="0"/>
      <p:bldP spid="63" grpId="0"/>
      <p:bldP spid="64" grpId="0"/>
      <p:bldP spid="66" grpId="0"/>
      <p:bldP spid="67" grpId="0"/>
      <p:bldP spid="68" grpId="0"/>
      <p:bldP spid="69" grpId="0"/>
      <p:bldP spid="71" grpId="0"/>
      <p:bldP spid="77" grpId="0"/>
      <p:bldP spid="78" grpId="0"/>
      <p:bldP spid="80" grpId="0"/>
      <p:bldP spid="81" grpId="0"/>
      <p:bldP spid="82" grpId="0"/>
      <p:bldP spid="83" grpId="0"/>
      <p:bldP spid="85" grpId="0"/>
      <p:bldP spid="87" grpId="0"/>
      <p:bldP spid="88" grpId="0"/>
      <p:bldP spid="89" grpId="0"/>
      <p:bldP spid="91" grpId="0"/>
      <p:bldP spid="97" grpId="0"/>
      <p:bldP spid="98" grpId="0"/>
      <p:bldP spid="100" grpId="0"/>
      <p:bldP spid="101" grpId="0"/>
      <p:bldP spid="102" grpId="0"/>
      <p:bldP spid="103" grpId="0"/>
      <p:bldP spid="105" grpId="0"/>
      <p:bldP spid="106" grpId="0"/>
      <p:bldP spid="107" grpId="0"/>
      <p:bldP spid="108" grpId="0"/>
      <p:bldP spid="1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0" y="233488"/>
            <a:ext cx="619126" cy="671387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7A2B4B-14D5-4C82-A1EF-B161B5FBA3E7}"/>
              </a:ext>
            </a:extLst>
          </p:cNvPr>
          <p:cNvSpPr/>
          <p:nvPr/>
        </p:nvSpPr>
        <p:spPr>
          <a:xfrm>
            <a:off x="638176" y="76199"/>
            <a:ext cx="8077199" cy="8763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may mỗi chiếc rèm hết 6 m vải. Hỏi: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C448E-FBA1-46A2-82F0-1767001A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073" y="1123950"/>
            <a:ext cx="5710089" cy="3600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CA020-A729-49F1-94B5-F495EBC305D3}"/>
              </a:ext>
            </a:extLst>
          </p:cNvPr>
          <p:cNvSpPr txBox="1"/>
          <p:nvPr/>
        </p:nvSpPr>
        <p:spPr>
          <a:xfrm>
            <a:off x="161925" y="1800225"/>
            <a:ext cx="6057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a) Có 24 m vải mẹ may được mấy chiếc rèm như thế?</a:t>
            </a:r>
          </a:p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b) Mẹ may 11 chiếc rèm như thế hết bao nhiêu mét vải?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4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2FCA020-A729-49F1-94B5-F495EBC305D3}"/>
              </a:ext>
            </a:extLst>
          </p:cNvPr>
          <p:cNvSpPr txBox="1"/>
          <p:nvPr/>
        </p:nvSpPr>
        <p:spPr>
          <a:xfrm>
            <a:off x="2400300" y="866775"/>
            <a:ext cx="9563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24 m vải mẹ may được số chiếc rèm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: 6 = 4 (chiếc)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Mẹ may 11 chiếc rèm hết số mét vải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x 6 = 66 (m)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Đáp số: 4 chiếc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66 m</a:t>
            </a:r>
          </a:p>
        </p:txBody>
      </p:sp>
    </p:spTree>
    <p:extLst>
      <p:ext uri="{BB962C8B-B14F-4D97-AF65-F5344CB8AC3E}">
        <p14:creationId xmlns:p14="http://schemas.microsoft.com/office/powerpoint/2010/main" val="3910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B703B-66D3-4BB7-807D-5D35E2E22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228" y="1078834"/>
            <a:ext cx="527959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879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47977-DE66-AFB0-99A2-6DD8F870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12D5-A207-BC38-563A-A137A5610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4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C609732C-43BC-CFDB-562D-54D3FFF10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5360" y="222292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30A80-0B1E-0D97-D673-D2667237D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954" y="3247463"/>
            <a:ext cx="2975163" cy="3305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38F021-BAD2-D1A3-9C84-704415D394E6}"/>
              </a:ext>
            </a:extLst>
          </p:cNvPr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D5E53-98AE-742B-0D29-F35B8C485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274" y="4738674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2" y="328198"/>
            <a:ext cx="11188006" cy="35929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69" y="2221477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4554944-2C49-48C9-85A4-E7DB1CA3EAA6}"/>
              </a:ext>
            </a:extLst>
          </p:cNvPr>
          <p:cNvGrpSpPr/>
          <p:nvPr/>
        </p:nvGrpSpPr>
        <p:grpSpPr>
          <a:xfrm>
            <a:off x="1398452" y="114893"/>
            <a:ext cx="3393089" cy="654094"/>
            <a:chOff x="1299454" y="1868823"/>
            <a:chExt cx="3428910" cy="421800"/>
          </a:xfrm>
        </p:grpSpPr>
        <p:sp>
          <p:nvSpPr>
            <p:cNvPr id="8" name="对角圆角矩形 9">
              <a:extLst>
                <a:ext uri="{FF2B5EF4-FFF2-40B4-BE49-F238E27FC236}">
                  <a16:creationId xmlns:a16="http://schemas.microsoft.com/office/drawing/2014/main" id="{34B81E4F-5402-4A4C-9A1C-9C42F57C35FD}"/>
                </a:ext>
              </a:extLst>
            </p:cNvPr>
            <p:cNvSpPr/>
            <p:nvPr/>
          </p:nvSpPr>
          <p:spPr bwMode="auto">
            <a:xfrm>
              <a:off x="1299454" y="1927712"/>
              <a:ext cx="3428910" cy="36291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anaMinB"/>
                <a:cs typeface="+mn-ea"/>
                <a:sym typeface="+mn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8EF2CF9-4AB4-4F17-A69E-443AA884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6810" y="1868823"/>
              <a:ext cx="2947294" cy="391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 3 – TUẦN 17</a:t>
              </a:r>
            </a:p>
          </p:txBody>
        </p:sp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439862-AAF2-4F17-A73B-5F3C22194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717" y="1206527"/>
            <a:ext cx="945571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FB059-D895-E6F6-1D4F-8EAEDB24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B660-B52F-CADF-A2AC-E0AF74D7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B641A87-3D97-2C94-FB3F-F5D60E351F3E}"/>
              </a:ext>
            </a:extLst>
          </p:cNvPr>
          <p:cNvGrpSpPr/>
          <p:nvPr/>
        </p:nvGrpSpPr>
        <p:grpSpPr>
          <a:xfrm>
            <a:off x="1137327" y="258025"/>
            <a:ext cx="9070848" cy="4525074"/>
            <a:chOff x="3794743" y="1625558"/>
            <a:chExt cx="6238916" cy="45250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BD43C7-C392-7AF1-C9C2-00692C86E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F637B-50CA-8068-07AE-238F63861850}"/>
                </a:ext>
              </a:extLst>
            </p:cNvPr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cố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nhặt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hạt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dẻ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mang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tổ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.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giúp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đỡ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chú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Sóc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bằng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cách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trả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lời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câu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hỏi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nhé</a:t>
              </a:r>
              <a:r>
                <a:rPr kumimoji="0" lang="en-US" sz="3200" b="0" i="0" u="none" strike="noStrike" kern="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7" name="Picture 5" descr="C:\Users\ADMIN\Desktop\Tai nguyen thiet ke tro choi\Bảng gỗ\choi.png">
            <a:extLst>
              <a:ext uri="{FF2B5EF4-FFF2-40B4-BE49-F238E27FC236}">
                <a16:creationId xmlns:a16="http://schemas.microsoft.com/office/drawing/2014/main" id="{D8084236-C7FF-8BE3-92CA-191C24ED9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75CC0B8A-BDCA-3C9F-B207-02F8BDAC7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4478" y="1184536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2CE1F816-3DA3-C622-2D10-D2DA1B7B8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10" y="3130231"/>
            <a:ext cx="2975163" cy="33057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7781B6-877C-EE23-CB9F-E0615A0EDD6E}"/>
              </a:ext>
            </a:extLst>
          </p:cNvPr>
          <p:cNvSpPr/>
          <p:nvPr/>
        </p:nvSpPr>
        <p:spPr>
          <a:xfrm>
            <a:off x="3907278" y="585164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SÓC NÂU NHẶT HẠT DẺ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1729D8-284E-D10A-66CA-FFB40D7E8A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55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5742B8B8-4C16-F72B-D126-E7BBAD2171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7C4EB8EE-99F4-E78A-B37E-0AEF9A083CC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36A24ECB-92A6-82E8-5AAF-5A711CE5F6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:a16="http://schemas.microsoft.com/office/drawing/2014/main" id="{DF23CFF5-7851-856A-0079-069857574B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70F352-E4B8-ABEA-DD70-13CEE4E4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85C7F-E4D0-BD78-1853-B5B636183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73BE040-2129-16C3-1536-5D407E670A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7740A4A-D913-3BB9-99DF-D25E2E3B1CAA}"/>
              </a:ext>
            </a:extLst>
          </p:cNvPr>
          <p:cNvGrpSpPr/>
          <p:nvPr/>
        </p:nvGrpSpPr>
        <p:grpSpPr>
          <a:xfrm>
            <a:off x="3620300" y="-179517"/>
            <a:ext cx="7182176" cy="2886261"/>
            <a:chOff x="5318213" y="-339813"/>
            <a:chExt cx="7182176" cy="2886261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0FCEEB81-22C5-5D5F-21B2-F3A918783C10}"/>
                </a:ext>
              </a:extLst>
            </p:cNvPr>
            <p:cNvSpPr/>
            <p:nvPr/>
          </p:nvSpPr>
          <p:spPr>
            <a:xfrm>
              <a:off x="5318213" y="1303104"/>
              <a:ext cx="6374600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180 : 6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1A2987-A834-8069-5D95-D1F01FBCD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318" y="-339813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BCF5303D-F5AA-BC49-E2FD-6A771112407E}"/>
              </a:ext>
            </a:extLst>
          </p:cNvPr>
          <p:cNvSpPr/>
          <p:nvPr/>
        </p:nvSpPr>
        <p:spPr>
          <a:xfrm>
            <a:off x="784674" y="3332311"/>
            <a:ext cx="2098486" cy="98175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3D50BB25-4899-6DC1-82EC-1E962D9BC7EA}"/>
              </a:ext>
            </a:extLst>
          </p:cNvPr>
          <p:cNvSpPr/>
          <p:nvPr/>
        </p:nvSpPr>
        <p:spPr>
          <a:xfrm>
            <a:off x="3699895" y="3332311"/>
            <a:ext cx="2096310" cy="100130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FE42AADD-CD7F-E081-9929-31430DB3855D}"/>
              </a:ext>
            </a:extLst>
          </p:cNvPr>
          <p:cNvSpPr/>
          <p:nvPr/>
        </p:nvSpPr>
        <p:spPr>
          <a:xfrm>
            <a:off x="6462690" y="3332311"/>
            <a:ext cx="201899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233BBA8B-DD44-CB85-AA53-819E197268B2}"/>
              </a:ext>
            </a:extLst>
          </p:cNvPr>
          <p:cNvSpPr/>
          <p:nvPr/>
        </p:nvSpPr>
        <p:spPr>
          <a:xfrm>
            <a:off x="9348047" y="3332311"/>
            <a:ext cx="2296158" cy="100179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 dư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66C4DA9B-6C77-036F-8192-44470E77C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582636" y="4231948"/>
            <a:ext cx="1794476" cy="2204020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FEC5A74A-F358-01FD-5AED-55C54A129C2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842352" y="4468607"/>
            <a:ext cx="2074864" cy="2086142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B45CD030-33D0-2029-7A46-56718B2FDF4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29776" y="4336594"/>
            <a:ext cx="2150933" cy="216262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A7DAC1FC-A0CB-8F6C-DE09-12E0765D4FF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636054" y="4408372"/>
            <a:ext cx="2008151" cy="2019066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2E34E2C-EA77-72A3-4AC5-C993356EBA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62180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B328CEDD-AEF9-8718-1B36-F5138E60AD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52595" y="423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EDC55-FAAA-9626-5E33-178C724F2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1A04E-073B-74E2-293A-9D8A09991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93"/>
            <a:ext cx="12192000" cy="6849307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B78D955-C37F-C8C5-7D60-63431C7D8AF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05DA12B-DE84-001E-A6B7-92C64AABA486}"/>
              </a:ext>
            </a:extLst>
          </p:cNvPr>
          <p:cNvGrpSpPr/>
          <p:nvPr/>
        </p:nvGrpSpPr>
        <p:grpSpPr>
          <a:xfrm>
            <a:off x="3399692" y="-115882"/>
            <a:ext cx="7701473" cy="2832485"/>
            <a:chOff x="4323602" y="-286037"/>
            <a:chExt cx="7701473" cy="2832485"/>
          </a:xfrm>
        </p:grpSpPr>
        <p:sp>
          <p:nvSpPr>
            <p:cNvPr id="6" name="Google Shape;409;p13">
              <a:extLst>
                <a:ext uri="{FF2B5EF4-FFF2-40B4-BE49-F238E27FC236}">
                  <a16:creationId xmlns:a16="http://schemas.microsoft.com/office/drawing/2014/main" id="{28631449-2A62-DC54-E7F8-A117CFB847E7}"/>
                </a:ext>
              </a:extLst>
            </p:cNvPr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156 : 5 = 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AEAFC2-7AA9-97A9-1939-DD45980F9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636DC45-264D-1D41-C0C3-600FBF9BDBD0}"/>
              </a:ext>
            </a:extLst>
          </p:cNvPr>
          <p:cNvSpPr/>
          <p:nvPr/>
        </p:nvSpPr>
        <p:spPr>
          <a:xfrm>
            <a:off x="784674" y="3380782"/>
            <a:ext cx="2098486" cy="660790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0A818D11-109C-ADC8-11E0-6CCEC14F4C84}"/>
              </a:ext>
            </a:extLst>
          </p:cNvPr>
          <p:cNvSpPr/>
          <p:nvPr/>
        </p:nvSpPr>
        <p:spPr>
          <a:xfrm>
            <a:off x="6404720" y="3361231"/>
            <a:ext cx="2096310" cy="67394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30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FD72D89C-190A-F98C-CAC9-CAC85FFA60E5}"/>
              </a:ext>
            </a:extLst>
          </p:cNvPr>
          <p:cNvSpPr/>
          <p:nvPr/>
        </p:nvSpPr>
        <p:spPr>
          <a:xfrm>
            <a:off x="3730176" y="3360742"/>
            <a:ext cx="228962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B. 31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dư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1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Rounded Rectangle 28">
            <a:extLst>
              <a:ext uri="{FF2B5EF4-FFF2-40B4-BE49-F238E27FC236}">
                <a16:creationId xmlns:a16="http://schemas.microsoft.com/office/drawing/2014/main" id="{FC486342-91B0-3630-44FD-E27F811D47BF}"/>
              </a:ext>
            </a:extLst>
          </p:cNvPr>
          <p:cNvSpPr/>
          <p:nvPr/>
        </p:nvSpPr>
        <p:spPr>
          <a:xfrm>
            <a:off x="9348047" y="3360742"/>
            <a:ext cx="2099553" cy="674278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D. 31</a:t>
            </a:r>
          </a:p>
        </p:txBody>
      </p:sp>
      <p:pic>
        <p:nvPicPr>
          <p:cNvPr id="12" name="Đ">
            <a:extLst>
              <a:ext uri="{FF2B5EF4-FFF2-40B4-BE49-F238E27FC236}">
                <a16:creationId xmlns:a16="http://schemas.microsoft.com/office/drawing/2014/main" id="{EF5EB8D2-971C-9122-9F2B-14B4D63016E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730177" y="4211398"/>
            <a:ext cx="1868059" cy="2294397"/>
          </a:xfrm>
          <a:prstGeom prst="rect">
            <a:avLst/>
          </a:prstGeom>
        </p:spPr>
      </p:pic>
      <p:pic>
        <p:nvPicPr>
          <p:cNvPr id="13" name="B">
            <a:extLst>
              <a:ext uri="{FF2B5EF4-FFF2-40B4-BE49-F238E27FC236}">
                <a16:creationId xmlns:a16="http://schemas.microsoft.com/office/drawing/2014/main" id="{0F11E1A4-1EA9-C09F-E138-A9C35EF5DB8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1066502" y="4211398"/>
            <a:ext cx="2159946" cy="2171686"/>
          </a:xfrm>
          <a:prstGeom prst="rect">
            <a:avLst/>
          </a:prstGeom>
        </p:spPr>
      </p:pic>
      <p:pic>
        <p:nvPicPr>
          <p:cNvPr id="14" name="C">
            <a:extLst>
              <a:ext uri="{FF2B5EF4-FFF2-40B4-BE49-F238E27FC236}">
                <a16:creationId xmlns:a16="http://schemas.microsoft.com/office/drawing/2014/main" id="{384F6D73-6A6D-9999-98D0-60AE2B1CDC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840436" y="4354194"/>
            <a:ext cx="2049951" cy="2061093"/>
          </a:xfrm>
          <a:prstGeom prst="rect">
            <a:avLst/>
          </a:prstGeom>
        </p:spPr>
      </p:pic>
      <p:pic>
        <p:nvPicPr>
          <p:cNvPr id="15" name="D">
            <a:extLst>
              <a:ext uri="{FF2B5EF4-FFF2-40B4-BE49-F238E27FC236}">
                <a16:creationId xmlns:a16="http://schemas.microsoft.com/office/drawing/2014/main" id="{B80D1FD2-ACAC-592B-A1DD-A5821EC2BC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6" y="4334109"/>
            <a:ext cx="2090496" cy="2101859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AEE78726-CF2F-CC78-8C35-81F8C8CC9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955" y="5597094"/>
            <a:ext cx="894493" cy="873787"/>
          </a:xfrm>
          <a:prstGeom prst="rect">
            <a:avLst/>
          </a:prstGeom>
        </p:spPr>
      </p:pic>
      <p:pic>
        <p:nvPicPr>
          <p:cNvPr id="1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CEA6E2C1-C980-C173-14F7-D48A0BF35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5900" y="416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82" y="328198"/>
            <a:ext cx="11188006" cy="359296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32" y="2054710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392" y="1256250"/>
            <a:ext cx="7045904" cy="119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Chào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tạm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biệt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2A891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2A891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40D6B8-FB8A-F39F-EC75-1A0D3749C9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8051" y="2657486"/>
            <a:ext cx="3286550" cy="39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07CA75-000A-45A0-867B-93014A4E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536" y="1164559"/>
            <a:ext cx="4694327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91443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64" y="2803419"/>
            <a:ext cx="2988816" cy="381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149C4-5A42-A192-95A8-E16ACF83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3" y="2831774"/>
            <a:ext cx="2643435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2136235" y="1402914"/>
            <a:ext cx="3278440" cy="988291"/>
          </a:xfrm>
          <a:custGeom>
            <a:avLst/>
            <a:gdLst>
              <a:gd name="connsiteX0" fmla="*/ 0 w 3278440"/>
              <a:gd name="connsiteY0" fmla="*/ 164718 h 988291"/>
              <a:gd name="connsiteX1" fmla="*/ 164718 w 3278440"/>
              <a:gd name="connsiteY1" fmla="*/ 0 h 988291"/>
              <a:gd name="connsiteX2" fmla="*/ 1912423 w 3278440"/>
              <a:gd name="connsiteY2" fmla="*/ 0 h 988291"/>
              <a:gd name="connsiteX3" fmla="*/ 1912423 w 3278440"/>
              <a:gd name="connsiteY3" fmla="*/ 0 h 988291"/>
              <a:gd name="connsiteX4" fmla="*/ 2732033 w 3278440"/>
              <a:gd name="connsiteY4" fmla="*/ 0 h 988291"/>
              <a:gd name="connsiteX5" fmla="*/ 3113722 w 3278440"/>
              <a:gd name="connsiteY5" fmla="*/ 0 h 988291"/>
              <a:gd name="connsiteX6" fmla="*/ 3278440 w 3278440"/>
              <a:gd name="connsiteY6" fmla="*/ 164718 h 988291"/>
              <a:gd name="connsiteX7" fmla="*/ 3278440 w 3278440"/>
              <a:gd name="connsiteY7" fmla="*/ 576503 h 988291"/>
              <a:gd name="connsiteX8" fmla="*/ 3278440 w 3278440"/>
              <a:gd name="connsiteY8" fmla="*/ 576503 h 988291"/>
              <a:gd name="connsiteX9" fmla="*/ 3278440 w 3278440"/>
              <a:gd name="connsiteY9" fmla="*/ 823576 h 988291"/>
              <a:gd name="connsiteX10" fmla="*/ 3278440 w 3278440"/>
              <a:gd name="connsiteY10" fmla="*/ 823573 h 988291"/>
              <a:gd name="connsiteX11" fmla="*/ 3113722 w 3278440"/>
              <a:gd name="connsiteY11" fmla="*/ 988291 h 988291"/>
              <a:gd name="connsiteX12" fmla="*/ 2732033 w 3278440"/>
              <a:gd name="connsiteY12" fmla="*/ 988291 h 988291"/>
              <a:gd name="connsiteX13" fmla="*/ 1716722 w 3278440"/>
              <a:gd name="connsiteY13" fmla="*/ 1275933 h 988291"/>
              <a:gd name="connsiteX14" fmla="*/ 1912423 w 3278440"/>
              <a:gd name="connsiteY14" fmla="*/ 988291 h 988291"/>
              <a:gd name="connsiteX15" fmla="*/ 164718 w 3278440"/>
              <a:gd name="connsiteY15" fmla="*/ 988291 h 988291"/>
              <a:gd name="connsiteX16" fmla="*/ 0 w 3278440"/>
              <a:gd name="connsiteY16" fmla="*/ 823573 h 988291"/>
              <a:gd name="connsiteX17" fmla="*/ 0 w 3278440"/>
              <a:gd name="connsiteY17" fmla="*/ 823576 h 988291"/>
              <a:gd name="connsiteX18" fmla="*/ 0 w 3278440"/>
              <a:gd name="connsiteY18" fmla="*/ 576503 h 988291"/>
              <a:gd name="connsiteX19" fmla="*/ 0 w 3278440"/>
              <a:gd name="connsiteY19" fmla="*/ 576503 h 988291"/>
              <a:gd name="connsiteX20" fmla="*/ 0 w 3278440"/>
              <a:gd name="connsiteY20" fmla="*/ 164718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78440" h="988291" fill="none" extrusionOk="0">
                <a:moveTo>
                  <a:pt x="0" y="164718"/>
                </a:moveTo>
                <a:cubicBezTo>
                  <a:pt x="-9806" y="76202"/>
                  <a:pt x="82682" y="14147"/>
                  <a:pt x="164718" y="0"/>
                </a:cubicBezTo>
                <a:cubicBezTo>
                  <a:pt x="705988" y="39338"/>
                  <a:pt x="1732305" y="140469"/>
                  <a:pt x="1912423" y="0"/>
                </a:cubicBezTo>
                <a:lnTo>
                  <a:pt x="1912423" y="0"/>
                </a:lnTo>
                <a:cubicBezTo>
                  <a:pt x="2238558" y="60837"/>
                  <a:pt x="2398947" y="-52598"/>
                  <a:pt x="2732033" y="0"/>
                </a:cubicBezTo>
                <a:cubicBezTo>
                  <a:pt x="2780062" y="11384"/>
                  <a:pt x="3016479" y="-24270"/>
                  <a:pt x="3113722" y="0"/>
                </a:cubicBezTo>
                <a:cubicBezTo>
                  <a:pt x="3210161" y="-11594"/>
                  <a:pt x="3291141" y="74895"/>
                  <a:pt x="3278440" y="164718"/>
                </a:cubicBezTo>
                <a:cubicBezTo>
                  <a:pt x="3292762" y="283239"/>
                  <a:pt x="3264027" y="528435"/>
                  <a:pt x="3278440" y="576503"/>
                </a:cubicBezTo>
                <a:lnTo>
                  <a:pt x="3278440" y="576503"/>
                </a:lnTo>
                <a:cubicBezTo>
                  <a:pt x="3259349" y="678267"/>
                  <a:pt x="3276389" y="703943"/>
                  <a:pt x="3278440" y="823576"/>
                </a:cubicBezTo>
                <a:lnTo>
                  <a:pt x="3278440" y="823573"/>
                </a:lnTo>
                <a:cubicBezTo>
                  <a:pt x="3282417" y="916392"/>
                  <a:pt x="3207908" y="1003571"/>
                  <a:pt x="3113722" y="988291"/>
                </a:cubicBezTo>
                <a:cubicBezTo>
                  <a:pt x="3074959" y="982156"/>
                  <a:pt x="2830231" y="970218"/>
                  <a:pt x="2732033" y="988291"/>
                </a:cubicBezTo>
                <a:cubicBezTo>
                  <a:pt x="2358906" y="1140236"/>
                  <a:pt x="1824633" y="1210885"/>
                  <a:pt x="1716722" y="1275933"/>
                </a:cubicBezTo>
                <a:cubicBezTo>
                  <a:pt x="1741061" y="1248600"/>
                  <a:pt x="1872305" y="1003848"/>
                  <a:pt x="1912423" y="988291"/>
                </a:cubicBezTo>
                <a:cubicBezTo>
                  <a:pt x="1223200" y="1112715"/>
                  <a:pt x="380042" y="941604"/>
                  <a:pt x="164718" y="988291"/>
                </a:cubicBezTo>
                <a:cubicBezTo>
                  <a:pt x="78739" y="988585"/>
                  <a:pt x="-3670" y="912348"/>
                  <a:pt x="0" y="823573"/>
                </a:cubicBezTo>
                <a:lnTo>
                  <a:pt x="0" y="823576"/>
                </a:lnTo>
                <a:cubicBezTo>
                  <a:pt x="-15924" y="767506"/>
                  <a:pt x="8849" y="687788"/>
                  <a:pt x="0" y="576503"/>
                </a:cubicBezTo>
                <a:lnTo>
                  <a:pt x="0" y="576503"/>
                </a:lnTo>
                <a:cubicBezTo>
                  <a:pt x="-3291" y="419033"/>
                  <a:pt x="3941" y="235763"/>
                  <a:pt x="0" y="164718"/>
                </a:cubicBezTo>
                <a:close/>
              </a:path>
              <a:path w="3278440" h="988291" stroke="0" extrusionOk="0">
                <a:moveTo>
                  <a:pt x="0" y="164718"/>
                </a:moveTo>
                <a:cubicBezTo>
                  <a:pt x="4655" y="71040"/>
                  <a:pt x="78715" y="4812"/>
                  <a:pt x="164718" y="0"/>
                </a:cubicBezTo>
                <a:cubicBezTo>
                  <a:pt x="978977" y="-49968"/>
                  <a:pt x="1322414" y="32841"/>
                  <a:pt x="1912423" y="0"/>
                </a:cubicBezTo>
                <a:lnTo>
                  <a:pt x="1912423" y="0"/>
                </a:lnTo>
                <a:cubicBezTo>
                  <a:pt x="2284429" y="-216"/>
                  <a:pt x="2365668" y="-7816"/>
                  <a:pt x="2732033" y="0"/>
                </a:cubicBezTo>
                <a:cubicBezTo>
                  <a:pt x="2821733" y="-18422"/>
                  <a:pt x="2973056" y="-10577"/>
                  <a:pt x="3113722" y="0"/>
                </a:cubicBezTo>
                <a:cubicBezTo>
                  <a:pt x="3202024" y="-265"/>
                  <a:pt x="3276104" y="80749"/>
                  <a:pt x="3278440" y="164718"/>
                </a:cubicBezTo>
                <a:cubicBezTo>
                  <a:pt x="3283834" y="334103"/>
                  <a:pt x="3304558" y="508186"/>
                  <a:pt x="3278440" y="576503"/>
                </a:cubicBezTo>
                <a:lnTo>
                  <a:pt x="3278440" y="576503"/>
                </a:lnTo>
                <a:cubicBezTo>
                  <a:pt x="3284551" y="648568"/>
                  <a:pt x="3267914" y="729773"/>
                  <a:pt x="3278440" y="823576"/>
                </a:cubicBezTo>
                <a:lnTo>
                  <a:pt x="3278440" y="823573"/>
                </a:lnTo>
                <a:cubicBezTo>
                  <a:pt x="3286266" y="920684"/>
                  <a:pt x="3195263" y="992748"/>
                  <a:pt x="3113722" y="988291"/>
                </a:cubicBezTo>
                <a:cubicBezTo>
                  <a:pt x="2981410" y="973228"/>
                  <a:pt x="2821605" y="1000471"/>
                  <a:pt x="2732033" y="988291"/>
                </a:cubicBezTo>
                <a:cubicBezTo>
                  <a:pt x="2364196" y="1081572"/>
                  <a:pt x="2224558" y="1178556"/>
                  <a:pt x="1716722" y="1275933"/>
                </a:cubicBezTo>
                <a:cubicBezTo>
                  <a:pt x="1783744" y="1135307"/>
                  <a:pt x="1798153" y="1100852"/>
                  <a:pt x="1912423" y="988291"/>
                </a:cubicBezTo>
                <a:cubicBezTo>
                  <a:pt x="1238485" y="942694"/>
                  <a:pt x="1026865" y="924772"/>
                  <a:pt x="164718" y="988291"/>
                </a:cubicBezTo>
                <a:cubicBezTo>
                  <a:pt x="72388" y="998239"/>
                  <a:pt x="4047" y="912247"/>
                  <a:pt x="0" y="823573"/>
                </a:cubicBezTo>
                <a:lnTo>
                  <a:pt x="0" y="823576"/>
                </a:lnTo>
                <a:cubicBezTo>
                  <a:pt x="-12312" y="725941"/>
                  <a:pt x="8310" y="603646"/>
                  <a:pt x="0" y="576503"/>
                </a:cubicBezTo>
                <a:lnTo>
                  <a:pt x="0" y="576503"/>
                </a:lnTo>
                <a:cubicBezTo>
                  <a:pt x="-24605" y="492856"/>
                  <a:pt x="-30072" y="278160"/>
                  <a:pt x="0" y="1647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2364"/>
                      <a:gd name="adj2" fmla="val 791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/>
              </a:rPr>
              <a:t>Tính 4 x 6 + 7 =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38AF0-21C7-54E8-0F5F-742B559C7E2B}"/>
              </a:ext>
            </a:extLst>
          </p:cNvPr>
          <p:cNvSpPr/>
          <p:nvPr/>
        </p:nvSpPr>
        <p:spPr>
          <a:xfrm>
            <a:off x="7438868" y="1333288"/>
            <a:ext cx="3468716" cy="1096184"/>
          </a:xfrm>
          <a:custGeom>
            <a:avLst/>
            <a:gdLst>
              <a:gd name="connsiteX0" fmla="*/ 0 w 3468716"/>
              <a:gd name="connsiteY0" fmla="*/ 182701 h 1096184"/>
              <a:gd name="connsiteX1" fmla="*/ 182701 w 3468716"/>
              <a:gd name="connsiteY1" fmla="*/ 0 h 1096184"/>
              <a:gd name="connsiteX2" fmla="*/ 578119 w 3468716"/>
              <a:gd name="connsiteY2" fmla="*/ 0 h 1096184"/>
              <a:gd name="connsiteX3" fmla="*/ 578119 w 3468716"/>
              <a:gd name="connsiteY3" fmla="*/ 0 h 1096184"/>
              <a:gd name="connsiteX4" fmla="*/ 1445298 w 3468716"/>
              <a:gd name="connsiteY4" fmla="*/ 0 h 1096184"/>
              <a:gd name="connsiteX5" fmla="*/ 3286015 w 3468716"/>
              <a:gd name="connsiteY5" fmla="*/ 0 h 1096184"/>
              <a:gd name="connsiteX6" fmla="*/ 3468716 w 3468716"/>
              <a:gd name="connsiteY6" fmla="*/ 182701 h 1096184"/>
              <a:gd name="connsiteX7" fmla="*/ 3468716 w 3468716"/>
              <a:gd name="connsiteY7" fmla="*/ 639441 h 1096184"/>
              <a:gd name="connsiteX8" fmla="*/ 3468716 w 3468716"/>
              <a:gd name="connsiteY8" fmla="*/ 639441 h 1096184"/>
              <a:gd name="connsiteX9" fmla="*/ 3468716 w 3468716"/>
              <a:gd name="connsiteY9" fmla="*/ 913487 h 1096184"/>
              <a:gd name="connsiteX10" fmla="*/ 3468716 w 3468716"/>
              <a:gd name="connsiteY10" fmla="*/ 913483 h 1096184"/>
              <a:gd name="connsiteX11" fmla="*/ 3286015 w 3468716"/>
              <a:gd name="connsiteY11" fmla="*/ 1096184 h 1096184"/>
              <a:gd name="connsiteX12" fmla="*/ 1445298 w 3468716"/>
              <a:gd name="connsiteY12" fmla="*/ 1096184 h 1096184"/>
              <a:gd name="connsiteX13" fmla="*/ 63512 w 3468716"/>
              <a:gd name="connsiteY13" fmla="*/ 1376676 h 1096184"/>
              <a:gd name="connsiteX14" fmla="*/ 578119 w 3468716"/>
              <a:gd name="connsiteY14" fmla="*/ 1096184 h 1096184"/>
              <a:gd name="connsiteX15" fmla="*/ 182701 w 3468716"/>
              <a:gd name="connsiteY15" fmla="*/ 1096184 h 1096184"/>
              <a:gd name="connsiteX16" fmla="*/ 0 w 3468716"/>
              <a:gd name="connsiteY16" fmla="*/ 913483 h 1096184"/>
              <a:gd name="connsiteX17" fmla="*/ 0 w 3468716"/>
              <a:gd name="connsiteY17" fmla="*/ 913487 h 1096184"/>
              <a:gd name="connsiteX18" fmla="*/ 0 w 3468716"/>
              <a:gd name="connsiteY18" fmla="*/ 639441 h 1096184"/>
              <a:gd name="connsiteX19" fmla="*/ 0 w 3468716"/>
              <a:gd name="connsiteY19" fmla="*/ 639441 h 1096184"/>
              <a:gd name="connsiteX20" fmla="*/ 0 w 3468716"/>
              <a:gd name="connsiteY20" fmla="*/ 182701 h 10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096184" fill="none" extrusionOk="0">
                <a:moveTo>
                  <a:pt x="0" y="182701"/>
                </a:moveTo>
                <a:cubicBezTo>
                  <a:pt x="-4053" y="82813"/>
                  <a:pt x="90619" y="13966"/>
                  <a:pt x="182701" y="0"/>
                </a:cubicBezTo>
                <a:cubicBezTo>
                  <a:pt x="325042" y="-28651"/>
                  <a:pt x="447553" y="-19490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809618" y="93675"/>
                  <a:pt x="2442550" y="-121138"/>
                  <a:pt x="3286015" y="0"/>
                </a:cubicBezTo>
                <a:cubicBezTo>
                  <a:pt x="3392759" y="-12386"/>
                  <a:pt x="3487149" y="83464"/>
                  <a:pt x="3468716" y="182701"/>
                </a:cubicBezTo>
                <a:cubicBezTo>
                  <a:pt x="3447794" y="250133"/>
                  <a:pt x="3440413" y="466532"/>
                  <a:pt x="3468716" y="639441"/>
                </a:cubicBezTo>
                <a:lnTo>
                  <a:pt x="3468716" y="639441"/>
                </a:lnTo>
                <a:cubicBezTo>
                  <a:pt x="3475856" y="764555"/>
                  <a:pt x="3467830" y="785729"/>
                  <a:pt x="3468716" y="913487"/>
                </a:cubicBezTo>
                <a:lnTo>
                  <a:pt x="3468716" y="913483"/>
                </a:lnTo>
                <a:cubicBezTo>
                  <a:pt x="3482314" y="1020704"/>
                  <a:pt x="3390970" y="1115444"/>
                  <a:pt x="3286015" y="1096184"/>
                </a:cubicBezTo>
                <a:cubicBezTo>
                  <a:pt x="2950309" y="1117018"/>
                  <a:pt x="2162910" y="973714"/>
                  <a:pt x="1445298" y="1096184"/>
                </a:cubicBezTo>
                <a:cubicBezTo>
                  <a:pt x="1143151" y="1093511"/>
                  <a:pt x="364361" y="1396604"/>
                  <a:pt x="63512" y="1376676"/>
                </a:cubicBezTo>
                <a:cubicBezTo>
                  <a:pt x="112661" y="1312407"/>
                  <a:pt x="328057" y="1197382"/>
                  <a:pt x="578119" y="1096184"/>
                </a:cubicBezTo>
                <a:cubicBezTo>
                  <a:pt x="417041" y="1076058"/>
                  <a:pt x="281869" y="1089820"/>
                  <a:pt x="182701" y="1096184"/>
                </a:cubicBezTo>
                <a:cubicBezTo>
                  <a:pt x="92627" y="1096822"/>
                  <a:pt x="-3386" y="1012361"/>
                  <a:pt x="0" y="913483"/>
                </a:cubicBezTo>
                <a:lnTo>
                  <a:pt x="0" y="913487"/>
                </a:lnTo>
                <a:cubicBezTo>
                  <a:pt x="-10928" y="850282"/>
                  <a:pt x="18425" y="701561"/>
                  <a:pt x="0" y="639441"/>
                </a:cubicBezTo>
                <a:lnTo>
                  <a:pt x="0" y="639441"/>
                </a:lnTo>
                <a:cubicBezTo>
                  <a:pt x="40345" y="563839"/>
                  <a:pt x="-39112" y="396481"/>
                  <a:pt x="0" y="182701"/>
                </a:cubicBezTo>
                <a:close/>
              </a:path>
              <a:path w="3468716" h="1096184" stroke="0" extrusionOk="0">
                <a:moveTo>
                  <a:pt x="0" y="182701"/>
                </a:moveTo>
                <a:cubicBezTo>
                  <a:pt x="2881" y="80123"/>
                  <a:pt x="90455" y="8385"/>
                  <a:pt x="182701" y="0"/>
                </a:cubicBezTo>
                <a:cubicBezTo>
                  <a:pt x="278440" y="23520"/>
                  <a:pt x="478000" y="-3652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1956075" y="152976"/>
                  <a:pt x="2732495" y="-120100"/>
                  <a:pt x="3286015" y="0"/>
                </a:cubicBezTo>
                <a:cubicBezTo>
                  <a:pt x="3382201" y="-469"/>
                  <a:pt x="3466037" y="89826"/>
                  <a:pt x="3468716" y="182701"/>
                </a:cubicBezTo>
                <a:cubicBezTo>
                  <a:pt x="3508790" y="236449"/>
                  <a:pt x="3436336" y="472200"/>
                  <a:pt x="3468716" y="639441"/>
                </a:cubicBezTo>
                <a:lnTo>
                  <a:pt x="3468716" y="639441"/>
                </a:lnTo>
                <a:cubicBezTo>
                  <a:pt x="3454692" y="740812"/>
                  <a:pt x="3445643" y="787010"/>
                  <a:pt x="3468716" y="913487"/>
                </a:cubicBezTo>
                <a:lnTo>
                  <a:pt x="3468716" y="913483"/>
                </a:lnTo>
                <a:cubicBezTo>
                  <a:pt x="3470307" y="1015634"/>
                  <a:pt x="3371709" y="1103372"/>
                  <a:pt x="3286015" y="1096184"/>
                </a:cubicBezTo>
                <a:cubicBezTo>
                  <a:pt x="2669085" y="1236709"/>
                  <a:pt x="2137782" y="1242972"/>
                  <a:pt x="1445298" y="1096184"/>
                </a:cubicBezTo>
                <a:cubicBezTo>
                  <a:pt x="1010394" y="1106420"/>
                  <a:pt x="424566" y="1402976"/>
                  <a:pt x="63512" y="1376676"/>
                </a:cubicBezTo>
                <a:cubicBezTo>
                  <a:pt x="212779" y="1275196"/>
                  <a:pt x="461027" y="1193941"/>
                  <a:pt x="578119" y="1096184"/>
                </a:cubicBezTo>
                <a:cubicBezTo>
                  <a:pt x="489776" y="1119185"/>
                  <a:pt x="325856" y="1095024"/>
                  <a:pt x="182701" y="1096184"/>
                </a:cubicBezTo>
                <a:cubicBezTo>
                  <a:pt x="81043" y="1101710"/>
                  <a:pt x="5896" y="1011040"/>
                  <a:pt x="0" y="913483"/>
                </a:cubicBezTo>
                <a:lnTo>
                  <a:pt x="0" y="913487"/>
                </a:lnTo>
                <a:cubicBezTo>
                  <a:pt x="-8043" y="853612"/>
                  <a:pt x="20923" y="746065"/>
                  <a:pt x="0" y="639441"/>
                </a:cubicBezTo>
                <a:lnTo>
                  <a:pt x="0" y="639441"/>
                </a:lnTo>
                <a:cubicBezTo>
                  <a:pt x="-39666" y="414879"/>
                  <a:pt x="-11793" y="386399"/>
                  <a:pt x="0" y="1827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libri" panose="020F0502020204030204"/>
              </a:rPr>
              <a:t>: 41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042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64" y="2803419"/>
            <a:ext cx="2988816" cy="381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149C4-5A42-A192-95A8-E16ACF83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3" y="2831774"/>
            <a:ext cx="2643435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790700" y="1402914"/>
            <a:ext cx="3623975" cy="988291"/>
          </a:xfrm>
          <a:custGeom>
            <a:avLst/>
            <a:gdLst>
              <a:gd name="connsiteX0" fmla="*/ 0 w 3623975"/>
              <a:gd name="connsiteY0" fmla="*/ 164718 h 988291"/>
              <a:gd name="connsiteX1" fmla="*/ 164718 w 3623975"/>
              <a:gd name="connsiteY1" fmla="*/ 0 h 988291"/>
              <a:gd name="connsiteX2" fmla="*/ 2113985 w 3623975"/>
              <a:gd name="connsiteY2" fmla="*/ 0 h 988291"/>
              <a:gd name="connsiteX3" fmla="*/ 2113985 w 3623975"/>
              <a:gd name="connsiteY3" fmla="*/ 0 h 988291"/>
              <a:gd name="connsiteX4" fmla="*/ 3019979 w 3623975"/>
              <a:gd name="connsiteY4" fmla="*/ 0 h 988291"/>
              <a:gd name="connsiteX5" fmla="*/ 3459257 w 3623975"/>
              <a:gd name="connsiteY5" fmla="*/ 0 h 988291"/>
              <a:gd name="connsiteX6" fmla="*/ 3623975 w 3623975"/>
              <a:gd name="connsiteY6" fmla="*/ 164718 h 988291"/>
              <a:gd name="connsiteX7" fmla="*/ 3623975 w 3623975"/>
              <a:gd name="connsiteY7" fmla="*/ 576503 h 988291"/>
              <a:gd name="connsiteX8" fmla="*/ 3623975 w 3623975"/>
              <a:gd name="connsiteY8" fmla="*/ 576503 h 988291"/>
              <a:gd name="connsiteX9" fmla="*/ 3623975 w 3623975"/>
              <a:gd name="connsiteY9" fmla="*/ 823576 h 988291"/>
              <a:gd name="connsiteX10" fmla="*/ 3623975 w 3623975"/>
              <a:gd name="connsiteY10" fmla="*/ 823573 h 988291"/>
              <a:gd name="connsiteX11" fmla="*/ 3459257 w 3623975"/>
              <a:gd name="connsiteY11" fmla="*/ 988291 h 988291"/>
              <a:gd name="connsiteX12" fmla="*/ 3019979 w 3623975"/>
              <a:gd name="connsiteY12" fmla="*/ 988291 h 988291"/>
              <a:gd name="connsiteX13" fmla="*/ 1897658 w 3623975"/>
              <a:gd name="connsiteY13" fmla="*/ 1275933 h 988291"/>
              <a:gd name="connsiteX14" fmla="*/ 2113985 w 3623975"/>
              <a:gd name="connsiteY14" fmla="*/ 988291 h 988291"/>
              <a:gd name="connsiteX15" fmla="*/ 164718 w 3623975"/>
              <a:gd name="connsiteY15" fmla="*/ 988291 h 988291"/>
              <a:gd name="connsiteX16" fmla="*/ 0 w 3623975"/>
              <a:gd name="connsiteY16" fmla="*/ 823573 h 988291"/>
              <a:gd name="connsiteX17" fmla="*/ 0 w 3623975"/>
              <a:gd name="connsiteY17" fmla="*/ 823576 h 988291"/>
              <a:gd name="connsiteX18" fmla="*/ 0 w 3623975"/>
              <a:gd name="connsiteY18" fmla="*/ 576503 h 988291"/>
              <a:gd name="connsiteX19" fmla="*/ 0 w 3623975"/>
              <a:gd name="connsiteY19" fmla="*/ 576503 h 988291"/>
              <a:gd name="connsiteX20" fmla="*/ 0 w 3623975"/>
              <a:gd name="connsiteY20" fmla="*/ 164718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3975" h="988291" fill="none" extrusionOk="0">
                <a:moveTo>
                  <a:pt x="0" y="164718"/>
                </a:moveTo>
                <a:cubicBezTo>
                  <a:pt x="-9806" y="76202"/>
                  <a:pt x="82682" y="14147"/>
                  <a:pt x="164718" y="0"/>
                </a:cubicBezTo>
                <a:cubicBezTo>
                  <a:pt x="905469" y="51196"/>
                  <a:pt x="1645296" y="76270"/>
                  <a:pt x="2113985" y="0"/>
                </a:cubicBezTo>
                <a:lnTo>
                  <a:pt x="2113985" y="0"/>
                </a:lnTo>
                <a:cubicBezTo>
                  <a:pt x="2264247" y="2020"/>
                  <a:pt x="2914663" y="31477"/>
                  <a:pt x="3019979" y="0"/>
                </a:cubicBezTo>
                <a:cubicBezTo>
                  <a:pt x="3195630" y="27020"/>
                  <a:pt x="3263398" y="-9738"/>
                  <a:pt x="3459257" y="0"/>
                </a:cubicBezTo>
                <a:cubicBezTo>
                  <a:pt x="3555696" y="-11594"/>
                  <a:pt x="3636676" y="74895"/>
                  <a:pt x="3623975" y="164718"/>
                </a:cubicBezTo>
                <a:cubicBezTo>
                  <a:pt x="3638297" y="283239"/>
                  <a:pt x="3609562" y="528435"/>
                  <a:pt x="3623975" y="576503"/>
                </a:cubicBezTo>
                <a:lnTo>
                  <a:pt x="3623975" y="576503"/>
                </a:lnTo>
                <a:cubicBezTo>
                  <a:pt x="3604884" y="678267"/>
                  <a:pt x="3621924" y="703943"/>
                  <a:pt x="3623975" y="823576"/>
                </a:cubicBezTo>
                <a:lnTo>
                  <a:pt x="3623975" y="823573"/>
                </a:lnTo>
                <a:cubicBezTo>
                  <a:pt x="3627952" y="916392"/>
                  <a:pt x="3553443" y="1003571"/>
                  <a:pt x="3459257" y="988291"/>
                </a:cubicBezTo>
                <a:cubicBezTo>
                  <a:pt x="3384946" y="1007025"/>
                  <a:pt x="3164269" y="1018023"/>
                  <a:pt x="3019979" y="988291"/>
                </a:cubicBezTo>
                <a:cubicBezTo>
                  <a:pt x="2742259" y="1013451"/>
                  <a:pt x="2084868" y="1314507"/>
                  <a:pt x="1897658" y="1275933"/>
                </a:cubicBezTo>
                <a:cubicBezTo>
                  <a:pt x="1953362" y="1205767"/>
                  <a:pt x="2035023" y="1083338"/>
                  <a:pt x="2113985" y="988291"/>
                </a:cubicBezTo>
                <a:cubicBezTo>
                  <a:pt x="1666995" y="863540"/>
                  <a:pt x="766313" y="840003"/>
                  <a:pt x="164718" y="988291"/>
                </a:cubicBezTo>
                <a:cubicBezTo>
                  <a:pt x="78739" y="988585"/>
                  <a:pt x="-3670" y="912348"/>
                  <a:pt x="0" y="823573"/>
                </a:cubicBezTo>
                <a:lnTo>
                  <a:pt x="0" y="823576"/>
                </a:lnTo>
                <a:cubicBezTo>
                  <a:pt x="-15924" y="767506"/>
                  <a:pt x="8849" y="687788"/>
                  <a:pt x="0" y="576503"/>
                </a:cubicBezTo>
                <a:lnTo>
                  <a:pt x="0" y="576503"/>
                </a:lnTo>
                <a:cubicBezTo>
                  <a:pt x="-3291" y="419033"/>
                  <a:pt x="3941" y="235763"/>
                  <a:pt x="0" y="164718"/>
                </a:cubicBezTo>
                <a:close/>
              </a:path>
              <a:path w="3623975" h="988291" stroke="0" extrusionOk="0">
                <a:moveTo>
                  <a:pt x="0" y="164718"/>
                </a:moveTo>
                <a:cubicBezTo>
                  <a:pt x="4655" y="71040"/>
                  <a:pt x="78715" y="4812"/>
                  <a:pt x="164718" y="0"/>
                </a:cubicBezTo>
                <a:cubicBezTo>
                  <a:pt x="817795" y="-61479"/>
                  <a:pt x="1384746" y="-79008"/>
                  <a:pt x="2113985" y="0"/>
                </a:cubicBezTo>
                <a:lnTo>
                  <a:pt x="2113985" y="0"/>
                </a:lnTo>
                <a:cubicBezTo>
                  <a:pt x="2217244" y="66121"/>
                  <a:pt x="2752338" y="-26210"/>
                  <a:pt x="3019979" y="0"/>
                </a:cubicBezTo>
                <a:cubicBezTo>
                  <a:pt x="3200353" y="-7557"/>
                  <a:pt x="3340413" y="9934"/>
                  <a:pt x="3459257" y="0"/>
                </a:cubicBezTo>
                <a:cubicBezTo>
                  <a:pt x="3547559" y="-265"/>
                  <a:pt x="3621639" y="80749"/>
                  <a:pt x="3623975" y="164718"/>
                </a:cubicBezTo>
                <a:cubicBezTo>
                  <a:pt x="3629369" y="334103"/>
                  <a:pt x="3650093" y="508186"/>
                  <a:pt x="3623975" y="576503"/>
                </a:cubicBezTo>
                <a:lnTo>
                  <a:pt x="3623975" y="576503"/>
                </a:lnTo>
                <a:cubicBezTo>
                  <a:pt x="3630086" y="648568"/>
                  <a:pt x="3613449" y="729773"/>
                  <a:pt x="3623975" y="823576"/>
                </a:cubicBezTo>
                <a:lnTo>
                  <a:pt x="3623975" y="823573"/>
                </a:lnTo>
                <a:cubicBezTo>
                  <a:pt x="3631801" y="920684"/>
                  <a:pt x="3540798" y="992748"/>
                  <a:pt x="3459257" y="988291"/>
                </a:cubicBezTo>
                <a:cubicBezTo>
                  <a:pt x="3366044" y="1010058"/>
                  <a:pt x="3159265" y="1003552"/>
                  <a:pt x="3019979" y="988291"/>
                </a:cubicBezTo>
                <a:cubicBezTo>
                  <a:pt x="2745756" y="1045876"/>
                  <a:pt x="2211579" y="1255011"/>
                  <a:pt x="1897658" y="1275933"/>
                </a:cubicBezTo>
                <a:cubicBezTo>
                  <a:pt x="1919200" y="1217362"/>
                  <a:pt x="2094130" y="1039554"/>
                  <a:pt x="2113985" y="988291"/>
                </a:cubicBezTo>
                <a:cubicBezTo>
                  <a:pt x="1353902" y="987733"/>
                  <a:pt x="566142" y="898645"/>
                  <a:pt x="164718" y="988291"/>
                </a:cubicBezTo>
                <a:cubicBezTo>
                  <a:pt x="72388" y="998239"/>
                  <a:pt x="4047" y="912247"/>
                  <a:pt x="0" y="823573"/>
                </a:cubicBezTo>
                <a:lnTo>
                  <a:pt x="0" y="823576"/>
                </a:lnTo>
                <a:cubicBezTo>
                  <a:pt x="-12312" y="725941"/>
                  <a:pt x="8310" y="603646"/>
                  <a:pt x="0" y="576503"/>
                </a:cubicBezTo>
                <a:lnTo>
                  <a:pt x="0" y="576503"/>
                </a:lnTo>
                <a:cubicBezTo>
                  <a:pt x="-24605" y="492856"/>
                  <a:pt x="-30072" y="278160"/>
                  <a:pt x="0" y="1647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2364"/>
                      <a:gd name="adj2" fmla="val 791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3200" b="1" dirty="0">
                <a:solidFill>
                  <a:prstClr val="black"/>
                </a:solidFill>
                <a:latin typeface="Calibri" panose="020F0502020204030204"/>
              </a:rPr>
              <a:t>Tính (48 : 6)  + 9 = 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38AF0-21C7-54E8-0F5F-742B559C7E2B}"/>
              </a:ext>
            </a:extLst>
          </p:cNvPr>
          <p:cNvSpPr/>
          <p:nvPr/>
        </p:nvSpPr>
        <p:spPr>
          <a:xfrm>
            <a:off x="7438868" y="1333288"/>
            <a:ext cx="3468716" cy="1096184"/>
          </a:xfrm>
          <a:custGeom>
            <a:avLst/>
            <a:gdLst>
              <a:gd name="connsiteX0" fmla="*/ 0 w 3468716"/>
              <a:gd name="connsiteY0" fmla="*/ 182701 h 1096184"/>
              <a:gd name="connsiteX1" fmla="*/ 182701 w 3468716"/>
              <a:gd name="connsiteY1" fmla="*/ 0 h 1096184"/>
              <a:gd name="connsiteX2" fmla="*/ 578119 w 3468716"/>
              <a:gd name="connsiteY2" fmla="*/ 0 h 1096184"/>
              <a:gd name="connsiteX3" fmla="*/ 578119 w 3468716"/>
              <a:gd name="connsiteY3" fmla="*/ 0 h 1096184"/>
              <a:gd name="connsiteX4" fmla="*/ 1445298 w 3468716"/>
              <a:gd name="connsiteY4" fmla="*/ 0 h 1096184"/>
              <a:gd name="connsiteX5" fmla="*/ 3286015 w 3468716"/>
              <a:gd name="connsiteY5" fmla="*/ 0 h 1096184"/>
              <a:gd name="connsiteX6" fmla="*/ 3468716 w 3468716"/>
              <a:gd name="connsiteY6" fmla="*/ 182701 h 1096184"/>
              <a:gd name="connsiteX7" fmla="*/ 3468716 w 3468716"/>
              <a:gd name="connsiteY7" fmla="*/ 639441 h 1096184"/>
              <a:gd name="connsiteX8" fmla="*/ 3468716 w 3468716"/>
              <a:gd name="connsiteY8" fmla="*/ 639441 h 1096184"/>
              <a:gd name="connsiteX9" fmla="*/ 3468716 w 3468716"/>
              <a:gd name="connsiteY9" fmla="*/ 913487 h 1096184"/>
              <a:gd name="connsiteX10" fmla="*/ 3468716 w 3468716"/>
              <a:gd name="connsiteY10" fmla="*/ 913483 h 1096184"/>
              <a:gd name="connsiteX11" fmla="*/ 3286015 w 3468716"/>
              <a:gd name="connsiteY11" fmla="*/ 1096184 h 1096184"/>
              <a:gd name="connsiteX12" fmla="*/ 1445298 w 3468716"/>
              <a:gd name="connsiteY12" fmla="*/ 1096184 h 1096184"/>
              <a:gd name="connsiteX13" fmla="*/ 63512 w 3468716"/>
              <a:gd name="connsiteY13" fmla="*/ 1376676 h 1096184"/>
              <a:gd name="connsiteX14" fmla="*/ 578119 w 3468716"/>
              <a:gd name="connsiteY14" fmla="*/ 1096184 h 1096184"/>
              <a:gd name="connsiteX15" fmla="*/ 182701 w 3468716"/>
              <a:gd name="connsiteY15" fmla="*/ 1096184 h 1096184"/>
              <a:gd name="connsiteX16" fmla="*/ 0 w 3468716"/>
              <a:gd name="connsiteY16" fmla="*/ 913483 h 1096184"/>
              <a:gd name="connsiteX17" fmla="*/ 0 w 3468716"/>
              <a:gd name="connsiteY17" fmla="*/ 913487 h 1096184"/>
              <a:gd name="connsiteX18" fmla="*/ 0 w 3468716"/>
              <a:gd name="connsiteY18" fmla="*/ 639441 h 1096184"/>
              <a:gd name="connsiteX19" fmla="*/ 0 w 3468716"/>
              <a:gd name="connsiteY19" fmla="*/ 639441 h 1096184"/>
              <a:gd name="connsiteX20" fmla="*/ 0 w 3468716"/>
              <a:gd name="connsiteY20" fmla="*/ 182701 h 10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096184" fill="none" extrusionOk="0">
                <a:moveTo>
                  <a:pt x="0" y="182701"/>
                </a:moveTo>
                <a:cubicBezTo>
                  <a:pt x="-4053" y="82813"/>
                  <a:pt x="90619" y="13966"/>
                  <a:pt x="182701" y="0"/>
                </a:cubicBezTo>
                <a:cubicBezTo>
                  <a:pt x="325042" y="-28651"/>
                  <a:pt x="447553" y="-19490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809618" y="93675"/>
                  <a:pt x="2442550" y="-121138"/>
                  <a:pt x="3286015" y="0"/>
                </a:cubicBezTo>
                <a:cubicBezTo>
                  <a:pt x="3392759" y="-12386"/>
                  <a:pt x="3487149" y="83464"/>
                  <a:pt x="3468716" y="182701"/>
                </a:cubicBezTo>
                <a:cubicBezTo>
                  <a:pt x="3447794" y="250133"/>
                  <a:pt x="3440413" y="466532"/>
                  <a:pt x="3468716" y="639441"/>
                </a:cubicBezTo>
                <a:lnTo>
                  <a:pt x="3468716" y="639441"/>
                </a:lnTo>
                <a:cubicBezTo>
                  <a:pt x="3475856" y="764555"/>
                  <a:pt x="3467830" y="785729"/>
                  <a:pt x="3468716" y="913487"/>
                </a:cubicBezTo>
                <a:lnTo>
                  <a:pt x="3468716" y="913483"/>
                </a:lnTo>
                <a:cubicBezTo>
                  <a:pt x="3482314" y="1020704"/>
                  <a:pt x="3390970" y="1115444"/>
                  <a:pt x="3286015" y="1096184"/>
                </a:cubicBezTo>
                <a:cubicBezTo>
                  <a:pt x="2950309" y="1117018"/>
                  <a:pt x="2162910" y="973714"/>
                  <a:pt x="1445298" y="1096184"/>
                </a:cubicBezTo>
                <a:cubicBezTo>
                  <a:pt x="1143151" y="1093511"/>
                  <a:pt x="364361" y="1396604"/>
                  <a:pt x="63512" y="1376676"/>
                </a:cubicBezTo>
                <a:cubicBezTo>
                  <a:pt x="112661" y="1312407"/>
                  <a:pt x="328057" y="1197382"/>
                  <a:pt x="578119" y="1096184"/>
                </a:cubicBezTo>
                <a:cubicBezTo>
                  <a:pt x="417041" y="1076058"/>
                  <a:pt x="281869" y="1089820"/>
                  <a:pt x="182701" y="1096184"/>
                </a:cubicBezTo>
                <a:cubicBezTo>
                  <a:pt x="92627" y="1096822"/>
                  <a:pt x="-3386" y="1012361"/>
                  <a:pt x="0" y="913483"/>
                </a:cubicBezTo>
                <a:lnTo>
                  <a:pt x="0" y="913487"/>
                </a:lnTo>
                <a:cubicBezTo>
                  <a:pt x="-10928" y="850282"/>
                  <a:pt x="18425" y="701561"/>
                  <a:pt x="0" y="639441"/>
                </a:cubicBezTo>
                <a:lnTo>
                  <a:pt x="0" y="639441"/>
                </a:lnTo>
                <a:cubicBezTo>
                  <a:pt x="40345" y="563839"/>
                  <a:pt x="-39112" y="396481"/>
                  <a:pt x="0" y="182701"/>
                </a:cubicBezTo>
                <a:close/>
              </a:path>
              <a:path w="3468716" h="1096184" stroke="0" extrusionOk="0">
                <a:moveTo>
                  <a:pt x="0" y="182701"/>
                </a:moveTo>
                <a:cubicBezTo>
                  <a:pt x="2881" y="80123"/>
                  <a:pt x="90455" y="8385"/>
                  <a:pt x="182701" y="0"/>
                </a:cubicBezTo>
                <a:cubicBezTo>
                  <a:pt x="278440" y="23520"/>
                  <a:pt x="478000" y="-3652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1956075" y="152976"/>
                  <a:pt x="2732495" y="-120100"/>
                  <a:pt x="3286015" y="0"/>
                </a:cubicBezTo>
                <a:cubicBezTo>
                  <a:pt x="3382201" y="-469"/>
                  <a:pt x="3466037" y="89826"/>
                  <a:pt x="3468716" y="182701"/>
                </a:cubicBezTo>
                <a:cubicBezTo>
                  <a:pt x="3508790" y="236449"/>
                  <a:pt x="3436336" y="472200"/>
                  <a:pt x="3468716" y="639441"/>
                </a:cubicBezTo>
                <a:lnTo>
                  <a:pt x="3468716" y="639441"/>
                </a:lnTo>
                <a:cubicBezTo>
                  <a:pt x="3454692" y="740812"/>
                  <a:pt x="3445643" y="787010"/>
                  <a:pt x="3468716" y="913487"/>
                </a:cubicBezTo>
                <a:lnTo>
                  <a:pt x="3468716" y="913483"/>
                </a:lnTo>
                <a:cubicBezTo>
                  <a:pt x="3470307" y="1015634"/>
                  <a:pt x="3371709" y="1103372"/>
                  <a:pt x="3286015" y="1096184"/>
                </a:cubicBezTo>
                <a:cubicBezTo>
                  <a:pt x="2669085" y="1236709"/>
                  <a:pt x="2137782" y="1242972"/>
                  <a:pt x="1445298" y="1096184"/>
                </a:cubicBezTo>
                <a:cubicBezTo>
                  <a:pt x="1010394" y="1106420"/>
                  <a:pt x="424566" y="1402976"/>
                  <a:pt x="63512" y="1376676"/>
                </a:cubicBezTo>
                <a:cubicBezTo>
                  <a:pt x="212779" y="1275196"/>
                  <a:pt x="461027" y="1193941"/>
                  <a:pt x="578119" y="1096184"/>
                </a:cubicBezTo>
                <a:cubicBezTo>
                  <a:pt x="489776" y="1119185"/>
                  <a:pt x="325856" y="1095024"/>
                  <a:pt x="182701" y="1096184"/>
                </a:cubicBezTo>
                <a:cubicBezTo>
                  <a:pt x="81043" y="1101710"/>
                  <a:pt x="5896" y="1011040"/>
                  <a:pt x="0" y="913483"/>
                </a:cubicBezTo>
                <a:lnTo>
                  <a:pt x="0" y="913487"/>
                </a:lnTo>
                <a:cubicBezTo>
                  <a:pt x="-8043" y="853612"/>
                  <a:pt x="20923" y="746065"/>
                  <a:pt x="0" y="639441"/>
                </a:cubicBezTo>
                <a:lnTo>
                  <a:pt x="0" y="639441"/>
                </a:lnTo>
                <a:cubicBezTo>
                  <a:pt x="-39666" y="414879"/>
                  <a:pt x="-11793" y="386399"/>
                  <a:pt x="0" y="1827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: 17</a:t>
            </a:r>
          </a:p>
        </p:txBody>
      </p:sp>
    </p:spTree>
    <p:extLst>
      <p:ext uri="{BB962C8B-B14F-4D97-AF65-F5344CB8AC3E}">
        <p14:creationId xmlns:p14="http://schemas.microsoft.com/office/powerpoint/2010/main" val="24938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64" y="2803419"/>
            <a:ext cx="2988816" cy="381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149C4-5A42-A192-95A8-E16ACF83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3" y="2831774"/>
            <a:ext cx="2643435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1790700" y="1402914"/>
            <a:ext cx="3623975" cy="988291"/>
          </a:xfrm>
          <a:custGeom>
            <a:avLst/>
            <a:gdLst>
              <a:gd name="connsiteX0" fmla="*/ 0 w 3623975"/>
              <a:gd name="connsiteY0" fmla="*/ 164718 h 988291"/>
              <a:gd name="connsiteX1" fmla="*/ 164718 w 3623975"/>
              <a:gd name="connsiteY1" fmla="*/ 0 h 988291"/>
              <a:gd name="connsiteX2" fmla="*/ 2113985 w 3623975"/>
              <a:gd name="connsiteY2" fmla="*/ 0 h 988291"/>
              <a:gd name="connsiteX3" fmla="*/ 2113985 w 3623975"/>
              <a:gd name="connsiteY3" fmla="*/ 0 h 988291"/>
              <a:gd name="connsiteX4" fmla="*/ 3019979 w 3623975"/>
              <a:gd name="connsiteY4" fmla="*/ 0 h 988291"/>
              <a:gd name="connsiteX5" fmla="*/ 3459257 w 3623975"/>
              <a:gd name="connsiteY5" fmla="*/ 0 h 988291"/>
              <a:gd name="connsiteX6" fmla="*/ 3623975 w 3623975"/>
              <a:gd name="connsiteY6" fmla="*/ 164718 h 988291"/>
              <a:gd name="connsiteX7" fmla="*/ 3623975 w 3623975"/>
              <a:gd name="connsiteY7" fmla="*/ 576503 h 988291"/>
              <a:gd name="connsiteX8" fmla="*/ 3623975 w 3623975"/>
              <a:gd name="connsiteY8" fmla="*/ 576503 h 988291"/>
              <a:gd name="connsiteX9" fmla="*/ 3623975 w 3623975"/>
              <a:gd name="connsiteY9" fmla="*/ 823576 h 988291"/>
              <a:gd name="connsiteX10" fmla="*/ 3623975 w 3623975"/>
              <a:gd name="connsiteY10" fmla="*/ 823573 h 988291"/>
              <a:gd name="connsiteX11" fmla="*/ 3459257 w 3623975"/>
              <a:gd name="connsiteY11" fmla="*/ 988291 h 988291"/>
              <a:gd name="connsiteX12" fmla="*/ 3019979 w 3623975"/>
              <a:gd name="connsiteY12" fmla="*/ 988291 h 988291"/>
              <a:gd name="connsiteX13" fmla="*/ 1897658 w 3623975"/>
              <a:gd name="connsiteY13" fmla="*/ 1275933 h 988291"/>
              <a:gd name="connsiteX14" fmla="*/ 2113985 w 3623975"/>
              <a:gd name="connsiteY14" fmla="*/ 988291 h 988291"/>
              <a:gd name="connsiteX15" fmla="*/ 164718 w 3623975"/>
              <a:gd name="connsiteY15" fmla="*/ 988291 h 988291"/>
              <a:gd name="connsiteX16" fmla="*/ 0 w 3623975"/>
              <a:gd name="connsiteY16" fmla="*/ 823573 h 988291"/>
              <a:gd name="connsiteX17" fmla="*/ 0 w 3623975"/>
              <a:gd name="connsiteY17" fmla="*/ 823576 h 988291"/>
              <a:gd name="connsiteX18" fmla="*/ 0 w 3623975"/>
              <a:gd name="connsiteY18" fmla="*/ 576503 h 988291"/>
              <a:gd name="connsiteX19" fmla="*/ 0 w 3623975"/>
              <a:gd name="connsiteY19" fmla="*/ 576503 h 988291"/>
              <a:gd name="connsiteX20" fmla="*/ 0 w 3623975"/>
              <a:gd name="connsiteY20" fmla="*/ 164718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623975" h="988291" fill="none" extrusionOk="0">
                <a:moveTo>
                  <a:pt x="0" y="164718"/>
                </a:moveTo>
                <a:cubicBezTo>
                  <a:pt x="-9806" y="76202"/>
                  <a:pt x="82682" y="14147"/>
                  <a:pt x="164718" y="0"/>
                </a:cubicBezTo>
                <a:cubicBezTo>
                  <a:pt x="905469" y="51196"/>
                  <a:pt x="1645296" y="76270"/>
                  <a:pt x="2113985" y="0"/>
                </a:cubicBezTo>
                <a:lnTo>
                  <a:pt x="2113985" y="0"/>
                </a:lnTo>
                <a:cubicBezTo>
                  <a:pt x="2264247" y="2020"/>
                  <a:pt x="2914663" y="31477"/>
                  <a:pt x="3019979" y="0"/>
                </a:cubicBezTo>
                <a:cubicBezTo>
                  <a:pt x="3195630" y="27020"/>
                  <a:pt x="3263398" y="-9738"/>
                  <a:pt x="3459257" y="0"/>
                </a:cubicBezTo>
                <a:cubicBezTo>
                  <a:pt x="3555696" y="-11594"/>
                  <a:pt x="3636676" y="74895"/>
                  <a:pt x="3623975" y="164718"/>
                </a:cubicBezTo>
                <a:cubicBezTo>
                  <a:pt x="3638297" y="283239"/>
                  <a:pt x="3609562" y="528435"/>
                  <a:pt x="3623975" y="576503"/>
                </a:cubicBezTo>
                <a:lnTo>
                  <a:pt x="3623975" y="576503"/>
                </a:lnTo>
                <a:cubicBezTo>
                  <a:pt x="3604884" y="678267"/>
                  <a:pt x="3621924" y="703943"/>
                  <a:pt x="3623975" y="823576"/>
                </a:cubicBezTo>
                <a:lnTo>
                  <a:pt x="3623975" y="823573"/>
                </a:lnTo>
                <a:cubicBezTo>
                  <a:pt x="3627952" y="916392"/>
                  <a:pt x="3553443" y="1003571"/>
                  <a:pt x="3459257" y="988291"/>
                </a:cubicBezTo>
                <a:cubicBezTo>
                  <a:pt x="3384946" y="1007025"/>
                  <a:pt x="3164269" y="1018023"/>
                  <a:pt x="3019979" y="988291"/>
                </a:cubicBezTo>
                <a:cubicBezTo>
                  <a:pt x="2742259" y="1013451"/>
                  <a:pt x="2084868" y="1314507"/>
                  <a:pt x="1897658" y="1275933"/>
                </a:cubicBezTo>
                <a:cubicBezTo>
                  <a:pt x="1953362" y="1205767"/>
                  <a:pt x="2035023" y="1083338"/>
                  <a:pt x="2113985" y="988291"/>
                </a:cubicBezTo>
                <a:cubicBezTo>
                  <a:pt x="1666995" y="863540"/>
                  <a:pt x="766313" y="840003"/>
                  <a:pt x="164718" y="988291"/>
                </a:cubicBezTo>
                <a:cubicBezTo>
                  <a:pt x="78739" y="988585"/>
                  <a:pt x="-3670" y="912348"/>
                  <a:pt x="0" y="823573"/>
                </a:cubicBezTo>
                <a:lnTo>
                  <a:pt x="0" y="823576"/>
                </a:lnTo>
                <a:cubicBezTo>
                  <a:pt x="-15924" y="767506"/>
                  <a:pt x="8849" y="687788"/>
                  <a:pt x="0" y="576503"/>
                </a:cubicBezTo>
                <a:lnTo>
                  <a:pt x="0" y="576503"/>
                </a:lnTo>
                <a:cubicBezTo>
                  <a:pt x="-3291" y="419033"/>
                  <a:pt x="3941" y="235763"/>
                  <a:pt x="0" y="164718"/>
                </a:cubicBezTo>
                <a:close/>
              </a:path>
              <a:path w="3623975" h="988291" stroke="0" extrusionOk="0">
                <a:moveTo>
                  <a:pt x="0" y="164718"/>
                </a:moveTo>
                <a:cubicBezTo>
                  <a:pt x="4655" y="71040"/>
                  <a:pt x="78715" y="4812"/>
                  <a:pt x="164718" y="0"/>
                </a:cubicBezTo>
                <a:cubicBezTo>
                  <a:pt x="817795" y="-61479"/>
                  <a:pt x="1384746" y="-79008"/>
                  <a:pt x="2113985" y="0"/>
                </a:cubicBezTo>
                <a:lnTo>
                  <a:pt x="2113985" y="0"/>
                </a:lnTo>
                <a:cubicBezTo>
                  <a:pt x="2217244" y="66121"/>
                  <a:pt x="2752338" y="-26210"/>
                  <a:pt x="3019979" y="0"/>
                </a:cubicBezTo>
                <a:cubicBezTo>
                  <a:pt x="3200353" y="-7557"/>
                  <a:pt x="3340413" y="9934"/>
                  <a:pt x="3459257" y="0"/>
                </a:cubicBezTo>
                <a:cubicBezTo>
                  <a:pt x="3547559" y="-265"/>
                  <a:pt x="3621639" y="80749"/>
                  <a:pt x="3623975" y="164718"/>
                </a:cubicBezTo>
                <a:cubicBezTo>
                  <a:pt x="3629369" y="334103"/>
                  <a:pt x="3650093" y="508186"/>
                  <a:pt x="3623975" y="576503"/>
                </a:cubicBezTo>
                <a:lnTo>
                  <a:pt x="3623975" y="576503"/>
                </a:lnTo>
                <a:cubicBezTo>
                  <a:pt x="3630086" y="648568"/>
                  <a:pt x="3613449" y="729773"/>
                  <a:pt x="3623975" y="823576"/>
                </a:cubicBezTo>
                <a:lnTo>
                  <a:pt x="3623975" y="823573"/>
                </a:lnTo>
                <a:cubicBezTo>
                  <a:pt x="3631801" y="920684"/>
                  <a:pt x="3540798" y="992748"/>
                  <a:pt x="3459257" y="988291"/>
                </a:cubicBezTo>
                <a:cubicBezTo>
                  <a:pt x="3366044" y="1010058"/>
                  <a:pt x="3159265" y="1003552"/>
                  <a:pt x="3019979" y="988291"/>
                </a:cubicBezTo>
                <a:cubicBezTo>
                  <a:pt x="2745756" y="1045876"/>
                  <a:pt x="2211579" y="1255011"/>
                  <a:pt x="1897658" y="1275933"/>
                </a:cubicBezTo>
                <a:cubicBezTo>
                  <a:pt x="1919200" y="1217362"/>
                  <a:pt x="2094130" y="1039554"/>
                  <a:pt x="2113985" y="988291"/>
                </a:cubicBezTo>
                <a:cubicBezTo>
                  <a:pt x="1353902" y="987733"/>
                  <a:pt x="566142" y="898645"/>
                  <a:pt x="164718" y="988291"/>
                </a:cubicBezTo>
                <a:cubicBezTo>
                  <a:pt x="72388" y="998239"/>
                  <a:pt x="4047" y="912247"/>
                  <a:pt x="0" y="823573"/>
                </a:cubicBezTo>
                <a:lnTo>
                  <a:pt x="0" y="823576"/>
                </a:lnTo>
                <a:cubicBezTo>
                  <a:pt x="-12312" y="725941"/>
                  <a:pt x="8310" y="603646"/>
                  <a:pt x="0" y="576503"/>
                </a:cubicBezTo>
                <a:lnTo>
                  <a:pt x="0" y="576503"/>
                </a:lnTo>
                <a:cubicBezTo>
                  <a:pt x="-24605" y="492856"/>
                  <a:pt x="-30072" y="278160"/>
                  <a:pt x="0" y="1647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2364"/>
                      <a:gd name="adj2" fmla="val 791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4 gấp 7 lần được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38AF0-21C7-54E8-0F5F-742B559C7E2B}"/>
              </a:ext>
            </a:extLst>
          </p:cNvPr>
          <p:cNvSpPr/>
          <p:nvPr/>
        </p:nvSpPr>
        <p:spPr>
          <a:xfrm>
            <a:off x="7438868" y="1333288"/>
            <a:ext cx="3468716" cy="1096184"/>
          </a:xfrm>
          <a:custGeom>
            <a:avLst/>
            <a:gdLst>
              <a:gd name="connsiteX0" fmla="*/ 0 w 3468716"/>
              <a:gd name="connsiteY0" fmla="*/ 182701 h 1096184"/>
              <a:gd name="connsiteX1" fmla="*/ 182701 w 3468716"/>
              <a:gd name="connsiteY1" fmla="*/ 0 h 1096184"/>
              <a:gd name="connsiteX2" fmla="*/ 578119 w 3468716"/>
              <a:gd name="connsiteY2" fmla="*/ 0 h 1096184"/>
              <a:gd name="connsiteX3" fmla="*/ 578119 w 3468716"/>
              <a:gd name="connsiteY3" fmla="*/ 0 h 1096184"/>
              <a:gd name="connsiteX4" fmla="*/ 1445298 w 3468716"/>
              <a:gd name="connsiteY4" fmla="*/ 0 h 1096184"/>
              <a:gd name="connsiteX5" fmla="*/ 3286015 w 3468716"/>
              <a:gd name="connsiteY5" fmla="*/ 0 h 1096184"/>
              <a:gd name="connsiteX6" fmla="*/ 3468716 w 3468716"/>
              <a:gd name="connsiteY6" fmla="*/ 182701 h 1096184"/>
              <a:gd name="connsiteX7" fmla="*/ 3468716 w 3468716"/>
              <a:gd name="connsiteY7" fmla="*/ 639441 h 1096184"/>
              <a:gd name="connsiteX8" fmla="*/ 3468716 w 3468716"/>
              <a:gd name="connsiteY8" fmla="*/ 639441 h 1096184"/>
              <a:gd name="connsiteX9" fmla="*/ 3468716 w 3468716"/>
              <a:gd name="connsiteY9" fmla="*/ 913487 h 1096184"/>
              <a:gd name="connsiteX10" fmla="*/ 3468716 w 3468716"/>
              <a:gd name="connsiteY10" fmla="*/ 913483 h 1096184"/>
              <a:gd name="connsiteX11" fmla="*/ 3286015 w 3468716"/>
              <a:gd name="connsiteY11" fmla="*/ 1096184 h 1096184"/>
              <a:gd name="connsiteX12" fmla="*/ 1445298 w 3468716"/>
              <a:gd name="connsiteY12" fmla="*/ 1096184 h 1096184"/>
              <a:gd name="connsiteX13" fmla="*/ 63512 w 3468716"/>
              <a:gd name="connsiteY13" fmla="*/ 1376676 h 1096184"/>
              <a:gd name="connsiteX14" fmla="*/ 578119 w 3468716"/>
              <a:gd name="connsiteY14" fmla="*/ 1096184 h 1096184"/>
              <a:gd name="connsiteX15" fmla="*/ 182701 w 3468716"/>
              <a:gd name="connsiteY15" fmla="*/ 1096184 h 1096184"/>
              <a:gd name="connsiteX16" fmla="*/ 0 w 3468716"/>
              <a:gd name="connsiteY16" fmla="*/ 913483 h 1096184"/>
              <a:gd name="connsiteX17" fmla="*/ 0 w 3468716"/>
              <a:gd name="connsiteY17" fmla="*/ 913487 h 1096184"/>
              <a:gd name="connsiteX18" fmla="*/ 0 w 3468716"/>
              <a:gd name="connsiteY18" fmla="*/ 639441 h 1096184"/>
              <a:gd name="connsiteX19" fmla="*/ 0 w 3468716"/>
              <a:gd name="connsiteY19" fmla="*/ 639441 h 1096184"/>
              <a:gd name="connsiteX20" fmla="*/ 0 w 3468716"/>
              <a:gd name="connsiteY20" fmla="*/ 182701 h 10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096184" fill="none" extrusionOk="0">
                <a:moveTo>
                  <a:pt x="0" y="182701"/>
                </a:moveTo>
                <a:cubicBezTo>
                  <a:pt x="-4053" y="82813"/>
                  <a:pt x="90619" y="13966"/>
                  <a:pt x="182701" y="0"/>
                </a:cubicBezTo>
                <a:cubicBezTo>
                  <a:pt x="325042" y="-28651"/>
                  <a:pt x="447553" y="-19490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809618" y="93675"/>
                  <a:pt x="2442550" y="-121138"/>
                  <a:pt x="3286015" y="0"/>
                </a:cubicBezTo>
                <a:cubicBezTo>
                  <a:pt x="3392759" y="-12386"/>
                  <a:pt x="3487149" y="83464"/>
                  <a:pt x="3468716" y="182701"/>
                </a:cubicBezTo>
                <a:cubicBezTo>
                  <a:pt x="3447794" y="250133"/>
                  <a:pt x="3440413" y="466532"/>
                  <a:pt x="3468716" y="639441"/>
                </a:cubicBezTo>
                <a:lnTo>
                  <a:pt x="3468716" y="639441"/>
                </a:lnTo>
                <a:cubicBezTo>
                  <a:pt x="3475856" y="764555"/>
                  <a:pt x="3467830" y="785729"/>
                  <a:pt x="3468716" y="913487"/>
                </a:cubicBezTo>
                <a:lnTo>
                  <a:pt x="3468716" y="913483"/>
                </a:lnTo>
                <a:cubicBezTo>
                  <a:pt x="3482314" y="1020704"/>
                  <a:pt x="3390970" y="1115444"/>
                  <a:pt x="3286015" y="1096184"/>
                </a:cubicBezTo>
                <a:cubicBezTo>
                  <a:pt x="2950309" y="1117018"/>
                  <a:pt x="2162910" y="973714"/>
                  <a:pt x="1445298" y="1096184"/>
                </a:cubicBezTo>
                <a:cubicBezTo>
                  <a:pt x="1143151" y="1093511"/>
                  <a:pt x="364361" y="1396604"/>
                  <a:pt x="63512" y="1376676"/>
                </a:cubicBezTo>
                <a:cubicBezTo>
                  <a:pt x="112661" y="1312407"/>
                  <a:pt x="328057" y="1197382"/>
                  <a:pt x="578119" y="1096184"/>
                </a:cubicBezTo>
                <a:cubicBezTo>
                  <a:pt x="417041" y="1076058"/>
                  <a:pt x="281869" y="1089820"/>
                  <a:pt x="182701" y="1096184"/>
                </a:cubicBezTo>
                <a:cubicBezTo>
                  <a:pt x="92627" y="1096822"/>
                  <a:pt x="-3386" y="1012361"/>
                  <a:pt x="0" y="913483"/>
                </a:cubicBezTo>
                <a:lnTo>
                  <a:pt x="0" y="913487"/>
                </a:lnTo>
                <a:cubicBezTo>
                  <a:pt x="-10928" y="850282"/>
                  <a:pt x="18425" y="701561"/>
                  <a:pt x="0" y="639441"/>
                </a:cubicBezTo>
                <a:lnTo>
                  <a:pt x="0" y="639441"/>
                </a:lnTo>
                <a:cubicBezTo>
                  <a:pt x="40345" y="563839"/>
                  <a:pt x="-39112" y="396481"/>
                  <a:pt x="0" y="182701"/>
                </a:cubicBezTo>
                <a:close/>
              </a:path>
              <a:path w="3468716" h="1096184" stroke="0" extrusionOk="0">
                <a:moveTo>
                  <a:pt x="0" y="182701"/>
                </a:moveTo>
                <a:cubicBezTo>
                  <a:pt x="2881" y="80123"/>
                  <a:pt x="90455" y="8385"/>
                  <a:pt x="182701" y="0"/>
                </a:cubicBezTo>
                <a:cubicBezTo>
                  <a:pt x="278440" y="23520"/>
                  <a:pt x="478000" y="-3652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1956075" y="152976"/>
                  <a:pt x="2732495" y="-120100"/>
                  <a:pt x="3286015" y="0"/>
                </a:cubicBezTo>
                <a:cubicBezTo>
                  <a:pt x="3382201" y="-469"/>
                  <a:pt x="3466037" y="89826"/>
                  <a:pt x="3468716" y="182701"/>
                </a:cubicBezTo>
                <a:cubicBezTo>
                  <a:pt x="3508790" y="236449"/>
                  <a:pt x="3436336" y="472200"/>
                  <a:pt x="3468716" y="639441"/>
                </a:cubicBezTo>
                <a:lnTo>
                  <a:pt x="3468716" y="639441"/>
                </a:lnTo>
                <a:cubicBezTo>
                  <a:pt x="3454692" y="740812"/>
                  <a:pt x="3445643" y="787010"/>
                  <a:pt x="3468716" y="913487"/>
                </a:cubicBezTo>
                <a:lnTo>
                  <a:pt x="3468716" y="913483"/>
                </a:lnTo>
                <a:cubicBezTo>
                  <a:pt x="3470307" y="1015634"/>
                  <a:pt x="3371709" y="1103372"/>
                  <a:pt x="3286015" y="1096184"/>
                </a:cubicBezTo>
                <a:cubicBezTo>
                  <a:pt x="2669085" y="1236709"/>
                  <a:pt x="2137782" y="1242972"/>
                  <a:pt x="1445298" y="1096184"/>
                </a:cubicBezTo>
                <a:cubicBezTo>
                  <a:pt x="1010394" y="1106420"/>
                  <a:pt x="424566" y="1402976"/>
                  <a:pt x="63512" y="1376676"/>
                </a:cubicBezTo>
                <a:cubicBezTo>
                  <a:pt x="212779" y="1275196"/>
                  <a:pt x="461027" y="1193941"/>
                  <a:pt x="578119" y="1096184"/>
                </a:cubicBezTo>
                <a:cubicBezTo>
                  <a:pt x="489776" y="1119185"/>
                  <a:pt x="325856" y="1095024"/>
                  <a:pt x="182701" y="1096184"/>
                </a:cubicBezTo>
                <a:cubicBezTo>
                  <a:pt x="81043" y="1101710"/>
                  <a:pt x="5896" y="1011040"/>
                  <a:pt x="0" y="913483"/>
                </a:cubicBezTo>
                <a:lnTo>
                  <a:pt x="0" y="913487"/>
                </a:lnTo>
                <a:cubicBezTo>
                  <a:pt x="-8043" y="853612"/>
                  <a:pt x="20923" y="746065"/>
                  <a:pt x="0" y="639441"/>
                </a:cubicBezTo>
                <a:lnTo>
                  <a:pt x="0" y="639441"/>
                </a:lnTo>
                <a:cubicBezTo>
                  <a:pt x="-39666" y="414879"/>
                  <a:pt x="-11793" y="386399"/>
                  <a:pt x="0" y="1827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: 28</a:t>
            </a:r>
          </a:p>
        </p:txBody>
      </p:sp>
    </p:spTree>
    <p:extLst>
      <p:ext uri="{BB962C8B-B14F-4D97-AF65-F5344CB8AC3E}">
        <p14:creationId xmlns:p14="http://schemas.microsoft.com/office/powerpoint/2010/main" val="247589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764" y="2803419"/>
            <a:ext cx="2988816" cy="3812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149C4-5A42-A192-95A8-E16ACF83D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003" y="2831774"/>
            <a:ext cx="2643435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1402914"/>
            <a:ext cx="4528850" cy="988291"/>
          </a:xfrm>
          <a:custGeom>
            <a:avLst/>
            <a:gdLst>
              <a:gd name="connsiteX0" fmla="*/ 0 w 4528850"/>
              <a:gd name="connsiteY0" fmla="*/ 164718 h 988291"/>
              <a:gd name="connsiteX1" fmla="*/ 164718 w 4528850"/>
              <a:gd name="connsiteY1" fmla="*/ 0 h 988291"/>
              <a:gd name="connsiteX2" fmla="*/ 2641829 w 4528850"/>
              <a:gd name="connsiteY2" fmla="*/ 0 h 988291"/>
              <a:gd name="connsiteX3" fmla="*/ 2641829 w 4528850"/>
              <a:gd name="connsiteY3" fmla="*/ 0 h 988291"/>
              <a:gd name="connsiteX4" fmla="*/ 3774042 w 4528850"/>
              <a:gd name="connsiteY4" fmla="*/ 0 h 988291"/>
              <a:gd name="connsiteX5" fmla="*/ 4364132 w 4528850"/>
              <a:gd name="connsiteY5" fmla="*/ 0 h 988291"/>
              <a:gd name="connsiteX6" fmla="*/ 4528850 w 4528850"/>
              <a:gd name="connsiteY6" fmla="*/ 164718 h 988291"/>
              <a:gd name="connsiteX7" fmla="*/ 4528850 w 4528850"/>
              <a:gd name="connsiteY7" fmla="*/ 576503 h 988291"/>
              <a:gd name="connsiteX8" fmla="*/ 4528850 w 4528850"/>
              <a:gd name="connsiteY8" fmla="*/ 576503 h 988291"/>
              <a:gd name="connsiteX9" fmla="*/ 4528850 w 4528850"/>
              <a:gd name="connsiteY9" fmla="*/ 823576 h 988291"/>
              <a:gd name="connsiteX10" fmla="*/ 4528850 w 4528850"/>
              <a:gd name="connsiteY10" fmla="*/ 823573 h 988291"/>
              <a:gd name="connsiteX11" fmla="*/ 4364132 w 4528850"/>
              <a:gd name="connsiteY11" fmla="*/ 988291 h 988291"/>
              <a:gd name="connsiteX12" fmla="*/ 3774042 w 4528850"/>
              <a:gd name="connsiteY12" fmla="*/ 988291 h 988291"/>
              <a:gd name="connsiteX13" fmla="*/ 2371487 w 4528850"/>
              <a:gd name="connsiteY13" fmla="*/ 1275933 h 988291"/>
              <a:gd name="connsiteX14" fmla="*/ 2641829 w 4528850"/>
              <a:gd name="connsiteY14" fmla="*/ 988291 h 988291"/>
              <a:gd name="connsiteX15" fmla="*/ 164718 w 4528850"/>
              <a:gd name="connsiteY15" fmla="*/ 988291 h 988291"/>
              <a:gd name="connsiteX16" fmla="*/ 0 w 4528850"/>
              <a:gd name="connsiteY16" fmla="*/ 823573 h 988291"/>
              <a:gd name="connsiteX17" fmla="*/ 0 w 4528850"/>
              <a:gd name="connsiteY17" fmla="*/ 823576 h 988291"/>
              <a:gd name="connsiteX18" fmla="*/ 0 w 4528850"/>
              <a:gd name="connsiteY18" fmla="*/ 576503 h 988291"/>
              <a:gd name="connsiteX19" fmla="*/ 0 w 4528850"/>
              <a:gd name="connsiteY19" fmla="*/ 576503 h 988291"/>
              <a:gd name="connsiteX20" fmla="*/ 0 w 4528850"/>
              <a:gd name="connsiteY20" fmla="*/ 164718 h 988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28850" h="988291" fill="none" extrusionOk="0">
                <a:moveTo>
                  <a:pt x="0" y="164718"/>
                </a:moveTo>
                <a:cubicBezTo>
                  <a:pt x="-9806" y="76202"/>
                  <a:pt x="82682" y="14147"/>
                  <a:pt x="164718" y="0"/>
                </a:cubicBezTo>
                <a:cubicBezTo>
                  <a:pt x="661826" y="51196"/>
                  <a:pt x="1568395" y="76270"/>
                  <a:pt x="2641829" y="0"/>
                </a:cubicBezTo>
                <a:lnTo>
                  <a:pt x="2641829" y="0"/>
                </a:lnTo>
                <a:cubicBezTo>
                  <a:pt x="3076306" y="13613"/>
                  <a:pt x="3208350" y="-77329"/>
                  <a:pt x="3774042" y="0"/>
                </a:cubicBezTo>
                <a:cubicBezTo>
                  <a:pt x="3904008" y="-41585"/>
                  <a:pt x="4275956" y="9476"/>
                  <a:pt x="4364132" y="0"/>
                </a:cubicBezTo>
                <a:cubicBezTo>
                  <a:pt x="4460571" y="-11594"/>
                  <a:pt x="4541551" y="74895"/>
                  <a:pt x="4528850" y="164718"/>
                </a:cubicBezTo>
                <a:cubicBezTo>
                  <a:pt x="4543172" y="283239"/>
                  <a:pt x="4514437" y="528435"/>
                  <a:pt x="4528850" y="576503"/>
                </a:cubicBezTo>
                <a:lnTo>
                  <a:pt x="4528850" y="576503"/>
                </a:lnTo>
                <a:cubicBezTo>
                  <a:pt x="4509759" y="678267"/>
                  <a:pt x="4526799" y="703943"/>
                  <a:pt x="4528850" y="823576"/>
                </a:cubicBezTo>
                <a:lnTo>
                  <a:pt x="4528850" y="823573"/>
                </a:lnTo>
                <a:cubicBezTo>
                  <a:pt x="4532827" y="916392"/>
                  <a:pt x="4458318" y="1003571"/>
                  <a:pt x="4364132" y="988291"/>
                </a:cubicBezTo>
                <a:cubicBezTo>
                  <a:pt x="4076626" y="1034223"/>
                  <a:pt x="3999216" y="997248"/>
                  <a:pt x="3774042" y="988291"/>
                </a:cubicBezTo>
                <a:cubicBezTo>
                  <a:pt x="3580841" y="925489"/>
                  <a:pt x="2905755" y="1105867"/>
                  <a:pt x="2371487" y="1275933"/>
                </a:cubicBezTo>
                <a:cubicBezTo>
                  <a:pt x="2477950" y="1208093"/>
                  <a:pt x="2528466" y="1113448"/>
                  <a:pt x="2641829" y="988291"/>
                </a:cubicBezTo>
                <a:cubicBezTo>
                  <a:pt x="1942737" y="863540"/>
                  <a:pt x="783998" y="840003"/>
                  <a:pt x="164718" y="988291"/>
                </a:cubicBezTo>
                <a:cubicBezTo>
                  <a:pt x="78739" y="988585"/>
                  <a:pt x="-3670" y="912348"/>
                  <a:pt x="0" y="823573"/>
                </a:cubicBezTo>
                <a:lnTo>
                  <a:pt x="0" y="823576"/>
                </a:lnTo>
                <a:cubicBezTo>
                  <a:pt x="-15924" y="767506"/>
                  <a:pt x="8849" y="687788"/>
                  <a:pt x="0" y="576503"/>
                </a:cubicBezTo>
                <a:lnTo>
                  <a:pt x="0" y="576503"/>
                </a:lnTo>
                <a:cubicBezTo>
                  <a:pt x="-3291" y="419033"/>
                  <a:pt x="3941" y="235763"/>
                  <a:pt x="0" y="164718"/>
                </a:cubicBezTo>
                <a:close/>
              </a:path>
              <a:path w="4528850" h="988291" stroke="0" extrusionOk="0">
                <a:moveTo>
                  <a:pt x="0" y="164718"/>
                </a:moveTo>
                <a:cubicBezTo>
                  <a:pt x="4655" y="71040"/>
                  <a:pt x="78715" y="4812"/>
                  <a:pt x="164718" y="0"/>
                </a:cubicBezTo>
                <a:cubicBezTo>
                  <a:pt x="870862" y="-61479"/>
                  <a:pt x="1742249" y="-79008"/>
                  <a:pt x="2641829" y="0"/>
                </a:cubicBezTo>
                <a:lnTo>
                  <a:pt x="2641829" y="0"/>
                </a:lnTo>
                <a:cubicBezTo>
                  <a:pt x="2963622" y="-9861"/>
                  <a:pt x="3496271" y="-71805"/>
                  <a:pt x="3774042" y="0"/>
                </a:cubicBezTo>
                <a:cubicBezTo>
                  <a:pt x="3944942" y="-5894"/>
                  <a:pt x="4075372" y="-29278"/>
                  <a:pt x="4364132" y="0"/>
                </a:cubicBezTo>
                <a:cubicBezTo>
                  <a:pt x="4452434" y="-265"/>
                  <a:pt x="4526514" y="80749"/>
                  <a:pt x="4528850" y="164718"/>
                </a:cubicBezTo>
                <a:cubicBezTo>
                  <a:pt x="4534244" y="334103"/>
                  <a:pt x="4554968" y="508186"/>
                  <a:pt x="4528850" y="576503"/>
                </a:cubicBezTo>
                <a:lnTo>
                  <a:pt x="4528850" y="576503"/>
                </a:lnTo>
                <a:cubicBezTo>
                  <a:pt x="4534961" y="648568"/>
                  <a:pt x="4518324" y="729773"/>
                  <a:pt x="4528850" y="823576"/>
                </a:cubicBezTo>
                <a:lnTo>
                  <a:pt x="4528850" y="823573"/>
                </a:lnTo>
                <a:cubicBezTo>
                  <a:pt x="4536676" y="920684"/>
                  <a:pt x="4445673" y="992748"/>
                  <a:pt x="4364132" y="988291"/>
                </a:cubicBezTo>
                <a:cubicBezTo>
                  <a:pt x="4259720" y="1029166"/>
                  <a:pt x="4042240" y="943479"/>
                  <a:pt x="3774042" y="988291"/>
                </a:cubicBezTo>
                <a:cubicBezTo>
                  <a:pt x="3121692" y="1138035"/>
                  <a:pt x="2924517" y="1197967"/>
                  <a:pt x="2371487" y="1275933"/>
                </a:cubicBezTo>
                <a:cubicBezTo>
                  <a:pt x="2478260" y="1172209"/>
                  <a:pt x="2583712" y="1027940"/>
                  <a:pt x="2641829" y="988291"/>
                </a:cubicBezTo>
                <a:cubicBezTo>
                  <a:pt x="1924500" y="987733"/>
                  <a:pt x="1185591" y="898645"/>
                  <a:pt x="164718" y="988291"/>
                </a:cubicBezTo>
                <a:cubicBezTo>
                  <a:pt x="72388" y="998239"/>
                  <a:pt x="4047" y="912247"/>
                  <a:pt x="0" y="823573"/>
                </a:cubicBezTo>
                <a:lnTo>
                  <a:pt x="0" y="823576"/>
                </a:lnTo>
                <a:cubicBezTo>
                  <a:pt x="-12312" y="725941"/>
                  <a:pt x="8310" y="603646"/>
                  <a:pt x="0" y="576503"/>
                </a:cubicBezTo>
                <a:lnTo>
                  <a:pt x="0" y="576503"/>
                </a:lnTo>
                <a:cubicBezTo>
                  <a:pt x="-24605" y="492856"/>
                  <a:pt x="-30072" y="278160"/>
                  <a:pt x="0" y="16471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2364"/>
                      <a:gd name="adj2" fmla="val 7910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45 giảm đi 9 lần được 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5738AF0-21C7-54E8-0F5F-742B559C7E2B}"/>
              </a:ext>
            </a:extLst>
          </p:cNvPr>
          <p:cNvSpPr/>
          <p:nvPr/>
        </p:nvSpPr>
        <p:spPr>
          <a:xfrm>
            <a:off x="7438868" y="1333288"/>
            <a:ext cx="3468716" cy="1096184"/>
          </a:xfrm>
          <a:custGeom>
            <a:avLst/>
            <a:gdLst>
              <a:gd name="connsiteX0" fmla="*/ 0 w 3468716"/>
              <a:gd name="connsiteY0" fmla="*/ 182701 h 1096184"/>
              <a:gd name="connsiteX1" fmla="*/ 182701 w 3468716"/>
              <a:gd name="connsiteY1" fmla="*/ 0 h 1096184"/>
              <a:gd name="connsiteX2" fmla="*/ 578119 w 3468716"/>
              <a:gd name="connsiteY2" fmla="*/ 0 h 1096184"/>
              <a:gd name="connsiteX3" fmla="*/ 578119 w 3468716"/>
              <a:gd name="connsiteY3" fmla="*/ 0 h 1096184"/>
              <a:gd name="connsiteX4" fmla="*/ 1445298 w 3468716"/>
              <a:gd name="connsiteY4" fmla="*/ 0 h 1096184"/>
              <a:gd name="connsiteX5" fmla="*/ 3286015 w 3468716"/>
              <a:gd name="connsiteY5" fmla="*/ 0 h 1096184"/>
              <a:gd name="connsiteX6" fmla="*/ 3468716 w 3468716"/>
              <a:gd name="connsiteY6" fmla="*/ 182701 h 1096184"/>
              <a:gd name="connsiteX7" fmla="*/ 3468716 w 3468716"/>
              <a:gd name="connsiteY7" fmla="*/ 639441 h 1096184"/>
              <a:gd name="connsiteX8" fmla="*/ 3468716 w 3468716"/>
              <a:gd name="connsiteY8" fmla="*/ 639441 h 1096184"/>
              <a:gd name="connsiteX9" fmla="*/ 3468716 w 3468716"/>
              <a:gd name="connsiteY9" fmla="*/ 913487 h 1096184"/>
              <a:gd name="connsiteX10" fmla="*/ 3468716 w 3468716"/>
              <a:gd name="connsiteY10" fmla="*/ 913483 h 1096184"/>
              <a:gd name="connsiteX11" fmla="*/ 3286015 w 3468716"/>
              <a:gd name="connsiteY11" fmla="*/ 1096184 h 1096184"/>
              <a:gd name="connsiteX12" fmla="*/ 1445298 w 3468716"/>
              <a:gd name="connsiteY12" fmla="*/ 1096184 h 1096184"/>
              <a:gd name="connsiteX13" fmla="*/ 63512 w 3468716"/>
              <a:gd name="connsiteY13" fmla="*/ 1376676 h 1096184"/>
              <a:gd name="connsiteX14" fmla="*/ 578119 w 3468716"/>
              <a:gd name="connsiteY14" fmla="*/ 1096184 h 1096184"/>
              <a:gd name="connsiteX15" fmla="*/ 182701 w 3468716"/>
              <a:gd name="connsiteY15" fmla="*/ 1096184 h 1096184"/>
              <a:gd name="connsiteX16" fmla="*/ 0 w 3468716"/>
              <a:gd name="connsiteY16" fmla="*/ 913483 h 1096184"/>
              <a:gd name="connsiteX17" fmla="*/ 0 w 3468716"/>
              <a:gd name="connsiteY17" fmla="*/ 913487 h 1096184"/>
              <a:gd name="connsiteX18" fmla="*/ 0 w 3468716"/>
              <a:gd name="connsiteY18" fmla="*/ 639441 h 1096184"/>
              <a:gd name="connsiteX19" fmla="*/ 0 w 3468716"/>
              <a:gd name="connsiteY19" fmla="*/ 639441 h 1096184"/>
              <a:gd name="connsiteX20" fmla="*/ 0 w 3468716"/>
              <a:gd name="connsiteY20" fmla="*/ 182701 h 109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68716" h="1096184" fill="none" extrusionOk="0">
                <a:moveTo>
                  <a:pt x="0" y="182701"/>
                </a:moveTo>
                <a:cubicBezTo>
                  <a:pt x="-4053" y="82813"/>
                  <a:pt x="90619" y="13966"/>
                  <a:pt x="182701" y="0"/>
                </a:cubicBezTo>
                <a:cubicBezTo>
                  <a:pt x="325042" y="-28651"/>
                  <a:pt x="447553" y="-19490"/>
                  <a:pt x="578119" y="0"/>
                </a:cubicBezTo>
                <a:lnTo>
                  <a:pt x="578119" y="0"/>
                </a:lnTo>
                <a:cubicBezTo>
                  <a:pt x="720720" y="73134"/>
                  <a:pt x="1049561" y="17921"/>
                  <a:pt x="1445298" y="0"/>
                </a:cubicBezTo>
                <a:cubicBezTo>
                  <a:pt x="1809618" y="93675"/>
                  <a:pt x="2442550" y="-121138"/>
                  <a:pt x="3286015" y="0"/>
                </a:cubicBezTo>
                <a:cubicBezTo>
                  <a:pt x="3392759" y="-12386"/>
                  <a:pt x="3487149" y="83464"/>
                  <a:pt x="3468716" y="182701"/>
                </a:cubicBezTo>
                <a:cubicBezTo>
                  <a:pt x="3447794" y="250133"/>
                  <a:pt x="3440413" y="466532"/>
                  <a:pt x="3468716" y="639441"/>
                </a:cubicBezTo>
                <a:lnTo>
                  <a:pt x="3468716" y="639441"/>
                </a:lnTo>
                <a:cubicBezTo>
                  <a:pt x="3475856" y="764555"/>
                  <a:pt x="3467830" y="785729"/>
                  <a:pt x="3468716" y="913487"/>
                </a:cubicBezTo>
                <a:lnTo>
                  <a:pt x="3468716" y="913483"/>
                </a:lnTo>
                <a:cubicBezTo>
                  <a:pt x="3482314" y="1020704"/>
                  <a:pt x="3390970" y="1115444"/>
                  <a:pt x="3286015" y="1096184"/>
                </a:cubicBezTo>
                <a:cubicBezTo>
                  <a:pt x="2950309" y="1117018"/>
                  <a:pt x="2162910" y="973714"/>
                  <a:pt x="1445298" y="1096184"/>
                </a:cubicBezTo>
                <a:cubicBezTo>
                  <a:pt x="1143151" y="1093511"/>
                  <a:pt x="364361" y="1396604"/>
                  <a:pt x="63512" y="1376676"/>
                </a:cubicBezTo>
                <a:cubicBezTo>
                  <a:pt x="112661" y="1312407"/>
                  <a:pt x="328057" y="1197382"/>
                  <a:pt x="578119" y="1096184"/>
                </a:cubicBezTo>
                <a:cubicBezTo>
                  <a:pt x="417041" y="1076058"/>
                  <a:pt x="281869" y="1089820"/>
                  <a:pt x="182701" y="1096184"/>
                </a:cubicBezTo>
                <a:cubicBezTo>
                  <a:pt x="92627" y="1096822"/>
                  <a:pt x="-3386" y="1012361"/>
                  <a:pt x="0" y="913483"/>
                </a:cubicBezTo>
                <a:lnTo>
                  <a:pt x="0" y="913487"/>
                </a:lnTo>
                <a:cubicBezTo>
                  <a:pt x="-10928" y="850282"/>
                  <a:pt x="18425" y="701561"/>
                  <a:pt x="0" y="639441"/>
                </a:cubicBezTo>
                <a:lnTo>
                  <a:pt x="0" y="639441"/>
                </a:lnTo>
                <a:cubicBezTo>
                  <a:pt x="40345" y="563839"/>
                  <a:pt x="-39112" y="396481"/>
                  <a:pt x="0" y="182701"/>
                </a:cubicBezTo>
                <a:close/>
              </a:path>
              <a:path w="3468716" h="1096184" stroke="0" extrusionOk="0">
                <a:moveTo>
                  <a:pt x="0" y="182701"/>
                </a:moveTo>
                <a:cubicBezTo>
                  <a:pt x="2881" y="80123"/>
                  <a:pt x="90455" y="8385"/>
                  <a:pt x="182701" y="0"/>
                </a:cubicBezTo>
                <a:cubicBezTo>
                  <a:pt x="278440" y="23520"/>
                  <a:pt x="478000" y="-3652"/>
                  <a:pt x="578119" y="0"/>
                </a:cubicBezTo>
                <a:lnTo>
                  <a:pt x="578119" y="0"/>
                </a:lnTo>
                <a:cubicBezTo>
                  <a:pt x="695811" y="-16897"/>
                  <a:pt x="1202720" y="14687"/>
                  <a:pt x="1445298" y="0"/>
                </a:cubicBezTo>
                <a:cubicBezTo>
                  <a:pt x="1956075" y="152976"/>
                  <a:pt x="2732495" y="-120100"/>
                  <a:pt x="3286015" y="0"/>
                </a:cubicBezTo>
                <a:cubicBezTo>
                  <a:pt x="3382201" y="-469"/>
                  <a:pt x="3466037" y="89826"/>
                  <a:pt x="3468716" y="182701"/>
                </a:cubicBezTo>
                <a:cubicBezTo>
                  <a:pt x="3508790" y="236449"/>
                  <a:pt x="3436336" y="472200"/>
                  <a:pt x="3468716" y="639441"/>
                </a:cubicBezTo>
                <a:lnTo>
                  <a:pt x="3468716" y="639441"/>
                </a:lnTo>
                <a:cubicBezTo>
                  <a:pt x="3454692" y="740812"/>
                  <a:pt x="3445643" y="787010"/>
                  <a:pt x="3468716" y="913487"/>
                </a:cubicBezTo>
                <a:lnTo>
                  <a:pt x="3468716" y="913483"/>
                </a:lnTo>
                <a:cubicBezTo>
                  <a:pt x="3470307" y="1015634"/>
                  <a:pt x="3371709" y="1103372"/>
                  <a:pt x="3286015" y="1096184"/>
                </a:cubicBezTo>
                <a:cubicBezTo>
                  <a:pt x="2669085" y="1236709"/>
                  <a:pt x="2137782" y="1242972"/>
                  <a:pt x="1445298" y="1096184"/>
                </a:cubicBezTo>
                <a:cubicBezTo>
                  <a:pt x="1010394" y="1106420"/>
                  <a:pt x="424566" y="1402976"/>
                  <a:pt x="63512" y="1376676"/>
                </a:cubicBezTo>
                <a:cubicBezTo>
                  <a:pt x="212779" y="1275196"/>
                  <a:pt x="461027" y="1193941"/>
                  <a:pt x="578119" y="1096184"/>
                </a:cubicBezTo>
                <a:cubicBezTo>
                  <a:pt x="489776" y="1119185"/>
                  <a:pt x="325856" y="1095024"/>
                  <a:pt x="182701" y="1096184"/>
                </a:cubicBezTo>
                <a:cubicBezTo>
                  <a:pt x="81043" y="1101710"/>
                  <a:pt x="5896" y="1011040"/>
                  <a:pt x="0" y="913483"/>
                </a:cubicBezTo>
                <a:lnTo>
                  <a:pt x="0" y="913487"/>
                </a:lnTo>
                <a:cubicBezTo>
                  <a:pt x="-8043" y="853612"/>
                  <a:pt x="20923" y="746065"/>
                  <a:pt x="0" y="639441"/>
                </a:cubicBezTo>
                <a:lnTo>
                  <a:pt x="0" y="639441"/>
                </a:lnTo>
                <a:cubicBezTo>
                  <a:pt x="-39666" y="414879"/>
                  <a:pt x="-11793" y="386399"/>
                  <a:pt x="0" y="1827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921236945">
                  <a:prstGeom prst="wedgeRoundRectCallout">
                    <a:avLst>
                      <a:gd name="adj1" fmla="val -48169"/>
                      <a:gd name="adj2" fmla="val 7558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285DBB2A-CA03-BB70-E9D9-E24E0F47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06883" y="2543702"/>
            <a:ext cx="3286550" cy="3957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7E3766-9285-49DF-933B-89E62E7B4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353" y="1345534"/>
            <a:ext cx="527959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5331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0" y="233488"/>
            <a:ext cx="619126" cy="671387"/>
          </a:xfrm>
          <a:prstGeom prst="ellipse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7A2B4B-14D5-4C82-A1EF-B161B5FBA3E7}"/>
              </a:ext>
            </a:extLst>
          </p:cNvPr>
          <p:cNvSpPr/>
          <p:nvPr/>
        </p:nvSpPr>
        <p:spPr>
          <a:xfrm>
            <a:off x="638176" y="76199"/>
            <a:ext cx="11315700" cy="1571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phong ba và cây bàng vuông là loài cây có ở các quần đảo Hoàng Sa, Trường Sa của Việt Nam. Nhân dịp tết trồng cây, người ta trồng 9 cây phong ba và trồng số cây bàng vuông nhiều gấp 4 lần số cây phong ba. Hỏi tổng số cây phong ba và cây bàng vuông đã được trồng trong dịp này là bao nhiêu cây?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2C7A65-7C77-4AC8-8503-C69D7218B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2438400"/>
            <a:ext cx="5324475" cy="2692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E1344-ED65-4023-9641-A751E4A59418}"/>
              </a:ext>
            </a:extLst>
          </p:cNvPr>
          <p:cNvSpPr txBox="1"/>
          <p:nvPr/>
        </p:nvSpPr>
        <p:spPr>
          <a:xfrm>
            <a:off x="5581651" y="2105025"/>
            <a:ext cx="64198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cây bàng vuông được trồng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x 4 = 36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số cây phong ba và bàng vuông được trồng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+ 36 = 45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45 cây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4D32B3-8879-4EB8-AF7D-978066C8FC7A}"/>
              </a:ext>
            </a:extLst>
          </p:cNvPr>
          <p:cNvCxnSpPr/>
          <p:nvPr/>
        </p:nvCxnSpPr>
        <p:spPr>
          <a:xfrm>
            <a:off x="6448425" y="809625"/>
            <a:ext cx="2600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6D6FCAF-7F48-4FBF-8DA3-B2EBCD5A5B65}"/>
              </a:ext>
            </a:extLst>
          </p:cNvPr>
          <p:cNvCxnSpPr>
            <a:cxnSpLocks/>
          </p:cNvCxnSpPr>
          <p:nvPr/>
        </p:nvCxnSpPr>
        <p:spPr>
          <a:xfrm>
            <a:off x="9505950" y="838200"/>
            <a:ext cx="2238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BBB165-0821-46B8-9F51-81B70E10BF48}"/>
              </a:ext>
            </a:extLst>
          </p:cNvPr>
          <p:cNvCxnSpPr>
            <a:cxnSpLocks/>
          </p:cNvCxnSpPr>
          <p:nvPr/>
        </p:nvCxnSpPr>
        <p:spPr>
          <a:xfrm>
            <a:off x="809625" y="1171575"/>
            <a:ext cx="488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467</Words>
  <Application>Microsoft Office PowerPoint</Application>
  <PresentationFormat>Widescreen</PresentationFormat>
  <Paragraphs>115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HanaMinB</vt:lpstr>
      <vt:lpstr>ITC Avant Garde Std Bk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20</cp:revision>
  <dcterms:created xsi:type="dcterms:W3CDTF">2022-12-18T03:40:42Z</dcterms:created>
  <dcterms:modified xsi:type="dcterms:W3CDTF">2022-12-25T13:23:47Z</dcterms:modified>
</cp:coreProperties>
</file>