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4" r:id="rId2"/>
    <p:sldId id="266" r:id="rId3"/>
    <p:sldId id="282" r:id="rId4"/>
    <p:sldId id="9439" r:id="rId5"/>
    <p:sldId id="9454" r:id="rId6"/>
    <p:sldId id="9456" r:id="rId7"/>
    <p:sldId id="9457" r:id="rId8"/>
    <p:sldId id="9458" r:id="rId9"/>
    <p:sldId id="9459" r:id="rId10"/>
    <p:sldId id="288" r:id="rId11"/>
    <p:sldId id="943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CA6C1-6308-4DC4-8077-590715CF234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52D1-5A15-40F8-A1D2-1C72E9FEE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7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52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0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61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18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4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3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2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43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152400"/>
            <a:ext cx="11422654" cy="6791325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E8F3DA1-8170-4953-BF35-8974E1E4713F}"/>
              </a:ext>
            </a:extLst>
          </p:cNvPr>
          <p:cNvSpPr txBox="1"/>
          <p:nvPr/>
        </p:nvSpPr>
        <p:spPr>
          <a:xfrm>
            <a:off x="4581525" y="185660"/>
            <a:ext cx="6172200" cy="976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8B8BE566-2448-4066-9A6B-EE3B03893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" y="981075"/>
            <a:ext cx="10887074" cy="58102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9E046B-90FE-4F72-BB11-CC424771C847}"/>
              </a:ext>
            </a:extLst>
          </p:cNvPr>
          <p:cNvSpPr txBox="1"/>
          <p:nvPr/>
        </p:nvSpPr>
        <p:spPr>
          <a:xfrm>
            <a:off x="1952625" y="2439740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thành các góc vuông, không vuông bằng các ngón tay, cánh tay, cổ tay, khủy tay. </a:t>
            </a:r>
            <a:endParaRPr lang="en-US" sz="4000" b="1" dirty="0">
              <a:solidFill>
                <a:srgbClr val="135E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nào tạo được nhiều góc khác nhau nhất sẽ được khen thưởng.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E434F7AA-65C3-4448-A372-081B6A489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55" y="1721839"/>
            <a:ext cx="5941417" cy="39008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79765"/>
            <a:ext cx="12258675" cy="599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1438"/>
          <a:stretch/>
        </p:blipFill>
        <p:spPr>
          <a:xfrm>
            <a:off x="959719" y="5233646"/>
            <a:ext cx="96645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B0F5F6-4EB5-4588-895E-F41F816DB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0334" y="3601124"/>
            <a:ext cx="776088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751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2127447" y="245312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328312" y="563410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846384" y="577516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cs"/>
              </a:rPr>
              <a:t>1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00817A-6DC6-4264-8B6E-E9A6486B9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3588999"/>
            <a:ext cx="3289390" cy="3191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626" y="1441395"/>
            <a:ext cx="813886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633" y="1109482"/>
            <a:ext cx="70049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C9627-A86B-4E49-973A-2E4A1A507767}"/>
              </a:ext>
            </a:extLst>
          </p:cNvPr>
          <p:cNvSpPr/>
          <p:nvPr/>
        </p:nvSpPr>
        <p:spPr>
          <a:xfrm>
            <a:off x="908473" y="497540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BBA90FA-C884-4ABD-AE92-5212C4D8D8B8}"/>
              </a:ext>
            </a:extLst>
          </p:cNvPr>
          <p:cNvSpPr txBox="1"/>
          <p:nvPr/>
        </p:nvSpPr>
        <p:spPr>
          <a:xfrm>
            <a:off x="1476162" y="477732"/>
            <a:ext cx="999193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2667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để làm các động tác tạo hình góc vuông, góc không vuông.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F2C02-96CE-4808-A28D-1CBDDF2F1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4" y="2144210"/>
            <a:ext cx="9363075" cy="253556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DEEBB2-6D63-47B9-A31F-95E0B110EB99}"/>
              </a:ext>
            </a:extLst>
          </p:cNvPr>
          <p:cNvSpPr/>
          <p:nvPr/>
        </p:nvSpPr>
        <p:spPr>
          <a:xfrm>
            <a:off x="2362200" y="4724400"/>
            <a:ext cx="8324850" cy="1171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khủy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C9627-A86B-4E49-973A-2E4A1A507767}"/>
              </a:ext>
            </a:extLst>
          </p:cNvPr>
          <p:cNvSpPr/>
          <p:nvPr/>
        </p:nvSpPr>
        <p:spPr>
          <a:xfrm>
            <a:off x="327448" y="497540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4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BBA90FA-C884-4ABD-AE92-5212C4D8D8B8}"/>
              </a:ext>
            </a:extLst>
          </p:cNvPr>
          <p:cNvSpPr txBox="1"/>
          <p:nvPr/>
        </p:nvSpPr>
        <p:spPr>
          <a:xfrm>
            <a:off x="1019176" y="477732"/>
            <a:ext cx="1044892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Tự thiết kế công cụ kiểm tra góc vuông, góc không vuông.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47D83-4B98-4D99-B009-0FD37367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1133475"/>
            <a:ext cx="74485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C9627-A86B-4E49-973A-2E4A1A507767}"/>
              </a:ext>
            </a:extLst>
          </p:cNvPr>
          <p:cNvSpPr/>
          <p:nvPr/>
        </p:nvSpPr>
        <p:spPr>
          <a:xfrm>
            <a:off x="327448" y="497540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4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BBA90FA-C884-4ABD-AE92-5212C4D8D8B8}"/>
              </a:ext>
            </a:extLst>
          </p:cNvPr>
          <p:cNvSpPr txBox="1"/>
          <p:nvPr/>
        </p:nvSpPr>
        <p:spPr>
          <a:xfrm>
            <a:off x="1019176" y="477732"/>
            <a:ext cx="1044892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Sử dụng công cụ vừa tạo để kiểm tra góc vuông, góc không vuông trong các hình dưới đây: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62610-7754-449F-957F-4CAD17A5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733549"/>
            <a:ext cx="9867900" cy="29634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34EFD8-ECEB-4CA1-9459-8D364C8CC4A1}"/>
              </a:ext>
            </a:extLst>
          </p:cNvPr>
          <p:cNvSpPr/>
          <p:nvPr/>
        </p:nvSpPr>
        <p:spPr>
          <a:xfrm>
            <a:off x="733425" y="4733925"/>
            <a:ext cx="2867025" cy="1266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62A9A4-3156-4462-9C13-2F953A35B90A}"/>
              </a:ext>
            </a:extLst>
          </p:cNvPr>
          <p:cNvSpPr/>
          <p:nvPr/>
        </p:nvSpPr>
        <p:spPr>
          <a:xfrm>
            <a:off x="4324350" y="4752975"/>
            <a:ext cx="2867025" cy="1266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2 có 5 góc vuông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E380D6-8F45-49CD-AB80-89C641079559}"/>
              </a:ext>
            </a:extLst>
          </p:cNvPr>
          <p:cNvSpPr/>
          <p:nvPr/>
        </p:nvSpPr>
        <p:spPr>
          <a:xfrm>
            <a:off x="8067675" y="4743450"/>
            <a:ext cx="2867025" cy="1266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53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6D37F-32A0-433F-AC21-DA0EEA1CE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2829" y="1348301"/>
            <a:ext cx="624894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图片 37">
            <a:extLst>
              <a:ext uri="{FF2B5EF4-FFF2-40B4-BE49-F238E27FC236}">
                <a16:creationId xmlns:a16="http://schemas.microsoft.com/office/drawing/2014/main" id="{A92BC994-980B-4B0B-B64C-3674466E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571" y="3150405"/>
            <a:ext cx="707372" cy="33636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2220323-AD48-40E3-BEA9-56EBC5B9F51F}"/>
              </a:ext>
            </a:extLst>
          </p:cNvPr>
          <p:cNvGrpSpPr/>
          <p:nvPr/>
        </p:nvGrpSpPr>
        <p:grpSpPr>
          <a:xfrm>
            <a:off x="1419225" y="733426"/>
            <a:ext cx="7242059" cy="5568056"/>
            <a:chOff x="4651376" y="2060575"/>
            <a:chExt cx="2735263" cy="329406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8470A39-4D15-4D47-9E19-33A2F822F9A0}"/>
                </a:ext>
              </a:extLst>
            </p:cNvPr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EAFC165-6D60-4DA5-BA3D-4B4BBCF2DBD5}"/>
                </a:ext>
              </a:extLst>
            </p:cNvPr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867E1AF3-39E2-4E84-A424-62E355A3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0B95D8CD-9F85-4E1A-B59D-F6A49ADA2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4E28B48D-3596-46F8-99CD-8103E784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700D62F7-D56D-4CF4-BE50-4457FC2E1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1A09A87-30E2-49AC-B5AA-819C0C88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83305A01-E763-4136-AFC8-858A3BD11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FF8BFC66-17D1-43EF-A432-CAA2329D2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858ED426-9EFC-41B7-A641-643D4B448172}"/>
                </a:ext>
              </a:extLst>
            </p:cNvPr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B834EF2-C815-4F2A-B8E0-36C2E39B4CE0}"/>
                </a:ext>
              </a:extLst>
            </p:cNvPr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C21D9FD-B1F8-4296-B8C4-1532AE144056}"/>
                </a:ext>
              </a:extLst>
            </p:cNvPr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73EC649-4513-4D02-9AFB-8C66800E92AD}"/>
                </a:ext>
              </a:extLst>
            </p:cNvPr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2AC15264-E9FF-41DE-8209-3FA3C824A70F}"/>
                </a:ext>
              </a:extLst>
            </p:cNvPr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135761F-86E4-47B3-A24C-20048597F704}"/>
                </a:ext>
              </a:extLst>
            </p:cNvPr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28BF0F8-2EF1-4164-AFC6-64D1A58851A0}"/>
                </a:ext>
              </a:extLst>
            </p:cNvPr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206FFB5-080B-421F-9BEF-B7C64248DF76}"/>
                </a:ext>
              </a:extLst>
            </p:cNvPr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1407FC-BBDD-456D-B0CB-EB6A603AE1D3}"/>
              </a:ext>
            </a:extLst>
          </p:cNvPr>
          <p:cNvGrpSpPr/>
          <p:nvPr/>
        </p:nvGrpSpPr>
        <p:grpSpPr>
          <a:xfrm>
            <a:off x="7504605" y="5244916"/>
            <a:ext cx="1249984" cy="1269116"/>
            <a:chOff x="5184776" y="6189663"/>
            <a:chExt cx="992188" cy="989013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6CEA20C-412A-49DD-95F5-BC7F613EEFFA}"/>
                </a:ext>
              </a:extLst>
            </p:cNvPr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36036D9-1E96-4B9F-AA21-71B306E5B7C2}"/>
                </a:ext>
              </a:extLst>
            </p:cNvPr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A5C985-6612-4739-BC31-BA815E39B34C}"/>
              </a:ext>
            </a:extLst>
          </p:cNvPr>
          <p:cNvSpPr txBox="1"/>
          <p:nvPr/>
        </p:nvSpPr>
        <p:spPr>
          <a:xfrm rot="21279080">
            <a:off x="2229499" y="2837494"/>
            <a:ext cx="5199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8565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rò chơi “Cùng bạn tạo góc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图片 38">
            <a:extLst>
              <a:ext uri="{FF2B5EF4-FFF2-40B4-BE49-F238E27FC236}">
                <a16:creationId xmlns:a16="http://schemas.microsoft.com/office/drawing/2014/main" id="{CE29DCEE-38C9-4467-8FBF-7ECBBEAD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7431">
            <a:off x="8217416" y="3837573"/>
            <a:ext cx="793989" cy="3349190"/>
          </a:xfrm>
          <a:prstGeom prst="rect">
            <a:avLst/>
          </a:prstGeom>
        </p:spPr>
      </p:pic>
      <p:pic>
        <p:nvPicPr>
          <p:cNvPr id="30" name="图片 17">
            <a:extLst>
              <a:ext uri="{FF2B5EF4-FFF2-40B4-BE49-F238E27FC236}">
                <a16:creationId xmlns:a16="http://schemas.microsoft.com/office/drawing/2014/main" id="{C72CBEBB-F504-4C59-B967-4DC737F90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6713" y="1414577"/>
            <a:ext cx="1581348" cy="1113292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26A5523-D2EB-4890-93BF-935CEE4F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709" y="5188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5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5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201</Words>
  <Application>Microsoft Office PowerPoint</Application>
  <PresentationFormat>Widescreen</PresentationFormat>
  <Paragraphs>30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UTM Avo</vt:lpstr>
      <vt:lpstr>UVF Kewl Script</vt:lpstr>
      <vt:lpstr>字魂70号-灵悦黑体</vt:lpstr>
      <vt:lpstr>站酷快乐体2016修订版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20</cp:revision>
  <dcterms:created xsi:type="dcterms:W3CDTF">2022-10-28T11:11:43Z</dcterms:created>
  <dcterms:modified xsi:type="dcterms:W3CDTF">2023-01-09T05:57:18Z</dcterms:modified>
</cp:coreProperties>
</file>