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321" r:id="rId2"/>
    <p:sldId id="256" r:id="rId3"/>
    <p:sldId id="257" r:id="rId4"/>
    <p:sldId id="262" r:id="rId5"/>
    <p:sldId id="408" r:id="rId6"/>
    <p:sldId id="446" r:id="rId7"/>
    <p:sldId id="447" r:id="rId8"/>
    <p:sldId id="441" r:id="rId9"/>
    <p:sldId id="443" r:id="rId10"/>
    <p:sldId id="449" r:id="rId11"/>
    <p:sldId id="451" r:id="rId12"/>
  </p:sldIdLst>
  <p:sldSz cx="16276638" cy="9144000"/>
  <p:notesSz cx="6858000" cy="9144000"/>
  <p:custDataLst>
    <p:tags r:id="rId1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0000"/>
    <a:srgbClr val="FF3399"/>
    <a:srgbClr val="FF7C80"/>
    <a:srgbClr val="EDF6F7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47" d="100"/>
          <a:sy n="47" d="100"/>
        </p:scale>
        <p:origin x="744" y="6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2625" y="1143000"/>
            <a:ext cx="549275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13;p39"/>
          <p:cNvGrpSpPr/>
          <p:nvPr/>
        </p:nvGrpSpPr>
        <p:grpSpPr>
          <a:xfrm>
            <a:off x="-69263" y="-54007"/>
            <a:ext cx="16415163" cy="3617833"/>
            <a:chOff x="-51881" y="-1175910"/>
            <a:chExt cx="12295762" cy="2713375"/>
          </a:xfrm>
        </p:grpSpPr>
        <p:sp>
          <p:nvSpPr>
            <p:cNvPr id="14" name="Google Shape;14;p39"/>
            <p:cNvSpPr/>
            <p:nvPr/>
          </p:nvSpPr>
          <p:spPr>
            <a:xfrm>
              <a:off x="-51881" y="-549104"/>
              <a:ext cx="12295762" cy="2086569"/>
            </a:xfrm>
            <a:prstGeom prst="rect">
              <a:avLst/>
            </a:pr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39"/>
            <p:cNvSpPr/>
            <p:nvPr/>
          </p:nvSpPr>
          <p:spPr>
            <a:xfrm>
              <a:off x="-51881" y="-862507"/>
              <a:ext cx="12295762" cy="208656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39"/>
            <p:cNvSpPr/>
            <p:nvPr/>
          </p:nvSpPr>
          <p:spPr>
            <a:xfrm>
              <a:off x="-51881" y="-1175910"/>
              <a:ext cx="12295762" cy="2086569"/>
            </a:xfrm>
            <a:prstGeom prst="rect">
              <a:avLst/>
            </a:prstGeom>
            <a:solidFill>
              <a:srgbClr val="BF9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" name="Google Shape;17;p39" descr="Logo, company nam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419350" y="0"/>
            <a:ext cx="1857288" cy="2349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9"/>
          <p:cNvPicPr preferRelativeResize="0"/>
          <p:nvPr/>
        </p:nvPicPr>
        <p:blipFill rotWithShape="1">
          <a:blip r:embed="rId3">
            <a:alphaModFix/>
          </a:blip>
          <a:srcRect l="39046" t="29565"/>
          <a:stretch/>
        </p:blipFill>
        <p:spPr>
          <a:xfrm>
            <a:off x="-69263" y="-54008"/>
            <a:ext cx="5387741" cy="623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20040" y="1"/>
            <a:ext cx="6193688" cy="1138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BFFE47-1551-CDCF-BE4C-D907A61A5B4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311478" y="948795"/>
            <a:ext cx="11036516" cy="2406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893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40"/>
          <p:cNvPicPr preferRelativeResize="0"/>
          <p:nvPr/>
        </p:nvPicPr>
        <p:blipFill rotWithShape="1">
          <a:blip r:embed="rId2">
            <a:alphaModFix/>
          </a:blip>
          <a:srcRect t="58029"/>
          <a:stretch/>
        </p:blipFill>
        <p:spPr>
          <a:xfrm rot="10800000">
            <a:off x="0" y="8130586"/>
            <a:ext cx="16276638" cy="1013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0"/>
          <p:cNvPicPr preferRelativeResize="0"/>
          <p:nvPr/>
        </p:nvPicPr>
        <p:blipFill rotWithShape="1">
          <a:blip r:embed="rId3">
            <a:alphaModFix/>
          </a:blip>
          <a:srcRect l="4857" b="1525"/>
          <a:stretch/>
        </p:blipFill>
        <p:spPr>
          <a:xfrm>
            <a:off x="0" y="0"/>
            <a:ext cx="4885597" cy="6650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40" descr="Ảnh có chứa văn bản, bánh xe&#10;&#10;Mô tả được tạo tự độ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67" y="548632"/>
            <a:ext cx="16113904" cy="8046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084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1"/>
          <p:cNvSpPr/>
          <p:nvPr/>
        </p:nvSpPr>
        <p:spPr>
          <a:xfrm>
            <a:off x="0" y="7937501"/>
            <a:ext cx="16276638" cy="120650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F2CC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1"/>
          <p:cNvSpPr/>
          <p:nvPr/>
        </p:nvSpPr>
        <p:spPr>
          <a:xfrm>
            <a:off x="0" y="8255001"/>
            <a:ext cx="16276638" cy="889000"/>
          </a:xfrm>
          <a:custGeom>
            <a:avLst/>
            <a:gdLst/>
            <a:ahLst/>
            <a:cxnLst/>
            <a:rect l="l" t="t" r="r" b="b"/>
            <a:pathLst>
              <a:path w="12192000" h="904875" extrusionOk="0">
                <a:moveTo>
                  <a:pt x="354549" y="0"/>
                </a:moveTo>
                <a:lnTo>
                  <a:pt x="369351" y="0"/>
                </a:lnTo>
                <a:lnTo>
                  <a:pt x="376364" y="34740"/>
                </a:lnTo>
                <a:cubicBezTo>
                  <a:pt x="410345" y="115079"/>
                  <a:pt x="489895" y="171450"/>
                  <a:pt x="582612" y="171450"/>
                </a:cubicBezTo>
                <a:cubicBezTo>
                  <a:pt x="675328" y="171450"/>
                  <a:pt x="754879" y="115079"/>
                  <a:pt x="788860" y="34740"/>
                </a:cubicBezTo>
                <a:lnTo>
                  <a:pt x="795874" y="0"/>
                </a:lnTo>
                <a:lnTo>
                  <a:pt x="810676" y="0"/>
                </a:lnTo>
                <a:lnTo>
                  <a:pt x="817689" y="34740"/>
                </a:lnTo>
                <a:cubicBezTo>
                  <a:pt x="851670" y="115079"/>
                  <a:pt x="931221" y="171450"/>
                  <a:pt x="1023937" y="171450"/>
                </a:cubicBezTo>
                <a:cubicBezTo>
                  <a:pt x="1116653" y="171450"/>
                  <a:pt x="1196204" y="115079"/>
                  <a:pt x="1230185" y="34740"/>
                </a:cubicBezTo>
                <a:lnTo>
                  <a:pt x="1237199" y="0"/>
                </a:lnTo>
                <a:lnTo>
                  <a:pt x="1258351" y="0"/>
                </a:lnTo>
                <a:lnTo>
                  <a:pt x="1265364" y="34740"/>
                </a:lnTo>
                <a:cubicBezTo>
                  <a:pt x="1299345" y="115079"/>
                  <a:pt x="1378896" y="171450"/>
                  <a:pt x="1471612" y="171450"/>
                </a:cubicBezTo>
                <a:cubicBezTo>
                  <a:pt x="1564328" y="171450"/>
                  <a:pt x="1643879" y="115079"/>
                  <a:pt x="1677860" y="34740"/>
                </a:cubicBezTo>
                <a:lnTo>
                  <a:pt x="1684874" y="0"/>
                </a:lnTo>
                <a:lnTo>
                  <a:pt x="1699676" y="0"/>
                </a:lnTo>
                <a:lnTo>
                  <a:pt x="1706689" y="34740"/>
                </a:lnTo>
                <a:cubicBezTo>
                  <a:pt x="1740670" y="115079"/>
                  <a:pt x="1820220" y="171450"/>
                  <a:pt x="1912937" y="171450"/>
                </a:cubicBezTo>
                <a:cubicBezTo>
                  <a:pt x="2005654" y="171450"/>
                  <a:pt x="2085204" y="115079"/>
                  <a:pt x="2119185" y="34740"/>
                </a:cubicBezTo>
                <a:lnTo>
                  <a:pt x="2126199" y="0"/>
                </a:lnTo>
                <a:lnTo>
                  <a:pt x="2141001" y="0"/>
                </a:lnTo>
                <a:lnTo>
                  <a:pt x="2148014" y="34740"/>
                </a:lnTo>
                <a:cubicBezTo>
                  <a:pt x="2181995" y="115079"/>
                  <a:pt x="2261545" y="171450"/>
                  <a:pt x="2354262" y="171450"/>
                </a:cubicBezTo>
                <a:cubicBezTo>
                  <a:pt x="2446978" y="171450"/>
                  <a:pt x="2526529" y="115079"/>
                  <a:pt x="2560510" y="34740"/>
                </a:cubicBezTo>
                <a:lnTo>
                  <a:pt x="2567524" y="0"/>
                </a:lnTo>
                <a:lnTo>
                  <a:pt x="2582326" y="0"/>
                </a:lnTo>
                <a:lnTo>
                  <a:pt x="2589339" y="34740"/>
                </a:lnTo>
                <a:cubicBezTo>
                  <a:pt x="2623320" y="115079"/>
                  <a:pt x="2702871" y="171450"/>
                  <a:pt x="2795587" y="171450"/>
                </a:cubicBezTo>
                <a:cubicBezTo>
                  <a:pt x="2888303" y="171450"/>
                  <a:pt x="2967854" y="115079"/>
                  <a:pt x="3001835" y="34740"/>
                </a:cubicBezTo>
                <a:lnTo>
                  <a:pt x="3008849" y="0"/>
                </a:lnTo>
                <a:lnTo>
                  <a:pt x="3020476" y="0"/>
                </a:lnTo>
                <a:lnTo>
                  <a:pt x="3027490" y="34740"/>
                </a:lnTo>
                <a:cubicBezTo>
                  <a:pt x="3061470" y="115079"/>
                  <a:pt x="3141021" y="171450"/>
                  <a:pt x="3233737" y="171450"/>
                </a:cubicBezTo>
                <a:cubicBezTo>
                  <a:pt x="3326453" y="171450"/>
                  <a:pt x="3406004" y="115079"/>
                  <a:pt x="3439985" y="34740"/>
                </a:cubicBezTo>
                <a:lnTo>
                  <a:pt x="3446999" y="0"/>
                </a:lnTo>
                <a:lnTo>
                  <a:pt x="3461800" y="0"/>
                </a:lnTo>
                <a:lnTo>
                  <a:pt x="3468814" y="34740"/>
                </a:lnTo>
                <a:cubicBezTo>
                  <a:pt x="3502795" y="115079"/>
                  <a:pt x="3582345" y="171450"/>
                  <a:pt x="3675062" y="171450"/>
                </a:cubicBezTo>
                <a:cubicBezTo>
                  <a:pt x="3767779" y="171450"/>
                  <a:pt x="3847329" y="115079"/>
                  <a:pt x="3881310" y="34740"/>
                </a:cubicBezTo>
                <a:lnTo>
                  <a:pt x="3888324" y="0"/>
                </a:lnTo>
                <a:lnTo>
                  <a:pt x="3903126" y="0"/>
                </a:lnTo>
                <a:lnTo>
                  <a:pt x="3910139" y="34740"/>
                </a:lnTo>
                <a:cubicBezTo>
                  <a:pt x="3944120" y="115079"/>
                  <a:pt x="4023670" y="171450"/>
                  <a:pt x="4116387" y="171450"/>
                </a:cubicBezTo>
                <a:cubicBezTo>
                  <a:pt x="4209104" y="171450"/>
                  <a:pt x="4288655" y="115079"/>
                  <a:pt x="4322636" y="34740"/>
                </a:cubicBezTo>
                <a:lnTo>
                  <a:pt x="4329649" y="0"/>
                </a:lnTo>
                <a:lnTo>
                  <a:pt x="4344451" y="0"/>
                </a:lnTo>
                <a:lnTo>
                  <a:pt x="4351465" y="34740"/>
                </a:lnTo>
                <a:cubicBezTo>
                  <a:pt x="4385446" y="115079"/>
                  <a:pt x="4464997" y="171450"/>
                  <a:pt x="4557713" y="171450"/>
                </a:cubicBezTo>
                <a:cubicBezTo>
                  <a:pt x="4650429" y="171450"/>
                  <a:pt x="4729979" y="115079"/>
                  <a:pt x="4763960" y="34740"/>
                </a:cubicBezTo>
                <a:lnTo>
                  <a:pt x="4770974" y="0"/>
                </a:lnTo>
                <a:lnTo>
                  <a:pt x="4792126" y="0"/>
                </a:lnTo>
                <a:lnTo>
                  <a:pt x="4799139" y="34740"/>
                </a:lnTo>
                <a:cubicBezTo>
                  <a:pt x="4833121" y="115079"/>
                  <a:pt x="4912671" y="171450"/>
                  <a:pt x="5005388" y="171450"/>
                </a:cubicBezTo>
                <a:cubicBezTo>
                  <a:pt x="5098104" y="171450"/>
                  <a:pt x="5177655" y="115079"/>
                  <a:pt x="5211637" y="34740"/>
                </a:cubicBezTo>
                <a:lnTo>
                  <a:pt x="5218649" y="0"/>
                </a:lnTo>
                <a:lnTo>
                  <a:pt x="5233451" y="0"/>
                </a:lnTo>
                <a:lnTo>
                  <a:pt x="5240466" y="34740"/>
                </a:lnTo>
                <a:cubicBezTo>
                  <a:pt x="5274447" y="115079"/>
                  <a:pt x="5353996" y="171450"/>
                  <a:pt x="5446713" y="171450"/>
                </a:cubicBezTo>
                <a:cubicBezTo>
                  <a:pt x="5539430" y="171450"/>
                  <a:pt x="5618979" y="115079"/>
                  <a:pt x="5652960" y="34740"/>
                </a:cubicBezTo>
                <a:lnTo>
                  <a:pt x="5659974" y="0"/>
                </a:lnTo>
                <a:lnTo>
                  <a:pt x="5674776" y="0"/>
                </a:lnTo>
                <a:lnTo>
                  <a:pt x="5681790" y="34740"/>
                </a:lnTo>
                <a:cubicBezTo>
                  <a:pt x="5715771" y="115079"/>
                  <a:pt x="5795320" y="171450"/>
                  <a:pt x="5888037" y="171450"/>
                </a:cubicBezTo>
                <a:cubicBezTo>
                  <a:pt x="5980753" y="171450"/>
                  <a:pt x="6060304" y="115079"/>
                  <a:pt x="6094285" y="34740"/>
                </a:cubicBezTo>
                <a:lnTo>
                  <a:pt x="6101299" y="0"/>
                </a:lnTo>
                <a:lnTo>
                  <a:pt x="6116101" y="0"/>
                </a:lnTo>
                <a:lnTo>
                  <a:pt x="6123114" y="34740"/>
                </a:lnTo>
                <a:cubicBezTo>
                  <a:pt x="6157095" y="115079"/>
                  <a:pt x="6236646" y="171450"/>
                  <a:pt x="6329362" y="171450"/>
                </a:cubicBezTo>
                <a:cubicBezTo>
                  <a:pt x="6422079" y="171450"/>
                  <a:pt x="6501630" y="115079"/>
                  <a:pt x="6535610" y="34740"/>
                </a:cubicBezTo>
                <a:lnTo>
                  <a:pt x="6542624" y="0"/>
                </a:lnTo>
                <a:lnTo>
                  <a:pt x="6582826" y="0"/>
                </a:lnTo>
                <a:lnTo>
                  <a:pt x="6589840" y="34740"/>
                </a:lnTo>
                <a:cubicBezTo>
                  <a:pt x="6623820" y="115079"/>
                  <a:pt x="6703371" y="171450"/>
                  <a:pt x="6796087" y="171450"/>
                </a:cubicBezTo>
                <a:cubicBezTo>
                  <a:pt x="6888803" y="171450"/>
                  <a:pt x="6968354" y="115079"/>
                  <a:pt x="7002335" y="34740"/>
                </a:cubicBezTo>
                <a:lnTo>
                  <a:pt x="7009348" y="0"/>
                </a:lnTo>
                <a:lnTo>
                  <a:pt x="7024150" y="0"/>
                </a:lnTo>
                <a:lnTo>
                  <a:pt x="7031164" y="34740"/>
                </a:lnTo>
                <a:cubicBezTo>
                  <a:pt x="7065145" y="115079"/>
                  <a:pt x="7144695" y="171450"/>
                  <a:pt x="7237412" y="171450"/>
                </a:cubicBezTo>
                <a:cubicBezTo>
                  <a:pt x="7330129" y="171450"/>
                  <a:pt x="7409679" y="115079"/>
                  <a:pt x="7443660" y="34740"/>
                </a:cubicBezTo>
                <a:lnTo>
                  <a:pt x="7450673" y="0"/>
                </a:lnTo>
                <a:lnTo>
                  <a:pt x="7465475" y="0"/>
                </a:lnTo>
                <a:lnTo>
                  <a:pt x="7472489" y="34740"/>
                </a:lnTo>
                <a:cubicBezTo>
                  <a:pt x="7506470" y="115079"/>
                  <a:pt x="7586020" y="171450"/>
                  <a:pt x="7678737" y="171450"/>
                </a:cubicBezTo>
                <a:cubicBezTo>
                  <a:pt x="7771453" y="171450"/>
                  <a:pt x="7851004" y="115079"/>
                  <a:pt x="7884985" y="34740"/>
                </a:cubicBezTo>
                <a:lnTo>
                  <a:pt x="7891999" y="0"/>
                </a:lnTo>
                <a:lnTo>
                  <a:pt x="7906801" y="0"/>
                </a:lnTo>
                <a:lnTo>
                  <a:pt x="7913814" y="34740"/>
                </a:lnTo>
                <a:cubicBezTo>
                  <a:pt x="7947795" y="115079"/>
                  <a:pt x="8027346" y="171450"/>
                  <a:pt x="8120062" y="171450"/>
                </a:cubicBezTo>
                <a:cubicBezTo>
                  <a:pt x="8212778" y="171450"/>
                  <a:pt x="8292329" y="115079"/>
                  <a:pt x="8326310" y="34740"/>
                </a:cubicBezTo>
                <a:lnTo>
                  <a:pt x="8333324" y="0"/>
                </a:lnTo>
                <a:lnTo>
                  <a:pt x="8354476" y="0"/>
                </a:lnTo>
                <a:lnTo>
                  <a:pt x="8361489" y="34740"/>
                </a:lnTo>
                <a:cubicBezTo>
                  <a:pt x="8395470" y="115079"/>
                  <a:pt x="8475021" y="171450"/>
                  <a:pt x="8567737" y="171450"/>
                </a:cubicBezTo>
                <a:cubicBezTo>
                  <a:pt x="8660453" y="171450"/>
                  <a:pt x="8740004" y="115079"/>
                  <a:pt x="8773985" y="34740"/>
                </a:cubicBezTo>
                <a:lnTo>
                  <a:pt x="8780998" y="0"/>
                </a:lnTo>
                <a:lnTo>
                  <a:pt x="8795800" y="0"/>
                </a:lnTo>
                <a:lnTo>
                  <a:pt x="8802814" y="34740"/>
                </a:lnTo>
                <a:cubicBezTo>
                  <a:pt x="8836795" y="115079"/>
                  <a:pt x="8916345" y="171450"/>
                  <a:pt x="9009062" y="171450"/>
                </a:cubicBezTo>
                <a:cubicBezTo>
                  <a:pt x="9101779" y="171450"/>
                  <a:pt x="9181329" y="115079"/>
                  <a:pt x="9215310" y="34740"/>
                </a:cubicBezTo>
                <a:lnTo>
                  <a:pt x="9222323" y="0"/>
                </a:lnTo>
                <a:lnTo>
                  <a:pt x="9237125" y="0"/>
                </a:lnTo>
                <a:lnTo>
                  <a:pt x="9244139" y="34740"/>
                </a:lnTo>
                <a:cubicBezTo>
                  <a:pt x="9278120" y="115079"/>
                  <a:pt x="9357670" y="171450"/>
                  <a:pt x="9450387" y="171450"/>
                </a:cubicBezTo>
                <a:cubicBezTo>
                  <a:pt x="9543103" y="171450"/>
                  <a:pt x="9622654" y="115079"/>
                  <a:pt x="9656635" y="34740"/>
                </a:cubicBezTo>
                <a:lnTo>
                  <a:pt x="9663649" y="0"/>
                </a:lnTo>
                <a:lnTo>
                  <a:pt x="9678451" y="0"/>
                </a:lnTo>
                <a:lnTo>
                  <a:pt x="9685464" y="34740"/>
                </a:lnTo>
                <a:cubicBezTo>
                  <a:pt x="9719445" y="115079"/>
                  <a:pt x="9798996" y="171450"/>
                  <a:pt x="9891712" y="171450"/>
                </a:cubicBezTo>
                <a:cubicBezTo>
                  <a:pt x="9984428" y="171450"/>
                  <a:pt x="10063979" y="115079"/>
                  <a:pt x="10097960" y="34740"/>
                </a:cubicBezTo>
                <a:lnTo>
                  <a:pt x="10104973" y="0"/>
                </a:lnTo>
                <a:lnTo>
                  <a:pt x="10116601" y="0"/>
                </a:lnTo>
                <a:lnTo>
                  <a:pt x="10123615" y="34740"/>
                </a:lnTo>
                <a:cubicBezTo>
                  <a:pt x="10157595" y="115079"/>
                  <a:pt x="10237146" y="171450"/>
                  <a:pt x="10329862" y="171450"/>
                </a:cubicBezTo>
                <a:cubicBezTo>
                  <a:pt x="10422578" y="171450"/>
                  <a:pt x="10502129" y="115079"/>
                  <a:pt x="10536110" y="34740"/>
                </a:cubicBezTo>
                <a:lnTo>
                  <a:pt x="10543123" y="0"/>
                </a:lnTo>
                <a:lnTo>
                  <a:pt x="10557925" y="0"/>
                </a:lnTo>
                <a:lnTo>
                  <a:pt x="10564939" y="34740"/>
                </a:lnTo>
                <a:cubicBezTo>
                  <a:pt x="10598920" y="115079"/>
                  <a:pt x="10678470" y="171450"/>
                  <a:pt x="10771187" y="171450"/>
                </a:cubicBezTo>
                <a:cubicBezTo>
                  <a:pt x="10863904" y="171450"/>
                  <a:pt x="10943454" y="115079"/>
                  <a:pt x="10977435" y="34740"/>
                </a:cubicBezTo>
                <a:lnTo>
                  <a:pt x="10984448" y="0"/>
                </a:lnTo>
                <a:lnTo>
                  <a:pt x="10999250" y="0"/>
                </a:lnTo>
                <a:lnTo>
                  <a:pt x="11006264" y="34740"/>
                </a:lnTo>
                <a:cubicBezTo>
                  <a:pt x="11040245" y="115079"/>
                  <a:pt x="11119795" y="171450"/>
                  <a:pt x="11212512" y="171450"/>
                </a:cubicBezTo>
                <a:cubicBezTo>
                  <a:pt x="11305228" y="171450"/>
                  <a:pt x="11384779" y="115079"/>
                  <a:pt x="11418760" y="34740"/>
                </a:cubicBezTo>
                <a:lnTo>
                  <a:pt x="11425774" y="0"/>
                </a:lnTo>
                <a:lnTo>
                  <a:pt x="11440576" y="0"/>
                </a:lnTo>
                <a:lnTo>
                  <a:pt x="11447589" y="34740"/>
                </a:lnTo>
                <a:cubicBezTo>
                  <a:pt x="11481570" y="115079"/>
                  <a:pt x="11561121" y="171450"/>
                  <a:pt x="11653837" y="171450"/>
                </a:cubicBezTo>
                <a:cubicBezTo>
                  <a:pt x="11746553" y="171450"/>
                  <a:pt x="11826104" y="115079"/>
                  <a:pt x="11860085" y="34740"/>
                </a:cubicBezTo>
                <a:lnTo>
                  <a:pt x="11867099" y="0"/>
                </a:lnTo>
                <a:lnTo>
                  <a:pt x="11888251" y="0"/>
                </a:lnTo>
                <a:lnTo>
                  <a:pt x="11895264" y="34740"/>
                </a:lnTo>
                <a:cubicBezTo>
                  <a:pt x="11929245" y="115079"/>
                  <a:pt x="12008796" y="171450"/>
                  <a:pt x="12101512" y="171450"/>
                </a:cubicBezTo>
                <a:cubicBezTo>
                  <a:pt x="12124691" y="171450"/>
                  <a:pt x="12147047" y="167927"/>
                  <a:pt x="12168074" y="161387"/>
                </a:cubicBezTo>
                <a:lnTo>
                  <a:pt x="12192000" y="149885"/>
                </a:lnTo>
                <a:lnTo>
                  <a:pt x="12192000" y="904875"/>
                </a:lnTo>
                <a:lnTo>
                  <a:pt x="0" y="904875"/>
                </a:lnTo>
                <a:lnTo>
                  <a:pt x="0" y="118560"/>
                </a:lnTo>
                <a:lnTo>
                  <a:pt x="16137" y="133222"/>
                </a:lnTo>
                <a:cubicBezTo>
                  <a:pt x="51862" y="157358"/>
                  <a:pt x="94929" y="171450"/>
                  <a:pt x="141287" y="171450"/>
                </a:cubicBezTo>
                <a:cubicBezTo>
                  <a:pt x="234004" y="171450"/>
                  <a:pt x="313554" y="115079"/>
                  <a:pt x="347535" y="34740"/>
                </a:cubicBezTo>
                <a:close/>
              </a:path>
            </a:pathLst>
          </a:custGeom>
          <a:solidFill>
            <a:srgbClr val="FFD96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2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57242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4" descr="Ảnh có chứa văn bản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7503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ố trí Tùy chỉnh">
  <p:cSld name="1_Bố trí Tùy chỉnh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5" descr="Ảnh có chứa văn bản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839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ố trí Tùy chỉnh">
  <p:cSld name="Bố trí Tùy chỉnh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6" descr="Ảnh có chứa văn bản&#10;&#10;Mô tả được tạo tự độ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627663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8880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userDrawn="1">
  <p:cSld name="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901320" y="1510927"/>
            <a:ext cx="4218050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2956425"/>
            <a:ext cx="18111893" cy="6187577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2788840" y="18335"/>
            <a:ext cx="13489269" cy="658752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13679320" y="6404525"/>
            <a:ext cx="1736452" cy="1665155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784707" y="2090615"/>
            <a:ext cx="4218050" cy="4212700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3208813" y="-53912"/>
            <a:ext cx="13117578" cy="6187379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sp>
        <p:nvSpPr>
          <p:cNvPr id="19" name="Google Shape;199;p25"/>
          <p:cNvSpPr/>
          <p:nvPr userDrawn="1"/>
        </p:nvSpPr>
        <p:spPr>
          <a:xfrm>
            <a:off x="4083462" y="1639945"/>
            <a:ext cx="1049822" cy="1007987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15003944" y="4095493"/>
            <a:ext cx="915463" cy="843347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13581615" y="4584882"/>
            <a:ext cx="1316022" cy="121222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2626469" y="347702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6444056" y="470614"/>
            <a:ext cx="3161544" cy="25218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811898" y="678821"/>
              <a:ext cx="1226723" cy="482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972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4972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</a:t>
              </a:r>
              <a:endParaRPr lang="en-US" sz="4972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6774865" y="625647"/>
            <a:ext cx="555673" cy="533529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62327" tIns="162327" rIns="162327" bIns="1623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99"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7054986" y="2215642"/>
            <a:ext cx="892063" cy="1800533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99"/>
            </a:p>
          </p:txBody>
        </p:sp>
      </p:grp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865D6CC9-776C-FC68-65D2-22FEA20F5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7520" y="135766"/>
            <a:ext cx="1647189" cy="2083353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2AD4056-4787-88D0-DCBD-BD87C994B6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4070653"/>
            <a:ext cx="7075526" cy="2763760"/>
          </a:xfrm>
          <a:prstGeom prst="rect">
            <a:avLst/>
          </a:prstGeom>
        </p:spPr>
      </p:pic>
      <p:pic>
        <p:nvPicPr>
          <p:cNvPr id="2" name="Hình ảnh 1">
            <a:extLst>
              <a:ext uri="{FF2B5EF4-FFF2-40B4-BE49-F238E27FC236}">
                <a16:creationId xmlns:a16="http://schemas.microsoft.com/office/drawing/2014/main" id="{86E1F17C-80E7-AFC9-854C-4EF606E3461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950322" y="100191"/>
            <a:ext cx="8175192" cy="5002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365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8" descr="Logo, company name&#10;&#10;Description automatically generated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220392" y="1"/>
            <a:ext cx="1056246" cy="13359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38666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8" r:id="rId6"/>
    <p:sldLayoutId id="214748366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8" y="30043"/>
            <a:ext cx="16149184" cy="908391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4180" y="1717805"/>
            <a:ext cx="10868280" cy="60484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3175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2468204" y="5244909"/>
            <a:ext cx="11340235" cy="374384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71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7145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7145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6736" y="1111757"/>
            <a:ext cx="1733339" cy="1778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541952" y="6523434"/>
            <a:ext cx="8966239" cy="1353262"/>
          </a:xfrm>
          <a:prstGeom prst="rect">
            <a:avLst/>
          </a:prstGeom>
          <a:noFill/>
        </p:spPr>
        <p:txBody>
          <a:bodyPr wrap="none" lIns="120969" tIns="60487" rIns="120969" bIns="60487">
            <a:spAutoFit/>
          </a:bodyPr>
          <a:lstStyle/>
          <a:p>
            <a:pPr algn="ctr">
              <a:defRPr/>
            </a:pPr>
            <a:r>
              <a:rPr lang="en-US" sz="8000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anose="020B0604020202020204" pitchFamily="34" charset="0"/>
              </a:rPr>
              <a:t>MÔN: TIẾNG VIỆT</a:t>
            </a:r>
            <a:endParaRPr lang="vi-VN" sz="8000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98C2E8-70D4-C1E1-928B-84AC2BCD92F3}"/>
              </a:ext>
            </a:extLst>
          </p:cNvPr>
          <p:cNvSpPr txBox="1"/>
          <p:nvPr/>
        </p:nvSpPr>
        <p:spPr>
          <a:xfrm>
            <a:off x="5471319" y="26670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 err="1">
                <a:ln w="28575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Dặn</a:t>
            </a:r>
            <a:r>
              <a:rPr kumimoji="0" lang="en-US" sz="8800" b="0" i="0" u="none" strike="noStrike" kern="1200" cap="none" spc="0" normalizeH="0" baseline="0" noProof="0" dirty="0">
                <a:ln w="28575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0" normalizeH="0" baseline="0" noProof="0" dirty="0" err="1">
                <a:ln w="28575">
                  <a:solidFill>
                    <a:srgbClr val="FFC000">
                      <a:lumMod val="75000"/>
                    </a:srgbClr>
                  </a:solidFill>
                </a:ln>
                <a:solidFill>
                  <a:srgbClr val="FFC000">
                    <a:lumMod val="20000"/>
                    <a:lumOff val="80000"/>
                  </a:srgbClr>
                </a:solidFill>
                <a:effectLst/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dò</a:t>
            </a:r>
            <a:endParaRPr kumimoji="0" lang="en-US" sz="8800" b="0" i="0" u="none" strike="noStrike" kern="1200" cap="none" spc="0" normalizeH="0" baseline="0" noProof="0" dirty="0">
              <a:ln w="28575">
                <a:solidFill>
                  <a:srgbClr val="FFC000">
                    <a:lumMod val="75000"/>
                  </a:srgbClr>
                </a:solidFill>
              </a:ln>
              <a:solidFill>
                <a:srgbClr val="FFC000">
                  <a:lumMod val="20000"/>
                  <a:lumOff val="80000"/>
                </a:srgbClr>
              </a:solidFill>
              <a:effectLst/>
              <a:uLnTx/>
              <a:uFillTx/>
              <a:latin typeface="SVN-Ziclets" panose="02000603000000000000" pitchFamily="2" charset="0"/>
              <a:ea typeface="+mn-ea"/>
              <a:cs typeface="+mn-cs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D98FDA03-FDBA-0801-19CF-9D389DE365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519" y="4081820"/>
            <a:ext cx="3734109" cy="477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1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397;p34" descr="Ảnh có chứa chong chóng, đồ họa véc-tơ, vật thể ngoài trời&#10;&#10;Mô tả được tạo tự động">
            <a:extLst>
              <a:ext uri="{FF2B5EF4-FFF2-40B4-BE49-F238E27FC236}">
                <a16:creationId xmlns:a16="http://schemas.microsoft.com/office/drawing/2014/main" id="{F9A9DC22-EA1F-48C6-7113-C644E97EF384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94" y="0"/>
            <a:ext cx="16251344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398;p34" descr="Ảnh có chứa văn bản, vật chứa, lon&#10;&#10;Mô tả được tạo tự động">
            <a:extLst>
              <a:ext uri="{FF2B5EF4-FFF2-40B4-BE49-F238E27FC236}">
                <a16:creationId xmlns:a16="http://schemas.microsoft.com/office/drawing/2014/main" id="{2F054370-41B2-87A0-D37C-D708B792B27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7719" y="4724400"/>
            <a:ext cx="7586871" cy="3327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489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"/>
          <p:cNvSpPr txBox="1"/>
          <p:nvPr/>
        </p:nvSpPr>
        <p:spPr>
          <a:xfrm>
            <a:off x="4717767" y="3749154"/>
            <a:ext cx="11013600" cy="1025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867" b="1" kern="0" dirty="0" err="1">
                <a:solidFill>
                  <a:srgbClr val="000000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Trao</a:t>
            </a:r>
            <a:r>
              <a:rPr lang="en-US" sz="5867" b="1" kern="0" dirty="0">
                <a:solidFill>
                  <a:srgbClr val="000000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5867" b="1" kern="0" dirty="0" err="1">
                <a:solidFill>
                  <a:srgbClr val="000000"/>
                </a:solidFill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đổi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: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Em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đọc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sách</a:t>
            </a:r>
            <a:r>
              <a:rPr kumimoji="0" lang="en-US" sz="58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58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VN-Anastasia" panose="020B0606040200020203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báo</a:t>
            </a:r>
            <a:endParaRPr kumimoji="0" sz="5867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VN-Anastasia" panose="020B0606040200020203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47" name="Google Shape;47;p1" descr="A picture containing text,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4613" y="5198053"/>
            <a:ext cx="3321428" cy="3705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A cartoon of a child&#10;&#10;Description automatically generated with low confidenc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81015" y="5198052"/>
            <a:ext cx="3598523" cy="3284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1142" y="6044112"/>
            <a:ext cx="3033251" cy="285960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4B9C203-D30A-9D59-F451-2738F5AFAD82}"/>
              </a:ext>
            </a:extLst>
          </p:cNvPr>
          <p:cNvSpPr txBox="1"/>
          <p:nvPr/>
        </p:nvSpPr>
        <p:spPr>
          <a:xfrm>
            <a:off x="-15081" y="4413222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76200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17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15DF7F-7AF9-513E-B44D-AD22C39E63B6}"/>
              </a:ext>
            </a:extLst>
          </p:cNvPr>
          <p:cNvSpPr txBox="1"/>
          <p:nvPr/>
        </p:nvSpPr>
        <p:spPr>
          <a:xfrm>
            <a:off x="61119" y="0"/>
            <a:ext cx="1371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101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101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101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Ầ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38100"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HP-101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72358" y="1682246"/>
            <a:ext cx="8331923" cy="5779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42719" y="2209800"/>
            <a:ext cx="6785694" cy="5242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0D33FB98-F46B-201C-A3C7-977FD648CB33}"/>
              </a:ext>
            </a:extLst>
          </p:cNvPr>
          <p:cNvSpPr txBox="1"/>
          <p:nvPr/>
        </p:nvSpPr>
        <p:spPr>
          <a:xfrm>
            <a:off x="823116" y="7025106"/>
            <a:ext cx="1518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Liên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hồi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liên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tục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không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nghỉ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5" name="Picture 4" descr="Timeline&#10;&#10;Description automatically generated">
            <a:extLst>
              <a:ext uri="{FF2B5EF4-FFF2-40B4-BE49-F238E27FC236}">
                <a16:creationId xmlns:a16="http://schemas.microsoft.com/office/drawing/2014/main" id="{477410E6-D524-C326-6CDB-CB00BF4CF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6" t="46446" r="4925" b="12962"/>
          <a:stretch/>
        </p:blipFill>
        <p:spPr>
          <a:xfrm>
            <a:off x="12420139" y="838201"/>
            <a:ext cx="3582985" cy="5181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7AB126-B560-CD9B-A683-388745784466}"/>
              </a:ext>
            </a:extLst>
          </p:cNvPr>
          <p:cNvSpPr txBox="1"/>
          <p:nvPr/>
        </p:nvSpPr>
        <p:spPr>
          <a:xfrm>
            <a:off x="-9219" y="11723"/>
            <a:ext cx="154685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sz="36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1</a:t>
            </a:r>
            <a:r>
              <a:rPr lang="en-US" sz="36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câu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thơ,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văn) em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nhà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nghệ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nghệ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sĩ</a:t>
            </a:r>
            <a:r>
              <a:rPr lang="en-US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vi-VN" sz="36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08EBC6-0157-4E8D-861C-52C16427157D}"/>
              </a:ext>
            </a:extLst>
          </p:cNvPr>
          <p:cNvSpPr txBox="1"/>
          <p:nvPr/>
        </p:nvSpPr>
        <p:spPr>
          <a:xfrm>
            <a:off x="414260" y="1905000"/>
            <a:ext cx="5791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khấu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chiếc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giường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Long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khan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Mai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bước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ra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tươi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cười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Xòe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bắt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đầu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khéo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làm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sao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!</a:t>
            </a: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hát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nhịp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uốn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Hệt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mừng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quân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ta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thắng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388B0DE-00E0-4BFD-3648-444068C0585B}"/>
              </a:ext>
            </a:extLst>
          </p:cNvPr>
          <p:cNvSpPr txBox="1"/>
          <p:nvPr/>
        </p:nvSpPr>
        <p:spPr>
          <a:xfrm>
            <a:off x="6157119" y="1905000"/>
            <a:ext cx="7467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Khán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giả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ngồi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toét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miệng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Đôi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vỗ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vỗ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liên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hồi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“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càng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uyển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Quạt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xòe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trán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đẫm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mồ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hôi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Trăng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lên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tan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họp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Thấy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nằm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tròn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bụng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ngủ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cong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tay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ngoẹo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cổ</a:t>
            </a:r>
            <a:endParaRPr lang="en-US" sz="2800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Chừng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đang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bận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mơ</a:t>
            </a:r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  <a:p>
            <a:pPr algn="r"/>
            <a:r>
              <a:rPr lang="en-US" sz="28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 TRẦN NGUYÊN ĐÀO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CE41F-1326-A75C-266C-2121CFCC45AD}"/>
              </a:ext>
            </a:extLst>
          </p:cNvPr>
          <p:cNvSpPr txBox="1"/>
          <p:nvPr/>
        </p:nvSpPr>
        <p:spPr>
          <a:xfrm>
            <a:off x="3718719" y="1295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endParaRPr lang="en-US" sz="3600" b="1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D9A1CB7-6CAF-220A-99EB-9D28BDFA8085}"/>
              </a:ext>
            </a:extLst>
          </p:cNvPr>
          <p:cNvSpPr/>
          <p:nvPr/>
        </p:nvSpPr>
        <p:spPr>
          <a:xfrm>
            <a:off x="4404519" y="1371600"/>
            <a:ext cx="53340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60E2A-BB58-7213-8DB9-7E7FADDA424D}"/>
              </a:ext>
            </a:extLst>
          </p:cNvPr>
          <p:cNvSpPr txBox="1"/>
          <p:nvPr/>
        </p:nvSpPr>
        <p:spPr>
          <a:xfrm>
            <a:off x="413239" y="1916575"/>
            <a:ext cx="187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khấu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09086B-3EB7-A14D-0855-9917F7E64274}"/>
              </a:ext>
            </a:extLst>
          </p:cNvPr>
          <p:cNvSpPr txBox="1"/>
          <p:nvPr/>
        </p:nvSpPr>
        <p:spPr>
          <a:xfrm>
            <a:off x="1673069" y="4888375"/>
            <a:ext cx="187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65CE1E6-2969-0822-58BA-4E0152AD7399}"/>
              </a:ext>
            </a:extLst>
          </p:cNvPr>
          <p:cNvSpPr txBox="1"/>
          <p:nvPr/>
        </p:nvSpPr>
        <p:spPr>
          <a:xfrm>
            <a:off x="10124084" y="2757430"/>
            <a:ext cx="256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uyển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92F6F0A-58EB-3106-265F-BF9B90522B6E}"/>
              </a:ext>
            </a:extLst>
          </p:cNvPr>
          <p:cNvSpPr txBox="1"/>
          <p:nvPr/>
        </p:nvSpPr>
        <p:spPr>
          <a:xfrm>
            <a:off x="8547034" y="2341043"/>
            <a:ext cx="18707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liên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hồi</a:t>
            </a:r>
            <a:endParaRPr lang="en-US" sz="2800" b="1" dirty="0">
              <a:ln w="12700">
                <a:solidFill>
                  <a:srgbClr val="FF0000"/>
                </a:solidFill>
              </a:ln>
              <a:solidFill>
                <a:srgbClr val="FF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3C1D3D-4765-F894-E843-273BFD2F928B}"/>
              </a:ext>
            </a:extLst>
          </p:cNvPr>
          <p:cNvSpPr/>
          <p:nvPr/>
        </p:nvSpPr>
        <p:spPr>
          <a:xfrm>
            <a:off x="482299" y="6019800"/>
            <a:ext cx="340820" cy="533400"/>
          </a:xfrm>
          <a:prstGeom prst="ellips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5715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9AFCBD-B90D-1CBF-7768-835D6EA57AF4}"/>
              </a:ext>
            </a:extLst>
          </p:cNvPr>
          <p:cNvSpPr txBox="1"/>
          <p:nvPr/>
        </p:nvSpPr>
        <p:spPr>
          <a:xfrm>
            <a:off x="823116" y="6019800"/>
            <a:ext cx="1518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khấu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sàn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dùng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để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nghệ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thuật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9B7C9D-C1CB-F0DD-EB79-0AF9924CB893}"/>
              </a:ext>
            </a:extLst>
          </p:cNvPr>
          <p:cNvSpPr txBox="1"/>
          <p:nvPr/>
        </p:nvSpPr>
        <p:spPr>
          <a:xfrm>
            <a:off x="823116" y="6522453"/>
            <a:ext cx="1518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Văn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công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người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biểu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ca,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nhạc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kịch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,...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sân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khấu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9CE1AC1-FFB9-549D-665C-BBDFEB28C272}"/>
              </a:ext>
            </a:extLst>
          </p:cNvPr>
          <p:cNvSpPr txBox="1"/>
          <p:nvPr/>
        </p:nvSpPr>
        <p:spPr>
          <a:xfrm>
            <a:off x="823116" y="7527759"/>
            <a:ext cx="15180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Uyển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chuyển</a:t>
            </a:r>
            <a:r>
              <a:rPr lang="en-US" sz="2800" b="1" dirty="0">
                <a:ln w="12700">
                  <a:solidFill>
                    <a:srgbClr val="FF0000"/>
                  </a:solidFill>
                </a:ln>
                <a:solidFill>
                  <a:srgbClr val="FF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mềm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mại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khéo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léo</a:t>
            </a:r>
            <a:r>
              <a:rPr lang="en-US" sz="2800" b="1" dirty="0">
                <a:ln w="12700">
                  <a:noFill/>
                </a:ln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6C27E35C-5E26-9C7C-94EA-CE597E4AAB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9732" y="6314394"/>
            <a:ext cx="2963797" cy="2730961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9" grpId="0"/>
      <p:bldP spid="6" grpId="0"/>
      <p:bldP spid="7" grpId="0"/>
      <p:bldP spid="8" grpId="0"/>
      <p:bldP spid="11" grpId="0" animBg="1"/>
      <p:bldP spid="12" grpId="0"/>
      <p:bldP spid="13" grpId="0"/>
      <p:bldP spid="20" grpId="0"/>
      <p:bldP spid="22" grpId="0"/>
      <p:bldP spid="25" grpId="0" animBg="1"/>
      <p:bldP spid="26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408C5-2FB2-6784-BFF3-A9F7905A75A0}"/>
              </a:ext>
            </a:extLst>
          </p:cNvPr>
          <p:cNvSpPr txBox="1"/>
          <p:nvPr/>
        </p:nvSpPr>
        <p:spPr>
          <a:xfrm>
            <a:off x="5166519" y="2590800"/>
            <a:ext cx="6477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Chia </a:t>
            </a:r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sẻ</a:t>
            </a:r>
            <a:r>
              <a:rPr lang="en-US" sz="8800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trước</a:t>
            </a:r>
            <a:r>
              <a:rPr lang="en-US" sz="8800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lớp</a:t>
            </a:r>
            <a:endParaRPr lang="en-US" sz="8800" dirty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31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8EA068-EE70-2DD0-EB68-C5A8ACC3EDDE}"/>
              </a:ext>
            </a:extLst>
          </p:cNvPr>
          <p:cNvSpPr txBox="1"/>
          <p:nvPr/>
        </p:nvSpPr>
        <p:spPr>
          <a:xfrm>
            <a:off x="5471319" y="2667000"/>
            <a:ext cx="6477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Luyện</a:t>
            </a:r>
            <a:r>
              <a:rPr lang="en-US" sz="8800" dirty="0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8800" dirty="0" err="1">
                <a:ln w="28575"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accent4">
                    <a:lumMod val="20000"/>
                    <a:lumOff val="80000"/>
                  </a:schemeClr>
                </a:solidFill>
                <a:latin typeface="SVN-Ziclets" panose="02000603000000000000" pitchFamily="2" charset="0"/>
              </a:rPr>
              <a:t>Tập</a:t>
            </a:r>
            <a:endParaRPr lang="en-US" sz="8800" dirty="0">
              <a:ln w="28575">
                <a:solidFill>
                  <a:schemeClr val="accent4">
                    <a:lumMod val="75000"/>
                  </a:schemeClr>
                </a:solidFill>
              </a:ln>
              <a:solidFill>
                <a:schemeClr val="accent4">
                  <a:lumMod val="20000"/>
                  <a:lumOff val="80000"/>
                </a:schemeClr>
              </a:solidFill>
              <a:latin typeface="SVN-Ziclets" panose="02000603000000000000" pitchFamily="2" charset="0"/>
            </a:endParaRPr>
          </a:p>
        </p:txBody>
      </p:sp>
      <p:pic>
        <p:nvPicPr>
          <p:cNvPr id="3" name="Picture 2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77A791E-CFD9-89DB-F2A0-4CAE064493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9" y="4572000"/>
            <a:ext cx="3258005" cy="2819794"/>
          </a:xfrm>
          <a:prstGeom prst="rect">
            <a:avLst/>
          </a:prstGeom>
        </p:spPr>
      </p:pic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2C89B544-B561-FB12-E2EE-64E4D71052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4572000"/>
            <a:ext cx="3743847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7960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6DDF1CE0-A243-A037-EA55-B5374C9040AF}"/>
              </a:ext>
            </a:extLst>
          </p:cNvPr>
          <p:cNvSpPr txBox="1"/>
          <p:nvPr/>
        </p:nvSpPr>
        <p:spPr>
          <a:xfrm>
            <a:off x="137319" y="33130"/>
            <a:ext cx="14782799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0" dirty="0">
                <a:solidFill>
                  <a:srgbClr val="00B05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2. 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Trao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đổi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nội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dung câu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thơ,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văn).</a:t>
            </a:r>
          </a:p>
          <a:p>
            <a:pPr algn="ctr"/>
            <a:r>
              <a:rPr lang="vi-VN" sz="3600" b="1" i="0" dirty="0" err="1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Gợi</a:t>
            </a:r>
            <a:r>
              <a:rPr lang="vi-VN" sz="3600" b="1" i="0" dirty="0">
                <a:solidFill>
                  <a:srgbClr val="C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ý:</a:t>
            </a:r>
          </a:p>
          <a:p>
            <a:pPr marL="571500" indent="-571500" algn="just">
              <a:buFontTx/>
              <a:buChar char="-"/>
            </a:pP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nhân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vật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hoặc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chi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hình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ảnh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)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trong câu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thơ,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văn)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đã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sao?</a:t>
            </a:r>
            <a:endParaRPr lang="en-US" sz="3600" b="1" i="0" dirty="0">
              <a:effectLst/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  <a:p>
            <a:pPr marL="571500" indent="-571500" algn="just">
              <a:buFontTx/>
              <a:buChar char="-"/>
            </a:pP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chuyện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(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thơ,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văn)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đó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nói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lên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điều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vi-VN" sz="3600" b="1" i="0" dirty="0" err="1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gì</a:t>
            </a:r>
            <a:r>
              <a:rPr lang="vi-VN" sz="3600" b="1" i="0" dirty="0"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 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BDB7CA1-D680-6F7A-DAB3-38BBF903B238}"/>
              </a:ext>
            </a:extLst>
          </p:cNvPr>
          <p:cNvSpPr txBox="1"/>
          <p:nvPr/>
        </p:nvSpPr>
        <p:spPr>
          <a:xfrm>
            <a:off x="137319" y="2960106"/>
            <a:ext cx="81399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dirty="0"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278FCE-4BB5-1471-8865-D7775A7B3680}"/>
              </a:ext>
            </a:extLst>
          </p:cNvPr>
          <p:cNvSpPr txBox="1"/>
          <p:nvPr/>
        </p:nvSpPr>
        <p:spPr>
          <a:xfrm>
            <a:off x="137319" y="3219271"/>
            <a:ext cx="156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Long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ngoan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/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Mai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vì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rất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trông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mẹ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…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E34624D-A771-DA9D-9F19-6D1BD1B33FA1}"/>
              </a:ext>
            </a:extLst>
          </p:cNvPr>
          <p:cNvSpPr txBox="1"/>
          <p:nvPr/>
        </p:nvSpPr>
        <p:spPr>
          <a:xfrm>
            <a:off x="137319" y="4590871"/>
            <a:ext cx="1562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-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Bài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thơ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kể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về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biễu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“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tiết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mục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”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chị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đẹp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như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diễn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viên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múa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khiến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thích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thú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xem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và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ngủ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thiếp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đi</a:t>
            </a:r>
            <a:r>
              <a:rPr lang="en-US" sz="3600" b="1" dirty="0">
                <a:solidFill>
                  <a:srgbClr val="00B05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... 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F7E69D4D-8223-B974-B539-59566F11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441" b="89831" l="3375" r="90764">
                        <a14:foregroundMark x1="34813" y1="7458" x2="34813" y2="7458"/>
                        <a14:foregroundMark x1="58437" y1="6441" x2="58437" y2="6441"/>
                        <a14:foregroundMark x1="80995" y1="52203" x2="80995" y2="52203"/>
                        <a14:foregroundMark x1="90941" y1="44407" x2="90941" y2="44407"/>
                        <a14:foregroundMark x1="9059" y1="35254" x2="9059" y2="35254"/>
                        <a14:foregroundMark x1="3375" y1="43390" x2="3375" y2="43390"/>
                        <a14:foregroundMark x1="23801" y1="70847" x2="23801" y2="70847"/>
                        <a14:foregroundMark x1="25222" y1="65424" x2="23268" y2="77966"/>
                        <a14:foregroundMark x1="31794" y1="62712" x2="38721" y2="62712"/>
                        <a14:foregroundMark x1="53108" y1="60000" x2="61456" y2="60000"/>
                        <a14:foregroundMark x1="69982" y1="68475" x2="69094" y2="76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199" y="6260599"/>
            <a:ext cx="5509221" cy="288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10395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6779" y="243840"/>
            <a:ext cx="15529719" cy="8718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 err="1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vi-VN" sz="3600" b="1" dirty="0">
                <a:solidFill>
                  <a:schemeClr val="accent2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  <a:endParaRPr lang="vi-VN" sz="3600" dirty="0">
              <a:solidFill>
                <a:schemeClr val="accent2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7 em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xem chương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nhau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tuần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Trong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 yêu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nhắn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khuôn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bật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trên khuôn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tươi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cặp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đen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khuôn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tươi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tỉnh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hiền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hòa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yêu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quí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Miệng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nụ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cười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cho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nên ai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gũi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lẽ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sinh ra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công,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chắc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nhờ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nhân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hậu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khả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năng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không to nhưng trông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vẫn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khỏe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khoắn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Chân tay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khéo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léo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tăng lên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vẻ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sinh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cho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vở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trên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quên.</a:t>
            </a:r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mong sau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như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vậy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vi-VN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em.</a:t>
            </a:r>
          </a:p>
          <a:p>
            <a:pPr indent="914400" algn="just">
              <a:lnSpc>
                <a:spcPct val="120000"/>
              </a:lnSpc>
            </a:pPr>
            <a:endParaRPr lang="en-US" sz="36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351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9964</TotalTime>
  <Words>597</Words>
  <Application>Microsoft Office PowerPoint</Application>
  <PresentationFormat>Custom</PresentationFormat>
  <Paragraphs>56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Arial-Rounded</vt:lpstr>
      <vt:lpstr>AvantGarde</vt:lpstr>
      <vt:lpstr>Calibri</vt:lpstr>
      <vt:lpstr>HP-101</vt:lpstr>
      <vt:lpstr>SVN-Anastasia</vt:lpstr>
      <vt:lpstr>SVN-Ziclets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Hà Nguyễn Thị Thu</cp:lastModifiedBy>
  <cp:revision>1091</cp:revision>
  <dcterms:created xsi:type="dcterms:W3CDTF">2008-09-09T22:52:10Z</dcterms:created>
  <dcterms:modified xsi:type="dcterms:W3CDTF">2023-01-09T05:49:59Z</dcterms:modified>
</cp:coreProperties>
</file>