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1" r:id="rId2"/>
    <p:sldId id="256" r:id="rId3"/>
    <p:sldId id="257" r:id="rId4"/>
    <p:sldId id="266" r:id="rId5"/>
    <p:sldId id="261" r:id="rId6"/>
    <p:sldId id="466" r:id="rId7"/>
    <p:sldId id="470" r:id="rId8"/>
    <p:sldId id="471" r:id="rId9"/>
    <p:sldId id="472" r:id="rId10"/>
    <p:sldId id="473" r:id="rId11"/>
    <p:sldId id="455" r:id="rId12"/>
    <p:sldId id="462" r:id="rId13"/>
    <p:sldId id="461" r:id="rId14"/>
    <p:sldId id="475" r:id="rId15"/>
    <p:sldId id="477" r:id="rId16"/>
    <p:sldId id="482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44" d="100"/>
          <a:sy n="44" d="100"/>
        </p:scale>
        <p:origin x="340" y="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A5039-8714-4BCE-B7DE-1DD10AA4C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48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66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9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7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5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5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3" y="-53912"/>
            <a:ext cx="13117578" cy="61873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4" y="4095493"/>
            <a:ext cx="915463" cy="843347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5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9" y="347702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6" y="470614"/>
            <a:ext cx="3161544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26723" cy="48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2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2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2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5" y="625647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6" y="2215642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20" y="135766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1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30043"/>
            <a:ext cx="16149184" cy="9083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80" y="1717805"/>
            <a:ext cx="10868280" cy="6048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8204" y="5244909"/>
            <a:ext cx="11340235" cy="374384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6" y="1111757"/>
            <a:ext cx="1733339" cy="17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41952" y="6523434"/>
            <a:ext cx="8966239" cy="1353262"/>
          </a:xfrm>
          <a:prstGeom prst="rect">
            <a:avLst/>
          </a:prstGeom>
          <a:noFill/>
        </p:spPr>
        <p:txBody>
          <a:bodyPr wrap="none" lIns="120969" tIns="60487" rIns="120969" bIns="60487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117AB-E3FF-F71C-5D08-BF2A4F9C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19" y="2895600"/>
            <a:ext cx="6767147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0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22845" y="152400"/>
            <a:ext cx="52309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khảo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EE238FF-277E-2B9E-B194-A6284EC286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950" y="767862"/>
            <a:ext cx="15960969" cy="603408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b="1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* </a:t>
            </a:r>
            <a:r>
              <a:rPr lang="en-US" sz="3600" b="1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i="0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3600" b="1" i="0" dirty="0">
              <a:solidFill>
                <a:srgbClr val="00B0F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Đêm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ấy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đêm 20-11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chức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văn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mừng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cung văn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thiếu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nhi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tỉnh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nhau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" Bông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thầy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cô".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giờ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lao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nhau.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tổ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đỡ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trong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trang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phục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khéo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tay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phân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bông hoa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đạo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cho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hôm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công.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xúng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xính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váy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điệu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dẻo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 Đêm văn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thúc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tràng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tay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kéo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không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dứt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991E47-714D-6AF4-8195-6E9E1C4FE89A}"/>
              </a:ext>
            </a:extLst>
          </p:cNvPr>
          <p:cNvSpPr txBox="1"/>
          <p:nvPr/>
        </p:nvSpPr>
        <p:spPr>
          <a:xfrm>
            <a:off x="335967" y="762000"/>
            <a:ext cx="15604705" cy="6850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Khi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lão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hậu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phân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chối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nhớ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thuộc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nấy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dõi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bọn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thúc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1609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547890" y="76200"/>
            <a:ext cx="4565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48257-D472-E54D-E869-F2EC8A833E9F}"/>
              </a:ext>
            </a:extLst>
          </p:cNvPr>
          <p:cNvSpPr txBox="1"/>
          <p:nvPr/>
        </p:nvSpPr>
        <p:spPr>
          <a:xfrm>
            <a:off x="210695" y="685800"/>
            <a:ext cx="15852424" cy="749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000" b="1" dirty="0">
                <a:solidFill>
                  <a:srgbClr val="00B0F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Tuần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liền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tuần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sen.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Mặt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Bên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cạnh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nghế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mang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thiếu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nét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dần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mảng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mảng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phụ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rỡ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7735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A0574E2-F997-4EC3-A4DE-16C3F6AA6359}"/>
              </a:ext>
            </a:extLst>
          </p:cNvPr>
          <p:cNvSpPr/>
          <p:nvPr/>
        </p:nvSpPr>
        <p:spPr>
          <a:xfrm>
            <a:off x="670718" y="1066799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0F2789-4F1C-46B6-A641-E55485A84F97}"/>
              </a:ext>
            </a:extLst>
          </p:cNvPr>
          <p:cNvSpPr/>
          <p:nvPr/>
        </p:nvSpPr>
        <p:spPr>
          <a:xfrm>
            <a:off x="5471319" y="242413"/>
            <a:ext cx="9592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Tiêu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EFDD55B-737B-4FAB-BE49-B8D32CC15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65" y="1981200"/>
            <a:ext cx="10591800" cy="473495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rõ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ràng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đủ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dung.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Mắc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chính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pháp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câu.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tô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trang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cho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dán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EA189D-64B3-AFDA-E995-D13678A6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0000" l="9947" r="89876">
                        <a14:foregroundMark x1="51687" y1="85778" x2="51687" y2="86889"/>
                        <a14:foregroundMark x1="45115" y1="8000" x2="45115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81" y="4343400"/>
            <a:ext cx="6324600" cy="50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5338AC34-DBCD-EA9B-D5D6-CDE1599AB947}"/>
              </a:ext>
            </a:extLst>
          </p:cNvPr>
          <p:cNvSpPr/>
          <p:nvPr/>
        </p:nvSpPr>
        <p:spPr>
          <a:xfrm>
            <a:off x="4133524" y="1981200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49AEEAD6-C1C2-9B67-540C-131223BC77C4}"/>
              </a:ext>
            </a:extLst>
          </p:cNvPr>
          <p:cNvSpPr/>
          <p:nvPr/>
        </p:nvSpPr>
        <p:spPr>
          <a:xfrm>
            <a:off x="4133604" y="3012101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94C2D11-D608-E946-F8D8-FA12A464DA8A}"/>
              </a:ext>
            </a:extLst>
          </p:cNvPr>
          <p:cNvSpPr/>
          <p:nvPr/>
        </p:nvSpPr>
        <p:spPr>
          <a:xfrm>
            <a:off x="4133604" y="4955201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D79055E-8F44-8615-83B7-39B4530D125C}"/>
              </a:ext>
            </a:extLst>
          </p:cNvPr>
          <p:cNvSpPr/>
          <p:nvPr/>
        </p:nvSpPr>
        <p:spPr>
          <a:xfrm>
            <a:off x="2876304" y="1976705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CF5CCA2-EF8C-1FAB-9876-AB7C5A3282CB}"/>
              </a:ext>
            </a:extLst>
          </p:cNvPr>
          <p:cNvSpPr/>
          <p:nvPr/>
        </p:nvSpPr>
        <p:spPr>
          <a:xfrm>
            <a:off x="1661319" y="1976705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046FC81-3850-61FC-F5C3-604FCED72FDD}"/>
              </a:ext>
            </a:extLst>
          </p:cNvPr>
          <p:cNvSpPr/>
          <p:nvPr/>
        </p:nvSpPr>
        <p:spPr>
          <a:xfrm>
            <a:off x="2897342" y="3012101"/>
            <a:ext cx="838200" cy="838200"/>
          </a:xfrm>
          <a:prstGeom prst="star5">
            <a:avLst>
              <a:gd name="adj" fmla="val 2567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45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6D8311-5D07-629D-98BA-B3B45D3DEEAA}"/>
              </a:ext>
            </a:extLst>
          </p:cNvPr>
          <p:cNvSpPr txBox="1"/>
          <p:nvPr/>
        </p:nvSpPr>
        <p:spPr>
          <a:xfrm>
            <a:off x="5242719" y="2895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kumimoji="0" lang="en-US" sz="9600" b="0" i="0" u="none" strike="noStrike" kern="1200" cap="none" spc="0" normalizeH="0" baseline="0" noProof="0" dirty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endParaRPr kumimoji="0" lang="en-US" sz="9600" b="0" i="0" u="none" strike="noStrike" kern="1200" cap="none" spc="0" normalizeH="0" baseline="0" noProof="0" dirty="0">
              <a:ln w="76200">
                <a:solidFill>
                  <a:srgbClr val="FF0066"/>
                </a:solidFill>
              </a:ln>
              <a:solidFill>
                <a:srgbClr val="FF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87288985-31CE-EB95-0E8E-53574B602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22" y="4186784"/>
            <a:ext cx="6820193" cy="489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1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B9E91A0B-F416-3463-A417-FE9F40DC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611725"/>
            <a:ext cx="11962762" cy="3925717"/>
          </a:xfrm>
          <a:prstGeom prst="rect">
            <a:avLst/>
          </a:prstGeo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128F4DD5-A627-E094-F3D3-BE5F71077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2205430"/>
            <a:ext cx="9758341" cy="72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6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4525251" y="3699223"/>
            <a:ext cx="1101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Góc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sáng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tạo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: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Nghệ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sĩ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nhỏ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4 SFU Belle" panose="00000400000000000000" pitchFamily="2" charset="0"/>
              <a:ea typeface="+mn-ea"/>
              <a:cs typeface="+mn-cs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-20046"/>
            <a:ext cx="1882189" cy="390913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131484" y="3525561"/>
            <a:ext cx="18821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1</a:t>
            </a:r>
            <a:r>
              <a:rPr kumimoji="0" lang="en-US" sz="12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7B5DF321-A9F6-F48E-B8BF-1B3C1FB89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8" y="0"/>
            <a:ext cx="16302605" cy="9170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2B66F6-9DA1-5C99-AEAA-6597941CA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8079">
            <a:off x="4480911" y="583131"/>
            <a:ext cx="7705678" cy="1774090"/>
          </a:xfrm>
          <a:prstGeom prst="rect">
            <a:avLst/>
          </a:prstGeom>
        </p:spPr>
      </p:pic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7ACC604-E499-BC53-897C-0CEFDEB67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4817821"/>
            <a:ext cx="4077227" cy="4305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EA84D-9EF9-F099-3471-564E5F5C32E9}"/>
              </a:ext>
            </a:extLst>
          </p:cNvPr>
          <p:cNvSpPr txBox="1"/>
          <p:nvPr/>
        </p:nvSpPr>
        <p:spPr>
          <a:xfrm rot="21429465">
            <a:off x="4785519" y="23622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5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E892A4-465F-484D-0B10-DC504F6A0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41377" r="6087" b="5177"/>
          <a:stretch/>
        </p:blipFill>
        <p:spPr>
          <a:xfrm>
            <a:off x="1106354" y="2487688"/>
            <a:ext cx="14063931" cy="5589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3DFB47-88E9-CCCF-D2DB-61A6A284D413}"/>
              </a:ext>
            </a:extLst>
          </p:cNvPr>
          <p:cNvSpPr txBox="1"/>
          <p:nvPr/>
        </p:nvSpPr>
        <p:spPr>
          <a:xfrm>
            <a:off x="5814219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en-US" sz="4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4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endParaRPr lang="en-US" sz="4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E721-8B0A-6248-7CC4-E2F7BC984F45}"/>
              </a:ext>
            </a:extLst>
          </p:cNvPr>
          <p:cNvSpPr txBox="1"/>
          <p:nvPr/>
        </p:nvSpPr>
        <p:spPr>
          <a:xfrm>
            <a:off x="137319" y="727501"/>
            <a:ext cx="1600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92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3DFB47-88E9-CCCF-D2DB-61A6A284D413}"/>
              </a:ext>
            </a:extLst>
          </p:cNvPr>
          <p:cNvSpPr txBox="1"/>
          <p:nvPr/>
        </p:nvSpPr>
        <p:spPr>
          <a:xfrm>
            <a:off x="5814219" y="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en-US" sz="4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4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endParaRPr lang="en-US" sz="48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E721-8B0A-6248-7CC4-E2F7BC984F45}"/>
              </a:ext>
            </a:extLst>
          </p:cNvPr>
          <p:cNvSpPr txBox="1"/>
          <p:nvPr/>
        </p:nvSpPr>
        <p:spPr>
          <a:xfrm>
            <a:off x="137319" y="727501"/>
            <a:ext cx="1600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thiệu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tầm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FA3389F8-B844-5552-73D7-80FCB3168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56" b="93994" l="16295" r="80045">
                        <a14:foregroundMark x1="24688" y1="23539" x2="34688" y2="46023"/>
                        <a14:foregroundMark x1="34688" y1="46023" x2="35446" y2="46753"/>
                        <a14:foregroundMark x1="38393" y1="25000" x2="30446" y2="38149"/>
                        <a14:foregroundMark x1="30446" y1="38149" x2="28973" y2="38718"/>
                        <a14:foregroundMark x1="20491" y1="24026" x2="19152" y2="42857"/>
                        <a14:foregroundMark x1="55625" y1="26461" x2="70536" y2="35795"/>
                        <a14:foregroundMark x1="75536" y1="23782" x2="77813" y2="43588"/>
                        <a14:foregroundMark x1="60714" y1="59010" x2="47991" y2="82792"/>
                        <a14:foregroundMark x1="47991" y1="82792" x2="43929" y2="86607"/>
                        <a14:foregroundMark x1="38393" y1="61688" x2="57277" y2="90747"/>
                        <a14:foregroundMark x1="57277" y1="90747" x2="59241" y2="91802"/>
                        <a14:foregroundMark x1="62187" y1="75893" x2="61652" y2="85390"/>
                        <a14:foregroundMark x1="39196" y1="81981" x2="40402" y2="88636"/>
                        <a14:foregroundMark x1="29509" y1="21591" x2="33795" y2="23782"/>
                        <a14:foregroundMark x1="38527" y1="23539" x2="40536" y2="27273"/>
                        <a14:foregroundMark x1="40536" y1="27273" x2="42545" y2="39205"/>
                        <a14:foregroundMark x1="44063" y1="23782" x2="44330" y2="44075"/>
                        <a14:foregroundMark x1="22232" y1="51380" x2="34777" y2="49432"/>
                        <a14:foregroundMark x1="23036" y1="31088" x2="21563" y2="39935"/>
                        <a14:foregroundMark x1="17009" y1="20617" x2="18348" y2="38961"/>
                        <a14:foregroundMark x1="40000" y1="48945" x2="40000" y2="48945"/>
                        <a14:foregroundMark x1="30179" y1="54383" x2="30179" y2="54383"/>
                        <a14:foregroundMark x1="26295" y1="54140" x2="29509" y2="53653"/>
                        <a14:foregroundMark x1="29911" y1="54140" x2="29911" y2="54140"/>
                        <a14:foregroundMark x1="26161" y1="54627" x2="29107" y2="55519"/>
                        <a14:foregroundMark x1="29107" y1="55519" x2="31518" y2="53896"/>
                        <a14:foregroundMark x1="18616" y1="20617" x2="20491" y2="20617"/>
                        <a14:foregroundMark x1="24241" y1="55114" x2="26429" y2="54627"/>
                        <a14:foregroundMark x1="18348" y1="54140" x2="20089" y2="52922"/>
                        <a14:foregroundMark x1="18080" y1="54383" x2="19955" y2="55114"/>
                        <a14:foregroundMark x1="17143" y1="19886" x2="16384" y2="26542"/>
                        <a14:foregroundMark x1="16384" y1="26542" x2="16741" y2="32062"/>
                        <a14:foregroundMark x1="45134" y1="22321" x2="45134" y2="26218"/>
                        <a14:foregroundMark x1="54420" y1="19399" x2="52500" y2="25649"/>
                        <a14:foregroundMark x1="52500" y1="25649" x2="52634" y2="37987"/>
                        <a14:foregroundMark x1="52768" y1="19643" x2="51830" y2="24756"/>
                        <a14:foregroundMark x1="64375" y1="21591" x2="67991" y2="21834"/>
                        <a14:foregroundMark x1="67991" y1="21834" x2="71071" y2="21834"/>
                        <a14:foregroundMark x1="71071" y1="21834" x2="71071" y2="21834"/>
                        <a14:foregroundMark x1="80089" y1="25244" x2="79286" y2="35308"/>
                        <a14:foregroundMark x1="16473" y1="19643" x2="16875" y2="27435"/>
                        <a14:foregroundMark x1="17545" y1="19399" x2="16339" y2="19156"/>
                        <a14:foregroundMark x1="21295" y1="22078" x2="24955" y2="21834"/>
                        <a14:foregroundMark x1="24955" y1="21834" x2="24955" y2="21834"/>
                        <a14:foregroundMark x1="45134" y1="53166" x2="45134" y2="53166"/>
                        <a14:foregroundMark x1="44063" y1="52597" x2="44598" y2="52354"/>
                        <a14:foregroundMark x1="45268" y1="52110" x2="44732" y2="52354"/>
                        <a14:foregroundMark x1="44598" y1="54383" x2="45134" y2="52597"/>
                        <a14:foregroundMark x1="42277" y1="61445" x2="49955" y2="64367"/>
                        <a14:foregroundMark x1="38125" y1="71510" x2="38929" y2="85146"/>
                        <a14:foregroundMark x1="37455" y1="92289" x2="45536" y2="86120"/>
                        <a14:foregroundMark x1="42946" y1="92045" x2="53348" y2="88880"/>
                        <a14:foregroundMark x1="48214" y1="92045" x2="53929" y2="91071"/>
                        <a14:foregroundMark x1="53929" y1="91071" x2="55357" y2="91802"/>
                        <a14:foregroundMark x1="62321" y1="71266" x2="62589" y2="79058"/>
                        <a14:foregroundMark x1="63170" y1="90341" x2="62054" y2="91802"/>
                        <a14:foregroundMark x1="61116" y1="93994" x2="63036" y2="90341"/>
                        <a14:foregroundMark x1="36250" y1="90584" x2="36250" y2="90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2" t="18925" r="54011" b="44243"/>
          <a:stretch/>
        </p:blipFill>
        <p:spPr>
          <a:xfrm>
            <a:off x="61119" y="2590800"/>
            <a:ext cx="5332985" cy="3633096"/>
          </a:xfrm>
          <a:prstGeom prst="rect">
            <a:avLst/>
          </a:prstGeom>
        </p:spPr>
      </p:pic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6BA9F43A-43AE-7DAC-4C96-B28A92E30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56" b="93994" l="16295" r="80045">
                        <a14:foregroundMark x1="24688" y1="23539" x2="34688" y2="46023"/>
                        <a14:foregroundMark x1="34688" y1="46023" x2="35446" y2="46753"/>
                        <a14:foregroundMark x1="38393" y1="25000" x2="30446" y2="38149"/>
                        <a14:foregroundMark x1="30446" y1="38149" x2="28973" y2="38718"/>
                        <a14:foregroundMark x1="20491" y1="24026" x2="19152" y2="42857"/>
                        <a14:foregroundMark x1="55625" y1="26461" x2="70536" y2="35795"/>
                        <a14:foregroundMark x1="75536" y1="23782" x2="77813" y2="43588"/>
                        <a14:foregroundMark x1="60714" y1="59010" x2="47991" y2="82792"/>
                        <a14:foregroundMark x1="47991" y1="82792" x2="43929" y2="86607"/>
                        <a14:foregroundMark x1="38393" y1="61688" x2="57277" y2="90747"/>
                        <a14:foregroundMark x1="57277" y1="90747" x2="59241" y2="91802"/>
                        <a14:foregroundMark x1="62187" y1="75893" x2="61652" y2="85390"/>
                        <a14:foregroundMark x1="39196" y1="81981" x2="40402" y2="88636"/>
                        <a14:foregroundMark x1="29509" y1="21591" x2="33795" y2="23782"/>
                        <a14:foregroundMark x1="38527" y1="23539" x2="40536" y2="27273"/>
                        <a14:foregroundMark x1="40536" y1="27273" x2="42545" y2="39205"/>
                        <a14:foregroundMark x1="44063" y1="23782" x2="44330" y2="44075"/>
                        <a14:foregroundMark x1="22232" y1="51380" x2="34777" y2="49432"/>
                        <a14:foregroundMark x1="23036" y1="31088" x2="21563" y2="39935"/>
                        <a14:foregroundMark x1="17009" y1="20617" x2="18348" y2="38961"/>
                        <a14:foregroundMark x1="40000" y1="48945" x2="40000" y2="48945"/>
                        <a14:foregroundMark x1="30179" y1="54383" x2="30179" y2="54383"/>
                        <a14:foregroundMark x1="26295" y1="54140" x2="29509" y2="53653"/>
                        <a14:foregroundMark x1="29911" y1="54140" x2="29911" y2="54140"/>
                        <a14:foregroundMark x1="26161" y1="54627" x2="29107" y2="55519"/>
                        <a14:foregroundMark x1="29107" y1="55519" x2="31518" y2="53896"/>
                        <a14:foregroundMark x1="18616" y1="20617" x2="20491" y2="20617"/>
                        <a14:foregroundMark x1="24241" y1="55114" x2="26429" y2="54627"/>
                        <a14:foregroundMark x1="18348" y1="54140" x2="20089" y2="52922"/>
                        <a14:foregroundMark x1="18080" y1="54383" x2="19955" y2="55114"/>
                        <a14:foregroundMark x1="17143" y1="19886" x2="16384" y2="26542"/>
                        <a14:foregroundMark x1="16384" y1="26542" x2="16741" y2="32062"/>
                        <a14:foregroundMark x1="45134" y1="22321" x2="45134" y2="26218"/>
                        <a14:foregroundMark x1="54420" y1="19399" x2="52500" y2="25649"/>
                        <a14:foregroundMark x1="52500" y1="25649" x2="52634" y2="37987"/>
                        <a14:foregroundMark x1="52768" y1="19643" x2="51830" y2="24756"/>
                        <a14:foregroundMark x1="64375" y1="21591" x2="67991" y2="21834"/>
                        <a14:foregroundMark x1="67991" y1="21834" x2="71071" y2="21834"/>
                        <a14:foregroundMark x1="71071" y1="21834" x2="71071" y2="21834"/>
                        <a14:foregroundMark x1="80089" y1="25244" x2="79286" y2="35308"/>
                        <a14:foregroundMark x1="16473" y1="19643" x2="16875" y2="27435"/>
                        <a14:foregroundMark x1="17545" y1="19399" x2="16339" y2="19156"/>
                        <a14:foregroundMark x1="21295" y1="22078" x2="24955" y2="21834"/>
                        <a14:foregroundMark x1="24955" y1="21834" x2="24955" y2="21834"/>
                        <a14:foregroundMark x1="45134" y1="53166" x2="45134" y2="53166"/>
                        <a14:foregroundMark x1="44063" y1="52597" x2="44598" y2="52354"/>
                        <a14:foregroundMark x1="45268" y1="52110" x2="44732" y2="52354"/>
                        <a14:foregroundMark x1="44598" y1="54383" x2="45134" y2="52597"/>
                        <a14:foregroundMark x1="42277" y1="61445" x2="49955" y2="64367"/>
                        <a14:foregroundMark x1="38125" y1="71510" x2="38929" y2="85146"/>
                        <a14:foregroundMark x1="37455" y1="92289" x2="45536" y2="86120"/>
                        <a14:foregroundMark x1="42946" y1="92045" x2="53348" y2="88880"/>
                        <a14:foregroundMark x1="48214" y1="92045" x2="53929" y2="91071"/>
                        <a14:foregroundMark x1="53929" y1="91071" x2="55357" y2="91802"/>
                        <a14:foregroundMark x1="62321" y1="71266" x2="62589" y2="79058"/>
                        <a14:foregroundMark x1="63170" y1="90341" x2="62054" y2="91802"/>
                        <a14:foregroundMark x1="61116" y1="93994" x2="63036" y2="90341"/>
                        <a14:foregroundMark x1="36250" y1="90584" x2="36250" y2="90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4" t="18265" r="19389" b="44903"/>
          <a:stretch/>
        </p:blipFill>
        <p:spPr>
          <a:xfrm>
            <a:off x="5609589" y="2590800"/>
            <a:ext cx="5332985" cy="3633096"/>
          </a:xfrm>
          <a:prstGeom prst="rect">
            <a:avLst/>
          </a:prstGeom>
        </p:spPr>
      </p:pic>
      <p:pic>
        <p:nvPicPr>
          <p:cNvPr id="6" name="Picture 5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657BBD9A-BF53-A80C-5107-7D23D089E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56" b="93994" l="16295" r="80045">
                        <a14:foregroundMark x1="24688" y1="23539" x2="34688" y2="46023"/>
                        <a14:foregroundMark x1="34688" y1="46023" x2="35446" y2="46753"/>
                        <a14:foregroundMark x1="38393" y1="25000" x2="30446" y2="38149"/>
                        <a14:foregroundMark x1="30446" y1="38149" x2="28973" y2="38718"/>
                        <a14:foregroundMark x1="20491" y1="24026" x2="19152" y2="42857"/>
                        <a14:foregroundMark x1="55625" y1="26461" x2="70536" y2="35795"/>
                        <a14:foregroundMark x1="75536" y1="23782" x2="77813" y2="43588"/>
                        <a14:foregroundMark x1="60714" y1="59010" x2="47991" y2="82792"/>
                        <a14:foregroundMark x1="47991" y1="82792" x2="43929" y2="86607"/>
                        <a14:foregroundMark x1="38393" y1="61688" x2="57277" y2="90747"/>
                        <a14:foregroundMark x1="57277" y1="90747" x2="59241" y2="91802"/>
                        <a14:foregroundMark x1="62187" y1="75893" x2="61652" y2="85390"/>
                        <a14:foregroundMark x1="39196" y1="81981" x2="40402" y2="88636"/>
                        <a14:foregroundMark x1="29509" y1="21591" x2="33795" y2="23782"/>
                        <a14:foregroundMark x1="38527" y1="23539" x2="40536" y2="27273"/>
                        <a14:foregroundMark x1="40536" y1="27273" x2="42545" y2="39205"/>
                        <a14:foregroundMark x1="44063" y1="23782" x2="44330" y2="44075"/>
                        <a14:foregroundMark x1="22232" y1="51380" x2="34777" y2="49432"/>
                        <a14:foregroundMark x1="23036" y1="31088" x2="21563" y2="39935"/>
                        <a14:foregroundMark x1="17009" y1="20617" x2="18348" y2="38961"/>
                        <a14:foregroundMark x1="40000" y1="48945" x2="40000" y2="48945"/>
                        <a14:foregroundMark x1="30179" y1="54383" x2="30179" y2="54383"/>
                        <a14:foregroundMark x1="26295" y1="54140" x2="29509" y2="53653"/>
                        <a14:foregroundMark x1="29911" y1="54140" x2="29911" y2="54140"/>
                        <a14:foregroundMark x1="26161" y1="54627" x2="29107" y2="55519"/>
                        <a14:foregroundMark x1="29107" y1="55519" x2="31518" y2="53896"/>
                        <a14:foregroundMark x1="18616" y1="20617" x2="20491" y2="20617"/>
                        <a14:foregroundMark x1="24241" y1="55114" x2="26429" y2="54627"/>
                        <a14:foregroundMark x1="18348" y1="54140" x2="20089" y2="52922"/>
                        <a14:foregroundMark x1="18080" y1="54383" x2="19955" y2="55114"/>
                        <a14:foregroundMark x1="17143" y1="19886" x2="16384" y2="26542"/>
                        <a14:foregroundMark x1="16384" y1="26542" x2="16741" y2="32062"/>
                        <a14:foregroundMark x1="45134" y1="22321" x2="45134" y2="26218"/>
                        <a14:foregroundMark x1="54420" y1="19399" x2="52500" y2="25649"/>
                        <a14:foregroundMark x1="52500" y1="25649" x2="52634" y2="37987"/>
                        <a14:foregroundMark x1="52768" y1="19643" x2="51830" y2="24756"/>
                        <a14:foregroundMark x1="64375" y1="21591" x2="67991" y2="21834"/>
                        <a14:foregroundMark x1="67991" y1="21834" x2="71071" y2="21834"/>
                        <a14:foregroundMark x1="71071" y1="21834" x2="71071" y2="21834"/>
                        <a14:foregroundMark x1="80089" y1="25244" x2="79286" y2="35308"/>
                        <a14:foregroundMark x1="16473" y1="19643" x2="16875" y2="27435"/>
                        <a14:foregroundMark x1="17545" y1="19399" x2="16339" y2="19156"/>
                        <a14:foregroundMark x1="21295" y1="22078" x2="24955" y2="21834"/>
                        <a14:foregroundMark x1="24955" y1="21834" x2="24955" y2="21834"/>
                        <a14:foregroundMark x1="45134" y1="53166" x2="45134" y2="53166"/>
                        <a14:foregroundMark x1="44063" y1="52597" x2="44598" y2="52354"/>
                        <a14:foregroundMark x1="45268" y1="52110" x2="44732" y2="52354"/>
                        <a14:foregroundMark x1="44598" y1="54383" x2="45134" y2="52597"/>
                        <a14:foregroundMark x1="42277" y1="61445" x2="49955" y2="64367"/>
                        <a14:foregroundMark x1="38125" y1="71510" x2="38929" y2="85146"/>
                        <a14:foregroundMark x1="37455" y1="92289" x2="45536" y2="86120"/>
                        <a14:foregroundMark x1="42946" y1="92045" x2="53348" y2="88880"/>
                        <a14:foregroundMark x1="48214" y1="92045" x2="53929" y2="91071"/>
                        <a14:foregroundMark x1="53929" y1="91071" x2="55357" y2="91802"/>
                        <a14:foregroundMark x1="62321" y1="71266" x2="62589" y2="79058"/>
                        <a14:foregroundMark x1="63170" y1="90341" x2="62054" y2="91802"/>
                        <a14:foregroundMark x1="61116" y1="93994" x2="63036" y2="90341"/>
                        <a14:foregroundMark x1="36250" y1="90584" x2="36250" y2="90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02" t="57238" r="36772" b="5930"/>
          <a:stretch/>
        </p:blipFill>
        <p:spPr>
          <a:xfrm>
            <a:off x="11158060" y="2590800"/>
            <a:ext cx="5080051" cy="36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1CE96A-FB97-857B-141C-E77FDEC0CBE9}"/>
              </a:ext>
            </a:extLst>
          </p:cNvPr>
          <p:cNvSpPr txBox="1"/>
          <p:nvPr/>
        </p:nvSpPr>
        <p:spPr>
          <a:xfrm>
            <a:off x="137319" y="1454130"/>
            <a:ext cx="8000999" cy="6699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nhân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hưởng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nhóm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152B5-766B-D7EE-4935-879B8A7EB561}"/>
              </a:ext>
            </a:extLst>
          </p:cNvPr>
          <p:cNvSpPr txBox="1"/>
          <p:nvPr/>
        </p:nvSpPr>
        <p:spPr>
          <a:xfrm>
            <a:off x="6195219" y="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54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7F2DA-12E3-59E5-927F-1AB834B95CA4}"/>
              </a:ext>
            </a:extLst>
          </p:cNvPr>
          <p:cNvSpPr txBox="1"/>
          <p:nvPr/>
        </p:nvSpPr>
        <p:spPr>
          <a:xfrm>
            <a:off x="8366919" y="1454130"/>
            <a:ext cx="7772400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tầm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  <a:p>
            <a:pPr algn="just"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tầm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</a:p>
          <a:p>
            <a:pPr algn="just"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chụp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sưu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tầm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đặc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biệt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?</a:t>
            </a:r>
          </a:p>
          <a:p>
            <a:pPr algn="just"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  <a:p>
            <a:pPr algn="just">
              <a:spcAft>
                <a:spcPts val="800"/>
              </a:spcAft>
            </a:pPr>
            <a:r>
              <a:rPr lang="en-US" sz="3600" b="1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b="1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bức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 b="1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324D5-B835-B3F9-0DFF-A1D93121AEF2}"/>
              </a:ext>
            </a:extLst>
          </p:cNvPr>
          <p:cNvSpPr txBox="1"/>
          <p:nvPr/>
        </p:nvSpPr>
        <p:spPr>
          <a:xfrm>
            <a:off x="1813718" y="646439"/>
            <a:ext cx="3907143" cy="8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D29F6-9407-3173-0545-8279113C3E81}"/>
              </a:ext>
            </a:extLst>
          </p:cNvPr>
          <p:cNvSpPr txBox="1"/>
          <p:nvPr/>
        </p:nvSpPr>
        <p:spPr>
          <a:xfrm>
            <a:off x="10299547" y="646439"/>
            <a:ext cx="3907143" cy="830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037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212B9-D827-F0EB-5ED0-E2F58CC881C6}"/>
              </a:ext>
            </a:extLst>
          </p:cNvPr>
          <p:cNvSpPr txBox="1"/>
          <p:nvPr/>
        </p:nvSpPr>
        <p:spPr>
          <a:xfrm>
            <a:off x="5242719" y="28956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76200">
                  <a:solidFill>
                    <a:srgbClr val="FF0066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318809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10115</TotalTime>
  <Words>897</Words>
  <Application>Microsoft Office PowerPoint</Application>
  <PresentationFormat>Custom</PresentationFormat>
  <Paragraphs>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#9Slide04 SFU Belle</vt:lpstr>
      <vt:lpstr>Arial</vt:lpstr>
      <vt:lpstr>Arial-Rounded</vt:lpstr>
      <vt:lpstr>AvantGarde</vt:lpstr>
      <vt:lpstr>Calibri</vt:lpstr>
      <vt:lpstr>HP-087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1155</cp:revision>
  <dcterms:created xsi:type="dcterms:W3CDTF">2008-09-09T22:52:10Z</dcterms:created>
  <dcterms:modified xsi:type="dcterms:W3CDTF">2022-12-25T13:42:36Z</dcterms:modified>
</cp:coreProperties>
</file>