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1" r:id="rId2"/>
    <p:sldId id="256" r:id="rId3"/>
    <p:sldId id="257" r:id="rId4"/>
    <p:sldId id="261" r:id="rId5"/>
    <p:sldId id="446" r:id="rId6"/>
    <p:sldId id="454" r:id="rId7"/>
    <p:sldId id="455" r:id="rId8"/>
    <p:sldId id="456" r:id="rId9"/>
    <p:sldId id="457" r:id="rId10"/>
    <p:sldId id="268" r:id="rId11"/>
    <p:sldId id="269" r:id="rId12"/>
    <p:sldId id="270" r:id="rId13"/>
    <p:sldId id="263" r:id="rId14"/>
    <p:sldId id="271" r:id="rId15"/>
    <p:sldId id="272" r:id="rId16"/>
    <p:sldId id="260" r:id="rId17"/>
    <p:sldId id="273" r:id="rId18"/>
    <p:sldId id="289" r:id="rId19"/>
    <p:sldId id="458" r:id="rId20"/>
    <p:sldId id="264" r:id="rId21"/>
    <p:sldId id="265" r:id="rId22"/>
  </p:sldIdLst>
  <p:sldSz cx="16276638" cy="9144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FF"/>
    <a:srgbClr val="0000CC"/>
    <a:srgbClr val="FF33CC"/>
    <a:srgbClr val="CCFFFF"/>
    <a:srgbClr val="FFFFCC"/>
    <a:srgbClr val="FF0066"/>
    <a:srgbClr val="C5F3F3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7273" autoAdjust="0"/>
  </p:normalViewPr>
  <p:slideViewPr>
    <p:cSldViewPr>
      <p:cViewPr varScale="1">
        <p:scale>
          <a:sx n="37" d="100"/>
          <a:sy n="37" d="100"/>
        </p:scale>
        <p:origin x="1244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7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5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5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3" y="-53912"/>
            <a:ext cx="13117578" cy="61873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4" y="4095493"/>
            <a:ext cx="915463" cy="843347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5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9" y="347702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6" y="470614"/>
            <a:ext cx="3161544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26723" cy="48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2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2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2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5" y="625647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6" y="2215642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20" y="135766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1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control" Target="../activeX/activeX1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30043"/>
            <a:ext cx="16149184" cy="9083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80" y="1717805"/>
            <a:ext cx="10868280" cy="6048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8204" y="5244909"/>
            <a:ext cx="11340235" cy="374384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6" y="1111757"/>
            <a:ext cx="1733339" cy="1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41952" y="6523434"/>
            <a:ext cx="8966239" cy="1353262"/>
          </a:xfrm>
          <a:prstGeom prst="rect">
            <a:avLst/>
          </a:prstGeom>
          <a:noFill/>
        </p:spPr>
        <p:txBody>
          <a:bodyPr wrap="none" lIns="120969" tIns="60487" rIns="120969" bIns="60487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0319" y="504313"/>
            <a:ext cx="4065507" cy="4067687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2AC2143-F444-9670-D90B-41D99F83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19" y="2836"/>
            <a:ext cx="8534400" cy="92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2889734"/>
            <a:ext cx="889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3174067" y="1034005"/>
            <a:ext cx="11590117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5272943" y="432124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ΐ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İn 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νμ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 Ǉừ 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δ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6201490" y="136066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l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ạ</a:t>
            </a:r>
            <a:r>
              <a:rPr kumimoji="0" lang="en-US" sz="4533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533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lùng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6201490" y="2258573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ǟì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ǟào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6201490" y="31719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m</a:t>
            </a:r>
            <a:r>
              <a:rPr kumimoji="0" lang="en-US" sz="4533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àu</a:t>
            </a:r>
            <a:r>
              <a:rPr kumimoji="0" lang="en-US" sz="4533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533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trắng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4800" b="0" i="0" u="none" strike="noStrike" kern="1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34582" y="2907477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28877" y="3353239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3802338"/>
            <a:ext cx="4125303" cy="32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54" y="1628681"/>
            <a:ext cx="1853632" cy="3016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977826" y="549547"/>
            <a:ext cx="12718997" cy="1966666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66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35" y="1643821"/>
            <a:ext cx="1853632" cy="301607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44" y="-65394"/>
            <a:ext cx="1853632" cy="301607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39" y="-321321"/>
            <a:ext cx="1853632" cy="301607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3706488" y="2647063"/>
            <a:ext cx="5003889" cy="653429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04545" y="2950684"/>
            <a:ext cx="5045231" cy="6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52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0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711537" y="416453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9" y="1679143"/>
            <a:ext cx="833128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&#10;&#10;Description automatically generated with low confidence">
            <a:extLst>
              <a:ext uri="{FF2B5EF4-FFF2-40B4-BE49-F238E27FC236}">
                <a16:creationId xmlns:a16="http://schemas.microsoft.com/office/drawing/2014/main" id="{71701B0C-C553-DB12-B2CB-10774128E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2" t="28831" r="14218" b="14664"/>
          <a:stretch/>
        </p:blipFill>
        <p:spPr>
          <a:xfrm>
            <a:off x="9792601" y="4977944"/>
            <a:ext cx="2523342" cy="2630626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EC7E04-7C21-A8C5-D641-D641A27EA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9" t="10493" r="36488" b="40932"/>
          <a:stretch/>
        </p:blipFill>
        <p:spPr>
          <a:xfrm>
            <a:off x="11364842" y="879461"/>
            <a:ext cx="2178598" cy="2454061"/>
          </a:xfrm>
          <a:prstGeom prst="rect">
            <a:avLst/>
          </a:prstGeom>
        </p:spPr>
      </p:pic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4" name="Hộp Văn bản 1">
            <a:extLst>
              <a:ext uri="{FF2B5EF4-FFF2-40B4-BE49-F238E27FC236}">
                <a16:creationId xmlns:a16="http://schemas.microsoft.com/office/drawing/2014/main" id="{63A4C2ED-BBA2-6518-5AC3-51235FCF1470}"/>
              </a:ext>
            </a:extLst>
          </p:cNvPr>
          <p:cNvSpPr txBox="1"/>
          <p:nvPr/>
        </p:nvSpPr>
        <p:spPr>
          <a:xfrm>
            <a:off x="1277994" y="914371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8EDC5C62-ED9B-2F64-D5DF-1F4A3DDE254C}"/>
              </a:ext>
            </a:extLst>
          </p:cNvPr>
          <p:cNvSpPr txBox="1"/>
          <p:nvPr/>
        </p:nvSpPr>
        <p:spPr>
          <a:xfrm>
            <a:off x="2118519" y="1723604"/>
            <a:ext cx="13978925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oáy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oáy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71FDD-6A60-34FE-8AE3-41B71B4D0867}"/>
              </a:ext>
            </a:extLst>
          </p:cNvPr>
          <p:cNvSpPr/>
          <p:nvPr/>
        </p:nvSpPr>
        <p:spPr>
          <a:xfrm>
            <a:off x="2499519" y="2219759"/>
            <a:ext cx="1199523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8083C3-72C1-FB5F-06F9-7FCCF7D7A24A}"/>
              </a:ext>
            </a:extLst>
          </p:cNvPr>
          <p:cNvSpPr/>
          <p:nvPr/>
        </p:nvSpPr>
        <p:spPr>
          <a:xfrm>
            <a:off x="3595699" y="3333522"/>
            <a:ext cx="1199524" cy="53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C73FC-7088-872F-07D3-7517D0185398}"/>
              </a:ext>
            </a:extLst>
          </p:cNvPr>
          <p:cNvSpPr/>
          <p:nvPr/>
        </p:nvSpPr>
        <p:spPr>
          <a:xfrm>
            <a:off x="8423914" y="3292444"/>
            <a:ext cx="1199524" cy="5164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532DAC-29DC-9262-4EE5-A522FBF582A1}"/>
              </a:ext>
            </a:extLst>
          </p:cNvPr>
          <p:cNvSpPr/>
          <p:nvPr/>
        </p:nvSpPr>
        <p:spPr>
          <a:xfrm>
            <a:off x="8614489" y="2213232"/>
            <a:ext cx="869818" cy="5033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1FE59604-5D64-C249-F0D3-3EDEA858CC2B}"/>
              </a:ext>
            </a:extLst>
          </p:cNvPr>
          <p:cNvSpPr txBox="1"/>
          <p:nvPr/>
        </p:nvSpPr>
        <p:spPr>
          <a:xfrm>
            <a:off x="1254204" y="3856661"/>
            <a:ext cx="660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78033F0B-F5DF-D18C-3F0D-E097E7D23167}"/>
              </a:ext>
            </a:extLst>
          </p:cNvPr>
          <p:cNvSpPr txBox="1"/>
          <p:nvPr/>
        </p:nvSpPr>
        <p:spPr>
          <a:xfrm>
            <a:off x="1254204" y="4723597"/>
            <a:ext cx="14843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bột</a:t>
            </a:r>
            <a:endParaRPr lang="en-US" sz="48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goe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uẩy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uậy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3951B0-A23B-57D9-79B1-5CA7A6CDB366}"/>
              </a:ext>
            </a:extLst>
          </p:cNvPr>
          <p:cNvSpPr/>
          <p:nvPr/>
        </p:nvSpPr>
        <p:spPr>
          <a:xfrm>
            <a:off x="14213623" y="3308151"/>
            <a:ext cx="1199523" cy="5164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5C99D-6C5D-C670-D2C5-5EA17DE6575B}"/>
              </a:ext>
            </a:extLst>
          </p:cNvPr>
          <p:cNvSpPr/>
          <p:nvPr/>
        </p:nvSpPr>
        <p:spPr>
          <a:xfrm>
            <a:off x="1685512" y="4920555"/>
            <a:ext cx="81400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5A99F-9E3D-9908-7B4B-44BA7A4BCCA5}"/>
              </a:ext>
            </a:extLst>
          </p:cNvPr>
          <p:cNvSpPr/>
          <p:nvPr/>
        </p:nvSpPr>
        <p:spPr>
          <a:xfrm>
            <a:off x="6909043" y="4951035"/>
            <a:ext cx="1151957" cy="581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4E59C-D164-86DA-E588-95E689BAC24B}"/>
              </a:ext>
            </a:extLst>
          </p:cNvPr>
          <p:cNvSpPr/>
          <p:nvPr/>
        </p:nvSpPr>
        <p:spPr>
          <a:xfrm>
            <a:off x="3890300" y="5659183"/>
            <a:ext cx="115195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C8DC4-0CAF-52A9-7D5D-A066E5831CF7}"/>
              </a:ext>
            </a:extLst>
          </p:cNvPr>
          <p:cNvSpPr/>
          <p:nvPr/>
        </p:nvSpPr>
        <p:spPr>
          <a:xfrm>
            <a:off x="8741676" y="5580510"/>
            <a:ext cx="115195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32EADC-5DD3-2013-ECE0-DDC83D5C2D97}"/>
              </a:ext>
            </a:extLst>
          </p:cNvPr>
          <p:cNvSpPr/>
          <p:nvPr/>
        </p:nvSpPr>
        <p:spPr>
          <a:xfrm>
            <a:off x="12999879" y="5689050"/>
            <a:ext cx="115195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3" r:id="rId1" imgW="2171880" imgH="888840"/>
        </mc:Choice>
        <mc:Fallback>
          <p:control name="TextBox3" r:id="rId1" imgW="2171880" imgH="88884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63022" y="1985858"/>
                  <a:ext cx="2168099" cy="891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39" grpId="0" animBg="1"/>
      <p:bldP spid="32" grpId="0" animBg="1"/>
      <p:bldP spid="10" grpId="0" animBg="1"/>
      <p:bldP spid="18" grpId="0" animBg="1"/>
      <p:bldP spid="19" grpId="0" animBg="1"/>
      <p:bldP spid="1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1059004" y="927964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d, 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852F3D09-2B08-E276-F4E2-7C084E1F1E24}"/>
              </a:ext>
            </a:extLst>
          </p:cNvPr>
          <p:cNvSpPr txBox="1"/>
          <p:nvPr/>
        </p:nvSpPr>
        <p:spPr>
          <a:xfrm>
            <a:off x="289719" y="1905000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Hộp Văn bản 1">
            <a:extLst>
              <a:ext uri="{FF2B5EF4-FFF2-40B4-BE49-F238E27FC236}">
                <a16:creationId xmlns:a16="http://schemas.microsoft.com/office/drawing/2014/main" id="{1F90EC54-CCC8-9B13-18F8-25B2C68501CE}"/>
              </a:ext>
            </a:extLst>
          </p:cNvPr>
          <p:cNvSpPr txBox="1"/>
          <p:nvPr/>
        </p:nvSpPr>
        <p:spPr>
          <a:xfrm>
            <a:off x="13319919" y="1905000"/>
            <a:ext cx="159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BF8AAC8-A7FF-5C82-E77F-3994612D9962}"/>
              </a:ext>
            </a:extLst>
          </p:cNvPr>
          <p:cNvSpPr txBox="1"/>
          <p:nvPr/>
        </p:nvSpPr>
        <p:spPr>
          <a:xfrm>
            <a:off x="289719" y="2895600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...</a:t>
            </a:r>
          </a:p>
        </p:txBody>
      </p:sp>
      <p:sp>
        <p:nvSpPr>
          <p:cNvPr id="18" name="Hộp Văn bản 1">
            <a:extLst>
              <a:ext uri="{FF2B5EF4-FFF2-40B4-BE49-F238E27FC236}">
                <a16:creationId xmlns:a16="http://schemas.microsoft.com/office/drawing/2014/main" id="{BF0A1D7D-A312-5660-0932-E7FD21615A00}"/>
              </a:ext>
            </a:extLst>
          </p:cNvPr>
          <p:cNvSpPr txBox="1"/>
          <p:nvPr/>
        </p:nvSpPr>
        <p:spPr>
          <a:xfrm>
            <a:off x="13015119" y="2895600"/>
            <a:ext cx="189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Hộp Văn bản 1">
            <a:extLst>
              <a:ext uri="{FF2B5EF4-FFF2-40B4-BE49-F238E27FC236}">
                <a16:creationId xmlns:a16="http://schemas.microsoft.com/office/drawing/2014/main" id="{FDFB537D-7B0D-F846-0133-016914C8DD2A}"/>
              </a:ext>
            </a:extLst>
          </p:cNvPr>
          <p:cNvSpPr txBox="1"/>
          <p:nvPr/>
        </p:nvSpPr>
        <p:spPr>
          <a:xfrm>
            <a:off x="289719" y="3886200"/>
            <a:ext cx="1486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0" name="Hộp Văn bản 1">
            <a:extLst>
              <a:ext uri="{FF2B5EF4-FFF2-40B4-BE49-F238E27FC236}">
                <a16:creationId xmlns:a16="http://schemas.microsoft.com/office/drawing/2014/main" id="{14158683-60D6-80C0-D152-985462A89D62}"/>
              </a:ext>
            </a:extLst>
          </p:cNvPr>
          <p:cNvSpPr txBox="1"/>
          <p:nvPr/>
        </p:nvSpPr>
        <p:spPr>
          <a:xfrm>
            <a:off x="5242719" y="462486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iấu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1059004" y="927964"/>
            <a:ext cx="1486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Chứa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852F3D09-2B08-E276-F4E2-7C084E1F1E24}"/>
              </a:ext>
            </a:extLst>
          </p:cNvPr>
          <p:cNvSpPr txBox="1"/>
          <p:nvPr/>
        </p:nvSpPr>
        <p:spPr>
          <a:xfrm>
            <a:off x="289719" y="2545140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Hộp Văn bản 1">
            <a:extLst>
              <a:ext uri="{FF2B5EF4-FFF2-40B4-BE49-F238E27FC236}">
                <a16:creationId xmlns:a16="http://schemas.microsoft.com/office/drawing/2014/main" id="{1F90EC54-CCC8-9B13-18F8-25B2C68501CE}"/>
              </a:ext>
            </a:extLst>
          </p:cNvPr>
          <p:cNvSpPr txBox="1"/>
          <p:nvPr/>
        </p:nvSpPr>
        <p:spPr>
          <a:xfrm>
            <a:off x="9890919" y="2545140"/>
            <a:ext cx="159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BF8AAC8-A7FF-5C82-E77F-3994612D9962}"/>
              </a:ext>
            </a:extLst>
          </p:cNvPr>
          <p:cNvSpPr txBox="1"/>
          <p:nvPr/>
        </p:nvSpPr>
        <p:spPr>
          <a:xfrm>
            <a:off x="289719" y="3535740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Hộp Văn bản 1">
            <a:extLst>
              <a:ext uri="{FF2B5EF4-FFF2-40B4-BE49-F238E27FC236}">
                <a16:creationId xmlns:a16="http://schemas.microsoft.com/office/drawing/2014/main" id="{BF0A1D7D-A312-5660-0932-E7FD21615A00}"/>
              </a:ext>
            </a:extLst>
          </p:cNvPr>
          <p:cNvSpPr txBox="1"/>
          <p:nvPr/>
        </p:nvSpPr>
        <p:spPr>
          <a:xfrm>
            <a:off x="9890919" y="3535740"/>
            <a:ext cx="189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Hộp Văn bản 1">
            <a:extLst>
              <a:ext uri="{FF2B5EF4-FFF2-40B4-BE49-F238E27FC236}">
                <a16:creationId xmlns:a16="http://schemas.microsoft.com/office/drawing/2014/main" id="{FDFB537D-7B0D-F846-0133-016914C8DD2A}"/>
              </a:ext>
            </a:extLst>
          </p:cNvPr>
          <p:cNvSpPr txBox="1"/>
          <p:nvPr/>
        </p:nvSpPr>
        <p:spPr>
          <a:xfrm>
            <a:off x="289719" y="4526340"/>
            <a:ext cx="1486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">
            <a:extLst>
              <a:ext uri="{FF2B5EF4-FFF2-40B4-BE49-F238E27FC236}">
                <a16:creationId xmlns:a16="http://schemas.microsoft.com/office/drawing/2014/main" id="{14158683-60D6-80C0-D152-985462A89D62}"/>
              </a:ext>
            </a:extLst>
          </p:cNvPr>
          <p:cNvSpPr txBox="1"/>
          <p:nvPr/>
        </p:nvSpPr>
        <p:spPr>
          <a:xfrm>
            <a:off x="8671719" y="5265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gõ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4525251" y="3699223"/>
            <a:ext cx="1101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Chính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tả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: 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Tiếng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chim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SFU Belle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-20046"/>
            <a:ext cx="1882189" cy="39091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-29790" y="3525561"/>
            <a:ext cx="2159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5" y="3333407"/>
            <a:ext cx="7493271" cy="2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83DCF9-BF8E-87BB-249B-5D8BC5ED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4167" b="4973"/>
          <a:stretch/>
        </p:blipFill>
        <p:spPr>
          <a:xfrm>
            <a:off x="0" y="-1"/>
            <a:ext cx="16276797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899319" y="-15241"/>
            <a:ext cx="6781800" cy="7768292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tia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Nhảy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căn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ngõ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Rụng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qua</a:t>
            </a: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Bỗng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chim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vang:</a:t>
            </a: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ơi,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không? </a:t>
            </a:r>
          </a:p>
          <a:p>
            <a:pPr algn="r"/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 QUẾ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10195719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20340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83DCF9-BF8E-87BB-249B-5D8BC5ED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4167" b="4973"/>
          <a:stretch/>
        </p:blipFill>
        <p:spPr>
          <a:xfrm>
            <a:off x="0" y="-1"/>
            <a:ext cx="16276797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899319" y="-15241"/>
            <a:ext cx="6781800" cy="7768292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hấy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tia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hảy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căn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ngõ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qua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ghe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chim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vang: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ơi,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không? </a:t>
            </a:r>
          </a:p>
          <a:p>
            <a:pPr algn="r"/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 QUẾ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10195719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20340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51534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83DCF9-BF8E-87BB-249B-5D8BC5ED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4167" b="4973"/>
          <a:stretch/>
        </p:blipFill>
        <p:spPr>
          <a:xfrm>
            <a:off x="0" y="-1"/>
            <a:ext cx="16276797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899319" y="-15241"/>
            <a:ext cx="6781800" cy="7768292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hấy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tia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hảy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căn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ngõ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qua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ghe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chim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vang: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ơi,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không? </a:t>
            </a:r>
          </a:p>
          <a:p>
            <a:pPr algn="r"/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 QUẾ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10195719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4" y="8193048"/>
            <a:ext cx="15603209" cy="722352"/>
            <a:chOff x="336794" y="7144582"/>
            <a:chExt cx="15603209" cy="722352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952" y="7144582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08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83DCF9-BF8E-87BB-249B-5D8BC5ED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4167" b="4973"/>
          <a:stretch/>
        </p:blipFill>
        <p:spPr>
          <a:xfrm>
            <a:off x="0" y="-1"/>
            <a:ext cx="16276797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899319" y="-15241"/>
            <a:ext cx="6781800" cy="7768292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hấy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tia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hảy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căn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ngõ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qua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ghe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chim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vang: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ơi,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không? </a:t>
            </a:r>
          </a:p>
          <a:p>
            <a:pPr algn="r"/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 QUẾ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10195719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4" y="8207513"/>
            <a:ext cx="15603209" cy="707887"/>
            <a:chOff x="336794" y="7159047"/>
            <a:chExt cx="15603209" cy="707887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952" y="7159047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2" name="Hình Bầu dục 4">
            <a:extLst>
              <a:ext uri="{FF2B5EF4-FFF2-40B4-BE49-F238E27FC236}">
                <a16:creationId xmlns:a16="http://schemas.microsoft.com/office/drawing/2014/main" id="{46389167-FD3A-194F-691C-434AD67C77F7}"/>
              </a:ext>
            </a:extLst>
          </p:cNvPr>
          <p:cNvSpPr/>
          <p:nvPr/>
        </p:nvSpPr>
        <p:spPr>
          <a:xfrm>
            <a:off x="6690519" y="190500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ình Bầu dục 4">
            <a:extLst>
              <a:ext uri="{FF2B5EF4-FFF2-40B4-BE49-F238E27FC236}">
                <a16:creationId xmlns:a16="http://schemas.microsoft.com/office/drawing/2014/main" id="{CAE78046-26C9-8CC6-A90A-CEEE24361BD2}"/>
              </a:ext>
            </a:extLst>
          </p:cNvPr>
          <p:cNvSpPr/>
          <p:nvPr/>
        </p:nvSpPr>
        <p:spPr>
          <a:xfrm>
            <a:off x="4861719" y="4235408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4">
            <a:extLst>
              <a:ext uri="{FF2B5EF4-FFF2-40B4-BE49-F238E27FC236}">
                <a16:creationId xmlns:a16="http://schemas.microsoft.com/office/drawing/2014/main" id="{3EC818A2-3C97-27F6-CD8D-1EBC48976B01}"/>
              </a:ext>
            </a:extLst>
          </p:cNvPr>
          <p:cNvSpPr/>
          <p:nvPr/>
        </p:nvSpPr>
        <p:spPr>
          <a:xfrm>
            <a:off x="6157119" y="565912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ình Bầu dục 4">
            <a:extLst>
              <a:ext uri="{FF2B5EF4-FFF2-40B4-BE49-F238E27FC236}">
                <a16:creationId xmlns:a16="http://schemas.microsoft.com/office/drawing/2014/main" id="{0F44E928-995A-192A-E618-66C953F143AC}"/>
              </a:ext>
            </a:extLst>
          </p:cNvPr>
          <p:cNvSpPr/>
          <p:nvPr/>
        </p:nvSpPr>
        <p:spPr>
          <a:xfrm>
            <a:off x="2118519" y="624840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ình Bầu dục 4">
            <a:extLst>
              <a:ext uri="{FF2B5EF4-FFF2-40B4-BE49-F238E27FC236}">
                <a16:creationId xmlns:a16="http://schemas.microsoft.com/office/drawing/2014/main" id="{1CDC2BBB-C13F-60A5-F938-869CAD448561}"/>
              </a:ext>
            </a:extLst>
          </p:cNvPr>
          <p:cNvSpPr/>
          <p:nvPr/>
        </p:nvSpPr>
        <p:spPr>
          <a:xfrm>
            <a:off x="5952903" y="6553201"/>
            <a:ext cx="304800" cy="426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5659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83DCF9-BF8E-87BB-249B-5D8BC5EDB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4167" b="4973"/>
          <a:stretch/>
        </p:blipFill>
        <p:spPr>
          <a:xfrm>
            <a:off x="0" y="-1"/>
            <a:ext cx="16276797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899319" y="-15241"/>
            <a:ext cx="6781800" cy="7768292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hấy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tia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hảy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căn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ngõ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mưa qua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nhiên xanh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ghe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rì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rào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nở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hoa.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ột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chim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vang:</a:t>
            </a: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ơi,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endParaRPr lang="vi-VN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vi-VN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ùa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xuân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không? </a:t>
            </a:r>
          </a:p>
          <a:p>
            <a:pPr algn="r"/>
            <a:r>
              <a:rPr lang="vi-VN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 QUẾ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10195719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4" y="8193048"/>
            <a:ext cx="15603209" cy="722352"/>
            <a:chOff x="336794" y="7144582"/>
            <a:chExt cx="15603209" cy="722352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952" y="7144582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2" name="Hình Bầu dục 4">
            <a:extLst>
              <a:ext uri="{FF2B5EF4-FFF2-40B4-BE49-F238E27FC236}">
                <a16:creationId xmlns:a16="http://schemas.microsoft.com/office/drawing/2014/main" id="{46389167-FD3A-194F-691C-434AD67C77F7}"/>
              </a:ext>
            </a:extLst>
          </p:cNvPr>
          <p:cNvSpPr/>
          <p:nvPr/>
        </p:nvSpPr>
        <p:spPr>
          <a:xfrm>
            <a:off x="6690519" y="190500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ình Bầu dục 4">
            <a:extLst>
              <a:ext uri="{FF2B5EF4-FFF2-40B4-BE49-F238E27FC236}">
                <a16:creationId xmlns:a16="http://schemas.microsoft.com/office/drawing/2014/main" id="{CAE78046-26C9-8CC6-A90A-CEEE24361BD2}"/>
              </a:ext>
            </a:extLst>
          </p:cNvPr>
          <p:cNvSpPr/>
          <p:nvPr/>
        </p:nvSpPr>
        <p:spPr>
          <a:xfrm>
            <a:off x="4861719" y="4235408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ình Bầu dục 4">
            <a:extLst>
              <a:ext uri="{FF2B5EF4-FFF2-40B4-BE49-F238E27FC236}">
                <a16:creationId xmlns:a16="http://schemas.microsoft.com/office/drawing/2014/main" id="{3EC818A2-3C97-27F6-CD8D-1EBC48976B01}"/>
              </a:ext>
            </a:extLst>
          </p:cNvPr>
          <p:cNvSpPr/>
          <p:nvPr/>
        </p:nvSpPr>
        <p:spPr>
          <a:xfrm>
            <a:off x="6157119" y="565912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ình Bầu dục 4">
            <a:extLst>
              <a:ext uri="{FF2B5EF4-FFF2-40B4-BE49-F238E27FC236}">
                <a16:creationId xmlns:a16="http://schemas.microsoft.com/office/drawing/2014/main" id="{0F44E928-995A-192A-E618-66C953F143AC}"/>
              </a:ext>
            </a:extLst>
          </p:cNvPr>
          <p:cNvSpPr/>
          <p:nvPr/>
        </p:nvSpPr>
        <p:spPr>
          <a:xfrm>
            <a:off x="2118519" y="6248400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ình Bầu dục 4">
            <a:extLst>
              <a:ext uri="{FF2B5EF4-FFF2-40B4-BE49-F238E27FC236}">
                <a16:creationId xmlns:a16="http://schemas.microsoft.com/office/drawing/2014/main" id="{1CDC2BBB-C13F-60A5-F938-869CAD448561}"/>
              </a:ext>
            </a:extLst>
          </p:cNvPr>
          <p:cNvSpPr/>
          <p:nvPr/>
        </p:nvSpPr>
        <p:spPr>
          <a:xfrm>
            <a:off x="5952903" y="6553201"/>
            <a:ext cx="304800" cy="426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245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10394</TotalTime>
  <Words>807</Words>
  <Application>Microsoft Office PowerPoint</Application>
  <PresentationFormat>Custom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#9Slide04 SFU Belle</vt:lpstr>
      <vt:lpstr>Arial</vt:lpstr>
      <vt:lpstr>Arial-Rounded</vt:lpstr>
      <vt:lpstr>AvantGarde</vt:lpstr>
      <vt:lpstr>Calibri</vt:lpstr>
      <vt:lpstr>Cambria</vt:lpstr>
      <vt:lpstr>HP001 4 hàng</vt:lpstr>
      <vt:lpstr>HP-087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1207</cp:revision>
  <dcterms:created xsi:type="dcterms:W3CDTF">2008-09-09T22:52:10Z</dcterms:created>
  <dcterms:modified xsi:type="dcterms:W3CDTF">2023-01-09T05:48:36Z</dcterms:modified>
</cp:coreProperties>
</file>