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ctiveX/activeX2.xml" ContentType="application/vnd.ms-office.activeX+xml"/>
  <Override PartName="/ppt/activeX/activeX3.xml" ContentType="application/vnd.ms-office.activeX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21" r:id="rId2"/>
    <p:sldId id="256" r:id="rId3"/>
    <p:sldId id="257" r:id="rId4"/>
    <p:sldId id="391" r:id="rId5"/>
    <p:sldId id="392" r:id="rId6"/>
    <p:sldId id="322" r:id="rId7"/>
    <p:sldId id="262" r:id="rId8"/>
    <p:sldId id="378" r:id="rId9"/>
    <p:sldId id="393" r:id="rId10"/>
    <p:sldId id="398" r:id="rId11"/>
    <p:sldId id="399" r:id="rId12"/>
    <p:sldId id="270" r:id="rId13"/>
    <p:sldId id="271" r:id="rId14"/>
    <p:sldId id="400" r:id="rId15"/>
    <p:sldId id="401" r:id="rId16"/>
    <p:sldId id="390" r:id="rId17"/>
    <p:sldId id="402" r:id="rId18"/>
    <p:sldId id="276" r:id="rId19"/>
    <p:sldId id="403" r:id="rId20"/>
    <p:sldId id="278" r:id="rId21"/>
    <p:sldId id="315" r:id="rId22"/>
    <p:sldId id="280" r:id="rId23"/>
    <p:sldId id="281" r:id="rId24"/>
    <p:sldId id="375" r:id="rId25"/>
    <p:sldId id="283" r:id="rId26"/>
    <p:sldId id="284" r:id="rId27"/>
    <p:sldId id="285" r:id="rId28"/>
    <p:sldId id="286" r:id="rId29"/>
    <p:sldId id="288" r:id="rId30"/>
    <p:sldId id="289" r:id="rId31"/>
  </p:sldIdLst>
  <p:sldSz cx="12192000" cy="6858000"/>
  <p:notesSz cx="6858000" cy="9144000"/>
  <p:embeddedFontLst>
    <p:embeddedFont>
      <p:font typeface="Arial-Rounded" panose="020B0500000000000000" charset="0"/>
      <p:regular r:id="rId34"/>
    </p:embeddedFont>
    <p:embeddedFont>
      <p:font typeface="AvantGarde" panose="00000400000000000000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SVN-Anastasia" panose="020B0604020202020204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4" roundtripDataSignature="AMtx7mgAzp2sKstJjGCVOnwhecJF/mfd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7405"/>
    <a:srgbClr val="FFFFFF"/>
    <a:srgbClr val="FBFCF5"/>
    <a:srgbClr val="F8FAEA"/>
    <a:srgbClr val="F8FAE7"/>
    <a:srgbClr val="0000FF"/>
    <a:srgbClr val="BBDFD9"/>
    <a:srgbClr val="FFF2CC"/>
    <a:srgbClr val="F5F8DE"/>
    <a:srgbClr val="FDF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922" autoAdjust="0"/>
  </p:normalViewPr>
  <p:slideViewPr>
    <p:cSldViewPr snapToGrid="0">
      <p:cViewPr varScale="1">
        <p:scale>
          <a:sx n="53" d="100"/>
          <a:sy n="53" d="100"/>
        </p:scale>
        <p:origin x="596" y="4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46" d="100"/>
        <a:sy n="46" d="100"/>
      </p:scale>
      <p:origin x="0" y="-82"/>
    </p:cViewPr>
  </p:sorterViewPr>
  <p:notesViewPr>
    <p:cSldViewPr snapToGrid="0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20" Type="http://schemas.openxmlformats.org/officeDocument/2006/relationships/slide" Target="slides/slide19.xml"/><Relationship Id="rId54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CFB345-7AE1-0635-5F56-02B4076202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83566-A4BD-594C-70CD-22419ADB57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D4E64-8158-4DF5-9642-53B5B9EEDB39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43D679-33DD-52A1-6BEA-5B70AB5054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0A468-F993-9253-3500-4C676DAD6C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17DE3-8FAF-41E3-B77F-AC6802FD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53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3601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063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185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2" name="Google Shape;352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4798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6237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7761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706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39"/>
          <p:cNvGrpSpPr/>
          <p:nvPr/>
        </p:nvGrpSpPr>
        <p:grpSpPr>
          <a:xfrm>
            <a:off x="-51881" y="-40506"/>
            <a:ext cx="12295762" cy="2713375"/>
            <a:chOff x="-51881" y="-1175910"/>
            <a:chExt cx="12295762" cy="2713375"/>
          </a:xfrm>
        </p:grpSpPr>
        <p:sp>
          <p:nvSpPr>
            <p:cNvPr id="14" name="Google Shape;14;p39"/>
            <p:cNvSpPr/>
            <p:nvPr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39"/>
            <p:cNvSpPr/>
            <p:nvPr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39"/>
            <p:cNvSpPr/>
            <p:nvPr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" name="Google Shape;17;p39" descr="Logo, company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00800" y="0"/>
            <a:ext cx="1391200" cy="1761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9"/>
          <p:cNvPicPr preferRelativeResize="0"/>
          <p:nvPr/>
        </p:nvPicPr>
        <p:blipFill rotWithShape="1">
          <a:blip r:embed="rId3">
            <a:alphaModFix/>
          </a:blip>
          <a:srcRect l="39046" t="29565"/>
          <a:stretch/>
        </p:blipFill>
        <p:spPr>
          <a:xfrm>
            <a:off x="-51881" y="-40506"/>
            <a:ext cx="4035682" cy="467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3449" y="0"/>
            <a:ext cx="4639376" cy="85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BFFE47-1551-CDCF-BE4C-D907A61A5B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29508" y="711596"/>
            <a:ext cx="8266892" cy="18045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0"/>
          <p:cNvPicPr preferRelativeResize="0"/>
          <p:nvPr/>
        </p:nvPicPr>
        <p:blipFill rotWithShape="1">
          <a:blip r:embed="rId2">
            <a:alphaModFix/>
          </a:blip>
          <a:srcRect t="58029"/>
          <a:stretch/>
        </p:blipFill>
        <p:spPr>
          <a:xfrm rot="10800000">
            <a:off x="0" y="6097939"/>
            <a:ext cx="12192000" cy="76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0"/>
          <p:cNvPicPr preferRelativeResize="0"/>
          <p:nvPr/>
        </p:nvPicPr>
        <p:blipFill rotWithShape="1">
          <a:blip r:embed="rId3">
            <a:alphaModFix/>
          </a:blip>
          <a:srcRect l="4857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0" descr="Ảnh có chứa văn bản, bánh xe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48" y="411474"/>
            <a:ext cx="12070104" cy="6035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1"/>
          <p:cNvSpPr/>
          <p:nvPr/>
        </p:nvSpPr>
        <p:spPr>
          <a:xfrm>
            <a:off x="0" y="5953125"/>
            <a:ext cx="12192000" cy="904875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1"/>
          <p:cNvSpPr/>
          <p:nvPr/>
        </p:nvSpPr>
        <p:spPr>
          <a:xfrm>
            <a:off x="0" y="6191251"/>
            <a:ext cx="12192000" cy="666750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BB5171-4207-0E6B-51E3-2C9B72FD51A6}"/>
              </a:ext>
            </a:extLst>
          </p:cNvPr>
          <p:cNvSpPr/>
          <p:nvPr userDrawn="1"/>
        </p:nvSpPr>
        <p:spPr>
          <a:xfrm>
            <a:off x="10877550" y="0"/>
            <a:ext cx="1314450" cy="1057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2"/>
          <p:cNvPicPr preferRelativeResize="0"/>
          <p:nvPr/>
        </p:nvPicPr>
        <p:blipFill rotWithShape="1">
          <a:blip r:embed="rId2">
            <a:alphaModFix/>
          </a:blip>
          <a:srcRect t="58029"/>
          <a:stretch/>
        </p:blipFill>
        <p:spPr>
          <a:xfrm rot="10800000">
            <a:off x="0" y="6097939"/>
            <a:ext cx="12192000" cy="76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2"/>
          <p:cNvPicPr preferRelativeResize="0"/>
          <p:nvPr/>
        </p:nvPicPr>
        <p:blipFill rotWithShape="1">
          <a:blip r:embed="rId3">
            <a:alphaModFix/>
          </a:blip>
          <a:srcRect l="4857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675133" y="1133195"/>
            <a:ext cx="3159526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21745" tIns="121745" rIns="121745" bIns="12174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9"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217318"/>
            <a:ext cx="13566696" cy="4640683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088978" y="13751"/>
            <a:ext cx="10104124" cy="49406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121745" tIns="121745" rIns="121745" bIns="12174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9"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0246481" y="4803394"/>
            <a:ext cx="1300688" cy="1248866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336833" y="1567961"/>
            <a:ext cx="3159526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745" tIns="121745" rIns="121745" bIns="12174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9"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2403558" y="-40434"/>
            <a:ext cx="9825709" cy="464053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745" tIns="121745" rIns="121745" bIns="12174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9"/>
          </a:p>
        </p:txBody>
      </p:sp>
      <p:sp>
        <p:nvSpPr>
          <p:cNvPr id="19" name="Google Shape;199;p25"/>
          <p:cNvSpPr/>
          <p:nvPr userDrawn="1"/>
        </p:nvSpPr>
        <p:spPr>
          <a:xfrm>
            <a:off x="3058713" y="1229959"/>
            <a:ext cx="786368" cy="75599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45" tIns="121745" rIns="121745" bIns="12174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9"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1238689" y="3071620"/>
            <a:ext cx="685727" cy="632510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0173295" y="3438661"/>
            <a:ext cx="985765" cy="909171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967354" y="260776"/>
            <a:ext cx="416226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45" tIns="121745" rIns="121745" bIns="12174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9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4826913" y="352960"/>
            <a:ext cx="2368151" cy="1891371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811898" y="678821"/>
              <a:ext cx="1262605" cy="49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29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3729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</a:t>
              </a:r>
              <a:endParaRPr lang="en-US" sz="3729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5074706" y="469235"/>
            <a:ext cx="416226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45" tIns="121745" rIns="121745" bIns="12174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9"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5284530" y="1661731"/>
            <a:ext cx="668199" cy="13504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</p:grp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865D6CC9-776C-FC68-65D2-22FEA20F5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09" y="101824"/>
            <a:ext cx="1233825" cy="15625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2AD4056-4787-88D0-DCBD-BD87C994B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3052990"/>
            <a:ext cx="5299916" cy="207282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86E1F17C-80E7-AFC9-854C-4EF606E34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04230" y="75143"/>
            <a:ext cx="6123620" cy="375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8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8" descr="Logo, company nam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400820" y="0"/>
            <a:ext cx="791180" cy="10019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7.wmf"/><Relationship Id="rId2" Type="http://schemas.openxmlformats.org/officeDocument/2006/relationships/control" Target="../activeX/activeX3.xml"/><Relationship Id="rId1" Type="http://schemas.openxmlformats.org/officeDocument/2006/relationships/control" Target="../activeX/activeX2.xml"/><Relationship Id="rId6" Type="http://schemas.openxmlformats.org/officeDocument/2006/relationships/image" Target="../media/image28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3.xml"/><Relationship Id="rId1" Type="http://schemas.openxmlformats.org/officeDocument/2006/relationships/control" Target="../activeX/activeX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7" y="22532"/>
            <a:ext cx="12111888" cy="68129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396" y="1288354"/>
            <a:ext cx="8151210" cy="453636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81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81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43414" y="3933681"/>
            <a:ext cx="8505176" cy="280788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59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59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59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813" y="833818"/>
            <a:ext cx="1300004" cy="133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650927" y="4892575"/>
            <a:ext cx="6720272" cy="1014946"/>
          </a:xfrm>
          <a:prstGeom prst="rect">
            <a:avLst/>
          </a:prstGeom>
          <a:noFill/>
        </p:spPr>
        <p:txBody>
          <a:bodyPr wrap="none" lIns="90727" tIns="45365" rIns="90727" bIns="45365">
            <a:spAutoFit/>
          </a:bodyPr>
          <a:lstStyle/>
          <a:p>
            <a:pPr algn="ctr">
              <a:defRPr/>
            </a:pPr>
            <a:r>
              <a:rPr lang="en-US" sz="60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TIẾNG VIỆT</a:t>
            </a:r>
            <a:endParaRPr lang="vi-VN" sz="60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9;p5">
            <a:extLst>
              <a:ext uri="{FF2B5EF4-FFF2-40B4-BE49-F238E27FC236}">
                <a16:creationId xmlns:a16="http://schemas.microsoft.com/office/drawing/2014/main" id="{175BB3EA-90E4-2AB1-26D9-9D3C415BEBC9}"/>
              </a:ext>
            </a:extLst>
          </p:cNvPr>
          <p:cNvSpPr txBox="1"/>
          <p:nvPr/>
        </p:nvSpPr>
        <p:spPr>
          <a:xfrm>
            <a:off x="1366584" y="-30480"/>
            <a:ext cx="945883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Quà</a:t>
            </a:r>
            <a:r>
              <a:rPr lang="vi-VN" sz="28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vi-VN" sz="28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tặng</a:t>
            </a:r>
            <a:r>
              <a:rPr lang="vi-VN" sz="28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vi-VN" sz="28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chú</a:t>
            </a:r>
            <a:r>
              <a:rPr lang="vi-VN" sz="28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vi-VN" sz="28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hề</a:t>
            </a:r>
            <a:endParaRPr sz="28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F3EE8E-D468-95E5-88FB-45C84D6EACF4}"/>
              </a:ext>
            </a:extLst>
          </p:cNvPr>
          <p:cNvSpPr txBox="1"/>
          <p:nvPr/>
        </p:nvSpPr>
        <p:spPr>
          <a:xfrm>
            <a:off x="208344" y="440727"/>
            <a:ext cx="11794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đưa Trang đi xem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xiếc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Trang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manh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theo, xiêu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vẹo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ấn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312AE7-A369-6488-E4AA-5D66D9FE3BD7}"/>
              </a:ext>
            </a:extLst>
          </p:cNvPr>
          <p:cNvSpPr txBox="1"/>
          <p:nvPr/>
        </p:nvSpPr>
        <p:spPr>
          <a:xfrm>
            <a:off x="208344" y="1882265"/>
            <a:ext cx="11794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Sau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khấu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chạm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87653F-4A9E-3210-5A41-15B3236C571D}"/>
              </a:ext>
            </a:extLst>
          </p:cNvPr>
          <p:cNvSpPr txBox="1"/>
          <p:nvPr/>
        </p:nvSpPr>
        <p:spPr>
          <a:xfrm>
            <a:off x="208344" y="2954472"/>
            <a:ext cx="11794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khấu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đuổi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khấu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63AE53-17B2-A2B1-1922-93442840DF66}"/>
              </a:ext>
            </a:extLst>
          </p:cNvPr>
          <p:cNvSpPr txBox="1"/>
          <p:nvPr/>
        </p:nvSpPr>
        <p:spPr>
          <a:xfrm>
            <a:off x="208344" y="3657347"/>
            <a:ext cx="11794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Trang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phục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Trang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Trang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đền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nọ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0C7308-C37D-89F3-71FB-E904FA7141FF}"/>
              </a:ext>
            </a:extLst>
          </p:cNvPr>
          <p:cNvSpPr txBox="1"/>
          <p:nvPr/>
        </p:nvSpPr>
        <p:spPr>
          <a:xfrm>
            <a:off x="208344" y="5098885"/>
            <a:ext cx="117946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Trang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manh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thưởng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1" algn="r"/>
            <a:r>
              <a:rPr lang="en-US" sz="2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XUÂN QUỲNH</a:t>
            </a:r>
            <a:endParaRPr lang="en-US" sz="24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" name="Google Shape;125;p9">
            <a:extLst>
              <a:ext uri="{FF2B5EF4-FFF2-40B4-BE49-F238E27FC236}">
                <a16:creationId xmlns:a16="http://schemas.microsoft.com/office/drawing/2014/main" id="{0B87998E-DD18-082C-62E0-202F21704458}"/>
              </a:ext>
            </a:extLst>
          </p:cNvPr>
          <p:cNvGrpSpPr/>
          <p:nvPr/>
        </p:nvGrpSpPr>
        <p:grpSpPr>
          <a:xfrm>
            <a:off x="401854" y="6136322"/>
            <a:ext cx="2884548" cy="713772"/>
            <a:chOff x="508724" y="6144228"/>
            <a:chExt cx="2884548" cy="713772"/>
          </a:xfrm>
        </p:grpSpPr>
        <p:sp>
          <p:nvSpPr>
            <p:cNvPr id="6" name="Google Shape;126;p9">
              <a:extLst>
                <a:ext uri="{FF2B5EF4-FFF2-40B4-BE49-F238E27FC236}">
                  <a16:creationId xmlns:a16="http://schemas.microsoft.com/office/drawing/2014/main" id="{BCF67F27-05E3-168F-A4B8-7665CA35531D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7" name="Google Shape;127;p9">
              <a:extLst>
                <a:ext uri="{FF2B5EF4-FFF2-40B4-BE49-F238E27FC236}">
                  <a16:creationId xmlns:a16="http://schemas.microsoft.com/office/drawing/2014/main" id="{44B75391-28C0-FC9B-6141-F797C408E5C2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8" name="Google Shape;128;p9">
                <a:extLst>
                  <a:ext uri="{FF2B5EF4-FFF2-40B4-BE49-F238E27FC236}">
                    <a16:creationId xmlns:a16="http://schemas.microsoft.com/office/drawing/2014/main" id="{84C668AA-1DAB-BC0D-7A7A-109EC072F750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1" name="Google Shape;129;p9">
                <a:extLst>
                  <a:ext uri="{FF2B5EF4-FFF2-40B4-BE49-F238E27FC236}">
                    <a16:creationId xmlns:a16="http://schemas.microsoft.com/office/drawing/2014/main" id="{E073EEC3-17EF-3E2E-61C1-F6C9E19D311A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2</a:t>
                </a:r>
                <a:endParaRPr sz="4000" b="1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</p:grpSp>
      </p:grpSp>
      <p:sp>
        <p:nvSpPr>
          <p:cNvPr id="12" name="Google Shape;130;p9">
            <a:extLst>
              <a:ext uri="{FF2B5EF4-FFF2-40B4-BE49-F238E27FC236}">
                <a16:creationId xmlns:a16="http://schemas.microsoft.com/office/drawing/2014/main" id="{1BE97DDD-F184-F4F9-4AEC-8440F9EF4828}"/>
              </a:ext>
            </a:extLst>
          </p:cNvPr>
          <p:cNvSpPr txBox="1"/>
          <p:nvPr/>
        </p:nvSpPr>
        <p:spPr>
          <a:xfrm>
            <a:off x="1151231" y="6222694"/>
            <a:ext cx="21444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Chia đoạn</a:t>
            </a:r>
            <a:endParaRPr sz="2800" b="1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217222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9;p5">
            <a:extLst>
              <a:ext uri="{FF2B5EF4-FFF2-40B4-BE49-F238E27FC236}">
                <a16:creationId xmlns:a16="http://schemas.microsoft.com/office/drawing/2014/main" id="{175BB3EA-90E4-2AB1-26D9-9D3C415BEBC9}"/>
              </a:ext>
            </a:extLst>
          </p:cNvPr>
          <p:cNvSpPr txBox="1"/>
          <p:nvPr/>
        </p:nvSpPr>
        <p:spPr>
          <a:xfrm>
            <a:off x="1366584" y="-30480"/>
            <a:ext cx="945883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Quà</a:t>
            </a:r>
            <a:r>
              <a:rPr lang="vi-VN" sz="28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vi-VN" sz="28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tặng</a:t>
            </a:r>
            <a:r>
              <a:rPr lang="vi-VN" sz="28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vi-VN" sz="28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chú</a:t>
            </a:r>
            <a:r>
              <a:rPr lang="vi-VN" sz="28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vi-VN" sz="28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hề</a:t>
            </a:r>
            <a:endParaRPr sz="28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F3EE8E-D468-95E5-88FB-45C84D6EACF4}"/>
              </a:ext>
            </a:extLst>
          </p:cNvPr>
          <p:cNvSpPr txBox="1"/>
          <p:nvPr/>
        </p:nvSpPr>
        <p:spPr>
          <a:xfrm>
            <a:off x="208344" y="440727"/>
            <a:ext cx="11794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đưa Trang đi xem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xiếc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Trang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manh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theo, xiêu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vẹo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ấn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312AE7-A369-6488-E4AA-5D66D9FE3BD7}"/>
              </a:ext>
            </a:extLst>
          </p:cNvPr>
          <p:cNvSpPr txBox="1"/>
          <p:nvPr/>
        </p:nvSpPr>
        <p:spPr>
          <a:xfrm>
            <a:off x="208344" y="1882265"/>
            <a:ext cx="11794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Sau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khấu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chạm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87653F-4A9E-3210-5A41-15B3236C571D}"/>
              </a:ext>
            </a:extLst>
          </p:cNvPr>
          <p:cNvSpPr txBox="1"/>
          <p:nvPr/>
        </p:nvSpPr>
        <p:spPr>
          <a:xfrm>
            <a:off x="208344" y="2954472"/>
            <a:ext cx="11794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khấu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đuổi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khấu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63AE53-17B2-A2B1-1922-93442840DF66}"/>
              </a:ext>
            </a:extLst>
          </p:cNvPr>
          <p:cNvSpPr txBox="1"/>
          <p:nvPr/>
        </p:nvSpPr>
        <p:spPr>
          <a:xfrm>
            <a:off x="208344" y="3657347"/>
            <a:ext cx="11794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Trang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phục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Trang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Trang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đền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nọ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0C7308-C37D-89F3-71FB-E904FA7141FF}"/>
              </a:ext>
            </a:extLst>
          </p:cNvPr>
          <p:cNvSpPr txBox="1"/>
          <p:nvPr/>
        </p:nvSpPr>
        <p:spPr>
          <a:xfrm>
            <a:off x="208344" y="5098885"/>
            <a:ext cx="117946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Trang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manh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thưởng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1" algn="r"/>
            <a:r>
              <a:rPr lang="en-US" sz="2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XUÂN QUỲNH</a:t>
            </a:r>
            <a:endParaRPr lang="en-US" sz="24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4" name="Google Shape;200;p14">
            <a:extLst>
              <a:ext uri="{FF2B5EF4-FFF2-40B4-BE49-F238E27FC236}">
                <a16:creationId xmlns:a16="http://schemas.microsoft.com/office/drawing/2014/main" id="{8BC06279-D098-DDDB-EC29-61C3EB38E650}"/>
              </a:ext>
            </a:extLst>
          </p:cNvPr>
          <p:cNvGrpSpPr/>
          <p:nvPr/>
        </p:nvGrpSpPr>
        <p:grpSpPr>
          <a:xfrm>
            <a:off x="264469" y="6100967"/>
            <a:ext cx="3291530" cy="713772"/>
            <a:chOff x="508724" y="6144228"/>
            <a:chExt cx="3291530" cy="713772"/>
          </a:xfrm>
        </p:grpSpPr>
        <p:sp>
          <p:nvSpPr>
            <p:cNvPr id="15" name="Google Shape;201;p14">
              <a:extLst>
                <a:ext uri="{FF2B5EF4-FFF2-40B4-BE49-F238E27FC236}">
                  <a16:creationId xmlns:a16="http://schemas.microsoft.com/office/drawing/2014/main" id="{5964C4BC-0CBA-7AA5-75CB-9CBC9D4BB6EA}"/>
                </a:ext>
              </a:extLst>
            </p:cNvPr>
            <p:cNvSpPr/>
            <p:nvPr/>
          </p:nvSpPr>
          <p:spPr>
            <a:xfrm>
              <a:off x="548471" y="6177626"/>
              <a:ext cx="3251783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6" name="Google Shape;202;p14">
              <a:extLst>
                <a:ext uri="{FF2B5EF4-FFF2-40B4-BE49-F238E27FC236}">
                  <a16:creationId xmlns:a16="http://schemas.microsoft.com/office/drawing/2014/main" id="{689BD3E8-3525-26FB-E57A-208F36102B87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7" name="Google Shape;203;p14">
                <a:extLst>
                  <a:ext uri="{FF2B5EF4-FFF2-40B4-BE49-F238E27FC236}">
                    <a16:creationId xmlns:a16="http://schemas.microsoft.com/office/drawing/2014/main" id="{ED9C7A7E-B969-2DD8-8E1A-17FEC0DC4A77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8" name="Google Shape;204;p14">
                <a:extLst>
                  <a:ext uri="{FF2B5EF4-FFF2-40B4-BE49-F238E27FC236}">
                    <a16:creationId xmlns:a16="http://schemas.microsoft.com/office/drawing/2014/main" id="{606246CB-3C57-1E35-F47F-CCDB016C6E04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3</a:t>
                </a: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19" name="Google Shape;205;p14">
            <a:extLst>
              <a:ext uri="{FF2B5EF4-FFF2-40B4-BE49-F238E27FC236}">
                <a16:creationId xmlns:a16="http://schemas.microsoft.com/office/drawing/2014/main" id="{9C800033-C6C6-5CFB-D9A2-1E3E89D77B6E}"/>
              </a:ext>
            </a:extLst>
          </p:cNvPr>
          <p:cNvSpPr txBox="1"/>
          <p:nvPr/>
        </p:nvSpPr>
        <p:spPr>
          <a:xfrm>
            <a:off x="962507" y="6196671"/>
            <a:ext cx="27255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Nối tiếp đoạn</a:t>
            </a:r>
            <a:endParaRPr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60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"/>
          <p:cNvSpPr txBox="1"/>
          <p:nvPr/>
        </p:nvSpPr>
        <p:spPr>
          <a:xfrm>
            <a:off x="3594100" y="127000"/>
            <a:ext cx="5486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LUYỆN ĐỌC TỪ KHÓ</a:t>
            </a:r>
            <a:endParaRPr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12" name="Google Shape;212;p15"/>
          <p:cNvSpPr txBox="1"/>
          <p:nvPr/>
        </p:nvSpPr>
        <p:spPr>
          <a:xfrm>
            <a:off x="4543591" y="1165374"/>
            <a:ext cx="3104818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kì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ạ</a:t>
            </a:r>
            <a:endParaRPr lang="en-US" sz="44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/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ổi</a:t>
            </a:r>
            <a:endParaRPr lang="en-US" sz="44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/>
            <a:r>
              <a:rPr lang="en-US" sz="4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ại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úc</a:t>
            </a:r>
            <a:endParaRPr lang="en-US" sz="44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/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bay </a:t>
            </a:r>
            <a:r>
              <a:rPr lang="en-US" sz="4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ên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  <a:p>
            <a:pPr algn="just"/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dừng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ại</a:t>
            </a:r>
            <a:endParaRPr lang="en-US" sz="44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/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hôm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ọ</a:t>
            </a:r>
            <a:endParaRPr lang="en-US" sz="44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"/>
          <p:cNvSpPr txBox="1"/>
          <p:nvPr/>
        </p:nvSpPr>
        <p:spPr>
          <a:xfrm>
            <a:off x="3885235" y="14370"/>
            <a:ext cx="5486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LUYỆN ĐỌC CÂU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" name="Rectangle 37">
            <a:extLst>
              <a:ext uri="{FF2B5EF4-FFF2-40B4-BE49-F238E27FC236}">
                <a16:creationId xmlns:a16="http://schemas.microsoft.com/office/drawing/2014/main" id="{D3300756-63B2-DDFC-BF26-480FB2CF9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" y="1786029"/>
            <a:ext cx="11155680" cy="222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 khi </a:t>
            </a:r>
            <a:r>
              <a:rPr lang="vi-VN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vi-VN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diễn</a:t>
            </a:r>
            <a:r>
              <a:rPr lang="vi-VN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</a:t>
            </a:r>
            <a:r>
              <a:rPr lang="en-US" sz="40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vi-VN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vi-VN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hề</a:t>
            </a:r>
            <a:r>
              <a:rPr lang="vi-VN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cầm</a:t>
            </a:r>
            <a:r>
              <a:rPr lang="vi-VN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</a:t>
            </a:r>
            <a:r>
              <a:rPr lang="vi-VN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40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vi-VN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đi quanh sân </a:t>
            </a:r>
            <a:r>
              <a:rPr lang="vi-VN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khấu</a:t>
            </a:r>
            <a:r>
              <a:rPr lang="vi-VN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r>
              <a:rPr lang="en-US" sz="40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//</a:t>
            </a:r>
            <a:r>
              <a:rPr lang="vi-VN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vi-VN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dừng</a:t>
            </a:r>
            <a:r>
              <a:rPr lang="vi-VN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lang="vi-VN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trước</a:t>
            </a:r>
            <a:r>
              <a:rPr lang="vi-VN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vi-VN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cô </a:t>
            </a:r>
            <a:r>
              <a:rPr lang="vi-VN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gái</a:t>
            </a:r>
            <a:r>
              <a:rPr lang="en-US" sz="40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vi-VN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vi-VN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tặng</a:t>
            </a:r>
            <a:r>
              <a:rPr lang="vi-VN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cô </a:t>
            </a:r>
            <a:r>
              <a:rPr lang="vi-VN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</a:t>
            </a:r>
            <a:r>
              <a:rPr lang="vi-VN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vi-VN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r>
              <a:rPr lang="en-US" sz="40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//</a:t>
            </a:r>
            <a:endParaRPr lang="vi-VN" sz="4000" b="1" dirty="0">
              <a:solidFill>
                <a:schemeClr val="bg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"/>
          <p:cNvSpPr txBox="1"/>
          <p:nvPr/>
        </p:nvSpPr>
        <p:spPr>
          <a:xfrm>
            <a:off x="3885235" y="14370"/>
            <a:ext cx="5486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LUYỆN ĐỌC CÂU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" name="Rectangle 37">
            <a:extLst>
              <a:ext uri="{FF2B5EF4-FFF2-40B4-BE49-F238E27FC236}">
                <a16:creationId xmlns:a16="http://schemas.microsoft.com/office/drawing/2014/main" id="{D3300756-63B2-DDFC-BF26-480FB2CF9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" y="1786029"/>
            <a:ext cx="11155680" cy="222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 khi </a:t>
            </a:r>
            <a:r>
              <a:rPr lang="vi-VN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vi-VN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diễn</a:t>
            </a:r>
            <a:r>
              <a:rPr lang="vi-VN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vi-VN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vi-VN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hề</a:t>
            </a:r>
            <a:r>
              <a:rPr lang="vi-VN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cầm</a:t>
            </a:r>
            <a:r>
              <a:rPr lang="vi-VN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</a:t>
            </a:r>
            <a:r>
              <a:rPr lang="vi-VN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vi-VN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đi quanh sân </a:t>
            </a:r>
            <a:r>
              <a:rPr lang="vi-VN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khấu</a:t>
            </a:r>
            <a:r>
              <a:rPr lang="vi-VN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//</a:t>
            </a:r>
            <a:r>
              <a:rPr lang="vi-VN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vi-VN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dừng</a:t>
            </a:r>
            <a:r>
              <a:rPr lang="vi-VN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lang="vi-VN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trước</a:t>
            </a:r>
            <a:r>
              <a:rPr lang="vi-VN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vi-VN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cô </a:t>
            </a:r>
            <a:r>
              <a:rPr lang="vi-VN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gái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vi-VN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vi-VN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tặng</a:t>
            </a:r>
            <a:r>
              <a:rPr lang="vi-VN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cô </a:t>
            </a:r>
            <a:r>
              <a:rPr lang="vi-VN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</a:t>
            </a:r>
            <a:r>
              <a:rPr lang="vi-VN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vi-VN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//</a:t>
            </a:r>
            <a:endParaRPr lang="vi-VN" sz="40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05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9;p5">
            <a:extLst>
              <a:ext uri="{FF2B5EF4-FFF2-40B4-BE49-F238E27FC236}">
                <a16:creationId xmlns:a16="http://schemas.microsoft.com/office/drawing/2014/main" id="{175BB3EA-90E4-2AB1-26D9-9D3C415BEBC9}"/>
              </a:ext>
            </a:extLst>
          </p:cNvPr>
          <p:cNvSpPr txBox="1"/>
          <p:nvPr/>
        </p:nvSpPr>
        <p:spPr>
          <a:xfrm>
            <a:off x="1366584" y="-30480"/>
            <a:ext cx="945883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Quà</a:t>
            </a:r>
            <a:r>
              <a:rPr lang="vi-VN" sz="28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vi-VN" sz="28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tặng</a:t>
            </a:r>
            <a:r>
              <a:rPr lang="vi-VN" sz="28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vi-VN" sz="28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chú</a:t>
            </a:r>
            <a:r>
              <a:rPr lang="vi-VN" sz="28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vi-VN" sz="28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hề</a:t>
            </a:r>
            <a:endParaRPr sz="28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F3EE8E-D468-95E5-88FB-45C84D6EACF4}"/>
              </a:ext>
            </a:extLst>
          </p:cNvPr>
          <p:cNvSpPr txBox="1"/>
          <p:nvPr/>
        </p:nvSpPr>
        <p:spPr>
          <a:xfrm>
            <a:off x="208344" y="440727"/>
            <a:ext cx="11794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đưa Trang đi xem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xiếc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Trang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manh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theo, xiêu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vẹo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ấn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312AE7-A369-6488-E4AA-5D66D9FE3BD7}"/>
              </a:ext>
            </a:extLst>
          </p:cNvPr>
          <p:cNvSpPr txBox="1"/>
          <p:nvPr/>
        </p:nvSpPr>
        <p:spPr>
          <a:xfrm>
            <a:off x="208344" y="1882265"/>
            <a:ext cx="11794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Sau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khấu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chạm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87653F-4A9E-3210-5A41-15B3236C571D}"/>
              </a:ext>
            </a:extLst>
          </p:cNvPr>
          <p:cNvSpPr txBox="1"/>
          <p:nvPr/>
        </p:nvSpPr>
        <p:spPr>
          <a:xfrm>
            <a:off x="208344" y="2954472"/>
            <a:ext cx="11794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khấu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đuổi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khấu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63AE53-17B2-A2B1-1922-93442840DF66}"/>
              </a:ext>
            </a:extLst>
          </p:cNvPr>
          <p:cNvSpPr txBox="1"/>
          <p:nvPr/>
        </p:nvSpPr>
        <p:spPr>
          <a:xfrm>
            <a:off x="208344" y="3657347"/>
            <a:ext cx="11794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Trang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phục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Trang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Trang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đền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nọ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0C7308-C37D-89F3-71FB-E904FA7141FF}"/>
              </a:ext>
            </a:extLst>
          </p:cNvPr>
          <p:cNvSpPr txBox="1"/>
          <p:nvPr/>
        </p:nvSpPr>
        <p:spPr>
          <a:xfrm>
            <a:off x="208344" y="5098885"/>
            <a:ext cx="117946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Trang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manh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thưởng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1" algn="r"/>
            <a:r>
              <a:rPr lang="en-US" sz="2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XUÂN QUỲNH</a:t>
            </a:r>
            <a:endParaRPr lang="en-US" sz="24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" name="Google Shape;234;p18">
            <a:extLst>
              <a:ext uri="{FF2B5EF4-FFF2-40B4-BE49-F238E27FC236}">
                <a16:creationId xmlns:a16="http://schemas.microsoft.com/office/drawing/2014/main" id="{177FE483-0FA1-78E5-4FF0-556B642A5CE6}"/>
              </a:ext>
            </a:extLst>
          </p:cNvPr>
          <p:cNvGrpSpPr/>
          <p:nvPr/>
        </p:nvGrpSpPr>
        <p:grpSpPr>
          <a:xfrm>
            <a:off x="339357" y="6131437"/>
            <a:ext cx="3291530" cy="713772"/>
            <a:chOff x="508724" y="6144228"/>
            <a:chExt cx="3291530" cy="713772"/>
          </a:xfrm>
        </p:grpSpPr>
        <p:sp>
          <p:nvSpPr>
            <p:cNvPr id="6" name="Google Shape;235;p18">
              <a:extLst>
                <a:ext uri="{FF2B5EF4-FFF2-40B4-BE49-F238E27FC236}">
                  <a16:creationId xmlns:a16="http://schemas.microsoft.com/office/drawing/2014/main" id="{F1B83960-964E-ED1E-3AAD-DB37CC2B393E}"/>
                </a:ext>
              </a:extLst>
            </p:cNvPr>
            <p:cNvSpPr/>
            <p:nvPr/>
          </p:nvSpPr>
          <p:spPr>
            <a:xfrm>
              <a:off x="548471" y="6177626"/>
              <a:ext cx="3251783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7" name="Google Shape;236;p18">
              <a:extLst>
                <a:ext uri="{FF2B5EF4-FFF2-40B4-BE49-F238E27FC236}">
                  <a16:creationId xmlns:a16="http://schemas.microsoft.com/office/drawing/2014/main" id="{CB892ACA-FB2E-F3C4-6743-F164253BC007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8" name="Google Shape;237;p18">
                <a:extLst>
                  <a:ext uri="{FF2B5EF4-FFF2-40B4-BE49-F238E27FC236}">
                    <a16:creationId xmlns:a16="http://schemas.microsoft.com/office/drawing/2014/main" id="{09F50799-FCAF-53D2-E022-BBD801E8FFAD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1" name="Google Shape;238;p18">
                <a:extLst>
                  <a:ext uri="{FF2B5EF4-FFF2-40B4-BE49-F238E27FC236}">
                    <a16:creationId xmlns:a16="http://schemas.microsoft.com/office/drawing/2014/main" id="{3F0ABEBA-FA06-DC6C-D352-179FC6EF9DB9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4</a:t>
                </a: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12" name="Google Shape;239;p18">
            <a:extLst>
              <a:ext uri="{FF2B5EF4-FFF2-40B4-BE49-F238E27FC236}">
                <a16:creationId xmlns:a16="http://schemas.microsoft.com/office/drawing/2014/main" id="{4C1A821F-8B30-CD1A-6A1E-7B8E454269FD}"/>
              </a:ext>
            </a:extLst>
          </p:cNvPr>
          <p:cNvSpPr txBox="1"/>
          <p:nvPr/>
        </p:nvSpPr>
        <p:spPr>
          <a:xfrm>
            <a:off x="1006764" y="6229215"/>
            <a:ext cx="27255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Nối tiếp đoạn</a:t>
            </a:r>
            <a:endParaRPr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73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"/>
          <p:cNvSpPr txBox="1"/>
          <p:nvPr/>
        </p:nvSpPr>
        <p:spPr>
          <a:xfrm>
            <a:off x="3885235" y="14370"/>
            <a:ext cx="5486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GIẢI NGHĨA TỪ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" name="Rectangle 37">
            <a:extLst>
              <a:ext uri="{FF2B5EF4-FFF2-40B4-BE49-F238E27FC236}">
                <a16:creationId xmlns:a16="http://schemas.microsoft.com/office/drawing/2014/main" id="{D3300756-63B2-DDFC-BF26-480FB2CF9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934" y="1028659"/>
            <a:ext cx="63708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2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Mỏng</a:t>
            </a:r>
            <a:r>
              <a:rPr lang="en-US" sz="32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manh</a:t>
            </a:r>
            <a:r>
              <a:rPr lang="en-US" sz="32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</a:p>
          <a:p>
            <a:pPr algn="ctr"/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Rất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mỏng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dễ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vỡ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altLang="en-US" sz="32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A202A2-586B-1DF0-FBD3-8AD8E1257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2" b="99645" l="1596" r="98759">
                        <a14:foregroundMark x1="51950" y1="46277" x2="57270" y2="49645"/>
                        <a14:foregroundMark x1="41667" y1="45035" x2="42021" y2="50177"/>
                        <a14:foregroundMark x1="71099" y1="19326" x2="71099" y2="19326"/>
                        <a14:foregroundMark x1="75355" y1="34397" x2="75355" y2="34397"/>
                        <a14:foregroundMark x1="1773" y1="79078" x2="28546" y2="81383"/>
                        <a14:foregroundMark x1="28546" y1="81383" x2="60816" y2="80142"/>
                        <a14:foregroundMark x1="60816" y1="80142" x2="93794" y2="88121"/>
                        <a14:foregroundMark x1="8688" y1="86170" x2="31206" y2="86348"/>
                        <a14:foregroundMark x1="31206" y1="86348" x2="68794" y2="84752"/>
                        <a14:foregroundMark x1="68794" y1="84752" x2="76596" y2="85284"/>
                        <a14:foregroundMark x1="9929" y1="95035" x2="71454" y2="91667"/>
                        <a14:foregroundMark x1="3369" y1="79610" x2="6383" y2="91312"/>
                        <a14:foregroundMark x1="7801" y1="86525" x2="14007" y2="93085"/>
                        <a14:foregroundMark x1="0" y1="87057" x2="7092" y2="96631"/>
                        <a14:foregroundMark x1="7092" y1="96631" x2="8865" y2="96099"/>
                        <a14:foregroundMark x1="9929" y1="82447" x2="13475" y2="82979"/>
                        <a14:foregroundMark x1="23759" y1="92021" x2="23759" y2="92021"/>
                        <a14:foregroundMark x1="26950" y1="92908" x2="32624" y2="90426"/>
                        <a14:foregroundMark x1="75000" y1="95035" x2="84752" y2="95922"/>
                        <a14:foregroundMark x1="95390" y1="82092" x2="97695" y2="91489"/>
                        <a14:foregroundMark x1="95390" y1="94326" x2="93440" y2="84574"/>
                        <a14:foregroundMark x1="97340" y1="80674" x2="98936" y2="86702"/>
                        <a14:foregroundMark x1="86702" y1="45390" x2="88652" y2="68085"/>
                        <a14:foregroundMark x1="81915" y1="62057" x2="82092" y2="76596"/>
                        <a14:foregroundMark x1="76064" y1="93085" x2="84752" y2="89362"/>
                        <a14:foregroundMark x1="85993" y1="68085" x2="87057" y2="77482"/>
                        <a14:foregroundMark x1="94504" y1="87943" x2="84220" y2="96277"/>
                        <a14:foregroundMark x1="84220" y1="96277" x2="81738" y2="96986"/>
                        <a14:foregroundMark x1="1773" y1="99291" x2="25709" y2="95035"/>
                        <a14:foregroundMark x1="27482" y1="81206" x2="31915" y2="88298"/>
                        <a14:foregroundMark x1="19504" y1="85638" x2="32270" y2="85284"/>
                        <a14:foregroundMark x1="22872" y1="76064" x2="22872" y2="76064"/>
                        <a14:foregroundMark x1="37411" y1="94149" x2="54433" y2="95567"/>
                        <a14:foregroundMark x1="56738" y1="98227" x2="72695" y2="96631"/>
                        <a14:foregroundMark x1="76418" y1="98582" x2="90603" y2="96277"/>
                        <a14:foregroundMark x1="92730" y1="99645" x2="96809" y2="94149"/>
                        <a14:foregroundMark x1="89716" y1="64894" x2="89716" y2="64894"/>
                        <a14:foregroundMark x1="89539" y1="64007" x2="89539" y2="64007"/>
                        <a14:foregroundMark x1="84397" y1="59043" x2="84397" y2="59043"/>
                        <a14:foregroundMark x1="82092" y1="62411" x2="82092" y2="62411"/>
                        <a14:foregroundMark x1="82979" y1="65071" x2="82979" y2="65071"/>
                        <a14:foregroundMark x1="81915" y1="63475" x2="82624" y2="69681"/>
                        <a14:foregroundMark x1="80319" y1="65957" x2="80319" y2="65957"/>
                        <a14:foregroundMark x1="81028" y1="67553" x2="81028" y2="67553"/>
                        <a14:foregroundMark x1="81915" y1="60638" x2="81915" y2="60638"/>
                        <a14:foregroundMark x1="84043" y1="58156" x2="84043" y2="58156"/>
                        <a14:foregroundMark x1="26064" y1="73582" x2="26064" y2="73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040" y="1829670"/>
            <a:ext cx="5013960" cy="501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7">
            <a:extLst>
              <a:ext uri="{FF2B5EF4-FFF2-40B4-BE49-F238E27FC236}">
                <a16:creationId xmlns:a16="http://schemas.microsoft.com/office/drawing/2014/main" id="{4734C107-7734-F5E5-18F5-1038F94A8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934" y="2319836"/>
            <a:ext cx="762294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2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Xiêu</a:t>
            </a:r>
            <a:r>
              <a:rPr lang="en-US" sz="32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vẹo</a:t>
            </a:r>
            <a:r>
              <a:rPr lang="en-US" sz="32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</a:p>
          <a:p>
            <a:pPr algn="ctr"/>
            <a:r>
              <a:rPr lang="en-US" alt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alt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đứng</a:t>
            </a:r>
            <a:r>
              <a:rPr lang="en-US" alt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alt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alt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đứng</a:t>
            </a:r>
            <a:r>
              <a:rPr lang="en-US" alt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vững</a:t>
            </a:r>
            <a:r>
              <a:rPr lang="en-US" alt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alt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03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9;p5">
            <a:extLst>
              <a:ext uri="{FF2B5EF4-FFF2-40B4-BE49-F238E27FC236}">
                <a16:creationId xmlns:a16="http://schemas.microsoft.com/office/drawing/2014/main" id="{175BB3EA-90E4-2AB1-26D9-9D3C415BEBC9}"/>
              </a:ext>
            </a:extLst>
          </p:cNvPr>
          <p:cNvSpPr txBox="1"/>
          <p:nvPr/>
        </p:nvSpPr>
        <p:spPr>
          <a:xfrm>
            <a:off x="1366584" y="-30480"/>
            <a:ext cx="945883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Quà</a:t>
            </a:r>
            <a:r>
              <a:rPr lang="vi-VN" sz="28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vi-VN" sz="28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tặng</a:t>
            </a:r>
            <a:r>
              <a:rPr lang="vi-VN" sz="28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vi-VN" sz="28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chú</a:t>
            </a:r>
            <a:r>
              <a:rPr lang="vi-VN" sz="28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vi-VN" sz="28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hề</a:t>
            </a:r>
            <a:endParaRPr sz="28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F3EE8E-D468-95E5-88FB-45C84D6EACF4}"/>
              </a:ext>
            </a:extLst>
          </p:cNvPr>
          <p:cNvSpPr txBox="1"/>
          <p:nvPr/>
        </p:nvSpPr>
        <p:spPr>
          <a:xfrm>
            <a:off x="208344" y="440727"/>
            <a:ext cx="11794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đưa Trang đi xem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xiếc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Trang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manh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theo, xiêu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vẹo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ấn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312AE7-A369-6488-E4AA-5D66D9FE3BD7}"/>
              </a:ext>
            </a:extLst>
          </p:cNvPr>
          <p:cNvSpPr txBox="1"/>
          <p:nvPr/>
        </p:nvSpPr>
        <p:spPr>
          <a:xfrm>
            <a:off x="208344" y="1882265"/>
            <a:ext cx="11794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Sau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khấu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chạm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87653F-4A9E-3210-5A41-15B3236C571D}"/>
              </a:ext>
            </a:extLst>
          </p:cNvPr>
          <p:cNvSpPr txBox="1"/>
          <p:nvPr/>
        </p:nvSpPr>
        <p:spPr>
          <a:xfrm>
            <a:off x="208344" y="2954472"/>
            <a:ext cx="11794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khấu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đuổi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khấu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63AE53-17B2-A2B1-1922-93442840DF66}"/>
              </a:ext>
            </a:extLst>
          </p:cNvPr>
          <p:cNvSpPr txBox="1"/>
          <p:nvPr/>
        </p:nvSpPr>
        <p:spPr>
          <a:xfrm>
            <a:off x="208344" y="3657347"/>
            <a:ext cx="11794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Trang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phục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Trang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Trang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đền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nọ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0C7308-C37D-89F3-71FB-E904FA7141FF}"/>
              </a:ext>
            </a:extLst>
          </p:cNvPr>
          <p:cNvSpPr txBox="1"/>
          <p:nvPr/>
        </p:nvSpPr>
        <p:spPr>
          <a:xfrm>
            <a:off x="208344" y="5098885"/>
            <a:ext cx="117946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Trang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manh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thưởng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1" algn="r"/>
            <a:r>
              <a:rPr lang="en-US" sz="2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XUÂN QUỲNH</a:t>
            </a:r>
            <a:endParaRPr lang="en-US" sz="24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4" name="Google Shape;261;p20">
            <a:extLst>
              <a:ext uri="{FF2B5EF4-FFF2-40B4-BE49-F238E27FC236}">
                <a16:creationId xmlns:a16="http://schemas.microsoft.com/office/drawing/2014/main" id="{C3D4EDD9-4A9E-D52B-BBD5-BECBB2DF99A7}"/>
              </a:ext>
            </a:extLst>
          </p:cNvPr>
          <p:cNvGrpSpPr/>
          <p:nvPr/>
        </p:nvGrpSpPr>
        <p:grpSpPr>
          <a:xfrm>
            <a:off x="11489" y="6123849"/>
            <a:ext cx="3872997" cy="713772"/>
            <a:chOff x="508724" y="6144228"/>
            <a:chExt cx="3872997" cy="713772"/>
          </a:xfrm>
        </p:grpSpPr>
        <p:sp>
          <p:nvSpPr>
            <p:cNvPr id="15" name="Google Shape;262;p20">
              <a:extLst>
                <a:ext uri="{FF2B5EF4-FFF2-40B4-BE49-F238E27FC236}">
                  <a16:creationId xmlns:a16="http://schemas.microsoft.com/office/drawing/2014/main" id="{11AED4EA-8B38-D25E-0F87-CA4B06DA94E7}"/>
                </a:ext>
              </a:extLst>
            </p:cNvPr>
            <p:cNvSpPr/>
            <p:nvPr/>
          </p:nvSpPr>
          <p:spPr>
            <a:xfrm>
              <a:off x="548471" y="6177626"/>
              <a:ext cx="383325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6" name="Google Shape;263;p20">
              <a:extLst>
                <a:ext uri="{FF2B5EF4-FFF2-40B4-BE49-F238E27FC236}">
                  <a16:creationId xmlns:a16="http://schemas.microsoft.com/office/drawing/2014/main" id="{9A28619B-E3B9-8CE1-E5F6-4106694F3D07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7" name="Google Shape;264;p20">
                <a:extLst>
                  <a:ext uri="{FF2B5EF4-FFF2-40B4-BE49-F238E27FC236}">
                    <a16:creationId xmlns:a16="http://schemas.microsoft.com/office/drawing/2014/main" id="{58833D90-D776-5BAE-F49F-E386F2FAB099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8" name="Google Shape;265;p20">
                <a:extLst>
                  <a:ext uri="{FF2B5EF4-FFF2-40B4-BE49-F238E27FC236}">
                    <a16:creationId xmlns:a16="http://schemas.microsoft.com/office/drawing/2014/main" id="{AC6C17CD-EF10-3E9B-BEC8-E63F312BC291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5</a:t>
                </a: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19" name="Google Shape;266;p20">
            <a:extLst>
              <a:ext uri="{FF2B5EF4-FFF2-40B4-BE49-F238E27FC236}">
                <a16:creationId xmlns:a16="http://schemas.microsoft.com/office/drawing/2014/main" id="{2017B39D-49D2-3025-DD06-CCDAAF76DC3C}"/>
              </a:ext>
            </a:extLst>
          </p:cNvPr>
          <p:cNvSpPr txBox="1"/>
          <p:nvPr/>
        </p:nvSpPr>
        <p:spPr>
          <a:xfrm>
            <a:off x="709527" y="6219553"/>
            <a:ext cx="34289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Luyện đọc nhóm</a:t>
            </a:r>
            <a:endParaRPr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30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7779" y="828476"/>
            <a:ext cx="5716441" cy="5201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9;p5">
            <a:extLst>
              <a:ext uri="{FF2B5EF4-FFF2-40B4-BE49-F238E27FC236}">
                <a16:creationId xmlns:a16="http://schemas.microsoft.com/office/drawing/2014/main" id="{175BB3EA-90E4-2AB1-26D9-9D3C415BEBC9}"/>
              </a:ext>
            </a:extLst>
          </p:cNvPr>
          <p:cNvSpPr txBox="1"/>
          <p:nvPr/>
        </p:nvSpPr>
        <p:spPr>
          <a:xfrm>
            <a:off x="1366584" y="-30480"/>
            <a:ext cx="945883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Quà</a:t>
            </a:r>
            <a:r>
              <a:rPr lang="vi-VN" sz="28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vi-VN" sz="28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tặng</a:t>
            </a:r>
            <a:r>
              <a:rPr lang="vi-VN" sz="28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vi-VN" sz="28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chú</a:t>
            </a:r>
            <a:r>
              <a:rPr lang="vi-VN" sz="28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vi-VN" sz="28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hề</a:t>
            </a:r>
            <a:endParaRPr sz="28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F3EE8E-D468-95E5-88FB-45C84D6EACF4}"/>
              </a:ext>
            </a:extLst>
          </p:cNvPr>
          <p:cNvSpPr txBox="1"/>
          <p:nvPr/>
        </p:nvSpPr>
        <p:spPr>
          <a:xfrm>
            <a:off x="208344" y="440727"/>
            <a:ext cx="11794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đưa Trang đi xem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xiếc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Trang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manh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theo, xiêu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vẹo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ấn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312AE7-A369-6488-E4AA-5D66D9FE3BD7}"/>
              </a:ext>
            </a:extLst>
          </p:cNvPr>
          <p:cNvSpPr txBox="1"/>
          <p:nvPr/>
        </p:nvSpPr>
        <p:spPr>
          <a:xfrm>
            <a:off x="208344" y="1882265"/>
            <a:ext cx="11794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Sau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khấu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chạm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87653F-4A9E-3210-5A41-15B3236C571D}"/>
              </a:ext>
            </a:extLst>
          </p:cNvPr>
          <p:cNvSpPr txBox="1"/>
          <p:nvPr/>
        </p:nvSpPr>
        <p:spPr>
          <a:xfrm>
            <a:off x="208344" y="2954472"/>
            <a:ext cx="11794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khấu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đuổi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khấu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4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63AE53-17B2-A2B1-1922-93442840DF66}"/>
              </a:ext>
            </a:extLst>
          </p:cNvPr>
          <p:cNvSpPr txBox="1"/>
          <p:nvPr/>
        </p:nvSpPr>
        <p:spPr>
          <a:xfrm>
            <a:off x="208344" y="3657347"/>
            <a:ext cx="11794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Trang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phục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Trang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Trang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đền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nọ</a:t>
            </a:r>
            <a:r>
              <a: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0C7308-C37D-89F3-71FB-E904FA7141FF}"/>
              </a:ext>
            </a:extLst>
          </p:cNvPr>
          <p:cNvSpPr txBox="1"/>
          <p:nvPr/>
        </p:nvSpPr>
        <p:spPr>
          <a:xfrm>
            <a:off x="208344" y="5098885"/>
            <a:ext cx="117946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Trang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manh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thưởng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4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1" algn="r"/>
            <a:r>
              <a:rPr lang="en-US" sz="2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XUÂN QUỲNH</a:t>
            </a:r>
            <a:endParaRPr lang="en-US" sz="24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" name="Google Shape;261;p20">
            <a:extLst>
              <a:ext uri="{FF2B5EF4-FFF2-40B4-BE49-F238E27FC236}">
                <a16:creationId xmlns:a16="http://schemas.microsoft.com/office/drawing/2014/main" id="{131E24E0-65B1-5DE1-56E8-FAA72E324BDF}"/>
              </a:ext>
            </a:extLst>
          </p:cNvPr>
          <p:cNvGrpSpPr/>
          <p:nvPr/>
        </p:nvGrpSpPr>
        <p:grpSpPr>
          <a:xfrm>
            <a:off x="11489" y="6123849"/>
            <a:ext cx="3872997" cy="713772"/>
            <a:chOff x="508724" y="6144228"/>
            <a:chExt cx="3872997" cy="713772"/>
          </a:xfrm>
        </p:grpSpPr>
        <p:sp>
          <p:nvSpPr>
            <p:cNvPr id="6" name="Google Shape;262;p20">
              <a:extLst>
                <a:ext uri="{FF2B5EF4-FFF2-40B4-BE49-F238E27FC236}">
                  <a16:creationId xmlns:a16="http://schemas.microsoft.com/office/drawing/2014/main" id="{AD0A6BA4-3136-005B-EC8F-29501E12CC5C}"/>
                </a:ext>
              </a:extLst>
            </p:cNvPr>
            <p:cNvSpPr/>
            <p:nvPr/>
          </p:nvSpPr>
          <p:spPr>
            <a:xfrm>
              <a:off x="548471" y="6177626"/>
              <a:ext cx="383325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7" name="Google Shape;263;p20">
              <a:extLst>
                <a:ext uri="{FF2B5EF4-FFF2-40B4-BE49-F238E27FC236}">
                  <a16:creationId xmlns:a16="http://schemas.microsoft.com/office/drawing/2014/main" id="{427986D8-FB23-E5D4-1DA9-03DEFA9C1AE9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8" name="Google Shape;264;p20">
                <a:extLst>
                  <a:ext uri="{FF2B5EF4-FFF2-40B4-BE49-F238E27FC236}">
                    <a16:creationId xmlns:a16="http://schemas.microsoft.com/office/drawing/2014/main" id="{A7F75CDE-A391-BD03-2AF9-B4524E60BF51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1" name="Google Shape;265;p20">
                <a:extLst>
                  <a:ext uri="{FF2B5EF4-FFF2-40B4-BE49-F238E27FC236}">
                    <a16:creationId xmlns:a16="http://schemas.microsoft.com/office/drawing/2014/main" id="{6F1954A1-A0C9-154E-911C-DEB9443A209D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5</a:t>
                </a: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12" name="Google Shape;266;p20">
            <a:extLst>
              <a:ext uri="{FF2B5EF4-FFF2-40B4-BE49-F238E27FC236}">
                <a16:creationId xmlns:a16="http://schemas.microsoft.com/office/drawing/2014/main" id="{43E99144-B4C7-57B3-79C6-A1F922376930}"/>
              </a:ext>
            </a:extLst>
          </p:cNvPr>
          <p:cNvSpPr txBox="1"/>
          <p:nvPr/>
        </p:nvSpPr>
        <p:spPr>
          <a:xfrm>
            <a:off x="709527" y="6219553"/>
            <a:ext cx="34289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Luyện đọc nhóm</a:t>
            </a:r>
            <a:endParaRPr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73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/>
          <p:nvPr/>
        </p:nvSpPr>
        <p:spPr>
          <a:xfrm>
            <a:off x="3831530" y="2811865"/>
            <a:ext cx="793992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 err="1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Quà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tặng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chú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hề</a:t>
            </a:r>
            <a:endParaRPr sz="4400" b="1" i="0" u="none" strike="noStrike" cap="none" dirty="0">
              <a:solidFill>
                <a:schemeClr val="dk1"/>
              </a:solidFill>
              <a:latin typeface="SVN-Anastasia" panose="020B0606040200020203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47" name="Google Shape;47;p1" descr="A picture containing text,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0720" y="3898539"/>
            <a:ext cx="2491071" cy="277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" descr="A cartoon of a child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3022" y="3898539"/>
            <a:ext cx="2698892" cy="2463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93117" y="4533084"/>
            <a:ext cx="2274938" cy="214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-15034"/>
            <a:ext cx="1411642" cy="29318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817878-7096-3B7A-FBBE-C1BD2EF83EE4}"/>
              </a:ext>
            </a:extLst>
          </p:cNvPr>
          <p:cNvSpPr txBox="1"/>
          <p:nvPr/>
        </p:nvSpPr>
        <p:spPr>
          <a:xfrm>
            <a:off x="-127299" y="2812765"/>
            <a:ext cx="1666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4362" y="1259357"/>
            <a:ext cx="6323276" cy="433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0BAA168-83CB-8694-F487-3DAB1B2FD23F}"/>
              </a:ext>
            </a:extLst>
          </p:cNvPr>
          <p:cNvGrpSpPr/>
          <p:nvPr/>
        </p:nvGrpSpPr>
        <p:grpSpPr>
          <a:xfrm>
            <a:off x="0" y="0"/>
            <a:ext cx="3352807" cy="1182626"/>
            <a:chOff x="0" y="0"/>
            <a:chExt cx="3352807" cy="1182626"/>
          </a:xfrm>
        </p:grpSpPr>
        <p:pic>
          <p:nvPicPr>
            <p:cNvPr id="9" name="Google Shape;298;p24">
              <a:extLst>
                <a:ext uri="{FF2B5EF4-FFF2-40B4-BE49-F238E27FC236}">
                  <a16:creationId xmlns:a16="http://schemas.microsoft.com/office/drawing/2014/main" id="{E0F296F5-D45E-C78C-1F48-0F60D757220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3352807" cy="1182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300;p24" descr="Ảnh có chứa đồ họa véc-tơ&#10;&#10;Mô tả được tạo tự động">
              <a:extLst>
                <a:ext uri="{FF2B5EF4-FFF2-40B4-BE49-F238E27FC236}">
                  <a16:creationId xmlns:a16="http://schemas.microsoft.com/office/drawing/2014/main" id="{4248DB5F-FCED-0432-84A4-F38AD1ADF72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1607" y="257625"/>
              <a:ext cx="920549" cy="7967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301;p24">
            <a:extLst>
              <a:ext uri="{FF2B5EF4-FFF2-40B4-BE49-F238E27FC236}">
                <a16:creationId xmlns:a16="http://schemas.microsoft.com/office/drawing/2014/main" id="{8F8153FE-0F3A-86BB-39E9-325D54B7EC42}"/>
              </a:ext>
            </a:extLst>
          </p:cNvPr>
          <p:cNvSpPr txBox="1"/>
          <p:nvPr/>
        </p:nvSpPr>
        <p:spPr>
          <a:xfrm>
            <a:off x="331607" y="1113863"/>
            <a:ext cx="1160189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1.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hề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diễn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kì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2" name="Google Shape;302;p24">
            <a:extLst>
              <a:ext uri="{FF2B5EF4-FFF2-40B4-BE49-F238E27FC236}">
                <a16:creationId xmlns:a16="http://schemas.microsoft.com/office/drawing/2014/main" id="{9CF3AC7A-FB64-B42B-CE91-65378F676B6F}"/>
              </a:ext>
            </a:extLst>
          </p:cNvPr>
          <p:cNvSpPr/>
          <p:nvPr/>
        </p:nvSpPr>
        <p:spPr>
          <a:xfrm>
            <a:off x="590108" y="2343453"/>
            <a:ext cx="8584372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mỏng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mạnh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kéo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hề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chạy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xiêu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vẹo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lúc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nhảy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ấn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xuống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nổi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lúc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kéo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bay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khoảng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endParaRPr lang="en-US" sz="36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3" name="Google Shape;299;p24">
            <a:extLst>
              <a:ext uri="{FF2B5EF4-FFF2-40B4-BE49-F238E27FC236}">
                <a16:creationId xmlns:a16="http://schemas.microsoft.com/office/drawing/2014/main" id="{B1ACD11A-398E-555D-5638-756AFC5CC4B1}"/>
              </a:ext>
            </a:extLst>
          </p:cNvPr>
          <p:cNvSpPr txBox="1"/>
          <p:nvPr/>
        </p:nvSpPr>
        <p:spPr>
          <a:xfrm>
            <a:off x="1351011" y="380052"/>
            <a:ext cx="19029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Đọc hiểu</a:t>
            </a:r>
            <a:endParaRPr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C18BE7-6013-61F7-D56F-641DCD2E03C6}"/>
              </a:ext>
            </a:extLst>
          </p:cNvPr>
          <p:cNvGrpSpPr/>
          <p:nvPr/>
        </p:nvGrpSpPr>
        <p:grpSpPr>
          <a:xfrm>
            <a:off x="8418451" y="1982931"/>
            <a:ext cx="3560768" cy="4936029"/>
            <a:chOff x="8683810" y="1921971"/>
            <a:chExt cx="3560768" cy="4936029"/>
          </a:xfrm>
        </p:grpSpPr>
        <p:pic>
          <p:nvPicPr>
            <p:cNvPr id="14" name="Picture 13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183F7D03-55EF-0C35-09B3-3878EF4F1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93" b="91111" l="2469" r="96708">
                          <a14:foregroundMark x1="40192" y1="2685" x2="44033" y2="7315"/>
                          <a14:foregroundMark x1="44719" y1="20926" x2="49657" y2="32407"/>
                          <a14:foregroundMark x1="49657" y1="32407" x2="49657" y2="32407"/>
                          <a14:foregroundMark x1="41427" y1="31111" x2="52126" y2="33704"/>
                          <a14:foregroundMark x1="52126" y1="33704" x2="55967" y2="31296"/>
                          <a14:foregroundMark x1="41427" y1="28889" x2="39506" y2="30648"/>
                          <a14:foregroundMark x1="82579" y1="24630" x2="83265" y2="26667"/>
                          <a14:foregroundMark x1="84911" y1="25093" x2="89849" y2="25093"/>
                          <a14:foregroundMark x1="92455" y1="22037" x2="87243" y2="23796"/>
                          <a14:foregroundMark x1="94102" y1="25741" x2="89163" y2="27778"/>
                          <a14:foregroundMark x1="84636" y1="19352" x2="84636" y2="19352"/>
                          <a14:foregroundMark x1="94787" y1="25093" x2="94787" y2="25093"/>
                          <a14:foregroundMark x1="96708" y1="25093" x2="96708" y2="25093"/>
                          <a14:foregroundMark x1="95748" y1="28426" x2="95748" y2="28426"/>
                          <a14:foregroundMark x1="83265" y1="28704" x2="83265" y2="28704"/>
                          <a14:foregroundMark x1="82579" y1="24259" x2="82579" y2="24259"/>
                          <a14:foregroundMark x1="83951" y1="20648" x2="83951" y2="20648"/>
                          <a14:foregroundMark x1="38820" y1="28704" x2="38820" y2="28704"/>
                          <a14:foregroundMark x1="56241" y1="33148" x2="56241" y2="33148"/>
                          <a14:foregroundMark x1="57888" y1="31296" x2="57888" y2="31296"/>
                          <a14:foregroundMark x1="11523" y1="19537" x2="13443" y2="21111"/>
                          <a14:foregroundMark x1="6584" y1="21759" x2="9191" y2="23333"/>
                          <a14:foregroundMark x1="5624" y1="25741" x2="9465" y2="24630"/>
                          <a14:foregroundMark x1="9191" y1="23148" x2="9191" y2="23148"/>
                          <a14:foregroundMark x1="9191" y1="21296" x2="11523" y2="23519"/>
                          <a14:foregroundMark x1="2606" y1="24444" x2="5898" y2="23796"/>
                          <a14:foregroundMark x1="3978" y1="21759" x2="9465" y2="23519"/>
                          <a14:foregroundMark x1="36900" y1="28426" x2="39095" y2="35370"/>
                          <a14:foregroundMark x1="39095" y1="35370" x2="39095" y2="35370"/>
                          <a14:foregroundMark x1="25652" y1="91111" x2="25652" y2="91111"/>
                          <a14:foregroundMark x1="66118" y1="90463" x2="66118" y2="904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1680" y="2987040"/>
              <a:ext cx="2612898" cy="3870960"/>
            </a:xfrm>
            <a:prstGeom prst="rect">
              <a:avLst/>
            </a:prstGeom>
          </p:spPr>
        </p:pic>
        <p:pic>
          <p:nvPicPr>
            <p:cNvPr id="5" name="Picture 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44792C0-B7C6-5A46-2BFE-35C876579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83810" y="1921971"/>
              <a:ext cx="1895740" cy="2495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890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25"/>
          <p:cNvGrpSpPr/>
          <p:nvPr/>
        </p:nvGrpSpPr>
        <p:grpSpPr>
          <a:xfrm>
            <a:off x="0" y="0"/>
            <a:ext cx="3352807" cy="1182626"/>
            <a:chOff x="267726" y="0"/>
            <a:chExt cx="3352807" cy="1182626"/>
          </a:xfrm>
        </p:grpSpPr>
        <p:pic>
          <p:nvPicPr>
            <p:cNvPr id="308" name="Google Shape;308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7726" y="0"/>
              <a:ext cx="3352807" cy="11826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9" name="Google Shape;309;p25"/>
            <p:cNvSpPr txBox="1"/>
            <p:nvPr/>
          </p:nvSpPr>
          <p:spPr>
            <a:xfrm>
              <a:off x="1482811" y="358346"/>
              <a:ext cx="190294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Đọc hiểu</a:t>
              </a:r>
              <a:endParaRPr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pic>
          <p:nvPicPr>
            <p:cNvPr id="310" name="Google Shape;310;p25" descr="Ảnh có chứa đồ họa véc-tơ&#10;&#10;Mô tả được tạo tự độ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9333" y="257625"/>
              <a:ext cx="920549" cy="7967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1" name="Google Shape;311;p25"/>
          <p:cNvSpPr txBox="1"/>
          <p:nvPr/>
        </p:nvSpPr>
        <p:spPr>
          <a:xfrm>
            <a:off x="133922" y="1277506"/>
            <a:ext cx="1196162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2.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sao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Trang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thấy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thương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hề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12" name="Google Shape;312;p25"/>
          <p:cNvSpPr/>
          <p:nvPr/>
        </p:nvSpPr>
        <p:spPr>
          <a:xfrm>
            <a:off x="584920" y="2256548"/>
            <a:ext cx="7504454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chủ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hề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định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tặng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gái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nhưng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nổ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khiến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gái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xấu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hổ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chạy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ra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ngoài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Chủ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hề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muốn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khóc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vội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đuổi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gái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quay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trở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khấu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nữa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5A46554-FAC2-4DB2-A796-8AEDC668003D}"/>
              </a:ext>
            </a:extLst>
          </p:cNvPr>
          <p:cNvGrpSpPr/>
          <p:nvPr/>
        </p:nvGrpSpPr>
        <p:grpSpPr>
          <a:xfrm>
            <a:off x="8540371" y="1659194"/>
            <a:ext cx="3165772" cy="4955430"/>
            <a:chOff x="8540371" y="1659194"/>
            <a:chExt cx="3165772" cy="49554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2868DD-0DF9-A13E-3EA1-26FE1CD31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198" b="96650" l="4113" r="96144">
                          <a14:foregroundMark x1="50900" y1="6198" x2="50900" y2="6198"/>
                          <a14:foregroundMark x1="53985" y1="10888" x2="53985" y2="10888"/>
                          <a14:foregroundMark x1="52956" y1="7873" x2="52956" y2="7873"/>
                          <a14:foregroundMark x1="91003" y1="55779" x2="91003" y2="55779"/>
                          <a14:foregroundMark x1="96144" y1="54439" x2="96144" y2="54439"/>
                          <a14:foregroundMark x1="56555" y1="89950" x2="60154" y2="94975"/>
                          <a14:foregroundMark x1="53985" y1="95980" x2="53985" y2="95980"/>
                          <a14:foregroundMark x1="56041" y1="94975" x2="56041" y2="91625"/>
                          <a14:foregroundMark x1="61183" y1="96315" x2="63753" y2="95980"/>
                          <a14:foregroundMark x1="62725" y1="94305" x2="64781" y2="95310"/>
                          <a14:foregroundMark x1="62725" y1="92965" x2="66838" y2="95645"/>
                          <a14:foregroundMark x1="60668" y1="91625" x2="60668" y2="91625"/>
                          <a14:foregroundMark x1="66324" y1="96650" x2="66324" y2="96650"/>
                          <a14:foregroundMark x1="12339" y1="67504" x2="8740" y2="65829"/>
                          <a14:foregroundMark x1="6684" y1="70519" x2="7198" y2="69179"/>
                          <a14:foregroundMark x1="4113" y1="70184" x2="4113" y2="70184"/>
                          <a14:foregroundMark x1="5656" y1="68509" x2="7712" y2="66164"/>
                          <a14:foregroundMark x1="5141" y1="67504" x2="5141" y2="67504"/>
                          <a14:foregroundMark x1="9769" y1="66164" x2="11311" y2="65829"/>
                          <a14:foregroundMark x1="11825" y1="65494" x2="11825" y2="65494"/>
                          <a14:foregroundMark x1="11825" y1="64489" x2="11825" y2="64489"/>
                          <a14:foregroundMark x1="11825" y1="64489" x2="11825" y2="64489"/>
                          <a14:foregroundMark x1="11825" y1="64489" x2="11825" y2="64489"/>
                          <a14:foregroundMark x1="10797" y1="64489" x2="10797" y2="64489"/>
                          <a14:foregroundMark x1="10797" y1="64489" x2="10797" y2="64489"/>
                          <a14:foregroundMark x1="12853" y1="63819" x2="12853" y2="63819"/>
                          <a14:foregroundMark x1="13368" y1="62814" x2="13368" y2="62814"/>
                          <a14:foregroundMark x1="13368" y1="62814" x2="13368" y2="62814"/>
                          <a14:foregroundMark x1="5656" y1="70519" x2="5656" y2="70519"/>
                          <a14:foregroundMark x1="4627" y1="70519" x2="4627" y2="70519"/>
                          <a14:foregroundMark x1="4627" y1="71189" x2="4627" y2="71189"/>
                          <a14:foregroundMark x1="6684" y1="70854" x2="6684" y2="70854"/>
                          <a14:foregroundMark x1="8740" y1="70184" x2="8740" y2="70184"/>
                          <a14:foregroundMark x1="10797" y1="69179" x2="10797" y2="69179"/>
                          <a14:foregroundMark x1="57069" y1="19598" x2="59640" y2="37688"/>
                          <a14:foregroundMark x1="51928" y1="33668" x2="51928" y2="46734"/>
                          <a14:foregroundMark x1="21594" y1="21943" x2="21594" y2="21943"/>
                          <a14:foregroundMark x1="51414" y1="9548" x2="56041" y2="18928"/>
                          <a14:foregroundMark x1="50386" y1="16918" x2="46787" y2="24623"/>
                          <a14:foregroundMark x1="68895" y1="30318" x2="69923" y2="33668"/>
                          <a14:foregroundMark x1="45244" y1="26298" x2="49357" y2="31323"/>
                          <a14:foregroundMark x1="64267" y1="38358" x2="63753" y2="44389"/>
                          <a14:foregroundMark x1="68380" y1="43384" x2="73522" y2="46064"/>
                          <a14:foregroundMark x1="62725" y1="43384" x2="64267" y2="52094"/>
                          <a14:foregroundMark x1="47301" y1="39028" x2="47815" y2="46399"/>
                          <a14:foregroundMark x1="23136" y1="23283" x2="17995" y2="21943"/>
                          <a14:foregroundMark x1="43702" y1="41039" x2="45758" y2="48409"/>
                          <a14:foregroundMark x1="87404" y1="54774" x2="93059" y2="5477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66079" y="2716377"/>
              <a:ext cx="2540064" cy="3898247"/>
            </a:xfrm>
            <a:prstGeom prst="rect">
              <a:avLst/>
            </a:prstGeom>
          </p:spPr>
        </p:pic>
        <p:pic>
          <p:nvPicPr>
            <p:cNvPr id="6" name="Picture 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9825A11-24EE-9A6B-D141-E6EE71557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40371" y="1659194"/>
              <a:ext cx="1895740" cy="249589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1B9F58-C44C-502E-0EB5-007920842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7610" y="3566160"/>
            <a:ext cx="3285732" cy="3291840"/>
          </a:xfrm>
          <a:prstGeom prst="rect">
            <a:avLst/>
          </a:prstGeom>
        </p:spPr>
      </p:pic>
      <p:grpSp>
        <p:nvGrpSpPr>
          <p:cNvPr id="317" name="Google Shape;317;p26"/>
          <p:cNvGrpSpPr/>
          <p:nvPr/>
        </p:nvGrpSpPr>
        <p:grpSpPr>
          <a:xfrm>
            <a:off x="0" y="0"/>
            <a:ext cx="3352807" cy="1182626"/>
            <a:chOff x="267726" y="0"/>
            <a:chExt cx="3352807" cy="1182626"/>
          </a:xfrm>
        </p:grpSpPr>
        <p:pic>
          <p:nvPicPr>
            <p:cNvPr id="318" name="Google Shape;318;p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67726" y="0"/>
              <a:ext cx="3352807" cy="11826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9" name="Google Shape;319;p26"/>
            <p:cNvSpPr txBox="1"/>
            <p:nvPr/>
          </p:nvSpPr>
          <p:spPr>
            <a:xfrm>
              <a:off x="1482811" y="358346"/>
              <a:ext cx="190294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Đọc hiểu</a:t>
              </a:r>
              <a:endParaRPr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pic>
          <p:nvPicPr>
            <p:cNvPr id="320" name="Google Shape;320;p26" descr="Ảnh có chứa đồ họa véc-tơ&#10;&#10;Mô tả được tạo tự độ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9333" y="257625"/>
              <a:ext cx="920549" cy="7967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1" name="Google Shape;321;p26"/>
          <p:cNvSpPr txBox="1"/>
          <p:nvPr/>
        </p:nvSpPr>
        <p:spPr>
          <a:xfrm>
            <a:off x="439660" y="1046071"/>
            <a:ext cx="1175233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3. 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gái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hề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tặng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ai?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ý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đúng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  <a:endParaRPr sz="36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22" name="Google Shape;322;p26"/>
          <p:cNvSpPr/>
          <p:nvPr/>
        </p:nvSpPr>
        <p:spPr>
          <a:xfrm>
            <a:off x="1277860" y="2410864"/>
            <a:ext cx="9847339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khan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giống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Trang.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diễn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viên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xiếc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đóng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khán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thân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hề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3B35FFC-C715-3E5D-8B85-244DBAE08991}"/>
              </a:ext>
            </a:extLst>
          </p:cNvPr>
          <p:cNvSpPr/>
          <p:nvPr/>
        </p:nvSpPr>
        <p:spPr>
          <a:xfrm>
            <a:off x="1215085" y="3261360"/>
            <a:ext cx="659435" cy="6594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26"/>
          <p:cNvGrpSpPr/>
          <p:nvPr/>
        </p:nvGrpSpPr>
        <p:grpSpPr>
          <a:xfrm>
            <a:off x="0" y="0"/>
            <a:ext cx="3352807" cy="1182626"/>
            <a:chOff x="267726" y="0"/>
            <a:chExt cx="3352807" cy="1182626"/>
          </a:xfrm>
        </p:grpSpPr>
        <p:pic>
          <p:nvPicPr>
            <p:cNvPr id="318" name="Google Shape;318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7726" y="0"/>
              <a:ext cx="3352807" cy="11826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9" name="Google Shape;319;p26"/>
            <p:cNvSpPr txBox="1"/>
            <p:nvPr/>
          </p:nvSpPr>
          <p:spPr>
            <a:xfrm>
              <a:off x="1482811" y="358346"/>
              <a:ext cx="190294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Đọc hiểu</a:t>
              </a:r>
              <a:endParaRPr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pic>
          <p:nvPicPr>
            <p:cNvPr id="320" name="Google Shape;320;p26" descr="Ảnh có chứa đồ họa véc-tơ&#10;&#10;Mô tả được tạo tự độ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9333" y="257625"/>
              <a:ext cx="920549" cy="7967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1" name="Google Shape;321;p26"/>
          <p:cNvSpPr txBox="1"/>
          <p:nvPr/>
        </p:nvSpPr>
        <p:spPr>
          <a:xfrm>
            <a:off x="439661" y="1046071"/>
            <a:ext cx="1131267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4. 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Trang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an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ủi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hề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sz="36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22" name="Google Shape;322;p26"/>
          <p:cNvSpPr/>
          <p:nvPr/>
        </p:nvSpPr>
        <p:spPr>
          <a:xfrm>
            <a:off x="4636338" y="2085397"/>
            <a:ext cx="6880570" cy="314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hôm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Trang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nhìn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thấy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chủ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hề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viên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Trang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nhờ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mua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con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hề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Trang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đưa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hề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chủ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đền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hôm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nọ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53E689-38FE-5EA1-6126-87C8E90C07E2}"/>
              </a:ext>
            </a:extLst>
          </p:cNvPr>
          <p:cNvGrpSpPr/>
          <p:nvPr/>
        </p:nvGrpSpPr>
        <p:grpSpPr>
          <a:xfrm>
            <a:off x="554611" y="1971072"/>
            <a:ext cx="3560768" cy="4936029"/>
            <a:chOff x="8683810" y="1921971"/>
            <a:chExt cx="3560768" cy="4936029"/>
          </a:xfrm>
        </p:grpSpPr>
        <p:pic>
          <p:nvPicPr>
            <p:cNvPr id="8" name="Picture 7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49F75EB5-3830-6C0B-E4A4-AD40AFAD2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93" b="91111" l="2469" r="96708">
                          <a14:foregroundMark x1="40192" y1="2685" x2="44033" y2="7315"/>
                          <a14:foregroundMark x1="44719" y1="20926" x2="49657" y2="32407"/>
                          <a14:foregroundMark x1="49657" y1="32407" x2="49657" y2="32407"/>
                          <a14:foregroundMark x1="41427" y1="31111" x2="52126" y2="33704"/>
                          <a14:foregroundMark x1="52126" y1="33704" x2="55967" y2="31296"/>
                          <a14:foregroundMark x1="41427" y1="28889" x2="39506" y2="30648"/>
                          <a14:foregroundMark x1="82579" y1="24630" x2="83265" y2="26667"/>
                          <a14:foregroundMark x1="84911" y1="25093" x2="89849" y2="25093"/>
                          <a14:foregroundMark x1="92455" y1="22037" x2="87243" y2="23796"/>
                          <a14:foregroundMark x1="94102" y1="25741" x2="89163" y2="27778"/>
                          <a14:foregroundMark x1="84636" y1="19352" x2="84636" y2="19352"/>
                          <a14:foregroundMark x1="94787" y1="25093" x2="94787" y2="25093"/>
                          <a14:foregroundMark x1="96708" y1="25093" x2="96708" y2="25093"/>
                          <a14:foregroundMark x1="95748" y1="28426" x2="95748" y2="28426"/>
                          <a14:foregroundMark x1="83265" y1="28704" x2="83265" y2="28704"/>
                          <a14:foregroundMark x1="82579" y1="24259" x2="82579" y2="24259"/>
                          <a14:foregroundMark x1="83951" y1="20648" x2="83951" y2="20648"/>
                          <a14:foregroundMark x1="38820" y1="28704" x2="38820" y2="28704"/>
                          <a14:foregroundMark x1="56241" y1="33148" x2="56241" y2="33148"/>
                          <a14:foregroundMark x1="57888" y1="31296" x2="57888" y2="31296"/>
                          <a14:foregroundMark x1="11523" y1="19537" x2="13443" y2="21111"/>
                          <a14:foregroundMark x1="6584" y1="21759" x2="9191" y2="23333"/>
                          <a14:foregroundMark x1="5624" y1="25741" x2="9465" y2="24630"/>
                          <a14:foregroundMark x1="9191" y1="23148" x2="9191" y2="23148"/>
                          <a14:foregroundMark x1="9191" y1="21296" x2="11523" y2="23519"/>
                          <a14:foregroundMark x1="2606" y1="24444" x2="5898" y2="23796"/>
                          <a14:foregroundMark x1="3978" y1="21759" x2="9465" y2="23519"/>
                          <a14:foregroundMark x1="36900" y1="28426" x2="39095" y2="35370"/>
                          <a14:foregroundMark x1="39095" y1="35370" x2="39095" y2="35370"/>
                          <a14:foregroundMark x1="25652" y1="91111" x2="25652" y2="91111"/>
                          <a14:foregroundMark x1="66118" y1="90463" x2="66118" y2="904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1680" y="2987040"/>
              <a:ext cx="2612898" cy="3870960"/>
            </a:xfrm>
            <a:prstGeom prst="rect">
              <a:avLst/>
            </a:prstGeom>
          </p:spPr>
        </p:pic>
        <p:pic>
          <p:nvPicPr>
            <p:cNvPr id="9" name="Picture 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D3B257A-B21D-425C-B61A-B90AA6F75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83810" y="1921971"/>
              <a:ext cx="1895740" cy="249589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B619E8F-DBC3-63C7-9A49-DAC02E384A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-167707" y="3566160"/>
            <a:ext cx="3285732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6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28"/>
          <p:cNvGrpSpPr/>
          <p:nvPr/>
        </p:nvGrpSpPr>
        <p:grpSpPr>
          <a:xfrm>
            <a:off x="1922798" y="1283266"/>
            <a:ext cx="8773438" cy="4563537"/>
            <a:chOff x="6418599" y="4636134"/>
            <a:chExt cx="8773438" cy="4563537"/>
          </a:xfrm>
        </p:grpSpPr>
        <p:pic>
          <p:nvPicPr>
            <p:cNvPr id="338" name="Google Shape;338;p28" descr="Frame Border Transparent PNG Gold Image​ | Gallery Yopriceville -  High-Quality Images and Transparent… | Clip art frames borders, Frame  border design, Frame clipart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523549" y="2531184"/>
              <a:ext cx="4563537" cy="87734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9" name="Google Shape;339;p28"/>
            <p:cNvSpPr/>
            <p:nvPr/>
          </p:nvSpPr>
          <p:spPr>
            <a:xfrm>
              <a:off x="7339648" y="5640650"/>
              <a:ext cx="6931338" cy="23082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vi-VN" sz="36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 Câu </a:t>
              </a:r>
              <a:r>
                <a:rPr lang="vi-VN" sz="36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chuyện</a:t>
              </a:r>
              <a:r>
                <a:rPr lang="vi-VN" sz="36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kể</a:t>
              </a:r>
              <a:r>
                <a:rPr lang="en-US" sz="36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vi-VN" sz="36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về</a:t>
              </a:r>
              <a:r>
                <a:rPr lang="vi-VN" sz="36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vi-VN" sz="36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chú</a:t>
              </a:r>
              <a:r>
                <a:rPr lang="vi-VN" sz="36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vi-VN" sz="36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hề</a:t>
              </a:r>
              <a:r>
                <a:rPr lang="vi-VN" sz="36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vi-VN" sz="36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đáng</a:t>
              </a:r>
              <a:r>
                <a:rPr lang="vi-VN" sz="36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thương </a:t>
              </a:r>
              <a:r>
                <a:rPr lang="vi-VN" sz="36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và</a:t>
              </a:r>
              <a:r>
                <a:rPr lang="vi-VN" sz="36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vi-VN" sz="36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quả</a:t>
              </a:r>
              <a:r>
                <a:rPr lang="vi-VN" sz="36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vi-VN" sz="36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bóng</a:t>
              </a:r>
              <a:r>
                <a:rPr lang="vi-VN" sz="36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, qua </a:t>
              </a:r>
              <a:r>
                <a:rPr lang="vi-VN" sz="36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đó</a:t>
              </a:r>
              <a:r>
                <a:rPr lang="vi-VN" sz="36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vi-VN" sz="36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thấy</a:t>
              </a:r>
              <a:r>
                <a:rPr lang="vi-VN" sz="36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vi-VN" sz="36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được</a:t>
              </a:r>
              <a:r>
                <a:rPr lang="vi-VN" sz="36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vi-VN" sz="36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sự</a:t>
              </a:r>
              <a:r>
                <a:rPr lang="vi-VN" sz="36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nhân </a:t>
              </a:r>
              <a:r>
                <a:rPr lang="vi-VN" sz="36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hậu</a:t>
              </a:r>
              <a:r>
                <a:rPr lang="vi-VN" sz="36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vi-VN" sz="36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của</a:t>
              </a:r>
              <a:r>
                <a:rPr lang="vi-VN" sz="36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cô </a:t>
              </a:r>
              <a:r>
                <a:rPr lang="vi-VN" sz="36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bé</a:t>
              </a:r>
              <a:r>
                <a:rPr lang="vi-VN" sz="36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Trang.</a:t>
              </a:r>
              <a:endParaRPr lang="en-US" sz="3600" b="1" dirty="0">
                <a:solidFill>
                  <a:schemeClr val="accent4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pic>
        <p:nvPicPr>
          <p:cNvPr id="340" name="Google Shape;340;p28" descr="Ảnh có chứa người máy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78833" y="2942103"/>
            <a:ext cx="3383314" cy="36839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1" name="Google Shape;341;p28"/>
          <p:cNvGrpSpPr/>
          <p:nvPr/>
        </p:nvGrpSpPr>
        <p:grpSpPr>
          <a:xfrm>
            <a:off x="3870911" y="456668"/>
            <a:ext cx="4450178" cy="832518"/>
            <a:chOff x="4659099" y="302297"/>
            <a:chExt cx="3300838" cy="1334247"/>
          </a:xfrm>
        </p:grpSpPr>
        <p:sp>
          <p:nvSpPr>
            <p:cNvPr id="342" name="Google Shape;342;p28"/>
            <p:cNvSpPr/>
            <p:nvPr/>
          </p:nvSpPr>
          <p:spPr>
            <a:xfrm>
              <a:off x="4659099" y="304800"/>
              <a:ext cx="3300838" cy="1331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BF9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  <a:sym typeface="Questrial"/>
                </a:rPr>
                <a:t>NỘI DUNG</a:t>
              </a:r>
              <a:endParaRPr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4659099" y="302297"/>
              <a:ext cx="3300838" cy="1331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>
                  <a:solidFill>
                    <a:schemeClr val="accent2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  <a:sym typeface="Questrial"/>
                </a:rPr>
                <a:t>NỘI DUNG</a:t>
              </a:r>
              <a:endParaRPr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769" y="1259357"/>
            <a:ext cx="6248461" cy="433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0"/>
          <p:cNvSpPr txBox="1"/>
          <p:nvPr/>
        </p:nvSpPr>
        <p:spPr>
          <a:xfrm>
            <a:off x="487396" y="1136866"/>
            <a:ext cx="11581833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1)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Đặt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câu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hỏi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cho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bộ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phận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câu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in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đậm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7" name="Picture 6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992BEED9-9FAC-4CE4-F8A2-A41A6D378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6468" y="3901440"/>
            <a:ext cx="1875532" cy="30643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3895BE-E381-6C1D-0BC6-2AE3C2CC9A91}"/>
              </a:ext>
            </a:extLst>
          </p:cNvPr>
          <p:cNvSpPr/>
          <p:nvPr/>
        </p:nvSpPr>
        <p:spPr>
          <a:xfrm>
            <a:off x="359161" y="1790189"/>
            <a:ext cx="11581833" cy="569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a.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vỡ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gái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xấu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hổ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chạy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ra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ngoài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3200" b="1" dirty="0">
              <a:solidFill>
                <a:schemeClr val="tx1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5" name="Google Shape;317;p26">
            <a:extLst>
              <a:ext uri="{FF2B5EF4-FFF2-40B4-BE49-F238E27FC236}">
                <a16:creationId xmlns:a16="http://schemas.microsoft.com/office/drawing/2014/main" id="{D008A113-BBB5-4C7C-234E-FA3FD4FE1231}"/>
              </a:ext>
            </a:extLst>
          </p:cNvPr>
          <p:cNvGrpSpPr/>
          <p:nvPr/>
        </p:nvGrpSpPr>
        <p:grpSpPr>
          <a:xfrm>
            <a:off x="0" y="0"/>
            <a:ext cx="3352807" cy="1182626"/>
            <a:chOff x="267726" y="0"/>
            <a:chExt cx="3352807" cy="1182626"/>
          </a:xfrm>
        </p:grpSpPr>
        <p:pic>
          <p:nvPicPr>
            <p:cNvPr id="8" name="Google Shape;318;p26">
              <a:extLst>
                <a:ext uri="{FF2B5EF4-FFF2-40B4-BE49-F238E27FC236}">
                  <a16:creationId xmlns:a16="http://schemas.microsoft.com/office/drawing/2014/main" id="{C3B212E6-1227-8B33-95D9-EFFC9029B9C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67726" y="0"/>
              <a:ext cx="3352807" cy="11826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319;p26">
              <a:extLst>
                <a:ext uri="{FF2B5EF4-FFF2-40B4-BE49-F238E27FC236}">
                  <a16:creationId xmlns:a16="http://schemas.microsoft.com/office/drawing/2014/main" id="{5228E3EA-473E-4CAB-7824-98D94086EAF6}"/>
                </a:ext>
              </a:extLst>
            </p:cNvPr>
            <p:cNvSpPr txBox="1"/>
            <p:nvPr/>
          </p:nvSpPr>
          <p:spPr>
            <a:xfrm>
              <a:off x="1482811" y="358346"/>
              <a:ext cx="1949804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>
                  <a:solidFill>
                    <a:schemeClr val="lt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Luyện</a:t>
              </a:r>
              <a:r>
                <a:rPr lang="en-US" sz="2800" b="1" dirty="0">
                  <a:solidFill>
                    <a:schemeClr val="lt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lt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tập</a:t>
              </a:r>
              <a:endParaRPr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pic>
          <p:nvPicPr>
            <p:cNvPr id="10" name="Google Shape;320;p26" descr="Ảnh có chứa đồ họa véc-tơ&#10;&#10;Mô tả được tạo tự động">
              <a:extLst>
                <a:ext uri="{FF2B5EF4-FFF2-40B4-BE49-F238E27FC236}">
                  <a16:creationId xmlns:a16="http://schemas.microsoft.com/office/drawing/2014/main" id="{280FBE0D-881D-7715-1818-DB267BE2024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9333" y="257625"/>
              <a:ext cx="920549" cy="7967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8044919-8EC6-091D-74E8-993DC5684EDC}"/>
              </a:ext>
            </a:extLst>
          </p:cNvPr>
          <p:cNvSpPr/>
          <p:nvPr/>
        </p:nvSpPr>
        <p:spPr>
          <a:xfrm>
            <a:off x="359161" y="2967652"/>
            <a:ext cx="11581833" cy="569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b.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thương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hề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Trang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tặng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3200" b="1" dirty="0">
              <a:solidFill>
                <a:schemeClr val="tx1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B3268B-CEF0-FF9B-CC04-2D2669557C63}"/>
              </a:ext>
            </a:extLst>
          </p:cNvPr>
          <p:cNvSpPr/>
          <p:nvPr/>
        </p:nvSpPr>
        <p:spPr>
          <a:xfrm>
            <a:off x="359161" y="4145115"/>
            <a:ext cx="9866879" cy="1096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c. 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Trang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nhận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ra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ngay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hề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rất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thích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tiết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mục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3200" b="1" dirty="0">
              <a:solidFill>
                <a:srgbClr val="00B05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DDED99-C4E4-2A11-7C2C-7E0772A5D6CC}"/>
              </a:ext>
            </a:extLst>
          </p:cNvPr>
          <p:cNvSpPr txBox="1"/>
          <p:nvPr/>
        </p:nvSpPr>
        <p:spPr>
          <a:xfrm>
            <a:off x="773258" y="2382877"/>
            <a:ext cx="109263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sao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i="0" dirty="0" err="1">
                <a:solidFill>
                  <a:schemeClr val="tx1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</a:t>
            </a:r>
            <a:r>
              <a:rPr lang="en-US" sz="3200" b="1" i="0" dirty="0">
                <a:solidFill>
                  <a:schemeClr val="tx1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i="0" dirty="0" err="1">
                <a:solidFill>
                  <a:schemeClr val="tx1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gái</a:t>
            </a:r>
            <a:r>
              <a:rPr lang="en-US" sz="3200" b="1" i="0" dirty="0">
                <a:solidFill>
                  <a:schemeClr val="tx1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i="0" dirty="0" err="1">
                <a:solidFill>
                  <a:schemeClr val="tx1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xấu</a:t>
            </a:r>
            <a:r>
              <a:rPr lang="en-US" sz="3200" b="1" i="0" dirty="0">
                <a:solidFill>
                  <a:schemeClr val="tx1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i="0" dirty="0" err="1">
                <a:solidFill>
                  <a:schemeClr val="tx1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hổ</a:t>
            </a:r>
            <a:r>
              <a:rPr lang="en-US" sz="3200" b="1" i="0" dirty="0">
                <a:solidFill>
                  <a:schemeClr val="tx1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200" b="1" i="0" dirty="0" err="1">
                <a:solidFill>
                  <a:schemeClr val="tx1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chạy</a:t>
            </a:r>
            <a:r>
              <a:rPr lang="en-US" sz="3200" b="1" i="0" dirty="0">
                <a:solidFill>
                  <a:schemeClr val="tx1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i="0" dirty="0" err="1">
                <a:solidFill>
                  <a:schemeClr val="tx1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200" b="1" i="0" dirty="0">
                <a:solidFill>
                  <a:schemeClr val="tx1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i="0" dirty="0" err="1">
                <a:solidFill>
                  <a:schemeClr val="tx1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ra</a:t>
            </a:r>
            <a:r>
              <a:rPr lang="en-US" sz="3200" b="1" i="0" dirty="0">
                <a:solidFill>
                  <a:schemeClr val="tx1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i="0" dirty="0" err="1">
                <a:solidFill>
                  <a:schemeClr val="tx1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ngoài</a:t>
            </a:r>
            <a:r>
              <a:rPr lang="en-US" sz="3200" b="1" i="0" dirty="0">
                <a:solidFill>
                  <a:schemeClr val="tx1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DF3B3C-0BA1-1800-891A-FAB23FFE4864}"/>
              </a:ext>
            </a:extLst>
          </p:cNvPr>
          <p:cNvSpPr txBox="1"/>
          <p:nvPr/>
        </p:nvSpPr>
        <p:spPr>
          <a:xfrm>
            <a:off x="773258" y="3544557"/>
            <a:ext cx="109263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Trang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tặng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AF75F0-82E9-BAC3-BE3D-3E54C71E2808}"/>
              </a:ext>
            </a:extLst>
          </p:cNvPr>
          <p:cNvSpPr txBox="1"/>
          <p:nvPr/>
        </p:nvSpPr>
        <p:spPr>
          <a:xfrm>
            <a:off x="773258" y="5193917"/>
            <a:ext cx="109263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Trang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nhận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ra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ngay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hề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1"/>
          <p:cNvSpPr txBox="1"/>
          <p:nvPr/>
        </p:nvSpPr>
        <p:spPr>
          <a:xfrm>
            <a:off x="4048367" y="350044"/>
            <a:ext cx="559675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2)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Đặt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một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câu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cảm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để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:</a:t>
            </a:r>
            <a:endParaRPr sz="1200" i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4" name="Google Shape;317;p26">
            <a:extLst>
              <a:ext uri="{FF2B5EF4-FFF2-40B4-BE49-F238E27FC236}">
                <a16:creationId xmlns:a16="http://schemas.microsoft.com/office/drawing/2014/main" id="{F7C51712-3CEB-F6B7-CEBC-AEE661B69BF5}"/>
              </a:ext>
            </a:extLst>
          </p:cNvPr>
          <p:cNvGrpSpPr/>
          <p:nvPr/>
        </p:nvGrpSpPr>
        <p:grpSpPr>
          <a:xfrm>
            <a:off x="0" y="0"/>
            <a:ext cx="3352807" cy="1182626"/>
            <a:chOff x="267726" y="0"/>
            <a:chExt cx="3352807" cy="1182626"/>
          </a:xfrm>
        </p:grpSpPr>
        <p:pic>
          <p:nvPicPr>
            <p:cNvPr id="5" name="Google Shape;318;p26">
              <a:extLst>
                <a:ext uri="{FF2B5EF4-FFF2-40B4-BE49-F238E27FC236}">
                  <a16:creationId xmlns:a16="http://schemas.microsoft.com/office/drawing/2014/main" id="{390AFB9E-DC0B-4A37-6626-526CFD7CFBE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67726" y="0"/>
              <a:ext cx="3352807" cy="11826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319;p26">
              <a:extLst>
                <a:ext uri="{FF2B5EF4-FFF2-40B4-BE49-F238E27FC236}">
                  <a16:creationId xmlns:a16="http://schemas.microsoft.com/office/drawing/2014/main" id="{15447F22-BEA3-684E-6722-CA8FC27001B8}"/>
                </a:ext>
              </a:extLst>
            </p:cNvPr>
            <p:cNvSpPr txBox="1"/>
            <p:nvPr/>
          </p:nvSpPr>
          <p:spPr>
            <a:xfrm>
              <a:off x="1482811" y="358346"/>
              <a:ext cx="1949804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>
                  <a:solidFill>
                    <a:schemeClr val="lt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Luyện</a:t>
              </a:r>
              <a:r>
                <a:rPr lang="en-US" sz="2800" b="1" dirty="0">
                  <a:solidFill>
                    <a:schemeClr val="lt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lt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tập</a:t>
              </a:r>
              <a:endParaRPr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pic>
          <p:nvPicPr>
            <p:cNvPr id="8" name="Google Shape;320;p26" descr="Ảnh có chứa đồ họa véc-tơ&#10;&#10;Mô tả được tạo tự động">
              <a:extLst>
                <a:ext uri="{FF2B5EF4-FFF2-40B4-BE49-F238E27FC236}">
                  <a16:creationId xmlns:a16="http://schemas.microsoft.com/office/drawing/2014/main" id="{6E2B3F68-5A98-8639-904B-7181D1E74A8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99333" y="257625"/>
              <a:ext cx="920549" cy="7967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Google Shape;372;p31">
            <a:extLst>
              <a:ext uri="{FF2B5EF4-FFF2-40B4-BE49-F238E27FC236}">
                <a16:creationId xmlns:a16="http://schemas.microsoft.com/office/drawing/2014/main" id="{084545DD-B2CA-C2AF-C71F-AEB07662A9B4}"/>
              </a:ext>
            </a:extLst>
          </p:cNvPr>
          <p:cNvSpPr txBox="1"/>
          <p:nvPr/>
        </p:nvSpPr>
        <p:spPr>
          <a:xfrm>
            <a:off x="940765" y="1106170"/>
            <a:ext cx="1087023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a)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Khen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một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tiết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mục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nghệ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thuật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hoặc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một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diễn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viên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.</a:t>
            </a:r>
            <a:endParaRPr sz="1200" i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0" name="Google Shape;372;p31">
            <a:extLst>
              <a:ext uri="{FF2B5EF4-FFF2-40B4-BE49-F238E27FC236}">
                <a16:creationId xmlns:a16="http://schemas.microsoft.com/office/drawing/2014/main" id="{65F4EFB7-6EE4-7487-6DAE-258B55412DBE}"/>
              </a:ext>
            </a:extLst>
          </p:cNvPr>
          <p:cNvSpPr txBox="1"/>
          <p:nvPr/>
        </p:nvSpPr>
        <p:spPr>
          <a:xfrm>
            <a:off x="940765" y="3255026"/>
            <a:ext cx="1087023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b)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Thể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hiện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niềm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vui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khi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gặp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một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diễn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viên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em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yêu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thích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.</a:t>
            </a:r>
            <a:endParaRPr sz="1200" i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11684160" imgH="1409760"/>
        </mc:Choice>
        <mc:Fallback>
          <p:control name="TextBox1" r:id="rId1" imgW="11684160" imgH="1409760">
            <p:pic>
              <p:nvPicPr>
                <p:cNvPr id="6" name="TextBox1">
                  <a:extLst>
                    <a:ext uri="{FF2B5EF4-FFF2-40B4-BE49-F238E27FC236}">
                      <a16:creationId xmlns:a16="http://schemas.microsoft.com/office/drawing/2014/main" id="{32BBBFE7-43A8-8C56-0D65-33BD66E92EE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5111" y="1843800"/>
                  <a:ext cx="11681777" cy="141122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11684160" imgH="1409760"/>
        </mc:Choice>
        <mc:Fallback>
          <p:control name="TextBox2" r:id="rId2" imgW="11684160" imgH="1409760">
            <p:pic>
              <p:nvPicPr>
                <p:cNvPr id="21" name="TextBox2">
                  <a:extLst>
                    <a:ext uri="{FF2B5EF4-FFF2-40B4-BE49-F238E27FC236}">
                      <a16:creationId xmlns:a16="http://schemas.microsoft.com/office/drawing/2014/main" id="{0CF0FE27-F6E4-D451-93E1-6A531A6F16D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5111" y="4456414"/>
                  <a:ext cx="11681777" cy="141122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3263" y="2320625"/>
            <a:ext cx="6248461" cy="221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36698F24-4A6F-F8D0-675E-8FCA73AD4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760" y="3315068"/>
            <a:ext cx="2649744" cy="3510273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BD0D8FB-DB6A-BBAD-DF28-5E59CC0E6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811" y="1943292"/>
            <a:ext cx="5487040" cy="148570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4" descr="Ảnh có chứa chong chóng, đồ họa véc-tơ, vật thể ngoài trời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94" y="0"/>
            <a:ext cx="1214141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4" descr="Ảnh có chứa văn bản, vật chứa, lon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6414" y="3153325"/>
            <a:ext cx="5668166" cy="2495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5"/>
          <p:cNvSpPr txBox="1"/>
          <p:nvPr/>
        </p:nvSpPr>
        <p:spPr>
          <a:xfrm>
            <a:off x="133922" y="1277506"/>
            <a:ext cx="1196162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1.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miêu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tả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bức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tranh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giáo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tạo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tờ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giấy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màu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12" name="Google Shape;312;p25"/>
          <p:cNvSpPr/>
          <p:nvPr/>
        </p:nvSpPr>
        <p:spPr>
          <a:xfrm>
            <a:off x="331607" y="2493119"/>
            <a:ext cx="7504454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giáo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tạo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nên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bức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tranh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Mặt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Trời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đỏ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rực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tỏa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ánh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nắng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biển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xanh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rì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rào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sóng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vỗ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chiếc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thuyền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máu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trắng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đang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biển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mặt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biển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dập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dềnh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sóng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lượn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quanh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thuyền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9C157A5-565E-32F3-AC1D-D7D4F147594A}"/>
              </a:ext>
            </a:extLst>
          </p:cNvPr>
          <p:cNvGrpSpPr/>
          <p:nvPr/>
        </p:nvGrpSpPr>
        <p:grpSpPr>
          <a:xfrm>
            <a:off x="7546482" y="2453211"/>
            <a:ext cx="4171459" cy="3127283"/>
            <a:chOff x="7546482" y="2453211"/>
            <a:chExt cx="4171459" cy="312728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D8DD45-8E25-2DC7-1FB9-37D187F9667A}"/>
                </a:ext>
              </a:extLst>
            </p:cNvPr>
            <p:cNvGrpSpPr/>
            <p:nvPr/>
          </p:nvGrpSpPr>
          <p:grpSpPr>
            <a:xfrm>
              <a:off x="7546482" y="2453211"/>
              <a:ext cx="4171459" cy="3127283"/>
              <a:chOff x="7546482" y="2453211"/>
              <a:chExt cx="4171459" cy="312728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6752F319-F567-5AEC-0A5D-A1AE8F030C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46482" y="2453211"/>
                <a:ext cx="4171459" cy="312728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1961C4FC-B617-8397-3769-9D7C51570D30}"/>
                  </a:ext>
                </a:extLst>
              </p:cNvPr>
              <p:cNvSpPr/>
              <p:nvPr/>
            </p:nvSpPr>
            <p:spPr>
              <a:xfrm>
                <a:off x="9464040" y="2948940"/>
                <a:ext cx="624840" cy="1028700"/>
              </a:xfrm>
              <a:custGeom>
                <a:avLst/>
                <a:gdLst>
                  <a:gd name="connsiteX0" fmla="*/ 15240 w 624840"/>
                  <a:gd name="connsiteY0" fmla="*/ 0 h 1028700"/>
                  <a:gd name="connsiteX1" fmla="*/ 0 w 624840"/>
                  <a:gd name="connsiteY1" fmla="*/ 1021080 h 1028700"/>
                  <a:gd name="connsiteX2" fmla="*/ 99060 w 624840"/>
                  <a:gd name="connsiteY2" fmla="*/ 1028700 h 1028700"/>
                  <a:gd name="connsiteX3" fmla="*/ 213360 w 624840"/>
                  <a:gd name="connsiteY3" fmla="*/ 967740 h 1028700"/>
                  <a:gd name="connsiteX4" fmla="*/ 327660 w 624840"/>
                  <a:gd name="connsiteY4" fmla="*/ 960120 h 1028700"/>
                  <a:gd name="connsiteX5" fmla="*/ 502920 w 624840"/>
                  <a:gd name="connsiteY5" fmla="*/ 853440 h 1028700"/>
                  <a:gd name="connsiteX6" fmla="*/ 624840 w 624840"/>
                  <a:gd name="connsiteY6" fmla="*/ 701040 h 1028700"/>
                  <a:gd name="connsiteX7" fmla="*/ 601980 w 624840"/>
                  <a:gd name="connsiteY7" fmla="*/ 579120 h 1028700"/>
                  <a:gd name="connsiteX8" fmla="*/ 525780 w 624840"/>
                  <a:gd name="connsiteY8" fmla="*/ 441960 h 1028700"/>
                  <a:gd name="connsiteX9" fmla="*/ 411480 w 624840"/>
                  <a:gd name="connsiteY9" fmla="*/ 335280 h 1028700"/>
                  <a:gd name="connsiteX10" fmla="*/ 373380 w 624840"/>
                  <a:gd name="connsiteY10" fmla="*/ 220980 h 1028700"/>
                  <a:gd name="connsiteX11" fmla="*/ 266700 w 624840"/>
                  <a:gd name="connsiteY11" fmla="*/ 175260 h 1028700"/>
                  <a:gd name="connsiteX12" fmla="*/ 129540 w 624840"/>
                  <a:gd name="connsiteY12" fmla="*/ 45720 h 1028700"/>
                  <a:gd name="connsiteX13" fmla="*/ 15240 w 624840"/>
                  <a:gd name="connsiteY13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4840" h="1028700">
                    <a:moveTo>
                      <a:pt x="15240" y="0"/>
                    </a:moveTo>
                    <a:lnTo>
                      <a:pt x="0" y="1021080"/>
                    </a:lnTo>
                    <a:lnTo>
                      <a:pt x="99060" y="1028700"/>
                    </a:lnTo>
                    <a:lnTo>
                      <a:pt x="213360" y="967740"/>
                    </a:lnTo>
                    <a:lnTo>
                      <a:pt x="327660" y="960120"/>
                    </a:lnTo>
                    <a:lnTo>
                      <a:pt x="502920" y="853440"/>
                    </a:lnTo>
                    <a:lnTo>
                      <a:pt x="624840" y="701040"/>
                    </a:lnTo>
                    <a:lnTo>
                      <a:pt x="601980" y="579120"/>
                    </a:lnTo>
                    <a:lnTo>
                      <a:pt x="525780" y="441960"/>
                    </a:lnTo>
                    <a:lnTo>
                      <a:pt x="411480" y="335280"/>
                    </a:lnTo>
                    <a:lnTo>
                      <a:pt x="373380" y="220980"/>
                    </a:lnTo>
                    <a:lnTo>
                      <a:pt x="266700" y="175260"/>
                    </a:lnTo>
                    <a:lnTo>
                      <a:pt x="129540" y="4572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A4B1F7C-A8A3-A328-EAF6-046EE206AB8F}"/>
                  </a:ext>
                </a:extLst>
              </p:cNvPr>
              <p:cNvSpPr/>
              <p:nvPr/>
            </p:nvSpPr>
            <p:spPr>
              <a:xfrm>
                <a:off x="9502140" y="3269129"/>
                <a:ext cx="198120" cy="30331"/>
              </a:xfrm>
              <a:custGeom>
                <a:avLst/>
                <a:gdLst>
                  <a:gd name="connsiteX0" fmla="*/ 0 w 198120"/>
                  <a:gd name="connsiteY0" fmla="*/ 30331 h 30331"/>
                  <a:gd name="connsiteX1" fmla="*/ 198120 w 198120"/>
                  <a:gd name="connsiteY1" fmla="*/ 7471 h 30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8120" h="30331">
                    <a:moveTo>
                      <a:pt x="0" y="30331"/>
                    </a:moveTo>
                    <a:cubicBezTo>
                      <a:pt x="83839" y="-19972"/>
                      <a:pt x="23289" y="7471"/>
                      <a:pt x="198120" y="7471"/>
                    </a:cubicBezTo>
                  </a:path>
                </a:pathLst>
              </a:cu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78009D1D-6147-4AB1-2E30-B277757070DF}"/>
                  </a:ext>
                </a:extLst>
              </p:cNvPr>
              <p:cNvSpPr/>
              <p:nvPr/>
            </p:nvSpPr>
            <p:spPr>
              <a:xfrm>
                <a:off x="9464040" y="3413760"/>
                <a:ext cx="289560" cy="68580"/>
              </a:xfrm>
              <a:custGeom>
                <a:avLst/>
                <a:gdLst>
                  <a:gd name="connsiteX0" fmla="*/ 0 w 289560"/>
                  <a:gd name="connsiteY0" fmla="*/ 68580 h 68580"/>
                  <a:gd name="connsiteX1" fmla="*/ 38100 w 289560"/>
                  <a:gd name="connsiteY1" fmla="*/ 45720 h 68580"/>
                  <a:gd name="connsiteX2" fmla="*/ 68580 w 289560"/>
                  <a:gd name="connsiteY2" fmla="*/ 15240 h 68580"/>
                  <a:gd name="connsiteX3" fmla="*/ 121920 w 289560"/>
                  <a:gd name="connsiteY3" fmla="*/ 0 h 68580"/>
                  <a:gd name="connsiteX4" fmla="*/ 190500 w 289560"/>
                  <a:gd name="connsiteY4" fmla="*/ 22860 h 68580"/>
                  <a:gd name="connsiteX5" fmla="*/ 228600 w 289560"/>
                  <a:gd name="connsiteY5" fmla="*/ 60960 h 68580"/>
                  <a:gd name="connsiteX6" fmla="*/ 289560 w 289560"/>
                  <a:gd name="connsiteY6" fmla="*/ 60960 h 68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9560" h="68580">
                    <a:moveTo>
                      <a:pt x="0" y="68580"/>
                    </a:moveTo>
                    <a:cubicBezTo>
                      <a:pt x="12700" y="60960"/>
                      <a:pt x="26409" y="54813"/>
                      <a:pt x="38100" y="45720"/>
                    </a:cubicBezTo>
                    <a:cubicBezTo>
                      <a:pt x="49442" y="36899"/>
                      <a:pt x="56888" y="23591"/>
                      <a:pt x="68580" y="15240"/>
                    </a:cubicBezTo>
                    <a:cubicBezTo>
                      <a:pt x="74466" y="11035"/>
                      <a:pt x="118733" y="797"/>
                      <a:pt x="121920" y="0"/>
                    </a:cubicBezTo>
                    <a:cubicBezTo>
                      <a:pt x="144229" y="3718"/>
                      <a:pt x="174016" y="2255"/>
                      <a:pt x="190500" y="22860"/>
                    </a:cubicBezTo>
                    <a:cubicBezTo>
                      <a:pt x="211629" y="49272"/>
                      <a:pt x="176911" y="52345"/>
                      <a:pt x="228600" y="60960"/>
                    </a:cubicBezTo>
                    <a:cubicBezTo>
                      <a:pt x="248644" y="64301"/>
                      <a:pt x="269240" y="60960"/>
                      <a:pt x="289560" y="6096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8D7F9D0-060B-43E0-D6DA-B6ECA09D65D3}"/>
                  </a:ext>
                </a:extLst>
              </p:cNvPr>
              <p:cNvSpPr/>
              <p:nvPr/>
            </p:nvSpPr>
            <p:spPr>
              <a:xfrm>
                <a:off x="9464040" y="3617318"/>
                <a:ext cx="403860" cy="101242"/>
              </a:xfrm>
              <a:custGeom>
                <a:avLst/>
                <a:gdLst>
                  <a:gd name="connsiteX0" fmla="*/ 0 w 403860"/>
                  <a:gd name="connsiteY0" fmla="*/ 101242 h 101242"/>
                  <a:gd name="connsiteX1" fmla="*/ 38100 w 403860"/>
                  <a:gd name="connsiteY1" fmla="*/ 93622 h 101242"/>
                  <a:gd name="connsiteX2" fmla="*/ 106680 w 403860"/>
                  <a:gd name="connsiteY2" fmla="*/ 63142 h 101242"/>
                  <a:gd name="connsiteX3" fmla="*/ 144780 w 403860"/>
                  <a:gd name="connsiteY3" fmla="*/ 32662 h 101242"/>
                  <a:gd name="connsiteX4" fmla="*/ 205740 w 403860"/>
                  <a:gd name="connsiteY4" fmla="*/ 9802 h 101242"/>
                  <a:gd name="connsiteX5" fmla="*/ 403860 w 403860"/>
                  <a:gd name="connsiteY5" fmla="*/ 2182 h 101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3860" h="101242">
                    <a:moveTo>
                      <a:pt x="0" y="101242"/>
                    </a:moveTo>
                    <a:cubicBezTo>
                      <a:pt x="12700" y="98702"/>
                      <a:pt x="25535" y="96763"/>
                      <a:pt x="38100" y="93622"/>
                    </a:cubicBezTo>
                    <a:cubicBezTo>
                      <a:pt x="59905" y="88171"/>
                      <a:pt x="90303" y="73564"/>
                      <a:pt x="106680" y="63142"/>
                    </a:cubicBezTo>
                    <a:cubicBezTo>
                      <a:pt x="120401" y="54410"/>
                      <a:pt x="130834" y="41030"/>
                      <a:pt x="144780" y="32662"/>
                    </a:cubicBezTo>
                    <a:cubicBezTo>
                      <a:pt x="148270" y="30568"/>
                      <a:pt x="194607" y="12276"/>
                      <a:pt x="205740" y="9802"/>
                    </a:cubicBezTo>
                    <a:cubicBezTo>
                      <a:pt x="277612" y="-6169"/>
                      <a:pt x="314781" y="2182"/>
                      <a:pt x="403860" y="2182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8D47FFE-0B35-20EE-F50C-AA10BF38CB3C}"/>
                </a:ext>
              </a:extLst>
            </p:cNvPr>
            <p:cNvSpPr/>
            <p:nvPr/>
          </p:nvSpPr>
          <p:spPr>
            <a:xfrm>
              <a:off x="8023860" y="4171518"/>
              <a:ext cx="2456213" cy="842442"/>
            </a:xfrm>
            <a:custGeom>
              <a:avLst/>
              <a:gdLst>
                <a:gd name="connsiteX0" fmla="*/ 76200 w 2456213"/>
                <a:gd name="connsiteY0" fmla="*/ 4242 h 842442"/>
                <a:gd name="connsiteX1" fmla="*/ 76200 w 2456213"/>
                <a:gd name="connsiteY1" fmla="*/ 4242 h 842442"/>
                <a:gd name="connsiteX2" fmla="*/ 137160 w 2456213"/>
                <a:gd name="connsiteY2" fmla="*/ 34722 h 842442"/>
                <a:gd name="connsiteX3" fmla="*/ 281940 w 2456213"/>
                <a:gd name="connsiteY3" fmla="*/ 42342 h 842442"/>
                <a:gd name="connsiteX4" fmla="*/ 304800 w 2456213"/>
                <a:gd name="connsiteY4" fmla="*/ 49962 h 842442"/>
                <a:gd name="connsiteX5" fmla="*/ 335280 w 2456213"/>
                <a:gd name="connsiteY5" fmla="*/ 72822 h 842442"/>
                <a:gd name="connsiteX6" fmla="*/ 358140 w 2456213"/>
                <a:gd name="connsiteY6" fmla="*/ 80442 h 842442"/>
                <a:gd name="connsiteX7" fmla="*/ 419100 w 2456213"/>
                <a:gd name="connsiteY7" fmla="*/ 103302 h 842442"/>
                <a:gd name="connsiteX8" fmla="*/ 472440 w 2456213"/>
                <a:gd name="connsiteY8" fmla="*/ 118542 h 842442"/>
                <a:gd name="connsiteX9" fmla="*/ 609600 w 2456213"/>
                <a:gd name="connsiteY9" fmla="*/ 126162 h 842442"/>
                <a:gd name="connsiteX10" fmla="*/ 662940 w 2456213"/>
                <a:gd name="connsiteY10" fmla="*/ 133782 h 842442"/>
                <a:gd name="connsiteX11" fmla="*/ 746760 w 2456213"/>
                <a:gd name="connsiteY11" fmla="*/ 149022 h 842442"/>
                <a:gd name="connsiteX12" fmla="*/ 845820 w 2456213"/>
                <a:gd name="connsiteY12" fmla="*/ 156642 h 842442"/>
                <a:gd name="connsiteX13" fmla="*/ 906780 w 2456213"/>
                <a:gd name="connsiteY13" fmla="*/ 187122 h 842442"/>
                <a:gd name="connsiteX14" fmla="*/ 937260 w 2456213"/>
                <a:gd name="connsiteY14" fmla="*/ 194742 h 842442"/>
                <a:gd name="connsiteX15" fmla="*/ 960120 w 2456213"/>
                <a:gd name="connsiteY15" fmla="*/ 202362 h 842442"/>
                <a:gd name="connsiteX16" fmla="*/ 1120140 w 2456213"/>
                <a:gd name="connsiteY16" fmla="*/ 194742 h 842442"/>
                <a:gd name="connsiteX17" fmla="*/ 1196340 w 2456213"/>
                <a:gd name="connsiteY17" fmla="*/ 187122 h 842442"/>
                <a:gd name="connsiteX18" fmla="*/ 1356360 w 2456213"/>
                <a:gd name="connsiteY18" fmla="*/ 202362 h 842442"/>
                <a:gd name="connsiteX19" fmla="*/ 1417320 w 2456213"/>
                <a:gd name="connsiteY19" fmla="*/ 217602 h 842442"/>
                <a:gd name="connsiteX20" fmla="*/ 1463040 w 2456213"/>
                <a:gd name="connsiteY20" fmla="*/ 232842 h 842442"/>
                <a:gd name="connsiteX21" fmla="*/ 1508760 w 2456213"/>
                <a:gd name="connsiteY21" fmla="*/ 240462 h 842442"/>
                <a:gd name="connsiteX22" fmla="*/ 1676400 w 2456213"/>
                <a:gd name="connsiteY22" fmla="*/ 232842 h 842442"/>
                <a:gd name="connsiteX23" fmla="*/ 1821180 w 2456213"/>
                <a:gd name="connsiteY23" fmla="*/ 209982 h 842442"/>
                <a:gd name="connsiteX24" fmla="*/ 2316480 w 2456213"/>
                <a:gd name="connsiteY24" fmla="*/ 187122 h 842442"/>
                <a:gd name="connsiteX25" fmla="*/ 2453640 w 2456213"/>
                <a:gd name="connsiteY25" fmla="*/ 209982 h 842442"/>
                <a:gd name="connsiteX26" fmla="*/ 2430780 w 2456213"/>
                <a:gd name="connsiteY26" fmla="*/ 293802 h 842442"/>
                <a:gd name="connsiteX27" fmla="*/ 2415540 w 2456213"/>
                <a:gd name="connsiteY27" fmla="*/ 354762 h 842442"/>
                <a:gd name="connsiteX28" fmla="*/ 2392680 w 2456213"/>
                <a:gd name="connsiteY28" fmla="*/ 423342 h 842442"/>
                <a:gd name="connsiteX29" fmla="*/ 2385060 w 2456213"/>
                <a:gd name="connsiteY29" fmla="*/ 484302 h 842442"/>
                <a:gd name="connsiteX30" fmla="*/ 2369820 w 2456213"/>
                <a:gd name="connsiteY30" fmla="*/ 514782 h 842442"/>
                <a:gd name="connsiteX31" fmla="*/ 2362200 w 2456213"/>
                <a:gd name="connsiteY31" fmla="*/ 568122 h 842442"/>
                <a:gd name="connsiteX32" fmla="*/ 2339340 w 2456213"/>
                <a:gd name="connsiteY32" fmla="*/ 636702 h 842442"/>
                <a:gd name="connsiteX33" fmla="*/ 2331720 w 2456213"/>
                <a:gd name="connsiteY33" fmla="*/ 667182 h 842442"/>
                <a:gd name="connsiteX34" fmla="*/ 2255520 w 2456213"/>
                <a:gd name="connsiteY34" fmla="*/ 735762 h 842442"/>
                <a:gd name="connsiteX35" fmla="*/ 2209800 w 2456213"/>
                <a:gd name="connsiteY35" fmla="*/ 781482 h 842442"/>
                <a:gd name="connsiteX36" fmla="*/ 2186940 w 2456213"/>
                <a:gd name="connsiteY36" fmla="*/ 811962 h 842442"/>
                <a:gd name="connsiteX37" fmla="*/ 2164080 w 2456213"/>
                <a:gd name="connsiteY37" fmla="*/ 819582 h 842442"/>
                <a:gd name="connsiteX38" fmla="*/ 2118360 w 2456213"/>
                <a:gd name="connsiteY38" fmla="*/ 842442 h 842442"/>
                <a:gd name="connsiteX39" fmla="*/ 2080260 w 2456213"/>
                <a:gd name="connsiteY39" fmla="*/ 827202 h 842442"/>
                <a:gd name="connsiteX40" fmla="*/ 2057400 w 2456213"/>
                <a:gd name="connsiteY40" fmla="*/ 811962 h 842442"/>
                <a:gd name="connsiteX41" fmla="*/ 1988820 w 2456213"/>
                <a:gd name="connsiteY41" fmla="*/ 796722 h 842442"/>
                <a:gd name="connsiteX42" fmla="*/ 1920240 w 2456213"/>
                <a:gd name="connsiteY42" fmla="*/ 804342 h 842442"/>
                <a:gd name="connsiteX43" fmla="*/ 1844040 w 2456213"/>
                <a:gd name="connsiteY43" fmla="*/ 796722 h 842442"/>
                <a:gd name="connsiteX44" fmla="*/ 1790700 w 2456213"/>
                <a:gd name="connsiteY44" fmla="*/ 781482 h 842442"/>
                <a:gd name="connsiteX45" fmla="*/ 1760220 w 2456213"/>
                <a:gd name="connsiteY45" fmla="*/ 773862 h 842442"/>
                <a:gd name="connsiteX46" fmla="*/ 1600200 w 2456213"/>
                <a:gd name="connsiteY46" fmla="*/ 781482 h 842442"/>
                <a:gd name="connsiteX47" fmla="*/ 1546860 w 2456213"/>
                <a:gd name="connsiteY47" fmla="*/ 804342 h 842442"/>
                <a:gd name="connsiteX48" fmla="*/ 1508760 w 2456213"/>
                <a:gd name="connsiteY48" fmla="*/ 811962 h 842442"/>
                <a:gd name="connsiteX49" fmla="*/ 1485900 w 2456213"/>
                <a:gd name="connsiteY49" fmla="*/ 819582 h 842442"/>
                <a:gd name="connsiteX50" fmla="*/ 1341120 w 2456213"/>
                <a:gd name="connsiteY50" fmla="*/ 811962 h 842442"/>
                <a:gd name="connsiteX51" fmla="*/ 1280160 w 2456213"/>
                <a:gd name="connsiteY51" fmla="*/ 796722 h 842442"/>
                <a:gd name="connsiteX52" fmla="*/ 1242060 w 2456213"/>
                <a:gd name="connsiteY52" fmla="*/ 789102 h 842442"/>
                <a:gd name="connsiteX53" fmla="*/ 1219200 w 2456213"/>
                <a:gd name="connsiteY53" fmla="*/ 773862 h 842442"/>
                <a:gd name="connsiteX54" fmla="*/ 1043940 w 2456213"/>
                <a:gd name="connsiteY54" fmla="*/ 781482 h 842442"/>
                <a:gd name="connsiteX55" fmla="*/ 1021080 w 2456213"/>
                <a:gd name="connsiteY55" fmla="*/ 789102 h 842442"/>
                <a:gd name="connsiteX56" fmla="*/ 975360 w 2456213"/>
                <a:gd name="connsiteY56" fmla="*/ 819582 h 842442"/>
                <a:gd name="connsiteX57" fmla="*/ 800100 w 2456213"/>
                <a:gd name="connsiteY57" fmla="*/ 811962 h 842442"/>
                <a:gd name="connsiteX58" fmla="*/ 701040 w 2456213"/>
                <a:gd name="connsiteY58" fmla="*/ 796722 h 842442"/>
                <a:gd name="connsiteX59" fmla="*/ 640080 w 2456213"/>
                <a:gd name="connsiteY59" fmla="*/ 804342 h 842442"/>
                <a:gd name="connsiteX60" fmla="*/ 617220 w 2456213"/>
                <a:gd name="connsiteY60" fmla="*/ 819582 h 842442"/>
                <a:gd name="connsiteX61" fmla="*/ 502920 w 2456213"/>
                <a:gd name="connsiteY61" fmla="*/ 842442 h 842442"/>
                <a:gd name="connsiteX62" fmla="*/ 411480 w 2456213"/>
                <a:gd name="connsiteY62" fmla="*/ 827202 h 842442"/>
                <a:gd name="connsiteX63" fmla="*/ 327660 w 2456213"/>
                <a:gd name="connsiteY63" fmla="*/ 781482 h 842442"/>
                <a:gd name="connsiteX64" fmla="*/ 281940 w 2456213"/>
                <a:gd name="connsiteY64" fmla="*/ 720522 h 842442"/>
                <a:gd name="connsiteX65" fmla="*/ 259080 w 2456213"/>
                <a:gd name="connsiteY65" fmla="*/ 697662 h 842442"/>
                <a:gd name="connsiteX66" fmla="*/ 220980 w 2456213"/>
                <a:gd name="connsiteY66" fmla="*/ 629082 h 842442"/>
                <a:gd name="connsiteX67" fmla="*/ 205740 w 2456213"/>
                <a:gd name="connsiteY67" fmla="*/ 606222 h 842442"/>
                <a:gd name="connsiteX68" fmla="*/ 198120 w 2456213"/>
                <a:gd name="connsiteY68" fmla="*/ 583362 h 842442"/>
                <a:gd name="connsiteX69" fmla="*/ 167640 w 2456213"/>
                <a:gd name="connsiteY69" fmla="*/ 514782 h 842442"/>
                <a:gd name="connsiteX70" fmla="*/ 144780 w 2456213"/>
                <a:gd name="connsiteY70" fmla="*/ 491922 h 842442"/>
                <a:gd name="connsiteX71" fmla="*/ 129540 w 2456213"/>
                <a:gd name="connsiteY71" fmla="*/ 446202 h 842442"/>
                <a:gd name="connsiteX72" fmla="*/ 68580 w 2456213"/>
                <a:gd name="connsiteY72" fmla="*/ 339522 h 842442"/>
                <a:gd name="connsiteX73" fmla="*/ 45720 w 2456213"/>
                <a:gd name="connsiteY73" fmla="*/ 225222 h 842442"/>
                <a:gd name="connsiteX74" fmla="*/ 15240 w 2456213"/>
                <a:gd name="connsiteY74" fmla="*/ 118542 h 842442"/>
                <a:gd name="connsiteX75" fmla="*/ 0 w 2456213"/>
                <a:gd name="connsiteY75" fmla="*/ 57582 h 842442"/>
                <a:gd name="connsiteX76" fmla="*/ 7620 w 2456213"/>
                <a:gd name="connsiteY76" fmla="*/ 11862 h 842442"/>
                <a:gd name="connsiteX77" fmla="*/ 76200 w 2456213"/>
                <a:gd name="connsiteY77" fmla="*/ 4242 h 84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456213" h="842442">
                  <a:moveTo>
                    <a:pt x="76200" y="4242"/>
                  </a:moveTo>
                  <a:lnTo>
                    <a:pt x="76200" y="4242"/>
                  </a:lnTo>
                  <a:cubicBezTo>
                    <a:pt x="96520" y="14402"/>
                    <a:pt x="114821" y="30585"/>
                    <a:pt x="137160" y="34722"/>
                  </a:cubicBezTo>
                  <a:cubicBezTo>
                    <a:pt x="184679" y="43522"/>
                    <a:pt x="233812" y="37967"/>
                    <a:pt x="281940" y="42342"/>
                  </a:cubicBezTo>
                  <a:cubicBezTo>
                    <a:pt x="289939" y="43069"/>
                    <a:pt x="297180" y="47422"/>
                    <a:pt x="304800" y="49962"/>
                  </a:cubicBezTo>
                  <a:cubicBezTo>
                    <a:pt x="314960" y="57582"/>
                    <a:pt x="324253" y="66521"/>
                    <a:pt x="335280" y="72822"/>
                  </a:cubicBezTo>
                  <a:cubicBezTo>
                    <a:pt x="342254" y="76807"/>
                    <a:pt x="350757" y="77278"/>
                    <a:pt x="358140" y="80442"/>
                  </a:cubicBezTo>
                  <a:cubicBezTo>
                    <a:pt x="429164" y="110881"/>
                    <a:pt x="348856" y="83232"/>
                    <a:pt x="419100" y="103302"/>
                  </a:cubicBezTo>
                  <a:cubicBezTo>
                    <a:pt x="435940" y="108113"/>
                    <a:pt x="454971" y="116954"/>
                    <a:pt x="472440" y="118542"/>
                  </a:cubicBezTo>
                  <a:cubicBezTo>
                    <a:pt x="518042" y="122688"/>
                    <a:pt x="563880" y="123622"/>
                    <a:pt x="609600" y="126162"/>
                  </a:cubicBezTo>
                  <a:cubicBezTo>
                    <a:pt x="627380" y="128702"/>
                    <a:pt x="645224" y="130829"/>
                    <a:pt x="662940" y="133782"/>
                  </a:cubicBezTo>
                  <a:cubicBezTo>
                    <a:pt x="696062" y="139302"/>
                    <a:pt x="712276" y="145392"/>
                    <a:pt x="746760" y="149022"/>
                  </a:cubicBezTo>
                  <a:cubicBezTo>
                    <a:pt x="779696" y="152489"/>
                    <a:pt x="812800" y="154102"/>
                    <a:pt x="845820" y="156642"/>
                  </a:cubicBezTo>
                  <a:cubicBezTo>
                    <a:pt x="938888" y="175256"/>
                    <a:pt x="837818" y="147715"/>
                    <a:pt x="906780" y="187122"/>
                  </a:cubicBezTo>
                  <a:cubicBezTo>
                    <a:pt x="915873" y="192318"/>
                    <a:pt x="927190" y="191865"/>
                    <a:pt x="937260" y="194742"/>
                  </a:cubicBezTo>
                  <a:cubicBezTo>
                    <a:pt x="944983" y="196949"/>
                    <a:pt x="952500" y="199822"/>
                    <a:pt x="960120" y="202362"/>
                  </a:cubicBezTo>
                  <a:lnTo>
                    <a:pt x="1120140" y="194742"/>
                  </a:lnTo>
                  <a:cubicBezTo>
                    <a:pt x="1145614" y="193099"/>
                    <a:pt x="1170827" y="186299"/>
                    <a:pt x="1196340" y="187122"/>
                  </a:cubicBezTo>
                  <a:cubicBezTo>
                    <a:pt x="1249894" y="188850"/>
                    <a:pt x="1303020" y="197282"/>
                    <a:pt x="1356360" y="202362"/>
                  </a:cubicBezTo>
                  <a:cubicBezTo>
                    <a:pt x="1376680" y="207442"/>
                    <a:pt x="1397449" y="210978"/>
                    <a:pt x="1417320" y="217602"/>
                  </a:cubicBezTo>
                  <a:cubicBezTo>
                    <a:pt x="1432560" y="222682"/>
                    <a:pt x="1447455" y="228946"/>
                    <a:pt x="1463040" y="232842"/>
                  </a:cubicBezTo>
                  <a:cubicBezTo>
                    <a:pt x="1478029" y="236589"/>
                    <a:pt x="1493520" y="237922"/>
                    <a:pt x="1508760" y="240462"/>
                  </a:cubicBezTo>
                  <a:cubicBezTo>
                    <a:pt x="1564640" y="237922"/>
                    <a:pt x="1620595" y="236691"/>
                    <a:pt x="1676400" y="232842"/>
                  </a:cubicBezTo>
                  <a:cubicBezTo>
                    <a:pt x="1725142" y="229480"/>
                    <a:pt x="1772478" y="213878"/>
                    <a:pt x="1821180" y="209982"/>
                  </a:cubicBezTo>
                  <a:cubicBezTo>
                    <a:pt x="2112988" y="186637"/>
                    <a:pt x="1947997" y="196334"/>
                    <a:pt x="2316480" y="187122"/>
                  </a:cubicBezTo>
                  <a:cubicBezTo>
                    <a:pt x="2362200" y="194742"/>
                    <a:pt x="2412676" y="188295"/>
                    <a:pt x="2453640" y="209982"/>
                  </a:cubicBezTo>
                  <a:cubicBezTo>
                    <a:pt x="2465523" y="216273"/>
                    <a:pt x="2432501" y="288209"/>
                    <a:pt x="2430780" y="293802"/>
                  </a:cubicBezTo>
                  <a:cubicBezTo>
                    <a:pt x="2424620" y="313821"/>
                    <a:pt x="2422164" y="334891"/>
                    <a:pt x="2415540" y="354762"/>
                  </a:cubicBezTo>
                  <a:lnTo>
                    <a:pt x="2392680" y="423342"/>
                  </a:lnTo>
                  <a:cubicBezTo>
                    <a:pt x="2390140" y="443662"/>
                    <a:pt x="2390027" y="464435"/>
                    <a:pt x="2385060" y="484302"/>
                  </a:cubicBezTo>
                  <a:cubicBezTo>
                    <a:pt x="2382305" y="495322"/>
                    <a:pt x="2372809" y="503823"/>
                    <a:pt x="2369820" y="514782"/>
                  </a:cubicBezTo>
                  <a:cubicBezTo>
                    <a:pt x="2365094" y="532110"/>
                    <a:pt x="2365413" y="550451"/>
                    <a:pt x="2362200" y="568122"/>
                  </a:cubicBezTo>
                  <a:cubicBezTo>
                    <a:pt x="2354896" y="608295"/>
                    <a:pt x="2353724" y="593550"/>
                    <a:pt x="2339340" y="636702"/>
                  </a:cubicBezTo>
                  <a:cubicBezTo>
                    <a:pt x="2336028" y="646637"/>
                    <a:pt x="2335845" y="657556"/>
                    <a:pt x="2331720" y="667182"/>
                  </a:cubicBezTo>
                  <a:cubicBezTo>
                    <a:pt x="2309561" y="718886"/>
                    <a:pt x="2303919" y="663163"/>
                    <a:pt x="2255520" y="735762"/>
                  </a:cubicBezTo>
                  <a:cubicBezTo>
                    <a:pt x="2219604" y="789636"/>
                    <a:pt x="2266510" y="724772"/>
                    <a:pt x="2209800" y="781482"/>
                  </a:cubicBezTo>
                  <a:cubicBezTo>
                    <a:pt x="2200820" y="790462"/>
                    <a:pt x="2196696" y="803832"/>
                    <a:pt x="2186940" y="811962"/>
                  </a:cubicBezTo>
                  <a:cubicBezTo>
                    <a:pt x="2180770" y="817104"/>
                    <a:pt x="2171264" y="815990"/>
                    <a:pt x="2164080" y="819582"/>
                  </a:cubicBezTo>
                  <a:cubicBezTo>
                    <a:pt x="2104994" y="849125"/>
                    <a:pt x="2175819" y="823289"/>
                    <a:pt x="2118360" y="842442"/>
                  </a:cubicBezTo>
                  <a:cubicBezTo>
                    <a:pt x="2105660" y="837362"/>
                    <a:pt x="2092494" y="833319"/>
                    <a:pt x="2080260" y="827202"/>
                  </a:cubicBezTo>
                  <a:cubicBezTo>
                    <a:pt x="2072069" y="823106"/>
                    <a:pt x="2065591" y="816058"/>
                    <a:pt x="2057400" y="811962"/>
                  </a:cubicBezTo>
                  <a:cubicBezTo>
                    <a:pt x="2038641" y="802583"/>
                    <a:pt x="2006380" y="799649"/>
                    <a:pt x="1988820" y="796722"/>
                  </a:cubicBezTo>
                  <a:cubicBezTo>
                    <a:pt x="1965960" y="799262"/>
                    <a:pt x="1943241" y="804342"/>
                    <a:pt x="1920240" y="804342"/>
                  </a:cubicBezTo>
                  <a:cubicBezTo>
                    <a:pt x="1894713" y="804342"/>
                    <a:pt x="1869310" y="800332"/>
                    <a:pt x="1844040" y="796722"/>
                  </a:cubicBezTo>
                  <a:cubicBezTo>
                    <a:pt x="1820219" y="793319"/>
                    <a:pt x="1812412" y="787685"/>
                    <a:pt x="1790700" y="781482"/>
                  </a:cubicBezTo>
                  <a:cubicBezTo>
                    <a:pt x="1780630" y="778605"/>
                    <a:pt x="1770380" y="776402"/>
                    <a:pt x="1760220" y="773862"/>
                  </a:cubicBezTo>
                  <a:cubicBezTo>
                    <a:pt x="1706880" y="776402"/>
                    <a:pt x="1653416" y="777047"/>
                    <a:pt x="1600200" y="781482"/>
                  </a:cubicBezTo>
                  <a:cubicBezTo>
                    <a:pt x="1582445" y="782962"/>
                    <a:pt x="1562065" y="799274"/>
                    <a:pt x="1546860" y="804342"/>
                  </a:cubicBezTo>
                  <a:cubicBezTo>
                    <a:pt x="1534573" y="808438"/>
                    <a:pt x="1521325" y="808821"/>
                    <a:pt x="1508760" y="811962"/>
                  </a:cubicBezTo>
                  <a:cubicBezTo>
                    <a:pt x="1500968" y="813910"/>
                    <a:pt x="1493520" y="817042"/>
                    <a:pt x="1485900" y="819582"/>
                  </a:cubicBezTo>
                  <a:cubicBezTo>
                    <a:pt x="1437640" y="817042"/>
                    <a:pt x="1389151" y="817299"/>
                    <a:pt x="1341120" y="811962"/>
                  </a:cubicBezTo>
                  <a:cubicBezTo>
                    <a:pt x="1320303" y="809649"/>
                    <a:pt x="1300699" y="800830"/>
                    <a:pt x="1280160" y="796722"/>
                  </a:cubicBezTo>
                  <a:lnTo>
                    <a:pt x="1242060" y="789102"/>
                  </a:lnTo>
                  <a:cubicBezTo>
                    <a:pt x="1234440" y="784022"/>
                    <a:pt x="1227972" y="776494"/>
                    <a:pt x="1219200" y="773862"/>
                  </a:cubicBezTo>
                  <a:cubicBezTo>
                    <a:pt x="1160029" y="756111"/>
                    <a:pt x="1104523" y="773909"/>
                    <a:pt x="1043940" y="781482"/>
                  </a:cubicBezTo>
                  <a:cubicBezTo>
                    <a:pt x="1036320" y="784022"/>
                    <a:pt x="1028101" y="785201"/>
                    <a:pt x="1021080" y="789102"/>
                  </a:cubicBezTo>
                  <a:cubicBezTo>
                    <a:pt x="1005069" y="797997"/>
                    <a:pt x="975360" y="819582"/>
                    <a:pt x="975360" y="819582"/>
                  </a:cubicBezTo>
                  <a:cubicBezTo>
                    <a:pt x="916940" y="817042"/>
                    <a:pt x="858446" y="815852"/>
                    <a:pt x="800100" y="811962"/>
                  </a:cubicBezTo>
                  <a:cubicBezTo>
                    <a:pt x="783758" y="810873"/>
                    <a:pt x="719492" y="799797"/>
                    <a:pt x="701040" y="796722"/>
                  </a:cubicBezTo>
                  <a:cubicBezTo>
                    <a:pt x="680720" y="799262"/>
                    <a:pt x="659837" y="798954"/>
                    <a:pt x="640080" y="804342"/>
                  </a:cubicBezTo>
                  <a:cubicBezTo>
                    <a:pt x="631245" y="806752"/>
                    <a:pt x="626044" y="817131"/>
                    <a:pt x="617220" y="819582"/>
                  </a:cubicBezTo>
                  <a:cubicBezTo>
                    <a:pt x="579783" y="829981"/>
                    <a:pt x="502920" y="842442"/>
                    <a:pt x="502920" y="842442"/>
                  </a:cubicBezTo>
                  <a:cubicBezTo>
                    <a:pt x="472440" y="837362"/>
                    <a:pt x="441077" y="836081"/>
                    <a:pt x="411480" y="827202"/>
                  </a:cubicBezTo>
                  <a:cubicBezTo>
                    <a:pt x="380048" y="817772"/>
                    <a:pt x="354218" y="799187"/>
                    <a:pt x="327660" y="781482"/>
                  </a:cubicBezTo>
                  <a:cubicBezTo>
                    <a:pt x="309514" y="754263"/>
                    <a:pt x="307281" y="749483"/>
                    <a:pt x="281940" y="720522"/>
                  </a:cubicBezTo>
                  <a:cubicBezTo>
                    <a:pt x="274844" y="712412"/>
                    <a:pt x="265546" y="706283"/>
                    <a:pt x="259080" y="697662"/>
                  </a:cubicBezTo>
                  <a:cubicBezTo>
                    <a:pt x="236235" y="667202"/>
                    <a:pt x="238349" y="659479"/>
                    <a:pt x="220980" y="629082"/>
                  </a:cubicBezTo>
                  <a:cubicBezTo>
                    <a:pt x="216436" y="621131"/>
                    <a:pt x="209836" y="614413"/>
                    <a:pt x="205740" y="606222"/>
                  </a:cubicBezTo>
                  <a:cubicBezTo>
                    <a:pt x="202148" y="599038"/>
                    <a:pt x="200940" y="590883"/>
                    <a:pt x="198120" y="583362"/>
                  </a:cubicBezTo>
                  <a:cubicBezTo>
                    <a:pt x="193404" y="570785"/>
                    <a:pt x="176754" y="527542"/>
                    <a:pt x="167640" y="514782"/>
                  </a:cubicBezTo>
                  <a:cubicBezTo>
                    <a:pt x="161376" y="506013"/>
                    <a:pt x="152400" y="499542"/>
                    <a:pt x="144780" y="491922"/>
                  </a:cubicBezTo>
                  <a:cubicBezTo>
                    <a:pt x="139700" y="476682"/>
                    <a:pt x="136724" y="460570"/>
                    <a:pt x="129540" y="446202"/>
                  </a:cubicBezTo>
                  <a:cubicBezTo>
                    <a:pt x="95920" y="378963"/>
                    <a:pt x="98319" y="458477"/>
                    <a:pt x="68580" y="339522"/>
                  </a:cubicBezTo>
                  <a:cubicBezTo>
                    <a:pt x="24302" y="162412"/>
                    <a:pt x="77466" y="383954"/>
                    <a:pt x="45720" y="225222"/>
                  </a:cubicBezTo>
                  <a:cubicBezTo>
                    <a:pt x="26683" y="130035"/>
                    <a:pt x="37028" y="198430"/>
                    <a:pt x="15240" y="118542"/>
                  </a:cubicBezTo>
                  <a:cubicBezTo>
                    <a:pt x="-12346" y="17394"/>
                    <a:pt x="23121" y="126945"/>
                    <a:pt x="0" y="57582"/>
                  </a:cubicBezTo>
                  <a:cubicBezTo>
                    <a:pt x="2540" y="42342"/>
                    <a:pt x="-569" y="24964"/>
                    <a:pt x="7620" y="11862"/>
                  </a:cubicBezTo>
                  <a:cubicBezTo>
                    <a:pt x="21405" y="-10194"/>
                    <a:pt x="64770" y="5512"/>
                    <a:pt x="76200" y="424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4469D94-699D-3F05-D046-7008ADDC128E}"/>
                </a:ext>
              </a:extLst>
            </p:cNvPr>
            <p:cNvSpPr/>
            <p:nvPr/>
          </p:nvSpPr>
          <p:spPr>
            <a:xfrm>
              <a:off x="8290560" y="4457700"/>
              <a:ext cx="1996440" cy="137160"/>
            </a:xfrm>
            <a:custGeom>
              <a:avLst/>
              <a:gdLst>
                <a:gd name="connsiteX0" fmla="*/ 0 w 1996440"/>
                <a:gd name="connsiteY0" fmla="*/ 30480 h 137160"/>
                <a:gd name="connsiteX1" fmla="*/ 220980 w 1996440"/>
                <a:gd name="connsiteY1" fmla="*/ 22860 h 137160"/>
                <a:gd name="connsiteX2" fmla="*/ 289560 w 1996440"/>
                <a:gd name="connsiteY2" fmla="*/ 7620 h 137160"/>
                <a:gd name="connsiteX3" fmla="*/ 350520 w 1996440"/>
                <a:gd name="connsiteY3" fmla="*/ 0 h 137160"/>
                <a:gd name="connsiteX4" fmla="*/ 617220 w 1996440"/>
                <a:gd name="connsiteY4" fmla="*/ 7620 h 137160"/>
                <a:gd name="connsiteX5" fmla="*/ 670560 w 1996440"/>
                <a:gd name="connsiteY5" fmla="*/ 38100 h 137160"/>
                <a:gd name="connsiteX6" fmla="*/ 731520 w 1996440"/>
                <a:gd name="connsiteY6" fmla="*/ 68580 h 137160"/>
                <a:gd name="connsiteX7" fmla="*/ 845820 w 1996440"/>
                <a:gd name="connsiteY7" fmla="*/ 99060 h 137160"/>
                <a:gd name="connsiteX8" fmla="*/ 967740 w 1996440"/>
                <a:gd name="connsiteY8" fmla="*/ 114300 h 137160"/>
                <a:gd name="connsiteX9" fmla="*/ 1043940 w 1996440"/>
                <a:gd name="connsiteY9" fmla="*/ 129540 h 137160"/>
                <a:gd name="connsiteX10" fmla="*/ 1562100 w 1996440"/>
                <a:gd name="connsiteY10" fmla="*/ 137160 h 137160"/>
                <a:gd name="connsiteX11" fmla="*/ 1859280 w 1996440"/>
                <a:gd name="connsiteY11" fmla="*/ 129540 h 137160"/>
                <a:gd name="connsiteX12" fmla="*/ 1973580 w 1996440"/>
                <a:gd name="connsiteY12" fmla="*/ 114300 h 137160"/>
                <a:gd name="connsiteX13" fmla="*/ 1996440 w 1996440"/>
                <a:gd name="connsiteY13" fmla="*/ 106680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6440" h="137160">
                  <a:moveTo>
                    <a:pt x="0" y="30480"/>
                  </a:moveTo>
                  <a:cubicBezTo>
                    <a:pt x="73660" y="27940"/>
                    <a:pt x="147505" y="28661"/>
                    <a:pt x="220980" y="22860"/>
                  </a:cubicBezTo>
                  <a:cubicBezTo>
                    <a:pt x="244325" y="21017"/>
                    <a:pt x="266499" y="11690"/>
                    <a:pt x="289560" y="7620"/>
                  </a:cubicBezTo>
                  <a:cubicBezTo>
                    <a:pt x="309727" y="4061"/>
                    <a:pt x="330200" y="2540"/>
                    <a:pt x="350520" y="0"/>
                  </a:cubicBezTo>
                  <a:cubicBezTo>
                    <a:pt x="439420" y="2540"/>
                    <a:pt x="528546" y="799"/>
                    <a:pt x="617220" y="7620"/>
                  </a:cubicBezTo>
                  <a:cubicBezTo>
                    <a:pt x="631340" y="8706"/>
                    <a:pt x="658042" y="31272"/>
                    <a:pt x="670560" y="38100"/>
                  </a:cubicBezTo>
                  <a:cubicBezTo>
                    <a:pt x="690504" y="48979"/>
                    <a:pt x="709967" y="61396"/>
                    <a:pt x="731520" y="68580"/>
                  </a:cubicBezTo>
                  <a:cubicBezTo>
                    <a:pt x="785693" y="86638"/>
                    <a:pt x="781621" y="87023"/>
                    <a:pt x="845820" y="99060"/>
                  </a:cubicBezTo>
                  <a:cubicBezTo>
                    <a:pt x="913814" y="111809"/>
                    <a:pt x="891703" y="102294"/>
                    <a:pt x="967740" y="114300"/>
                  </a:cubicBezTo>
                  <a:cubicBezTo>
                    <a:pt x="993326" y="118340"/>
                    <a:pt x="1018056" y="128544"/>
                    <a:pt x="1043940" y="129540"/>
                  </a:cubicBezTo>
                  <a:cubicBezTo>
                    <a:pt x="1216551" y="136179"/>
                    <a:pt x="1389380" y="134620"/>
                    <a:pt x="1562100" y="137160"/>
                  </a:cubicBezTo>
                  <a:lnTo>
                    <a:pt x="1859280" y="129540"/>
                  </a:lnTo>
                  <a:cubicBezTo>
                    <a:pt x="1873306" y="128943"/>
                    <a:pt x="1956763" y="116702"/>
                    <a:pt x="1973580" y="114300"/>
                  </a:cubicBezTo>
                  <a:lnTo>
                    <a:pt x="1996440" y="10668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B5C17E-0D16-7E1D-00E1-0DE7BD564725}"/>
                </a:ext>
              </a:extLst>
            </p:cNvPr>
            <p:cNvSpPr/>
            <p:nvPr/>
          </p:nvSpPr>
          <p:spPr>
            <a:xfrm>
              <a:off x="8260080" y="4770120"/>
              <a:ext cx="2011680" cy="106680"/>
            </a:xfrm>
            <a:custGeom>
              <a:avLst/>
              <a:gdLst>
                <a:gd name="connsiteX0" fmla="*/ 0 w 2011680"/>
                <a:gd name="connsiteY0" fmla="*/ 0 h 106680"/>
                <a:gd name="connsiteX1" fmla="*/ 38100 w 2011680"/>
                <a:gd name="connsiteY1" fmla="*/ 7620 h 106680"/>
                <a:gd name="connsiteX2" fmla="*/ 99060 w 2011680"/>
                <a:gd name="connsiteY2" fmla="*/ 22860 h 106680"/>
                <a:gd name="connsiteX3" fmla="*/ 205740 w 2011680"/>
                <a:gd name="connsiteY3" fmla="*/ 38100 h 106680"/>
                <a:gd name="connsiteX4" fmla="*/ 502920 w 2011680"/>
                <a:gd name="connsiteY4" fmla="*/ 22860 h 106680"/>
                <a:gd name="connsiteX5" fmla="*/ 594360 w 2011680"/>
                <a:gd name="connsiteY5" fmla="*/ 15240 h 106680"/>
                <a:gd name="connsiteX6" fmla="*/ 678180 w 2011680"/>
                <a:gd name="connsiteY6" fmla="*/ 0 h 106680"/>
                <a:gd name="connsiteX7" fmla="*/ 1135380 w 2011680"/>
                <a:gd name="connsiteY7" fmla="*/ 15240 h 106680"/>
                <a:gd name="connsiteX8" fmla="*/ 1280160 w 2011680"/>
                <a:gd name="connsiteY8" fmla="*/ 53340 h 106680"/>
                <a:gd name="connsiteX9" fmla="*/ 1440180 w 2011680"/>
                <a:gd name="connsiteY9" fmla="*/ 76200 h 106680"/>
                <a:gd name="connsiteX10" fmla="*/ 1516380 w 2011680"/>
                <a:gd name="connsiteY10" fmla="*/ 83820 h 106680"/>
                <a:gd name="connsiteX11" fmla="*/ 1661160 w 2011680"/>
                <a:gd name="connsiteY11" fmla="*/ 106680 h 106680"/>
                <a:gd name="connsiteX12" fmla="*/ 1866900 w 2011680"/>
                <a:gd name="connsiteY12" fmla="*/ 99060 h 106680"/>
                <a:gd name="connsiteX13" fmla="*/ 1943100 w 2011680"/>
                <a:gd name="connsiteY13" fmla="*/ 83820 h 106680"/>
                <a:gd name="connsiteX14" fmla="*/ 2011680 w 2011680"/>
                <a:gd name="connsiteY14" fmla="*/ 76200 h 10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11680" h="106680">
                  <a:moveTo>
                    <a:pt x="0" y="0"/>
                  </a:moveTo>
                  <a:cubicBezTo>
                    <a:pt x="12700" y="2540"/>
                    <a:pt x="25480" y="4708"/>
                    <a:pt x="38100" y="7620"/>
                  </a:cubicBezTo>
                  <a:cubicBezTo>
                    <a:pt x="58509" y="12330"/>
                    <a:pt x="78452" y="19113"/>
                    <a:pt x="99060" y="22860"/>
                  </a:cubicBezTo>
                  <a:cubicBezTo>
                    <a:pt x="134402" y="29286"/>
                    <a:pt x="170180" y="33020"/>
                    <a:pt x="205740" y="38100"/>
                  </a:cubicBezTo>
                  <a:lnTo>
                    <a:pt x="502920" y="22860"/>
                  </a:lnTo>
                  <a:cubicBezTo>
                    <a:pt x="533453" y="21064"/>
                    <a:pt x="564031" y="19196"/>
                    <a:pt x="594360" y="15240"/>
                  </a:cubicBezTo>
                  <a:cubicBezTo>
                    <a:pt x="622520" y="11567"/>
                    <a:pt x="650240" y="5080"/>
                    <a:pt x="678180" y="0"/>
                  </a:cubicBezTo>
                  <a:cubicBezTo>
                    <a:pt x="830580" y="5080"/>
                    <a:pt x="983144" y="6541"/>
                    <a:pt x="1135380" y="15240"/>
                  </a:cubicBezTo>
                  <a:cubicBezTo>
                    <a:pt x="1200094" y="18938"/>
                    <a:pt x="1219672" y="37422"/>
                    <a:pt x="1280160" y="53340"/>
                  </a:cubicBezTo>
                  <a:cubicBezTo>
                    <a:pt x="1347472" y="71054"/>
                    <a:pt x="1369986" y="69515"/>
                    <a:pt x="1440180" y="76200"/>
                  </a:cubicBezTo>
                  <a:lnTo>
                    <a:pt x="1516380" y="83820"/>
                  </a:lnTo>
                  <a:cubicBezTo>
                    <a:pt x="1568803" y="95469"/>
                    <a:pt x="1606434" y="106680"/>
                    <a:pt x="1661160" y="106680"/>
                  </a:cubicBezTo>
                  <a:cubicBezTo>
                    <a:pt x="1729787" y="106680"/>
                    <a:pt x="1798320" y="101600"/>
                    <a:pt x="1866900" y="99060"/>
                  </a:cubicBezTo>
                  <a:cubicBezTo>
                    <a:pt x="1907303" y="88959"/>
                    <a:pt x="1894523" y="91293"/>
                    <a:pt x="1943100" y="83820"/>
                  </a:cubicBezTo>
                  <a:cubicBezTo>
                    <a:pt x="1997300" y="75482"/>
                    <a:pt x="1979659" y="76200"/>
                    <a:pt x="2011680" y="762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A3A8912-DDC0-76F4-2799-8A2D3875BA6A}"/>
              </a:ext>
            </a:extLst>
          </p:cNvPr>
          <p:cNvGrpSpPr/>
          <p:nvPr/>
        </p:nvGrpSpPr>
        <p:grpSpPr>
          <a:xfrm>
            <a:off x="0" y="0"/>
            <a:ext cx="3352807" cy="1182626"/>
            <a:chOff x="0" y="0"/>
            <a:chExt cx="3352807" cy="1182626"/>
          </a:xfrm>
        </p:grpSpPr>
        <p:grpSp>
          <p:nvGrpSpPr>
            <p:cNvPr id="3" name="Google Shape;317;p26">
              <a:extLst>
                <a:ext uri="{FF2B5EF4-FFF2-40B4-BE49-F238E27FC236}">
                  <a16:creationId xmlns:a16="http://schemas.microsoft.com/office/drawing/2014/main" id="{86DE27DD-6028-EB66-829E-1292C21D70DE}"/>
                </a:ext>
              </a:extLst>
            </p:cNvPr>
            <p:cNvGrpSpPr/>
            <p:nvPr/>
          </p:nvGrpSpPr>
          <p:grpSpPr>
            <a:xfrm>
              <a:off x="0" y="0"/>
              <a:ext cx="3352807" cy="1182626"/>
              <a:chOff x="267726" y="0"/>
              <a:chExt cx="3352807" cy="1182626"/>
            </a:xfrm>
          </p:grpSpPr>
          <p:pic>
            <p:nvPicPr>
              <p:cNvPr id="5" name="Google Shape;318;p26">
                <a:extLst>
                  <a:ext uri="{FF2B5EF4-FFF2-40B4-BE49-F238E27FC236}">
                    <a16:creationId xmlns:a16="http://schemas.microsoft.com/office/drawing/2014/main" id="{B144FC77-5881-6EA7-5AE4-4F27E191A720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67726" y="0"/>
                <a:ext cx="3352807" cy="11826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Google Shape;319;p26">
                <a:extLst>
                  <a:ext uri="{FF2B5EF4-FFF2-40B4-BE49-F238E27FC236}">
                    <a16:creationId xmlns:a16="http://schemas.microsoft.com/office/drawing/2014/main" id="{EF5B7978-3162-A7B7-3910-F66A5E7E4416}"/>
                  </a:ext>
                </a:extLst>
              </p:cNvPr>
              <p:cNvSpPr txBox="1"/>
              <p:nvPr/>
            </p:nvSpPr>
            <p:spPr>
              <a:xfrm>
                <a:off x="1482811" y="358346"/>
                <a:ext cx="1991102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dirty="0" err="1">
                    <a:solidFill>
                      <a:schemeClr val="lt1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  <a:sym typeface="Arial"/>
                  </a:rPr>
                  <a:t>Khởi</a:t>
                </a:r>
                <a:r>
                  <a:rPr lang="en-US" sz="2800" b="1" dirty="0">
                    <a:solidFill>
                      <a:schemeClr val="lt1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lt1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  <a:sym typeface="Arial"/>
                  </a:rPr>
                  <a:t>động</a:t>
                </a:r>
                <a:endParaRPr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endParaRPr>
              </a:p>
            </p:txBody>
          </p:sp>
        </p:grpSp>
        <p:pic>
          <p:nvPicPr>
            <p:cNvPr id="4" name="Picture 3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6A2A1B2D-DB5C-4331-8B5A-1FDC71229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2563" y="257912"/>
              <a:ext cx="930143" cy="804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327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1"/>
          <p:cNvSpPr txBox="1"/>
          <p:nvPr/>
        </p:nvSpPr>
        <p:spPr>
          <a:xfrm>
            <a:off x="331607" y="1259619"/>
            <a:ext cx="1196050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2)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Em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hãy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đặt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một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câu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cảm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để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thể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hiện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sự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ngạc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nhiên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,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thích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thú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trước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bức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tranh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cô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giáo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trong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bài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thơ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trên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.</a:t>
            </a:r>
            <a:endParaRPr sz="1200" i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16D081B-EB18-5B87-A798-78099378D1CD}"/>
              </a:ext>
            </a:extLst>
          </p:cNvPr>
          <p:cNvGrpSpPr/>
          <p:nvPr/>
        </p:nvGrpSpPr>
        <p:grpSpPr>
          <a:xfrm>
            <a:off x="8020541" y="2560320"/>
            <a:ext cx="4171459" cy="3127283"/>
            <a:chOff x="7546482" y="2453211"/>
            <a:chExt cx="4171459" cy="312728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9E020FE-3F0F-5857-8DD6-4005F5CFDF10}"/>
                </a:ext>
              </a:extLst>
            </p:cNvPr>
            <p:cNvGrpSpPr/>
            <p:nvPr/>
          </p:nvGrpSpPr>
          <p:grpSpPr>
            <a:xfrm>
              <a:off x="7546482" y="2453211"/>
              <a:ext cx="4171459" cy="3127283"/>
              <a:chOff x="7546482" y="2453211"/>
              <a:chExt cx="4171459" cy="3127283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C3E9468-4BAA-A5B1-9205-EECBBB65E3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46482" y="2453211"/>
                <a:ext cx="4171459" cy="312728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18EFADF-20D8-8CA6-5D3B-BBD5B9833576}"/>
                  </a:ext>
                </a:extLst>
              </p:cNvPr>
              <p:cNvSpPr/>
              <p:nvPr/>
            </p:nvSpPr>
            <p:spPr>
              <a:xfrm>
                <a:off x="9464040" y="2948940"/>
                <a:ext cx="624840" cy="1028700"/>
              </a:xfrm>
              <a:custGeom>
                <a:avLst/>
                <a:gdLst>
                  <a:gd name="connsiteX0" fmla="*/ 15240 w 624840"/>
                  <a:gd name="connsiteY0" fmla="*/ 0 h 1028700"/>
                  <a:gd name="connsiteX1" fmla="*/ 0 w 624840"/>
                  <a:gd name="connsiteY1" fmla="*/ 1021080 h 1028700"/>
                  <a:gd name="connsiteX2" fmla="*/ 99060 w 624840"/>
                  <a:gd name="connsiteY2" fmla="*/ 1028700 h 1028700"/>
                  <a:gd name="connsiteX3" fmla="*/ 213360 w 624840"/>
                  <a:gd name="connsiteY3" fmla="*/ 967740 h 1028700"/>
                  <a:gd name="connsiteX4" fmla="*/ 327660 w 624840"/>
                  <a:gd name="connsiteY4" fmla="*/ 960120 h 1028700"/>
                  <a:gd name="connsiteX5" fmla="*/ 502920 w 624840"/>
                  <a:gd name="connsiteY5" fmla="*/ 853440 h 1028700"/>
                  <a:gd name="connsiteX6" fmla="*/ 624840 w 624840"/>
                  <a:gd name="connsiteY6" fmla="*/ 701040 h 1028700"/>
                  <a:gd name="connsiteX7" fmla="*/ 601980 w 624840"/>
                  <a:gd name="connsiteY7" fmla="*/ 579120 h 1028700"/>
                  <a:gd name="connsiteX8" fmla="*/ 525780 w 624840"/>
                  <a:gd name="connsiteY8" fmla="*/ 441960 h 1028700"/>
                  <a:gd name="connsiteX9" fmla="*/ 411480 w 624840"/>
                  <a:gd name="connsiteY9" fmla="*/ 335280 h 1028700"/>
                  <a:gd name="connsiteX10" fmla="*/ 373380 w 624840"/>
                  <a:gd name="connsiteY10" fmla="*/ 220980 h 1028700"/>
                  <a:gd name="connsiteX11" fmla="*/ 266700 w 624840"/>
                  <a:gd name="connsiteY11" fmla="*/ 175260 h 1028700"/>
                  <a:gd name="connsiteX12" fmla="*/ 129540 w 624840"/>
                  <a:gd name="connsiteY12" fmla="*/ 45720 h 1028700"/>
                  <a:gd name="connsiteX13" fmla="*/ 15240 w 624840"/>
                  <a:gd name="connsiteY13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4840" h="1028700">
                    <a:moveTo>
                      <a:pt x="15240" y="0"/>
                    </a:moveTo>
                    <a:lnTo>
                      <a:pt x="0" y="1021080"/>
                    </a:lnTo>
                    <a:lnTo>
                      <a:pt x="99060" y="1028700"/>
                    </a:lnTo>
                    <a:lnTo>
                      <a:pt x="213360" y="967740"/>
                    </a:lnTo>
                    <a:lnTo>
                      <a:pt x="327660" y="960120"/>
                    </a:lnTo>
                    <a:lnTo>
                      <a:pt x="502920" y="853440"/>
                    </a:lnTo>
                    <a:lnTo>
                      <a:pt x="624840" y="701040"/>
                    </a:lnTo>
                    <a:lnTo>
                      <a:pt x="601980" y="579120"/>
                    </a:lnTo>
                    <a:lnTo>
                      <a:pt x="525780" y="441960"/>
                    </a:lnTo>
                    <a:lnTo>
                      <a:pt x="411480" y="335280"/>
                    </a:lnTo>
                    <a:lnTo>
                      <a:pt x="373380" y="220980"/>
                    </a:lnTo>
                    <a:lnTo>
                      <a:pt x="266700" y="175260"/>
                    </a:lnTo>
                    <a:lnTo>
                      <a:pt x="129540" y="4572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2259562-866F-2E8D-C6F8-3E4E4E5DC4D3}"/>
                  </a:ext>
                </a:extLst>
              </p:cNvPr>
              <p:cNvSpPr/>
              <p:nvPr/>
            </p:nvSpPr>
            <p:spPr>
              <a:xfrm>
                <a:off x="9502140" y="3269129"/>
                <a:ext cx="198120" cy="30331"/>
              </a:xfrm>
              <a:custGeom>
                <a:avLst/>
                <a:gdLst>
                  <a:gd name="connsiteX0" fmla="*/ 0 w 198120"/>
                  <a:gd name="connsiteY0" fmla="*/ 30331 h 30331"/>
                  <a:gd name="connsiteX1" fmla="*/ 198120 w 198120"/>
                  <a:gd name="connsiteY1" fmla="*/ 7471 h 30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8120" h="30331">
                    <a:moveTo>
                      <a:pt x="0" y="30331"/>
                    </a:moveTo>
                    <a:cubicBezTo>
                      <a:pt x="83839" y="-19972"/>
                      <a:pt x="23289" y="7471"/>
                      <a:pt x="198120" y="7471"/>
                    </a:cubicBezTo>
                  </a:path>
                </a:pathLst>
              </a:cu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16A5BFD-B846-1C75-3D5F-BB657998F8FE}"/>
                  </a:ext>
                </a:extLst>
              </p:cNvPr>
              <p:cNvSpPr/>
              <p:nvPr/>
            </p:nvSpPr>
            <p:spPr>
              <a:xfrm>
                <a:off x="9464040" y="3413760"/>
                <a:ext cx="289560" cy="68580"/>
              </a:xfrm>
              <a:custGeom>
                <a:avLst/>
                <a:gdLst>
                  <a:gd name="connsiteX0" fmla="*/ 0 w 289560"/>
                  <a:gd name="connsiteY0" fmla="*/ 68580 h 68580"/>
                  <a:gd name="connsiteX1" fmla="*/ 38100 w 289560"/>
                  <a:gd name="connsiteY1" fmla="*/ 45720 h 68580"/>
                  <a:gd name="connsiteX2" fmla="*/ 68580 w 289560"/>
                  <a:gd name="connsiteY2" fmla="*/ 15240 h 68580"/>
                  <a:gd name="connsiteX3" fmla="*/ 121920 w 289560"/>
                  <a:gd name="connsiteY3" fmla="*/ 0 h 68580"/>
                  <a:gd name="connsiteX4" fmla="*/ 190500 w 289560"/>
                  <a:gd name="connsiteY4" fmla="*/ 22860 h 68580"/>
                  <a:gd name="connsiteX5" fmla="*/ 228600 w 289560"/>
                  <a:gd name="connsiteY5" fmla="*/ 60960 h 68580"/>
                  <a:gd name="connsiteX6" fmla="*/ 289560 w 289560"/>
                  <a:gd name="connsiteY6" fmla="*/ 60960 h 68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9560" h="68580">
                    <a:moveTo>
                      <a:pt x="0" y="68580"/>
                    </a:moveTo>
                    <a:cubicBezTo>
                      <a:pt x="12700" y="60960"/>
                      <a:pt x="26409" y="54813"/>
                      <a:pt x="38100" y="45720"/>
                    </a:cubicBezTo>
                    <a:cubicBezTo>
                      <a:pt x="49442" y="36899"/>
                      <a:pt x="56888" y="23591"/>
                      <a:pt x="68580" y="15240"/>
                    </a:cubicBezTo>
                    <a:cubicBezTo>
                      <a:pt x="74466" y="11035"/>
                      <a:pt x="118733" y="797"/>
                      <a:pt x="121920" y="0"/>
                    </a:cubicBezTo>
                    <a:cubicBezTo>
                      <a:pt x="144229" y="3718"/>
                      <a:pt x="174016" y="2255"/>
                      <a:pt x="190500" y="22860"/>
                    </a:cubicBezTo>
                    <a:cubicBezTo>
                      <a:pt x="211629" y="49272"/>
                      <a:pt x="176911" y="52345"/>
                      <a:pt x="228600" y="60960"/>
                    </a:cubicBezTo>
                    <a:cubicBezTo>
                      <a:pt x="248644" y="64301"/>
                      <a:pt x="269240" y="60960"/>
                      <a:pt x="289560" y="6096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8BDA7D7-D9D6-9057-6EDA-CDDC83E6448D}"/>
                  </a:ext>
                </a:extLst>
              </p:cNvPr>
              <p:cNvSpPr/>
              <p:nvPr/>
            </p:nvSpPr>
            <p:spPr>
              <a:xfrm>
                <a:off x="9464040" y="3617318"/>
                <a:ext cx="403860" cy="101242"/>
              </a:xfrm>
              <a:custGeom>
                <a:avLst/>
                <a:gdLst>
                  <a:gd name="connsiteX0" fmla="*/ 0 w 403860"/>
                  <a:gd name="connsiteY0" fmla="*/ 101242 h 101242"/>
                  <a:gd name="connsiteX1" fmla="*/ 38100 w 403860"/>
                  <a:gd name="connsiteY1" fmla="*/ 93622 h 101242"/>
                  <a:gd name="connsiteX2" fmla="*/ 106680 w 403860"/>
                  <a:gd name="connsiteY2" fmla="*/ 63142 h 101242"/>
                  <a:gd name="connsiteX3" fmla="*/ 144780 w 403860"/>
                  <a:gd name="connsiteY3" fmla="*/ 32662 h 101242"/>
                  <a:gd name="connsiteX4" fmla="*/ 205740 w 403860"/>
                  <a:gd name="connsiteY4" fmla="*/ 9802 h 101242"/>
                  <a:gd name="connsiteX5" fmla="*/ 403860 w 403860"/>
                  <a:gd name="connsiteY5" fmla="*/ 2182 h 101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3860" h="101242">
                    <a:moveTo>
                      <a:pt x="0" y="101242"/>
                    </a:moveTo>
                    <a:cubicBezTo>
                      <a:pt x="12700" y="98702"/>
                      <a:pt x="25535" y="96763"/>
                      <a:pt x="38100" y="93622"/>
                    </a:cubicBezTo>
                    <a:cubicBezTo>
                      <a:pt x="59905" y="88171"/>
                      <a:pt x="90303" y="73564"/>
                      <a:pt x="106680" y="63142"/>
                    </a:cubicBezTo>
                    <a:cubicBezTo>
                      <a:pt x="120401" y="54410"/>
                      <a:pt x="130834" y="41030"/>
                      <a:pt x="144780" y="32662"/>
                    </a:cubicBezTo>
                    <a:cubicBezTo>
                      <a:pt x="148270" y="30568"/>
                      <a:pt x="194607" y="12276"/>
                      <a:pt x="205740" y="9802"/>
                    </a:cubicBezTo>
                    <a:cubicBezTo>
                      <a:pt x="277612" y="-6169"/>
                      <a:pt x="314781" y="2182"/>
                      <a:pt x="403860" y="2182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12822F3-C00F-5862-74A9-46CA9419AEE1}"/>
                </a:ext>
              </a:extLst>
            </p:cNvPr>
            <p:cNvSpPr/>
            <p:nvPr/>
          </p:nvSpPr>
          <p:spPr>
            <a:xfrm>
              <a:off x="8023860" y="4171518"/>
              <a:ext cx="2456213" cy="842442"/>
            </a:xfrm>
            <a:custGeom>
              <a:avLst/>
              <a:gdLst>
                <a:gd name="connsiteX0" fmla="*/ 76200 w 2456213"/>
                <a:gd name="connsiteY0" fmla="*/ 4242 h 842442"/>
                <a:gd name="connsiteX1" fmla="*/ 76200 w 2456213"/>
                <a:gd name="connsiteY1" fmla="*/ 4242 h 842442"/>
                <a:gd name="connsiteX2" fmla="*/ 137160 w 2456213"/>
                <a:gd name="connsiteY2" fmla="*/ 34722 h 842442"/>
                <a:gd name="connsiteX3" fmla="*/ 281940 w 2456213"/>
                <a:gd name="connsiteY3" fmla="*/ 42342 h 842442"/>
                <a:gd name="connsiteX4" fmla="*/ 304800 w 2456213"/>
                <a:gd name="connsiteY4" fmla="*/ 49962 h 842442"/>
                <a:gd name="connsiteX5" fmla="*/ 335280 w 2456213"/>
                <a:gd name="connsiteY5" fmla="*/ 72822 h 842442"/>
                <a:gd name="connsiteX6" fmla="*/ 358140 w 2456213"/>
                <a:gd name="connsiteY6" fmla="*/ 80442 h 842442"/>
                <a:gd name="connsiteX7" fmla="*/ 419100 w 2456213"/>
                <a:gd name="connsiteY7" fmla="*/ 103302 h 842442"/>
                <a:gd name="connsiteX8" fmla="*/ 472440 w 2456213"/>
                <a:gd name="connsiteY8" fmla="*/ 118542 h 842442"/>
                <a:gd name="connsiteX9" fmla="*/ 609600 w 2456213"/>
                <a:gd name="connsiteY9" fmla="*/ 126162 h 842442"/>
                <a:gd name="connsiteX10" fmla="*/ 662940 w 2456213"/>
                <a:gd name="connsiteY10" fmla="*/ 133782 h 842442"/>
                <a:gd name="connsiteX11" fmla="*/ 746760 w 2456213"/>
                <a:gd name="connsiteY11" fmla="*/ 149022 h 842442"/>
                <a:gd name="connsiteX12" fmla="*/ 845820 w 2456213"/>
                <a:gd name="connsiteY12" fmla="*/ 156642 h 842442"/>
                <a:gd name="connsiteX13" fmla="*/ 906780 w 2456213"/>
                <a:gd name="connsiteY13" fmla="*/ 187122 h 842442"/>
                <a:gd name="connsiteX14" fmla="*/ 937260 w 2456213"/>
                <a:gd name="connsiteY14" fmla="*/ 194742 h 842442"/>
                <a:gd name="connsiteX15" fmla="*/ 960120 w 2456213"/>
                <a:gd name="connsiteY15" fmla="*/ 202362 h 842442"/>
                <a:gd name="connsiteX16" fmla="*/ 1120140 w 2456213"/>
                <a:gd name="connsiteY16" fmla="*/ 194742 h 842442"/>
                <a:gd name="connsiteX17" fmla="*/ 1196340 w 2456213"/>
                <a:gd name="connsiteY17" fmla="*/ 187122 h 842442"/>
                <a:gd name="connsiteX18" fmla="*/ 1356360 w 2456213"/>
                <a:gd name="connsiteY18" fmla="*/ 202362 h 842442"/>
                <a:gd name="connsiteX19" fmla="*/ 1417320 w 2456213"/>
                <a:gd name="connsiteY19" fmla="*/ 217602 h 842442"/>
                <a:gd name="connsiteX20" fmla="*/ 1463040 w 2456213"/>
                <a:gd name="connsiteY20" fmla="*/ 232842 h 842442"/>
                <a:gd name="connsiteX21" fmla="*/ 1508760 w 2456213"/>
                <a:gd name="connsiteY21" fmla="*/ 240462 h 842442"/>
                <a:gd name="connsiteX22" fmla="*/ 1676400 w 2456213"/>
                <a:gd name="connsiteY22" fmla="*/ 232842 h 842442"/>
                <a:gd name="connsiteX23" fmla="*/ 1821180 w 2456213"/>
                <a:gd name="connsiteY23" fmla="*/ 209982 h 842442"/>
                <a:gd name="connsiteX24" fmla="*/ 2316480 w 2456213"/>
                <a:gd name="connsiteY24" fmla="*/ 187122 h 842442"/>
                <a:gd name="connsiteX25" fmla="*/ 2453640 w 2456213"/>
                <a:gd name="connsiteY25" fmla="*/ 209982 h 842442"/>
                <a:gd name="connsiteX26" fmla="*/ 2430780 w 2456213"/>
                <a:gd name="connsiteY26" fmla="*/ 293802 h 842442"/>
                <a:gd name="connsiteX27" fmla="*/ 2415540 w 2456213"/>
                <a:gd name="connsiteY27" fmla="*/ 354762 h 842442"/>
                <a:gd name="connsiteX28" fmla="*/ 2392680 w 2456213"/>
                <a:gd name="connsiteY28" fmla="*/ 423342 h 842442"/>
                <a:gd name="connsiteX29" fmla="*/ 2385060 w 2456213"/>
                <a:gd name="connsiteY29" fmla="*/ 484302 h 842442"/>
                <a:gd name="connsiteX30" fmla="*/ 2369820 w 2456213"/>
                <a:gd name="connsiteY30" fmla="*/ 514782 h 842442"/>
                <a:gd name="connsiteX31" fmla="*/ 2362200 w 2456213"/>
                <a:gd name="connsiteY31" fmla="*/ 568122 h 842442"/>
                <a:gd name="connsiteX32" fmla="*/ 2339340 w 2456213"/>
                <a:gd name="connsiteY32" fmla="*/ 636702 h 842442"/>
                <a:gd name="connsiteX33" fmla="*/ 2331720 w 2456213"/>
                <a:gd name="connsiteY33" fmla="*/ 667182 h 842442"/>
                <a:gd name="connsiteX34" fmla="*/ 2255520 w 2456213"/>
                <a:gd name="connsiteY34" fmla="*/ 735762 h 842442"/>
                <a:gd name="connsiteX35" fmla="*/ 2209800 w 2456213"/>
                <a:gd name="connsiteY35" fmla="*/ 781482 h 842442"/>
                <a:gd name="connsiteX36" fmla="*/ 2186940 w 2456213"/>
                <a:gd name="connsiteY36" fmla="*/ 811962 h 842442"/>
                <a:gd name="connsiteX37" fmla="*/ 2164080 w 2456213"/>
                <a:gd name="connsiteY37" fmla="*/ 819582 h 842442"/>
                <a:gd name="connsiteX38" fmla="*/ 2118360 w 2456213"/>
                <a:gd name="connsiteY38" fmla="*/ 842442 h 842442"/>
                <a:gd name="connsiteX39" fmla="*/ 2080260 w 2456213"/>
                <a:gd name="connsiteY39" fmla="*/ 827202 h 842442"/>
                <a:gd name="connsiteX40" fmla="*/ 2057400 w 2456213"/>
                <a:gd name="connsiteY40" fmla="*/ 811962 h 842442"/>
                <a:gd name="connsiteX41" fmla="*/ 1988820 w 2456213"/>
                <a:gd name="connsiteY41" fmla="*/ 796722 h 842442"/>
                <a:gd name="connsiteX42" fmla="*/ 1920240 w 2456213"/>
                <a:gd name="connsiteY42" fmla="*/ 804342 h 842442"/>
                <a:gd name="connsiteX43" fmla="*/ 1844040 w 2456213"/>
                <a:gd name="connsiteY43" fmla="*/ 796722 h 842442"/>
                <a:gd name="connsiteX44" fmla="*/ 1790700 w 2456213"/>
                <a:gd name="connsiteY44" fmla="*/ 781482 h 842442"/>
                <a:gd name="connsiteX45" fmla="*/ 1760220 w 2456213"/>
                <a:gd name="connsiteY45" fmla="*/ 773862 h 842442"/>
                <a:gd name="connsiteX46" fmla="*/ 1600200 w 2456213"/>
                <a:gd name="connsiteY46" fmla="*/ 781482 h 842442"/>
                <a:gd name="connsiteX47" fmla="*/ 1546860 w 2456213"/>
                <a:gd name="connsiteY47" fmla="*/ 804342 h 842442"/>
                <a:gd name="connsiteX48" fmla="*/ 1508760 w 2456213"/>
                <a:gd name="connsiteY48" fmla="*/ 811962 h 842442"/>
                <a:gd name="connsiteX49" fmla="*/ 1485900 w 2456213"/>
                <a:gd name="connsiteY49" fmla="*/ 819582 h 842442"/>
                <a:gd name="connsiteX50" fmla="*/ 1341120 w 2456213"/>
                <a:gd name="connsiteY50" fmla="*/ 811962 h 842442"/>
                <a:gd name="connsiteX51" fmla="*/ 1280160 w 2456213"/>
                <a:gd name="connsiteY51" fmla="*/ 796722 h 842442"/>
                <a:gd name="connsiteX52" fmla="*/ 1242060 w 2456213"/>
                <a:gd name="connsiteY52" fmla="*/ 789102 h 842442"/>
                <a:gd name="connsiteX53" fmla="*/ 1219200 w 2456213"/>
                <a:gd name="connsiteY53" fmla="*/ 773862 h 842442"/>
                <a:gd name="connsiteX54" fmla="*/ 1043940 w 2456213"/>
                <a:gd name="connsiteY54" fmla="*/ 781482 h 842442"/>
                <a:gd name="connsiteX55" fmla="*/ 1021080 w 2456213"/>
                <a:gd name="connsiteY55" fmla="*/ 789102 h 842442"/>
                <a:gd name="connsiteX56" fmla="*/ 975360 w 2456213"/>
                <a:gd name="connsiteY56" fmla="*/ 819582 h 842442"/>
                <a:gd name="connsiteX57" fmla="*/ 800100 w 2456213"/>
                <a:gd name="connsiteY57" fmla="*/ 811962 h 842442"/>
                <a:gd name="connsiteX58" fmla="*/ 701040 w 2456213"/>
                <a:gd name="connsiteY58" fmla="*/ 796722 h 842442"/>
                <a:gd name="connsiteX59" fmla="*/ 640080 w 2456213"/>
                <a:gd name="connsiteY59" fmla="*/ 804342 h 842442"/>
                <a:gd name="connsiteX60" fmla="*/ 617220 w 2456213"/>
                <a:gd name="connsiteY60" fmla="*/ 819582 h 842442"/>
                <a:gd name="connsiteX61" fmla="*/ 502920 w 2456213"/>
                <a:gd name="connsiteY61" fmla="*/ 842442 h 842442"/>
                <a:gd name="connsiteX62" fmla="*/ 411480 w 2456213"/>
                <a:gd name="connsiteY62" fmla="*/ 827202 h 842442"/>
                <a:gd name="connsiteX63" fmla="*/ 327660 w 2456213"/>
                <a:gd name="connsiteY63" fmla="*/ 781482 h 842442"/>
                <a:gd name="connsiteX64" fmla="*/ 281940 w 2456213"/>
                <a:gd name="connsiteY64" fmla="*/ 720522 h 842442"/>
                <a:gd name="connsiteX65" fmla="*/ 259080 w 2456213"/>
                <a:gd name="connsiteY65" fmla="*/ 697662 h 842442"/>
                <a:gd name="connsiteX66" fmla="*/ 220980 w 2456213"/>
                <a:gd name="connsiteY66" fmla="*/ 629082 h 842442"/>
                <a:gd name="connsiteX67" fmla="*/ 205740 w 2456213"/>
                <a:gd name="connsiteY67" fmla="*/ 606222 h 842442"/>
                <a:gd name="connsiteX68" fmla="*/ 198120 w 2456213"/>
                <a:gd name="connsiteY68" fmla="*/ 583362 h 842442"/>
                <a:gd name="connsiteX69" fmla="*/ 167640 w 2456213"/>
                <a:gd name="connsiteY69" fmla="*/ 514782 h 842442"/>
                <a:gd name="connsiteX70" fmla="*/ 144780 w 2456213"/>
                <a:gd name="connsiteY70" fmla="*/ 491922 h 842442"/>
                <a:gd name="connsiteX71" fmla="*/ 129540 w 2456213"/>
                <a:gd name="connsiteY71" fmla="*/ 446202 h 842442"/>
                <a:gd name="connsiteX72" fmla="*/ 68580 w 2456213"/>
                <a:gd name="connsiteY72" fmla="*/ 339522 h 842442"/>
                <a:gd name="connsiteX73" fmla="*/ 45720 w 2456213"/>
                <a:gd name="connsiteY73" fmla="*/ 225222 h 842442"/>
                <a:gd name="connsiteX74" fmla="*/ 15240 w 2456213"/>
                <a:gd name="connsiteY74" fmla="*/ 118542 h 842442"/>
                <a:gd name="connsiteX75" fmla="*/ 0 w 2456213"/>
                <a:gd name="connsiteY75" fmla="*/ 57582 h 842442"/>
                <a:gd name="connsiteX76" fmla="*/ 7620 w 2456213"/>
                <a:gd name="connsiteY76" fmla="*/ 11862 h 842442"/>
                <a:gd name="connsiteX77" fmla="*/ 76200 w 2456213"/>
                <a:gd name="connsiteY77" fmla="*/ 4242 h 84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456213" h="842442">
                  <a:moveTo>
                    <a:pt x="76200" y="4242"/>
                  </a:moveTo>
                  <a:lnTo>
                    <a:pt x="76200" y="4242"/>
                  </a:lnTo>
                  <a:cubicBezTo>
                    <a:pt x="96520" y="14402"/>
                    <a:pt x="114821" y="30585"/>
                    <a:pt x="137160" y="34722"/>
                  </a:cubicBezTo>
                  <a:cubicBezTo>
                    <a:pt x="184679" y="43522"/>
                    <a:pt x="233812" y="37967"/>
                    <a:pt x="281940" y="42342"/>
                  </a:cubicBezTo>
                  <a:cubicBezTo>
                    <a:pt x="289939" y="43069"/>
                    <a:pt x="297180" y="47422"/>
                    <a:pt x="304800" y="49962"/>
                  </a:cubicBezTo>
                  <a:cubicBezTo>
                    <a:pt x="314960" y="57582"/>
                    <a:pt x="324253" y="66521"/>
                    <a:pt x="335280" y="72822"/>
                  </a:cubicBezTo>
                  <a:cubicBezTo>
                    <a:pt x="342254" y="76807"/>
                    <a:pt x="350757" y="77278"/>
                    <a:pt x="358140" y="80442"/>
                  </a:cubicBezTo>
                  <a:cubicBezTo>
                    <a:pt x="429164" y="110881"/>
                    <a:pt x="348856" y="83232"/>
                    <a:pt x="419100" y="103302"/>
                  </a:cubicBezTo>
                  <a:cubicBezTo>
                    <a:pt x="435940" y="108113"/>
                    <a:pt x="454971" y="116954"/>
                    <a:pt x="472440" y="118542"/>
                  </a:cubicBezTo>
                  <a:cubicBezTo>
                    <a:pt x="518042" y="122688"/>
                    <a:pt x="563880" y="123622"/>
                    <a:pt x="609600" y="126162"/>
                  </a:cubicBezTo>
                  <a:cubicBezTo>
                    <a:pt x="627380" y="128702"/>
                    <a:pt x="645224" y="130829"/>
                    <a:pt x="662940" y="133782"/>
                  </a:cubicBezTo>
                  <a:cubicBezTo>
                    <a:pt x="696062" y="139302"/>
                    <a:pt x="712276" y="145392"/>
                    <a:pt x="746760" y="149022"/>
                  </a:cubicBezTo>
                  <a:cubicBezTo>
                    <a:pt x="779696" y="152489"/>
                    <a:pt x="812800" y="154102"/>
                    <a:pt x="845820" y="156642"/>
                  </a:cubicBezTo>
                  <a:cubicBezTo>
                    <a:pt x="938888" y="175256"/>
                    <a:pt x="837818" y="147715"/>
                    <a:pt x="906780" y="187122"/>
                  </a:cubicBezTo>
                  <a:cubicBezTo>
                    <a:pt x="915873" y="192318"/>
                    <a:pt x="927190" y="191865"/>
                    <a:pt x="937260" y="194742"/>
                  </a:cubicBezTo>
                  <a:cubicBezTo>
                    <a:pt x="944983" y="196949"/>
                    <a:pt x="952500" y="199822"/>
                    <a:pt x="960120" y="202362"/>
                  </a:cubicBezTo>
                  <a:lnTo>
                    <a:pt x="1120140" y="194742"/>
                  </a:lnTo>
                  <a:cubicBezTo>
                    <a:pt x="1145614" y="193099"/>
                    <a:pt x="1170827" y="186299"/>
                    <a:pt x="1196340" y="187122"/>
                  </a:cubicBezTo>
                  <a:cubicBezTo>
                    <a:pt x="1249894" y="188850"/>
                    <a:pt x="1303020" y="197282"/>
                    <a:pt x="1356360" y="202362"/>
                  </a:cubicBezTo>
                  <a:cubicBezTo>
                    <a:pt x="1376680" y="207442"/>
                    <a:pt x="1397449" y="210978"/>
                    <a:pt x="1417320" y="217602"/>
                  </a:cubicBezTo>
                  <a:cubicBezTo>
                    <a:pt x="1432560" y="222682"/>
                    <a:pt x="1447455" y="228946"/>
                    <a:pt x="1463040" y="232842"/>
                  </a:cubicBezTo>
                  <a:cubicBezTo>
                    <a:pt x="1478029" y="236589"/>
                    <a:pt x="1493520" y="237922"/>
                    <a:pt x="1508760" y="240462"/>
                  </a:cubicBezTo>
                  <a:cubicBezTo>
                    <a:pt x="1564640" y="237922"/>
                    <a:pt x="1620595" y="236691"/>
                    <a:pt x="1676400" y="232842"/>
                  </a:cubicBezTo>
                  <a:cubicBezTo>
                    <a:pt x="1725142" y="229480"/>
                    <a:pt x="1772478" y="213878"/>
                    <a:pt x="1821180" y="209982"/>
                  </a:cubicBezTo>
                  <a:cubicBezTo>
                    <a:pt x="2112988" y="186637"/>
                    <a:pt x="1947997" y="196334"/>
                    <a:pt x="2316480" y="187122"/>
                  </a:cubicBezTo>
                  <a:cubicBezTo>
                    <a:pt x="2362200" y="194742"/>
                    <a:pt x="2412676" y="188295"/>
                    <a:pt x="2453640" y="209982"/>
                  </a:cubicBezTo>
                  <a:cubicBezTo>
                    <a:pt x="2465523" y="216273"/>
                    <a:pt x="2432501" y="288209"/>
                    <a:pt x="2430780" y="293802"/>
                  </a:cubicBezTo>
                  <a:cubicBezTo>
                    <a:pt x="2424620" y="313821"/>
                    <a:pt x="2422164" y="334891"/>
                    <a:pt x="2415540" y="354762"/>
                  </a:cubicBezTo>
                  <a:lnTo>
                    <a:pt x="2392680" y="423342"/>
                  </a:lnTo>
                  <a:cubicBezTo>
                    <a:pt x="2390140" y="443662"/>
                    <a:pt x="2390027" y="464435"/>
                    <a:pt x="2385060" y="484302"/>
                  </a:cubicBezTo>
                  <a:cubicBezTo>
                    <a:pt x="2382305" y="495322"/>
                    <a:pt x="2372809" y="503823"/>
                    <a:pt x="2369820" y="514782"/>
                  </a:cubicBezTo>
                  <a:cubicBezTo>
                    <a:pt x="2365094" y="532110"/>
                    <a:pt x="2365413" y="550451"/>
                    <a:pt x="2362200" y="568122"/>
                  </a:cubicBezTo>
                  <a:cubicBezTo>
                    <a:pt x="2354896" y="608295"/>
                    <a:pt x="2353724" y="593550"/>
                    <a:pt x="2339340" y="636702"/>
                  </a:cubicBezTo>
                  <a:cubicBezTo>
                    <a:pt x="2336028" y="646637"/>
                    <a:pt x="2335845" y="657556"/>
                    <a:pt x="2331720" y="667182"/>
                  </a:cubicBezTo>
                  <a:cubicBezTo>
                    <a:pt x="2309561" y="718886"/>
                    <a:pt x="2303919" y="663163"/>
                    <a:pt x="2255520" y="735762"/>
                  </a:cubicBezTo>
                  <a:cubicBezTo>
                    <a:pt x="2219604" y="789636"/>
                    <a:pt x="2266510" y="724772"/>
                    <a:pt x="2209800" y="781482"/>
                  </a:cubicBezTo>
                  <a:cubicBezTo>
                    <a:pt x="2200820" y="790462"/>
                    <a:pt x="2196696" y="803832"/>
                    <a:pt x="2186940" y="811962"/>
                  </a:cubicBezTo>
                  <a:cubicBezTo>
                    <a:pt x="2180770" y="817104"/>
                    <a:pt x="2171264" y="815990"/>
                    <a:pt x="2164080" y="819582"/>
                  </a:cubicBezTo>
                  <a:cubicBezTo>
                    <a:pt x="2104994" y="849125"/>
                    <a:pt x="2175819" y="823289"/>
                    <a:pt x="2118360" y="842442"/>
                  </a:cubicBezTo>
                  <a:cubicBezTo>
                    <a:pt x="2105660" y="837362"/>
                    <a:pt x="2092494" y="833319"/>
                    <a:pt x="2080260" y="827202"/>
                  </a:cubicBezTo>
                  <a:cubicBezTo>
                    <a:pt x="2072069" y="823106"/>
                    <a:pt x="2065591" y="816058"/>
                    <a:pt x="2057400" y="811962"/>
                  </a:cubicBezTo>
                  <a:cubicBezTo>
                    <a:pt x="2038641" y="802583"/>
                    <a:pt x="2006380" y="799649"/>
                    <a:pt x="1988820" y="796722"/>
                  </a:cubicBezTo>
                  <a:cubicBezTo>
                    <a:pt x="1965960" y="799262"/>
                    <a:pt x="1943241" y="804342"/>
                    <a:pt x="1920240" y="804342"/>
                  </a:cubicBezTo>
                  <a:cubicBezTo>
                    <a:pt x="1894713" y="804342"/>
                    <a:pt x="1869310" y="800332"/>
                    <a:pt x="1844040" y="796722"/>
                  </a:cubicBezTo>
                  <a:cubicBezTo>
                    <a:pt x="1820219" y="793319"/>
                    <a:pt x="1812412" y="787685"/>
                    <a:pt x="1790700" y="781482"/>
                  </a:cubicBezTo>
                  <a:cubicBezTo>
                    <a:pt x="1780630" y="778605"/>
                    <a:pt x="1770380" y="776402"/>
                    <a:pt x="1760220" y="773862"/>
                  </a:cubicBezTo>
                  <a:cubicBezTo>
                    <a:pt x="1706880" y="776402"/>
                    <a:pt x="1653416" y="777047"/>
                    <a:pt x="1600200" y="781482"/>
                  </a:cubicBezTo>
                  <a:cubicBezTo>
                    <a:pt x="1582445" y="782962"/>
                    <a:pt x="1562065" y="799274"/>
                    <a:pt x="1546860" y="804342"/>
                  </a:cubicBezTo>
                  <a:cubicBezTo>
                    <a:pt x="1534573" y="808438"/>
                    <a:pt x="1521325" y="808821"/>
                    <a:pt x="1508760" y="811962"/>
                  </a:cubicBezTo>
                  <a:cubicBezTo>
                    <a:pt x="1500968" y="813910"/>
                    <a:pt x="1493520" y="817042"/>
                    <a:pt x="1485900" y="819582"/>
                  </a:cubicBezTo>
                  <a:cubicBezTo>
                    <a:pt x="1437640" y="817042"/>
                    <a:pt x="1389151" y="817299"/>
                    <a:pt x="1341120" y="811962"/>
                  </a:cubicBezTo>
                  <a:cubicBezTo>
                    <a:pt x="1320303" y="809649"/>
                    <a:pt x="1300699" y="800830"/>
                    <a:pt x="1280160" y="796722"/>
                  </a:cubicBezTo>
                  <a:lnTo>
                    <a:pt x="1242060" y="789102"/>
                  </a:lnTo>
                  <a:cubicBezTo>
                    <a:pt x="1234440" y="784022"/>
                    <a:pt x="1227972" y="776494"/>
                    <a:pt x="1219200" y="773862"/>
                  </a:cubicBezTo>
                  <a:cubicBezTo>
                    <a:pt x="1160029" y="756111"/>
                    <a:pt x="1104523" y="773909"/>
                    <a:pt x="1043940" y="781482"/>
                  </a:cubicBezTo>
                  <a:cubicBezTo>
                    <a:pt x="1036320" y="784022"/>
                    <a:pt x="1028101" y="785201"/>
                    <a:pt x="1021080" y="789102"/>
                  </a:cubicBezTo>
                  <a:cubicBezTo>
                    <a:pt x="1005069" y="797997"/>
                    <a:pt x="975360" y="819582"/>
                    <a:pt x="975360" y="819582"/>
                  </a:cubicBezTo>
                  <a:cubicBezTo>
                    <a:pt x="916940" y="817042"/>
                    <a:pt x="858446" y="815852"/>
                    <a:pt x="800100" y="811962"/>
                  </a:cubicBezTo>
                  <a:cubicBezTo>
                    <a:pt x="783758" y="810873"/>
                    <a:pt x="719492" y="799797"/>
                    <a:pt x="701040" y="796722"/>
                  </a:cubicBezTo>
                  <a:cubicBezTo>
                    <a:pt x="680720" y="799262"/>
                    <a:pt x="659837" y="798954"/>
                    <a:pt x="640080" y="804342"/>
                  </a:cubicBezTo>
                  <a:cubicBezTo>
                    <a:pt x="631245" y="806752"/>
                    <a:pt x="626044" y="817131"/>
                    <a:pt x="617220" y="819582"/>
                  </a:cubicBezTo>
                  <a:cubicBezTo>
                    <a:pt x="579783" y="829981"/>
                    <a:pt x="502920" y="842442"/>
                    <a:pt x="502920" y="842442"/>
                  </a:cubicBezTo>
                  <a:cubicBezTo>
                    <a:pt x="472440" y="837362"/>
                    <a:pt x="441077" y="836081"/>
                    <a:pt x="411480" y="827202"/>
                  </a:cubicBezTo>
                  <a:cubicBezTo>
                    <a:pt x="380048" y="817772"/>
                    <a:pt x="354218" y="799187"/>
                    <a:pt x="327660" y="781482"/>
                  </a:cubicBezTo>
                  <a:cubicBezTo>
                    <a:pt x="309514" y="754263"/>
                    <a:pt x="307281" y="749483"/>
                    <a:pt x="281940" y="720522"/>
                  </a:cubicBezTo>
                  <a:cubicBezTo>
                    <a:pt x="274844" y="712412"/>
                    <a:pt x="265546" y="706283"/>
                    <a:pt x="259080" y="697662"/>
                  </a:cubicBezTo>
                  <a:cubicBezTo>
                    <a:pt x="236235" y="667202"/>
                    <a:pt x="238349" y="659479"/>
                    <a:pt x="220980" y="629082"/>
                  </a:cubicBezTo>
                  <a:cubicBezTo>
                    <a:pt x="216436" y="621131"/>
                    <a:pt x="209836" y="614413"/>
                    <a:pt x="205740" y="606222"/>
                  </a:cubicBezTo>
                  <a:cubicBezTo>
                    <a:pt x="202148" y="599038"/>
                    <a:pt x="200940" y="590883"/>
                    <a:pt x="198120" y="583362"/>
                  </a:cubicBezTo>
                  <a:cubicBezTo>
                    <a:pt x="193404" y="570785"/>
                    <a:pt x="176754" y="527542"/>
                    <a:pt x="167640" y="514782"/>
                  </a:cubicBezTo>
                  <a:cubicBezTo>
                    <a:pt x="161376" y="506013"/>
                    <a:pt x="152400" y="499542"/>
                    <a:pt x="144780" y="491922"/>
                  </a:cubicBezTo>
                  <a:cubicBezTo>
                    <a:pt x="139700" y="476682"/>
                    <a:pt x="136724" y="460570"/>
                    <a:pt x="129540" y="446202"/>
                  </a:cubicBezTo>
                  <a:cubicBezTo>
                    <a:pt x="95920" y="378963"/>
                    <a:pt x="98319" y="458477"/>
                    <a:pt x="68580" y="339522"/>
                  </a:cubicBezTo>
                  <a:cubicBezTo>
                    <a:pt x="24302" y="162412"/>
                    <a:pt x="77466" y="383954"/>
                    <a:pt x="45720" y="225222"/>
                  </a:cubicBezTo>
                  <a:cubicBezTo>
                    <a:pt x="26683" y="130035"/>
                    <a:pt x="37028" y="198430"/>
                    <a:pt x="15240" y="118542"/>
                  </a:cubicBezTo>
                  <a:cubicBezTo>
                    <a:pt x="-12346" y="17394"/>
                    <a:pt x="23121" y="126945"/>
                    <a:pt x="0" y="57582"/>
                  </a:cubicBezTo>
                  <a:cubicBezTo>
                    <a:pt x="2540" y="42342"/>
                    <a:pt x="-569" y="24964"/>
                    <a:pt x="7620" y="11862"/>
                  </a:cubicBezTo>
                  <a:cubicBezTo>
                    <a:pt x="21405" y="-10194"/>
                    <a:pt x="64770" y="5512"/>
                    <a:pt x="76200" y="424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231664D-FD30-16B4-4BE7-F7BDE4F48B30}"/>
                </a:ext>
              </a:extLst>
            </p:cNvPr>
            <p:cNvSpPr/>
            <p:nvPr/>
          </p:nvSpPr>
          <p:spPr>
            <a:xfrm>
              <a:off x="8290560" y="4457700"/>
              <a:ext cx="1996440" cy="137160"/>
            </a:xfrm>
            <a:custGeom>
              <a:avLst/>
              <a:gdLst>
                <a:gd name="connsiteX0" fmla="*/ 0 w 1996440"/>
                <a:gd name="connsiteY0" fmla="*/ 30480 h 137160"/>
                <a:gd name="connsiteX1" fmla="*/ 220980 w 1996440"/>
                <a:gd name="connsiteY1" fmla="*/ 22860 h 137160"/>
                <a:gd name="connsiteX2" fmla="*/ 289560 w 1996440"/>
                <a:gd name="connsiteY2" fmla="*/ 7620 h 137160"/>
                <a:gd name="connsiteX3" fmla="*/ 350520 w 1996440"/>
                <a:gd name="connsiteY3" fmla="*/ 0 h 137160"/>
                <a:gd name="connsiteX4" fmla="*/ 617220 w 1996440"/>
                <a:gd name="connsiteY4" fmla="*/ 7620 h 137160"/>
                <a:gd name="connsiteX5" fmla="*/ 670560 w 1996440"/>
                <a:gd name="connsiteY5" fmla="*/ 38100 h 137160"/>
                <a:gd name="connsiteX6" fmla="*/ 731520 w 1996440"/>
                <a:gd name="connsiteY6" fmla="*/ 68580 h 137160"/>
                <a:gd name="connsiteX7" fmla="*/ 845820 w 1996440"/>
                <a:gd name="connsiteY7" fmla="*/ 99060 h 137160"/>
                <a:gd name="connsiteX8" fmla="*/ 967740 w 1996440"/>
                <a:gd name="connsiteY8" fmla="*/ 114300 h 137160"/>
                <a:gd name="connsiteX9" fmla="*/ 1043940 w 1996440"/>
                <a:gd name="connsiteY9" fmla="*/ 129540 h 137160"/>
                <a:gd name="connsiteX10" fmla="*/ 1562100 w 1996440"/>
                <a:gd name="connsiteY10" fmla="*/ 137160 h 137160"/>
                <a:gd name="connsiteX11" fmla="*/ 1859280 w 1996440"/>
                <a:gd name="connsiteY11" fmla="*/ 129540 h 137160"/>
                <a:gd name="connsiteX12" fmla="*/ 1973580 w 1996440"/>
                <a:gd name="connsiteY12" fmla="*/ 114300 h 137160"/>
                <a:gd name="connsiteX13" fmla="*/ 1996440 w 1996440"/>
                <a:gd name="connsiteY13" fmla="*/ 106680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6440" h="137160">
                  <a:moveTo>
                    <a:pt x="0" y="30480"/>
                  </a:moveTo>
                  <a:cubicBezTo>
                    <a:pt x="73660" y="27940"/>
                    <a:pt x="147505" y="28661"/>
                    <a:pt x="220980" y="22860"/>
                  </a:cubicBezTo>
                  <a:cubicBezTo>
                    <a:pt x="244325" y="21017"/>
                    <a:pt x="266499" y="11690"/>
                    <a:pt x="289560" y="7620"/>
                  </a:cubicBezTo>
                  <a:cubicBezTo>
                    <a:pt x="309727" y="4061"/>
                    <a:pt x="330200" y="2540"/>
                    <a:pt x="350520" y="0"/>
                  </a:cubicBezTo>
                  <a:cubicBezTo>
                    <a:pt x="439420" y="2540"/>
                    <a:pt x="528546" y="799"/>
                    <a:pt x="617220" y="7620"/>
                  </a:cubicBezTo>
                  <a:cubicBezTo>
                    <a:pt x="631340" y="8706"/>
                    <a:pt x="658042" y="31272"/>
                    <a:pt x="670560" y="38100"/>
                  </a:cubicBezTo>
                  <a:cubicBezTo>
                    <a:pt x="690504" y="48979"/>
                    <a:pt x="709967" y="61396"/>
                    <a:pt x="731520" y="68580"/>
                  </a:cubicBezTo>
                  <a:cubicBezTo>
                    <a:pt x="785693" y="86638"/>
                    <a:pt x="781621" y="87023"/>
                    <a:pt x="845820" y="99060"/>
                  </a:cubicBezTo>
                  <a:cubicBezTo>
                    <a:pt x="913814" y="111809"/>
                    <a:pt x="891703" y="102294"/>
                    <a:pt x="967740" y="114300"/>
                  </a:cubicBezTo>
                  <a:cubicBezTo>
                    <a:pt x="993326" y="118340"/>
                    <a:pt x="1018056" y="128544"/>
                    <a:pt x="1043940" y="129540"/>
                  </a:cubicBezTo>
                  <a:cubicBezTo>
                    <a:pt x="1216551" y="136179"/>
                    <a:pt x="1389380" y="134620"/>
                    <a:pt x="1562100" y="137160"/>
                  </a:cubicBezTo>
                  <a:lnTo>
                    <a:pt x="1859280" y="129540"/>
                  </a:lnTo>
                  <a:cubicBezTo>
                    <a:pt x="1873306" y="128943"/>
                    <a:pt x="1956763" y="116702"/>
                    <a:pt x="1973580" y="114300"/>
                  </a:cubicBezTo>
                  <a:lnTo>
                    <a:pt x="1996440" y="10668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E98090B-200D-B222-B0C5-1D5BDBF1142D}"/>
                </a:ext>
              </a:extLst>
            </p:cNvPr>
            <p:cNvSpPr/>
            <p:nvPr/>
          </p:nvSpPr>
          <p:spPr>
            <a:xfrm>
              <a:off x="8260080" y="4770120"/>
              <a:ext cx="2011680" cy="106680"/>
            </a:xfrm>
            <a:custGeom>
              <a:avLst/>
              <a:gdLst>
                <a:gd name="connsiteX0" fmla="*/ 0 w 2011680"/>
                <a:gd name="connsiteY0" fmla="*/ 0 h 106680"/>
                <a:gd name="connsiteX1" fmla="*/ 38100 w 2011680"/>
                <a:gd name="connsiteY1" fmla="*/ 7620 h 106680"/>
                <a:gd name="connsiteX2" fmla="*/ 99060 w 2011680"/>
                <a:gd name="connsiteY2" fmla="*/ 22860 h 106680"/>
                <a:gd name="connsiteX3" fmla="*/ 205740 w 2011680"/>
                <a:gd name="connsiteY3" fmla="*/ 38100 h 106680"/>
                <a:gd name="connsiteX4" fmla="*/ 502920 w 2011680"/>
                <a:gd name="connsiteY4" fmla="*/ 22860 h 106680"/>
                <a:gd name="connsiteX5" fmla="*/ 594360 w 2011680"/>
                <a:gd name="connsiteY5" fmla="*/ 15240 h 106680"/>
                <a:gd name="connsiteX6" fmla="*/ 678180 w 2011680"/>
                <a:gd name="connsiteY6" fmla="*/ 0 h 106680"/>
                <a:gd name="connsiteX7" fmla="*/ 1135380 w 2011680"/>
                <a:gd name="connsiteY7" fmla="*/ 15240 h 106680"/>
                <a:gd name="connsiteX8" fmla="*/ 1280160 w 2011680"/>
                <a:gd name="connsiteY8" fmla="*/ 53340 h 106680"/>
                <a:gd name="connsiteX9" fmla="*/ 1440180 w 2011680"/>
                <a:gd name="connsiteY9" fmla="*/ 76200 h 106680"/>
                <a:gd name="connsiteX10" fmla="*/ 1516380 w 2011680"/>
                <a:gd name="connsiteY10" fmla="*/ 83820 h 106680"/>
                <a:gd name="connsiteX11" fmla="*/ 1661160 w 2011680"/>
                <a:gd name="connsiteY11" fmla="*/ 106680 h 106680"/>
                <a:gd name="connsiteX12" fmla="*/ 1866900 w 2011680"/>
                <a:gd name="connsiteY12" fmla="*/ 99060 h 106680"/>
                <a:gd name="connsiteX13" fmla="*/ 1943100 w 2011680"/>
                <a:gd name="connsiteY13" fmla="*/ 83820 h 106680"/>
                <a:gd name="connsiteX14" fmla="*/ 2011680 w 2011680"/>
                <a:gd name="connsiteY14" fmla="*/ 76200 h 10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11680" h="106680">
                  <a:moveTo>
                    <a:pt x="0" y="0"/>
                  </a:moveTo>
                  <a:cubicBezTo>
                    <a:pt x="12700" y="2540"/>
                    <a:pt x="25480" y="4708"/>
                    <a:pt x="38100" y="7620"/>
                  </a:cubicBezTo>
                  <a:cubicBezTo>
                    <a:pt x="58509" y="12330"/>
                    <a:pt x="78452" y="19113"/>
                    <a:pt x="99060" y="22860"/>
                  </a:cubicBezTo>
                  <a:cubicBezTo>
                    <a:pt x="134402" y="29286"/>
                    <a:pt x="170180" y="33020"/>
                    <a:pt x="205740" y="38100"/>
                  </a:cubicBezTo>
                  <a:lnTo>
                    <a:pt x="502920" y="22860"/>
                  </a:lnTo>
                  <a:cubicBezTo>
                    <a:pt x="533453" y="21064"/>
                    <a:pt x="564031" y="19196"/>
                    <a:pt x="594360" y="15240"/>
                  </a:cubicBezTo>
                  <a:cubicBezTo>
                    <a:pt x="622520" y="11567"/>
                    <a:pt x="650240" y="5080"/>
                    <a:pt x="678180" y="0"/>
                  </a:cubicBezTo>
                  <a:cubicBezTo>
                    <a:pt x="830580" y="5080"/>
                    <a:pt x="983144" y="6541"/>
                    <a:pt x="1135380" y="15240"/>
                  </a:cubicBezTo>
                  <a:cubicBezTo>
                    <a:pt x="1200094" y="18938"/>
                    <a:pt x="1219672" y="37422"/>
                    <a:pt x="1280160" y="53340"/>
                  </a:cubicBezTo>
                  <a:cubicBezTo>
                    <a:pt x="1347472" y="71054"/>
                    <a:pt x="1369986" y="69515"/>
                    <a:pt x="1440180" y="76200"/>
                  </a:cubicBezTo>
                  <a:lnTo>
                    <a:pt x="1516380" y="83820"/>
                  </a:lnTo>
                  <a:cubicBezTo>
                    <a:pt x="1568803" y="95469"/>
                    <a:pt x="1606434" y="106680"/>
                    <a:pt x="1661160" y="106680"/>
                  </a:cubicBezTo>
                  <a:cubicBezTo>
                    <a:pt x="1729787" y="106680"/>
                    <a:pt x="1798320" y="101600"/>
                    <a:pt x="1866900" y="99060"/>
                  </a:cubicBezTo>
                  <a:cubicBezTo>
                    <a:pt x="1907303" y="88959"/>
                    <a:pt x="1894523" y="91293"/>
                    <a:pt x="1943100" y="83820"/>
                  </a:cubicBezTo>
                  <a:cubicBezTo>
                    <a:pt x="1997300" y="75482"/>
                    <a:pt x="1979659" y="76200"/>
                    <a:pt x="2011680" y="762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A93AC91-9F9D-4BB6-26C1-24489593ABB0}"/>
              </a:ext>
            </a:extLst>
          </p:cNvPr>
          <p:cNvGrpSpPr/>
          <p:nvPr/>
        </p:nvGrpSpPr>
        <p:grpSpPr>
          <a:xfrm>
            <a:off x="0" y="0"/>
            <a:ext cx="3352807" cy="1182626"/>
            <a:chOff x="0" y="0"/>
            <a:chExt cx="3352807" cy="1182626"/>
          </a:xfrm>
        </p:grpSpPr>
        <p:grpSp>
          <p:nvGrpSpPr>
            <p:cNvPr id="3" name="Google Shape;317;p26">
              <a:extLst>
                <a:ext uri="{FF2B5EF4-FFF2-40B4-BE49-F238E27FC236}">
                  <a16:creationId xmlns:a16="http://schemas.microsoft.com/office/drawing/2014/main" id="{DDCD1FA9-06C4-EF09-704C-A584A4D8B46A}"/>
                </a:ext>
              </a:extLst>
            </p:cNvPr>
            <p:cNvGrpSpPr/>
            <p:nvPr/>
          </p:nvGrpSpPr>
          <p:grpSpPr>
            <a:xfrm>
              <a:off x="0" y="0"/>
              <a:ext cx="3352807" cy="1182626"/>
              <a:chOff x="267726" y="0"/>
              <a:chExt cx="3352807" cy="1182626"/>
            </a:xfrm>
          </p:grpSpPr>
          <p:pic>
            <p:nvPicPr>
              <p:cNvPr id="20" name="Google Shape;318;p26">
                <a:extLst>
                  <a:ext uri="{FF2B5EF4-FFF2-40B4-BE49-F238E27FC236}">
                    <a16:creationId xmlns:a16="http://schemas.microsoft.com/office/drawing/2014/main" id="{9417F0C2-3C1D-A980-1F8D-E86E908F9510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67726" y="0"/>
                <a:ext cx="3352807" cy="11826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" name="Google Shape;319;p26">
                <a:extLst>
                  <a:ext uri="{FF2B5EF4-FFF2-40B4-BE49-F238E27FC236}">
                    <a16:creationId xmlns:a16="http://schemas.microsoft.com/office/drawing/2014/main" id="{C09BA03C-883A-BC3D-01F6-0F07AF4C739F}"/>
                  </a:ext>
                </a:extLst>
              </p:cNvPr>
              <p:cNvSpPr txBox="1"/>
              <p:nvPr/>
            </p:nvSpPr>
            <p:spPr>
              <a:xfrm>
                <a:off x="1482811" y="358346"/>
                <a:ext cx="1991102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dirty="0" err="1">
                    <a:solidFill>
                      <a:schemeClr val="lt1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  <a:sym typeface="Arial"/>
                  </a:rPr>
                  <a:t>Khởi</a:t>
                </a:r>
                <a:r>
                  <a:rPr lang="en-US" sz="2800" b="1" dirty="0">
                    <a:solidFill>
                      <a:schemeClr val="lt1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lt1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  <a:sym typeface="Arial"/>
                  </a:rPr>
                  <a:t>động</a:t>
                </a:r>
                <a:endParaRPr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endParaRPr>
              </a:p>
            </p:txBody>
          </p:sp>
        </p:grpSp>
        <p:pic>
          <p:nvPicPr>
            <p:cNvPr id="19" name="Picture 1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20A4003B-BC22-781A-000C-16A3B9DF4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2563" y="257912"/>
              <a:ext cx="930143" cy="804186"/>
            </a:xfrm>
            <a:prstGeom prst="rect">
              <a:avLst/>
            </a:prstGeom>
          </p:spPr>
        </p:pic>
      </p:grpSp>
    </p:spTree>
    <p:controls>
      <mc:AlternateContent xmlns:mc="http://schemas.openxmlformats.org/markup-compatibility/2006">
        <mc:Choice xmlns:v="urn:schemas-microsoft-com:vml" Requires="v">
          <p:control name="TextBox1" r:id="rId1" imgW="7829640" imgH="3390840"/>
        </mc:Choice>
        <mc:Fallback>
          <p:control name="TextBox1" r:id="rId1" imgW="7829640" imgH="3390840">
            <p:pic>
              <p:nvPicPr>
                <p:cNvPr id="6" name="TextBox1">
                  <a:extLst>
                    <a:ext uri="{FF2B5EF4-FFF2-40B4-BE49-F238E27FC236}">
                      <a16:creationId xmlns:a16="http://schemas.microsoft.com/office/drawing/2014/main" id="{32BBBFE7-43A8-8C56-0D65-33BD66E92EE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0663" y="2560320"/>
                  <a:ext cx="7826057" cy="338963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5960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 with low confidence">
            <a:extLst>
              <a:ext uri="{FF2B5EF4-FFF2-40B4-BE49-F238E27FC236}">
                <a16:creationId xmlns:a16="http://schemas.microsoft.com/office/drawing/2014/main" id="{03F162FE-356A-0EBC-A71E-0EB7FEAADB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28" t="47557" r="6700" b="18665"/>
          <a:stretch/>
        </p:blipFill>
        <p:spPr>
          <a:xfrm>
            <a:off x="220980" y="533399"/>
            <a:ext cx="11750040" cy="5563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0761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4267" y="1421403"/>
            <a:ext cx="5486453" cy="433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9;p5">
            <a:extLst>
              <a:ext uri="{FF2B5EF4-FFF2-40B4-BE49-F238E27FC236}">
                <a16:creationId xmlns:a16="http://schemas.microsoft.com/office/drawing/2014/main" id="{175BB3EA-90E4-2AB1-26D9-9D3C415BEBC9}"/>
              </a:ext>
            </a:extLst>
          </p:cNvPr>
          <p:cNvSpPr txBox="1"/>
          <p:nvPr/>
        </p:nvSpPr>
        <p:spPr>
          <a:xfrm>
            <a:off x="1366584" y="-30480"/>
            <a:ext cx="945883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Quà</a:t>
            </a:r>
            <a:r>
              <a:rPr lang="vi-VN" sz="28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vi-VN" sz="28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tặng</a:t>
            </a:r>
            <a:r>
              <a:rPr lang="vi-VN" sz="28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vi-VN" sz="28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chú</a:t>
            </a:r>
            <a:r>
              <a:rPr lang="vi-VN" sz="28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vi-VN" sz="28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hề</a:t>
            </a:r>
            <a:endParaRPr sz="28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F3EE8E-D468-95E5-88FB-45C84D6EACF4}"/>
              </a:ext>
            </a:extLst>
          </p:cNvPr>
          <p:cNvSpPr txBox="1"/>
          <p:nvPr/>
        </p:nvSpPr>
        <p:spPr>
          <a:xfrm>
            <a:off x="208344" y="440727"/>
            <a:ext cx="11794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đưa Trang đi xem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xiếc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Trang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manh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theo, xiêu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vẹo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312AE7-A369-6488-E4AA-5D66D9FE3BD7}"/>
              </a:ext>
            </a:extLst>
          </p:cNvPr>
          <p:cNvSpPr txBox="1"/>
          <p:nvPr/>
        </p:nvSpPr>
        <p:spPr>
          <a:xfrm>
            <a:off x="208344" y="1882265"/>
            <a:ext cx="11794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Sau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khấu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14" name="Google Shape;109;p8">
            <a:extLst>
              <a:ext uri="{FF2B5EF4-FFF2-40B4-BE49-F238E27FC236}">
                <a16:creationId xmlns:a16="http://schemas.microsoft.com/office/drawing/2014/main" id="{7B4A5229-2ED7-FB53-CE75-68373E6F6691}"/>
              </a:ext>
            </a:extLst>
          </p:cNvPr>
          <p:cNvGrpSpPr/>
          <p:nvPr/>
        </p:nvGrpSpPr>
        <p:grpSpPr>
          <a:xfrm>
            <a:off x="401854" y="6136322"/>
            <a:ext cx="2884548" cy="713772"/>
            <a:chOff x="508724" y="6144228"/>
            <a:chExt cx="2884548" cy="713772"/>
          </a:xfrm>
        </p:grpSpPr>
        <p:sp>
          <p:nvSpPr>
            <p:cNvPr id="15" name="Google Shape;110;p8">
              <a:extLst>
                <a:ext uri="{FF2B5EF4-FFF2-40B4-BE49-F238E27FC236}">
                  <a16:creationId xmlns:a16="http://schemas.microsoft.com/office/drawing/2014/main" id="{4F5BF014-B483-1ACB-6CD7-3B748A1E4B2B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6" name="Google Shape;111;p8">
              <a:extLst>
                <a:ext uri="{FF2B5EF4-FFF2-40B4-BE49-F238E27FC236}">
                  <a16:creationId xmlns:a16="http://schemas.microsoft.com/office/drawing/2014/main" id="{04CE29B6-E309-28DB-FE20-01B67973B583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7" name="Google Shape;112;p8">
                <a:extLst>
                  <a:ext uri="{FF2B5EF4-FFF2-40B4-BE49-F238E27FC236}">
                    <a16:creationId xmlns:a16="http://schemas.microsoft.com/office/drawing/2014/main" id="{F315FD45-1649-5A21-4FD4-0C5D27CF61D7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8" name="Google Shape;113;p8">
                <a:extLst>
                  <a:ext uri="{FF2B5EF4-FFF2-40B4-BE49-F238E27FC236}">
                    <a16:creationId xmlns:a16="http://schemas.microsoft.com/office/drawing/2014/main" id="{989948B6-0639-5ABE-7C8A-FF2CCF675A3C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1</a:t>
                </a: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19" name="Google Shape;114;p8">
            <a:extLst>
              <a:ext uri="{FF2B5EF4-FFF2-40B4-BE49-F238E27FC236}">
                <a16:creationId xmlns:a16="http://schemas.microsoft.com/office/drawing/2014/main" id="{B1CBFF66-A0AD-F7A5-6C87-39392046591D}"/>
              </a:ext>
            </a:extLst>
          </p:cNvPr>
          <p:cNvSpPr txBox="1"/>
          <p:nvPr/>
        </p:nvSpPr>
        <p:spPr>
          <a:xfrm>
            <a:off x="1181711" y="6222694"/>
            <a:ext cx="203860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Đọc mẫu</a:t>
            </a:r>
            <a:endParaRPr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87653F-4A9E-3210-5A41-15B3236C571D}"/>
              </a:ext>
            </a:extLst>
          </p:cNvPr>
          <p:cNvSpPr txBox="1"/>
          <p:nvPr/>
        </p:nvSpPr>
        <p:spPr>
          <a:xfrm>
            <a:off x="208344" y="2954472"/>
            <a:ext cx="11794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khấu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đuổi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khấu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63AE53-17B2-A2B1-1922-93442840DF66}"/>
              </a:ext>
            </a:extLst>
          </p:cNvPr>
          <p:cNvSpPr txBox="1"/>
          <p:nvPr/>
        </p:nvSpPr>
        <p:spPr>
          <a:xfrm>
            <a:off x="208344" y="3657347"/>
            <a:ext cx="11794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Trang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Trang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Trang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nọ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0C7308-C37D-89F3-71FB-E904FA7141FF}"/>
              </a:ext>
            </a:extLst>
          </p:cNvPr>
          <p:cNvSpPr txBox="1"/>
          <p:nvPr/>
        </p:nvSpPr>
        <p:spPr>
          <a:xfrm>
            <a:off x="208344" y="5098885"/>
            <a:ext cx="117946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Trang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thưởng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1" algn="r"/>
            <a:r>
              <a:rPr lang="en-US" sz="2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XUÂN QUỲNH</a:t>
            </a:r>
            <a:endParaRPr lang="en-US" sz="24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94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9;p5">
            <a:extLst>
              <a:ext uri="{FF2B5EF4-FFF2-40B4-BE49-F238E27FC236}">
                <a16:creationId xmlns:a16="http://schemas.microsoft.com/office/drawing/2014/main" id="{175BB3EA-90E4-2AB1-26D9-9D3C415BEBC9}"/>
              </a:ext>
            </a:extLst>
          </p:cNvPr>
          <p:cNvSpPr txBox="1"/>
          <p:nvPr/>
        </p:nvSpPr>
        <p:spPr>
          <a:xfrm>
            <a:off x="1366584" y="-30480"/>
            <a:ext cx="945883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Quà</a:t>
            </a:r>
            <a:r>
              <a:rPr lang="vi-VN" sz="28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vi-VN" sz="28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tặng</a:t>
            </a:r>
            <a:r>
              <a:rPr lang="vi-VN" sz="28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vi-VN" sz="28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chú</a:t>
            </a:r>
            <a:r>
              <a:rPr lang="vi-VN" sz="28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vi-VN" sz="28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hề</a:t>
            </a:r>
            <a:endParaRPr sz="28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F3EE8E-D468-95E5-88FB-45C84D6EACF4}"/>
              </a:ext>
            </a:extLst>
          </p:cNvPr>
          <p:cNvSpPr txBox="1"/>
          <p:nvPr/>
        </p:nvSpPr>
        <p:spPr>
          <a:xfrm>
            <a:off x="208344" y="440727"/>
            <a:ext cx="11794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đưa Trang đi xem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xiếc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Trang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manh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theo, xiêu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vẹo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312AE7-A369-6488-E4AA-5D66D9FE3BD7}"/>
              </a:ext>
            </a:extLst>
          </p:cNvPr>
          <p:cNvSpPr txBox="1"/>
          <p:nvPr/>
        </p:nvSpPr>
        <p:spPr>
          <a:xfrm>
            <a:off x="208344" y="1882265"/>
            <a:ext cx="11794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Sau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khấu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87653F-4A9E-3210-5A41-15B3236C571D}"/>
              </a:ext>
            </a:extLst>
          </p:cNvPr>
          <p:cNvSpPr txBox="1"/>
          <p:nvPr/>
        </p:nvSpPr>
        <p:spPr>
          <a:xfrm>
            <a:off x="208344" y="2954472"/>
            <a:ext cx="11794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khấu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đuổi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khấu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63AE53-17B2-A2B1-1922-93442840DF66}"/>
              </a:ext>
            </a:extLst>
          </p:cNvPr>
          <p:cNvSpPr txBox="1"/>
          <p:nvPr/>
        </p:nvSpPr>
        <p:spPr>
          <a:xfrm>
            <a:off x="208344" y="3657347"/>
            <a:ext cx="11794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Trang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Trang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Trang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nọ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0C7308-C37D-89F3-71FB-E904FA7141FF}"/>
              </a:ext>
            </a:extLst>
          </p:cNvPr>
          <p:cNvSpPr txBox="1"/>
          <p:nvPr/>
        </p:nvSpPr>
        <p:spPr>
          <a:xfrm>
            <a:off x="208344" y="5098885"/>
            <a:ext cx="117946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Trang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thưởng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1" algn="r"/>
            <a:r>
              <a:rPr lang="en-US" sz="2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XUÂN QUỲNH</a:t>
            </a:r>
            <a:endParaRPr lang="en-US" sz="24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" name="Google Shape;125;p9">
            <a:extLst>
              <a:ext uri="{FF2B5EF4-FFF2-40B4-BE49-F238E27FC236}">
                <a16:creationId xmlns:a16="http://schemas.microsoft.com/office/drawing/2014/main" id="{0B87998E-DD18-082C-62E0-202F21704458}"/>
              </a:ext>
            </a:extLst>
          </p:cNvPr>
          <p:cNvGrpSpPr/>
          <p:nvPr/>
        </p:nvGrpSpPr>
        <p:grpSpPr>
          <a:xfrm>
            <a:off x="401854" y="6136322"/>
            <a:ext cx="2884548" cy="713772"/>
            <a:chOff x="508724" y="6144228"/>
            <a:chExt cx="2884548" cy="713772"/>
          </a:xfrm>
        </p:grpSpPr>
        <p:sp>
          <p:nvSpPr>
            <p:cNvPr id="6" name="Google Shape;126;p9">
              <a:extLst>
                <a:ext uri="{FF2B5EF4-FFF2-40B4-BE49-F238E27FC236}">
                  <a16:creationId xmlns:a16="http://schemas.microsoft.com/office/drawing/2014/main" id="{BCF67F27-05E3-168F-A4B8-7665CA35531D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7" name="Google Shape;127;p9">
              <a:extLst>
                <a:ext uri="{FF2B5EF4-FFF2-40B4-BE49-F238E27FC236}">
                  <a16:creationId xmlns:a16="http://schemas.microsoft.com/office/drawing/2014/main" id="{44B75391-28C0-FC9B-6141-F797C408E5C2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8" name="Google Shape;128;p9">
                <a:extLst>
                  <a:ext uri="{FF2B5EF4-FFF2-40B4-BE49-F238E27FC236}">
                    <a16:creationId xmlns:a16="http://schemas.microsoft.com/office/drawing/2014/main" id="{84C668AA-1DAB-BC0D-7A7A-109EC072F750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1" name="Google Shape;129;p9">
                <a:extLst>
                  <a:ext uri="{FF2B5EF4-FFF2-40B4-BE49-F238E27FC236}">
                    <a16:creationId xmlns:a16="http://schemas.microsoft.com/office/drawing/2014/main" id="{E073EEC3-17EF-3E2E-61C1-F6C9E19D311A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2</a:t>
                </a:r>
                <a:endParaRPr sz="4000" b="1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</p:grpSp>
      </p:grpSp>
      <p:sp>
        <p:nvSpPr>
          <p:cNvPr id="12" name="Google Shape;130;p9">
            <a:extLst>
              <a:ext uri="{FF2B5EF4-FFF2-40B4-BE49-F238E27FC236}">
                <a16:creationId xmlns:a16="http://schemas.microsoft.com/office/drawing/2014/main" id="{1BE97DDD-F184-F4F9-4AEC-8440F9EF4828}"/>
              </a:ext>
            </a:extLst>
          </p:cNvPr>
          <p:cNvSpPr txBox="1"/>
          <p:nvPr/>
        </p:nvSpPr>
        <p:spPr>
          <a:xfrm>
            <a:off x="1151231" y="6222694"/>
            <a:ext cx="21444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Chia đoạn</a:t>
            </a:r>
            <a:endParaRPr sz="2800" b="1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325825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2590</Words>
  <Application>Microsoft Office PowerPoint</Application>
  <PresentationFormat>Widescreen</PresentationFormat>
  <Paragraphs>125</Paragraphs>
  <Slides>30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UTM Cookies</vt:lpstr>
      <vt:lpstr>Arial-Rounded</vt:lpstr>
      <vt:lpstr>Times New Roman</vt:lpstr>
      <vt:lpstr>AvantGarde</vt:lpstr>
      <vt:lpstr>SVN-Anastasia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Tuyết Nga</dc:creator>
  <cp:lastModifiedBy>Hà Nguyễn Thị Thu</cp:lastModifiedBy>
  <cp:revision>47</cp:revision>
  <dcterms:created xsi:type="dcterms:W3CDTF">2021-12-21T12:51:08Z</dcterms:created>
  <dcterms:modified xsi:type="dcterms:W3CDTF">2022-12-25T13:40:52Z</dcterms:modified>
</cp:coreProperties>
</file>