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1" r:id="rId2"/>
    <p:sldId id="256" r:id="rId3"/>
    <p:sldId id="257" r:id="rId4"/>
    <p:sldId id="376" r:id="rId5"/>
    <p:sldId id="377" r:id="rId6"/>
    <p:sldId id="322" r:id="rId7"/>
    <p:sldId id="262" r:id="rId8"/>
    <p:sldId id="378" r:id="rId9"/>
    <p:sldId id="379" r:id="rId10"/>
    <p:sldId id="384" r:id="rId11"/>
    <p:sldId id="385" r:id="rId12"/>
    <p:sldId id="270" r:id="rId13"/>
    <p:sldId id="271" r:id="rId14"/>
    <p:sldId id="386" r:id="rId15"/>
    <p:sldId id="387" r:id="rId16"/>
    <p:sldId id="390" r:id="rId17"/>
    <p:sldId id="388" r:id="rId18"/>
    <p:sldId id="276" r:id="rId19"/>
    <p:sldId id="389" r:id="rId20"/>
    <p:sldId id="278" r:id="rId21"/>
    <p:sldId id="315" r:id="rId22"/>
    <p:sldId id="280" r:id="rId23"/>
    <p:sldId id="281" r:id="rId24"/>
    <p:sldId id="375" r:id="rId25"/>
    <p:sldId id="283" r:id="rId26"/>
    <p:sldId id="284" r:id="rId27"/>
    <p:sldId id="285" r:id="rId28"/>
    <p:sldId id="286" r:id="rId29"/>
    <p:sldId id="288" r:id="rId30"/>
    <p:sldId id="289" r:id="rId31"/>
  </p:sldIdLst>
  <p:sldSz cx="12192000" cy="6858000"/>
  <p:notesSz cx="6858000" cy="9144000"/>
  <p:embeddedFontLst>
    <p:embeddedFont>
      <p:font typeface="Arial-Rounded" panose="020B0500000000000000" charset="0"/>
      <p:regular r:id="rId34"/>
    </p:embeddedFont>
    <p:embeddedFont>
      <p:font typeface="AvantGarde" panose="0000040000000000000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VN-Anastasi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7405"/>
    <a:srgbClr val="FFFFFF"/>
    <a:srgbClr val="FBFCF5"/>
    <a:srgbClr val="F8FAEA"/>
    <a:srgbClr val="F8FAE7"/>
    <a:srgbClr val="0000FF"/>
    <a:srgbClr val="BBDFD9"/>
    <a:srgbClr val="FFF2CC"/>
    <a:srgbClr val="F5F8DE"/>
    <a:srgbClr val="FD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22" autoAdjust="0"/>
  </p:normalViewPr>
  <p:slideViewPr>
    <p:cSldViewPr snapToGrid="0">
      <p:cViewPr varScale="1">
        <p:scale>
          <a:sx n="53" d="100"/>
          <a:sy n="53" d="100"/>
        </p:scale>
        <p:origin x="596" y="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54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185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7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60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10877550" y="0"/>
            <a:ext cx="1314450" cy="1057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3" y="1133195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8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6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3" y="1567961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4"/>
            <a:ext cx="9825709" cy="464053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10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4" y="260776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605" cy="49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9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9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9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6" y="469235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09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3052990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0" y="75143"/>
            <a:ext cx="6123620" cy="3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0820" y="0"/>
            <a:ext cx="791180" cy="100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2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6" y="1288354"/>
            <a:ext cx="8151210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4" y="3933681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3" y="833818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50927" y="4892575"/>
            <a:ext cx="6720272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B00C1B85-A0AA-C46F-1159-EAFFAFF3784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C593882C-0F79-2098-B6BC-911B7C6ECEEC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302EA6EB-06ED-F982-3481-1C897AB812C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CCCF8537-4A90-0C83-2D49-4A365787C0B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9AD0B93F-F148-DAF9-7098-6EBF5CD2BDFD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1" name="Google Shape;130;p9">
            <a:extLst>
              <a:ext uri="{FF2B5EF4-FFF2-40B4-BE49-F238E27FC236}">
                <a16:creationId xmlns:a16="http://schemas.microsoft.com/office/drawing/2014/main" id="{5412B3BE-5698-5646-88DC-3893B7C4C368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997650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12" name="Google Shape;200;p14">
            <a:extLst>
              <a:ext uri="{FF2B5EF4-FFF2-40B4-BE49-F238E27FC236}">
                <a16:creationId xmlns:a16="http://schemas.microsoft.com/office/drawing/2014/main" id="{BDACB2E4-8046-A1EE-39F9-7EF4A4FAE909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14" name="Google Shape;201;p14">
              <a:extLst>
                <a:ext uri="{FF2B5EF4-FFF2-40B4-BE49-F238E27FC236}">
                  <a16:creationId xmlns:a16="http://schemas.microsoft.com/office/drawing/2014/main" id="{4EE18F3D-E90B-145F-0930-9201D53D06AF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02;p14">
              <a:extLst>
                <a:ext uri="{FF2B5EF4-FFF2-40B4-BE49-F238E27FC236}">
                  <a16:creationId xmlns:a16="http://schemas.microsoft.com/office/drawing/2014/main" id="{127489FC-E1AE-301E-4F82-4AF09D87745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03;p14">
                <a:extLst>
                  <a:ext uri="{FF2B5EF4-FFF2-40B4-BE49-F238E27FC236}">
                    <a16:creationId xmlns:a16="http://schemas.microsoft.com/office/drawing/2014/main" id="{727E1854-71AF-D49C-FA47-5335EC23FC4F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04;p14">
                <a:extLst>
                  <a:ext uri="{FF2B5EF4-FFF2-40B4-BE49-F238E27FC236}">
                    <a16:creationId xmlns:a16="http://schemas.microsoft.com/office/drawing/2014/main" id="{197A16D1-7DD7-FFB3-3776-43113E79E754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05;p14">
            <a:extLst>
              <a:ext uri="{FF2B5EF4-FFF2-40B4-BE49-F238E27FC236}">
                <a16:creationId xmlns:a16="http://schemas.microsoft.com/office/drawing/2014/main" id="{3C62FBBD-BF72-AA22-EBD5-EB34D6E75A2B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9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4393263" y="1012974"/>
            <a:ext cx="3405474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oắt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ấy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ắng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toả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ữa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uyền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óng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ượn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iếc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885235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KHỔ THƠ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D3300756-63B2-DDFC-BF26-480FB2CF9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95" y="1572669"/>
            <a:ext cx="63708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</a:t>
            </a:r>
            <a:r>
              <a:rPr lang="en-US" alt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alt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Thoắt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alt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  <a:r>
              <a:rPr lang="en-US" alt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885235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KHỔ THƠ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D3300756-63B2-DDFC-BF26-480FB2CF9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95" y="1572669"/>
            <a:ext cx="63708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</a:t>
            </a:r>
            <a:r>
              <a:rPr lang="en-US" alt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alt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Thoắt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alt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  <a:r>
              <a:rPr lang="en-US" alt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2012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2" name="Google Shape;234;p18">
            <a:extLst>
              <a:ext uri="{FF2B5EF4-FFF2-40B4-BE49-F238E27FC236}">
                <a16:creationId xmlns:a16="http://schemas.microsoft.com/office/drawing/2014/main" id="{64026592-9F3A-3F87-6F33-620ED8A957CA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3" name="Google Shape;235;p18">
              <a:extLst>
                <a:ext uri="{FF2B5EF4-FFF2-40B4-BE49-F238E27FC236}">
                  <a16:creationId xmlns:a16="http://schemas.microsoft.com/office/drawing/2014/main" id="{9127A443-5350-7C34-6452-96529C4D0557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236;p18">
              <a:extLst>
                <a:ext uri="{FF2B5EF4-FFF2-40B4-BE49-F238E27FC236}">
                  <a16:creationId xmlns:a16="http://schemas.microsoft.com/office/drawing/2014/main" id="{DBBE15ED-AEEA-3E30-8A49-4409D526884F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237;p18">
                <a:extLst>
                  <a:ext uri="{FF2B5EF4-FFF2-40B4-BE49-F238E27FC236}">
                    <a16:creationId xmlns:a16="http://schemas.microsoft.com/office/drawing/2014/main" id="{B59B18A2-92B0-63D3-8058-7A0949893F7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238;p18">
                <a:extLst>
                  <a:ext uri="{FF2B5EF4-FFF2-40B4-BE49-F238E27FC236}">
                    <a16:creationId xmlns:a16="http://schemas.microsoft.com/office/drawing/2014/main" id="{4254C9A3-15F8-82BD-BDC2-CD0493166E0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1" name="Google Shape;239;p18">
            <a:extLst>
              <a:ext uri="{FF2B5EF4-FFF2-40B4-BE49-F238E27FC236}">
                <a16:creationId xmlns:a16="http://schemas.microsoft.com/office/drawing/2014/main" id="{5340DF35-B7B5-D480-7245-E84D97B875EA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9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885235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D3300756-63B2-DDFC-BF26-480FB2CF9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34" y="1028659"/>
            <a:ext cx="63708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Thoắt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ngột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alt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A202A2-586B-1DF0-FBD3-8AD8E125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9645" l="1596" r="98759">
                        <a14:foregroundMark x1="51950" y1="46277" x2="57270" y2="49645"/>
                        <a14:foregroundMark x1="41667" y1="45035" x2="42021" y2="50177"/>
                        <a14:foregroundMark x1="71099" y1="19326" x2="71099" y2="19326"/>
                        <a14:foregroundMark x1="75355" y1="34397" x2="75355" y2="34397"/>
                        <a14:foregroundMark x1="1773" y1="79078" x2="28546" y2="81383"/>
                        <a14:foregroundMark x1="28546" y1="81383" x2="60816" y2="80142"/>
                        <a14:foregroundMark x1="60816" y1="80142" x2="93794" y2="88121"/>
                        <a14:foregroundMark x1="8688" y1="86170" x2="31206" y2="86348"/>
                        <a14:foregroundMark x1="31206" y1="86348" x2="68794" y2="84752"/>
                        <a14:foregroundMark x1="68794" y1="84752" x2="76596" y2="85284"/>
                        <a14:foregroundMark x1="9929" y1="95035" x2="71454" y2="91667"/>
                        <a14:foregroundMark x1="3369" y1="79610" x2="6383" y2="91312"/>
                        <a14:foregroundMark x1="7801" y1="86525" x2="14007" y2="93085"/>
                        <a14:foregroundMark x1="0" y1="87057" x2="7092" y2="96631"/>
                        <a14:foregroundMark x1="7092" y1="96631" x2="8865" y2="96099"/>
                        <a14:foregroundMark x1="9929" y1="82447" x2="13475" y2="82979"/>
                        <a14:foregroundMark x1="23759" y1="92021" x2="23759" y2="92021"/>
                        <a14:foregroundMark x1="26950" y1="92908" x2="32624" y2="90426"/>
                        <a14:foregroundMark x1="75000" y1="95035" x2="84752" y2="95922"/>
                        <a14:foregroundMark x1="95390" y1="82092" x2="97695" y2="91489"/>
                        <a14:foregroundMark x1="95390" y1="94326" x2="93440" y2="84574"/>
                        <a14:foregroundMark x1="97340" y1="80674" x2="98936" y2="86702"/>
                        <a14:foregroundMark x1="86702" y1="45390" x2="88652" y2="68085"/>
                        <a14:foregroundMark x1="81915" y1="62057" x2="82092" y2="76596"/>
                        <a14:foregroundMark x1="76064" y1="93085" x2="84752" y2="89362"/>
                        <a14:foregroundMark x1="85993" y1="68085" x2="87057" y2="77482"/>
                        <a14:foregroundMark x1="94504" y1="87943" x2="84220" y2="96277"/>
                        <a14:foregroundMark x1="84220" y1="96277" x2="81738" y2="96986"/>
                        <a14:foregroundMark x1="1773" y1="99291" x2="25709" y2="95035"/>
                        <a14:foregroundMark x1="27482" y1="81206" x2="31915" y2="88298"/>
                        <a14:foregroundMark x1="19504" y1="85638" x2="32270" y2="85284"/>
                        <a14:foregroundMark x1="22872" y1="76064" x2="22872" y2="76064"/>
                        <a14:foregroundMark x1="37411" y1="94149" x2="54433" y2="95567"/>
                        <a14:foregroundMark x1="56738" y1="98227" x2="72695" y2="96631"/>
                        <a14:foregroundMark x1="76418" y1="98582" x2="90603" y2="96277"/>
                        <a14:foregroundMark x1="92730" y1="99645" x2="96809" y2="94149"/>
                        <a14:foregroundMark x1="89716" y1="64894" x2="89716" y2="64894"/>
                        <a14:foregroundMark x1="89539" y1="64007" x2="89539" y2="64007"/>
                        <a14:foregroundMark x1="84397" y1="59043" x2="84397" y2="59043"/>
                        <a14:foregroundMark x1="82092" y1="62411" x2="82092" y2="62411"/>
                        <a14:foregroundMark x1="82979" y1="65071" x2="82979" y2="65071"/>
                        <a14:foregroundMark x1="81915" y1="63475" x2="82624" y2="69681"/>
                        <a14:foregroundMark x1="80319" y1="65957" x2="80319" y2="65957"/>
                        <a14:foregroundMark x1="81028" y1="67553" x2="81028" y2="67553"/>
                        <a14:foregroundMark x1="81915" y1="60638" x2="81915" y2="60638"/>
                        <a14:foregroundMark x1="84043" y1="58156" x2="84043" y2="58156"/>
                        <a14:foregroundMark x1="26064" y1="73582" x2="26064" y2="7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960" y="3113590"/>
            <a:ext cx="3730040" cy="37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7.1.2 thoắt">
            <a:hlinkClick r:id="" action="ppaction://media"/>
            <a:extLst>
              <a:ext uri="{FF2B5EF4-FFF2-40B4-BE49-F238E27FC236}">
                <a16:creationId xmlns:a16="http://schemas.microsoft.com/office/drawing/2014/main" id="{D894C3DE-BD9D-A8E7-D700-D77F9C7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1600200"/>
            <a:ext cx="6492875" cy="3657600"/>
          </a:xfrm>
          <a:prstGeom prst="rect">
            <a:avLst/>
          </a:prstGeom>
        </p:spPr>
      </p:pic>
      <p:sp>
        <p:nvSpPr>
          <p:cNvPr id="6" name="Rectangle 37">
            <a:extLst>
              <a:ext uri="{FF2B5EF4-FFF2-40B4-BE49-F238E27FC236}">
                <a16:creationId xmlns:a16="http://schemas.microsoft.com/office/drawing/2014/main" id="{4734C107-7734-F5E5-18F5-1038F94A8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34" y="2319836"/>
            <a:ext cx="63708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Phô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algn="ctr"/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lộ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bày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ra.</a:t>
            </a:r>
            <a:endParaRPr lang="en-US" alt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FC2CB56B-081B-0C3C-618B-9D83D56FE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34" y="3611013"/>
            <a:ext cx="63708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Mầu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en-US" sz="32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algn="ctr"/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tài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alt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3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12" name="Google Shape;261;p20">
            <a:extLst>
              <a:ext uri="{FF2B5EF4-FFF2-40B4-BE49-F238E27FC236}">
                <a16:creationId xmlns:a16="http://schemas.microsoft.com/office/drawing/2014/main" id="{8CA9B6A3-F5A7-3C82-9532-DFFBF860D9C4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14" name="Google Shape;262;p20">
              <a:extLst>
                <a:ext uri="{FF2B5EF4-FFF2-40B4-BE49-F238E27FC236}">
                  <a16:creationId xmlns:a16="http://schemas.microsoft.com/office/drawing/2014/main" id="{19EE5D24-F1AF-EF40-A75B-8098D843B48A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63;p20">
              <a:extLst>
                <a:ext uri="{FF2B5EF4-FFF2-40B4-BE49-F238E27FC236}">
                  <a16:creationId xmlns:a16="http://schemas.microsoft.com/office/drawing/2014/main" id="{732CE228-6671-D8B5-F320-27369E3CF96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64;p20">
                <a:extLst>
                  <a:ext uri="{FF2B5EF4-FFF2-40B4-BE49-F238E27FC236}">
                    <a16:creationId xmlns:a16="http://schemas.microsoft.com/office/drawing/2014/main" id="{C520B15C-DCEE-78BB-039B-71E919669FB3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65;p20">
                <a:extLst>
                  <a:ext uri="{FF2B5EF4-FFF2-40B4-BE49-F238E27FC236}">
                    <a16:creationId xmlns:a16="http://schemas.microsoft.com/office/drawing/2014/main" id="{299852FF-DD12-73C4-5FF4-ACD2D474FF3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66;p20">
            <a:extLst>
              <a:ext uri="{FF2B5EF4-FFF2-40B4-BE49-F238E27FC236}">
                <a16:creationId xmlns:a16="http://schemas.microsoft.com/office/drawing/2014/main" id="{AC5A0B3D-65FC-F3C9-2964-CBD6FD79063F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12" name="Google Shape;261;p20">
            <a:extLst>
              <a:ext uri="{FF2B5EF4-FFF2-40B4-BE49-F238E27FC236}">
                <a16:creationId xmlns:a16="http://schemas.microsoft.com/office/drawing/2014/main" id="{8CA9B6A3-F5A7-3C82-9532-DFFBF860D9C4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14" name="Google Shape;262;p20">
              <a:extLst>
                <a:ext uri="{FF2B5EF4-FFF2-40B4-BE49-F238E27FC236}">
                  <a16:creationId xmlns:a16="http://schemas.microsoft.com/office/drawing/2014/main" id="{19EE5D24-F1AF-EF40-A75B-8098D843B48A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63;p20">
              <a:extLst>
                <a:ext uri="{FF2B5EF4-FFF2-40B4-BE49-F238E27FC236}">
                  <a16:creationId xmlns:a16="http://schemas.microsoft.com/office/drawing/2014/main" id="{732CE228-6671-D8B5-F320-27369E3CF96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64;p20">
                <a:extLst>
                  <a:ext uri="{FF2B5EF4-FFF2-40B4-BE49-F238E27FC236}">
                    <a16:creationId xmlns:a16="http://schemas.microsoft.com/office/drawing/2014/main" id="{C520B15C-DCEE-78BB-039B-71E919669FB3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65;p20">
                <a:extLst>
                  <a:ext uri="{FF2B5EF4-FFF2-40B4-BE49-F238E27FC236}">
                    <a16:creationId xmlns:a16="http://schemas.microsoft.com/office/drawing/2014/main" id="{299852FF-DD12-73C4-5FF4-ACD2D474FF3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66;p20">
            <a:extLst>
              <a:ext uri="{FF2B5EF4-FFF2-40B4-BE49-F238E27FC236}">
                <a16:creationId xmlns:a16="http://schemas.microsoft.com/office/drawing/2014/main" id="{AC5A0B3D-65FC-F3C9-2964-CBD6FD79063F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giáo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590108" y="2434893"/>
            <a:ext cx="85770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dạy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Nghệ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/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thuật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DC9DDA-2464-9AFF-6296-2DA6FC8DC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766" y="2602983"/>
            <a:ext cx="4194057" cy="42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133922" y="1277506"/>
            <a:ext cx="119616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miêu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tờ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1607" y="2493119"/>
            <a:ext cx="750445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rực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tỏa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rì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rào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trắng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dập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dềnh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C157A5-565E-32F3-AC1D-D7D4F147594A}"/>
              </a:ext>
            </a:extLst>
          </p:cNvPr>
          <p:cNvGrpSpPr/>
          <p:nvPr/>
        </p:nvGrpSpPr>
        <p:grpSpPr>
          <a:xfrm>
            <a:off x="7546482" y="2453211"/>
            <a:ext cx="4171459" cy="3127283"/>
            <a:chOff x="7546482" y="2453211"/>
            <a:chExt cx="4171459" cy="31272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D8DD45-8E25-2DC7-1FB9-37D187F9667A}"/>
                </a:ext>
              </a:extLst>
            </p:cNvPr>
            <p:cNvGrpSpPr/>
            <p:nvPr/>
          </p:nvGrpSpPr>
          <p:grpSpPr>
            <a:xfrm>
              <a:off x="7546482" y="2453211"/>
              <a:ext cx="4171459" cy="3127283"/>
              <a:chOff x="7546482" y="2453211"/>
              <a:chExt cx="4171459" cy="312728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52F319-F567-5AEC-0A5D-A1AE8F030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482" y="2453211"/>
                <a:ext cx="4171459" cy="312728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961C4FC-B617-8397-3769-9D7C51570D30}"/>
                  </a:ext>
                </a:extLst>
              </p:cNvPr>
              <p:cNvSpPr/>
              <p:nvPr/>
            </p:nvSpPr>
            <p:spPr>
              <a:xfrm>
                <a:off x="9464040" y="2948940"/>
                <a:ext cx="624840" cy="1028700"/>
              </a:xfrm>
              <a:custGeom>
                <a:avLst/>
                <a:gdLst>
                  <a:gd name="connsiteX0" fmla="*/ 15240 w 624840"/>
                  <a:gd name="connsiteY0" fmla="*/ 0 h 1028700"/>
                  <a:gd name="connsiteX1" fmla="*/ 0 w 624840"/>
                  <a:gd name="connsiteY1" fmla="*/ 1021080 h 1028700"/>
                  <a:gd name="connsiteX2" fmla="*/ 99060 w 624840"/>
                  <a:gd name="connsiteY2" fmla="*/ 1028700 h 1028700"/>
                  <a:gd name="connsiteX3" fmla="*/ 213360 w 624840"/>
                  <a:gd name="connsiteY3" fmla="*/ 967740 h 1028700"/>
                  <a:gd name="connsiteX4" fmla="*/ 327660 w 624840"/>
                  <a:gd name="connsiteY4" fmla="*/ 960120 h 1028700"/>
                  <a:gd name="connsiteX5" fmla="*/ 502920 w 624840"/>
                  <a:gd name="connsiteY5" fmla="*/ 853440 h 1028700"/>
                  <a:gd name="connsiteX6" fmla="*/ 624840 w 624840"/>
                  <a:gd name="connsiteY6" fmla="*/ 701040 h 1028700"/>
                  <a:gd name="connsiteX7" fmla="*/ 601980 w 624840"/>
                  <a:gd name="connsiteY7" fmla="*/ 579120 h 1028700"/>
                  <a:gd name="connsiteX8" fmla="*/ 525780 w 624840"/>
                  <a:gd name="connsiteY8" fmla="*/ 441960 h 1028700"/>
                  <a:gd name="connsiteX9" fmla="*/ 411480 w 624840"/>
                  <a:gd name="connsiteY9" fmla="*/ 335280 h 1028700"/>
                  <a:gd name="connsiteX10" fmla="*/ 373380 w 624840"/>
                  <a:gd name="connsiteY10" fmla="*/ 220980 h 1028700"/>
                  <a:gd name="connsiteX11" fmla="*/ 266700 w 624840"/>
                  <a:gd name="connsiteY11" fmla="*/ 175260 h 1028700"/>
                  <a:gd name="connsiteX12" fmla="*/ 129540 w 624840"/>
                  <a:gd name="connsiteY12" fmla="*/ 45720 h 1028700"/>
                  <a:gd name="connsiteX13" fmla="*/ 15240 w 624840"/>
                  <a:gd name="connsiteY13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4840" h="1028700">
                    <a:moveTo>
                      <a:pt x="15240" y="0"/>
                    </a:moveTo>
                    <a:lnTo>
                      <a:pt x="0" y="1021080"/>
                    </a:lnTo>
                    <a:lnTo>
                      <a:pt x="99060" y="1028700"/>
                    </a:lnTo>
                    <a:lnTo>
                      <a:pt x="213360" y="967740"/>
                    </a:lnTo>
                    <a:lnTo>
                      <a:pt x="327660" y="960120"/>
                    </a:lnTo>
                    <a:lnTo>
                      <a:pt x="502920" y="853440"/>
                    </a:lnTo>
                    <a:lnTo>
                      <a:pt x="624840" y="701040"/>
                    </a:lnTo>
                    <a:lnTo>
                      <a:pt x="601980" y="579120"/>
                    </a:lnTo>
                    <a:lnTo>
                      <a:pt x="525780" y="441960"/>
                    </a:lnTo>
                    <a:lnTo>
                      <a:pt x="411480" y="335280"/>
                    </a:lnTo>
                    <a:lnTo>
                      <a:pt x="373380" y="220980"/>
                    </a:lnTo>
                    <a:lnTo>
                      <a:pt x="266700" y="175260"/>
                    </a:lnTo>
                    <a:lnTo>
                      <a:pt x="129540" y="45720"/>
                    </a:lnTo>
                    <a:lnTo>
                      <a:pt x="152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A4B1F7C-A8A3-A328-EAF6-046EE206AB8F}"/>
                  </a:ext>
                </a:extLst>
              </p:cNvPr>
              <p:cNvSpPr/>
              <p:nvPr/>
            </p:nvSpPr>
            <p:spPr>
              <a:xfrm>
                <a:off x="9502140" y="3269129"/>
                <a:ext cx="198120" cy="30331"/>
              </a:xfrm>
              <a:custGeom>
                <a:avLst/>
                <a:gdLst>
                  <a:gd name="connsiteX0" fmla="*/ 0 w 198120"/>
                  <a:gd name="connsiteY0" fmla="*/ 30331 h 30331"/>
                  <a:gd name="connsiteX1" fmla="*/ 198120 w 198120"/>
                  <a:gd name="connsiteY1" fmla="*/ 7471 h 3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8120" h="30331">
                    <a:moveTo>
                      <a:pt x="0" y="30331"/>
                    </a:moveTo>
                    <a:cubicBezTo>
                      <a:pt x="83839" y="-19972"/>
                      <a:pt x="23289" y="7471"/>
                      <a:pt x="198120" y="7471"/>
                    </a:cubicBez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8009D1D-6147-4AB1-2E30-B277757070DF}"/>
                  </a:ext>
                </a:extLst>
              </p:cNvPr>
              <p:cNvSpPr/>
              <p:nvPr/>
            </p:nvSpPr>
            <p:spPr>
              <a:xfrm>
                <a:off x="9464040" y="3413760"/>
                <a:ext cx="289560" cy="68580"/>
              </a:xfrm>
              <a:custGeom>
                <a:avLst/>
                <a:gdLst>
                  <a:gd name="connsiteX0" fmla="*/ 0 w 289560"/>
                  <a:gd name="connsiteY0" fmla="*/ 68580 h 68580"/>
                  <a:gd name="connsiteX1" fmla="*/ 38100 w 289560"/>
                  <a:gd name="connsiteY1" fmla="*/ 45720 h 68580"/>
                  <a:gd name="connsiteX2" fmla="*/ 68580 w 289560"/>
                  <a:gd name="connsiteY2" fmla="*/ 15240 h 68580"/>
                  <a:gd name="connsiteX3" fmla="*/ 121920 w 289560"/>
                  <a:gd name="connsiteY3" fmla="*/ 0 h 68580"/>
                  <a:gd name="connsiteX4" fmla="*/ 190500 w 289560"/>
                  <a:gd name="connsiteY4" fmla="*/ 22860 h 68580"/>
                  <a:gd name="connsiteX5" fmla="*/ 228600 w 289560"/>
                  <a:gd name="connsiteY5" fmla="*/ 60960 h 68580"/>
                  <a:gd name="connsiteX6" fmla="*/ 289560 w 289560"/>
                  <a:gd name="connsiteY6" fmla="*/ 6096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560" h="68580">
                    <a:moveTo>
                      <a:pt x="0" y="68580"/>
                    </a:moveTo>
                    <a:cubicBezTo>
                      <a:pt x="12700" y="60960"/>
                      <a:pt x="26409" y="54813"/>
                      <a:pt x="38100" y="45720"/>
                    </a:cubicBezTo>
                    <a:cubicBezTo>
                      <a:pt x="49442" y="36899"/>
                      <a:pt x="56888" y="23591"/>
                      <a:pt x="68580" y="15240"/>
                    </a:cubicBezTo>
                    <a:cubicBezTo>
                      <a:pt x="74466" y="11035"/>
                      <a:pt x="118733" y="797"/>
                      <a:pt x="121920" y="0"/>
                    </a:cubicBezTo>
                    <a:cubicBezTo>
                      <a:pt x="144229" y="3718"/>
                      <a:pt x="174016" y="2255"/>
                      <a:pt x="190500" y="22860"/>
                    </a:cubicBezTo>
                    <a:cubicBezTo>
                      <a:pt x="211629" y="49272"/>
                      <a:pt x="176911" y="52345"/>
                      <a:pt x="228600" y="60960"/>
                    </a:cubicBezTo>
                    <a:cubicBezTo>
                      <a:pt x="248644" y="64301"/>
                      <a:pt x="269240" y="60960"/>
                      <a:pt x="289560" y="609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8D7F9D0-060B-43E0-D6DA-B6ECA09D65D3}"/>
                  </a:ext>
                </a:extLst>
              </p:cNvPr>
              <p:cNvSpPr/>
              <p:nvPr/>
            </p:nvSpPr>
            <p:spPr>
              <a:xfrm>
                <a:off x="9464040" y="3617318"/>
                <a:ext cx="403860" cy="101242"/>
              </a:xfrm>
              <a:custGeom>
                <a:avLst/>
                <a:gdLst>
                  <a:gd name="connsiteX0" fmla="*/ 0 w 403860"/>
                  <a:gd name="connsiteY0" fmla="*/ 101242 h 101242"/>
                  <a:gd name="connsiteX1" fmla="*/ 38100 w 403860"/>
                  <a:gd name="connsiteY1" fmla="*/ 93622 h 101242"/>
                  <a:gd name="connsiteX2" fmla="*/ 106680 w 403860"/>
                  <a:gd name="connsiteY2" fmla="*/ 63142 h 101242"/>
                  <a:gd name="connsiteX3" fmla="*/ 144780 w 403860"/>
                  <a:gd name="connsiteY3" fmla="*/ 32662 h 101242"/>
                  <a:gd name="connsiteX4" fmla="*/ 205740 w 403860"/>
                  <a:gd name="connsiteY4" fmla="*/ 9802 h 101242"/>
                  <a:gd name="connsiteX5" fmla="*/ 403860 w 403860"/>
                  <a:gd name="connsiteY5" fmla="*/ 2182 h 10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3860" h="101242">
                    <a:moveTo>
                      <a:pt x="0" y="101242"/>
                    </a:moveTo>
                    <a:cubicBezTo>
                      <a:pt x="12700" y="98702"/>
                      <a:pt x="25535" y="96763"/>
                      <a:pt x="38100" y="93622"/>
                    </a:cubicBezTo>
                    <a:cubicBezTo>
                      <a:pt x="59905" y="88171"/>
                      <a:pt x="90303" y="73564"/>
                      <a:pt x="106680" y="63142"/>
                    </a:cubicBezTo>
                    <a:cubicBezTo>
                      <a:pt x="120401" y="54410"/>
                      <a:pt x="130834" y="41030"/>
                      <a:pt x="144780" y="32662"/>
                    </a:cubicBezTo>
                    <a:cubicBezTo>
                      <a:pt x="148270" y="30568"/>
                      <a:pt x="194607" y="12276"/>
                      <a:pt x="205740" y="9802"/>
                    </a:cubicBezTo>
                    <a:cubicBezTo>
                      <a:pt x="277612" y="-6169"/>
                      <a:pt x="314781" y="2182"/>
                      <a:pt x="403860" y="218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8D47FFE-0B35-20EE-F50C-AA10BF38CB3C}"/>
                </a:ext>
              </a:extLst>
            </p:cNvPr>
            <p:cNvSpPr/>
            <p:nvPr/>
          </p:nvSpPr>
          <p:spPr>
            <a:xfrm>
              <a:off x="8023860" y="4171518"/>
              <a:ext cx="2456213" cy="842442"/>
            </a:xfrm>
            <a:custGeom>
              <a:avLst/>
              <a:gdLst>
                <a:gd name="connsiteX0" fmla="*/ 76200 w 2456213"/>
                <a:gd name="connsiteY0" fmla="*/ 4242 h 842442"/>
                <a:gd name="connsiteX1" fmla="*/ 76200 w 2456213"/>
                <a:gd name="connsiteY1" fmla="*/ 4242 h 842442"/>
                <a:gd name="connsiteX2" fmla="*/ 137160 w 2456213"/>
                <a:gd name="connsiteY2" fmla="*/ 34722 h 842442"/>
                <a:gd name="connsiteX3" fmla="*/ 281940 w 2456213"/>
                <a:gd name="connsiteY3" fmla="*/ 42342 h 842442"/>
                <a:gd name="connsiteX4" fmla="*/ 304800 w 2456213"/>
                <a:gd name="connsiteY4" fmla="*/ 49962 h 842442"/>
                <a:gd name="connsiteX5" fmla="*/ 335280 w 2456213"/>
                <a:gd name="connsiteY5" fmla="*/ 72822 h 842442"/>
                <a:gd name="connsiteX6" fmla="*/ 358140 w 2456213"/>
                <a:gd name="connsiteY6" fmla="*/ 80442 h 842442"/>
                <a:gd name="connsiteX7" fmla="*/ 419100 w 2456213"/>
                <a:gd name="connsiteY7" fmla="*/ 103302 h 842442"/>
                <a:gd name="connsiteX8" fmla="*/ 472440 w 2456213"/>
                <a:gd name="connsiteY8" fmla="*/ 118542 h 842442"/>
                <a:gd name="connsiteX9" fmla="*/ 609600 w 2456213"/>
                <a:gd name="connsiteY9" fmla="*/ 126162 h 842442"/>
                <a:gd name="connsiteX10" fmla="*/ 662940 w 2456213"/>
                <a:gd name="connsiteY10" fmla="*/ 133782 h 842442"/>
                <a:gd name="connsiteX11" fmla="*/ 746760 w 2456213"/>
                <a:gd name="connsiteY11" fmla="*/ 149022 h 842442"/>
                <a:gd name="connsiteX12" fmla="*/ 845820 w 2456213"/>
                <a:gd name="connsiteY12" fmla="*/ 156642 h 842442"/>
                <a:gd name="connsiteX13" fmla="*/ 906780 w 2456213"/>
                <a:gd name="connsiteY13" fmla="*/ 187122 h 842442"/>
                <a:gd name="connsiteX14" fmla="*/ 937260 w 2456213"/>
                <a:gd name="connsiteY14" fmla="*/ 194742 h 842442"/>
                <a:gd name="connsiteX15" fmla="*/ 960120 w 2456213"/>
                <a:gd name="connsiteY15" fmla="*/ 202362 h 842442"/>
                <a:gd name="connsiteX16" fmla="*/ 1120140 w 2456213"/>
                <a:gd name="connsiteY16" fmla="*/ 194742 h 842442"/>
                <a:gd name="connsiteX17" fmla="*/ 1196340 w 2456213"/>
                <a:gd name="connsiteY17" fmla="*/ 187122 h 842442"/>
                <a:gd name="connsiteX18" fmla="*/ 1356360 w 2456213"/>
                <a:gd name="connsiteY18" fmla="*/ 202362 h 842442"/>
                <a:gd name="connsiteX19" fmla="*/ 1417320 w 2456213"/>
                <a:gd name="connsiteY19" fmla="*/ 217602 h 842442"/>
                <a:gd name="connsiteX20" fmla="*/ 1463040 w 2456213"/>
                <a:gd name="connsiteY20" fmla="*/ 232842 h 842442"/>
                <a:gd name="connsiteX21" fmla="*/ 1508760 w 2456213"/>
                <a:gd name="connsiteY21" fmla="*/ 240462 h 842442"/>
                <a:gd name="connsiteX22" fmla="*/ 1676400 w 2456213"/>
                <a:gd name="connsiteY22" fmla="*/ 232842 h 842442"/>
                <a:gd name="connsiteX23" fmla="*/ 1821180 w 2456213"/>
                <a:gd name="connsiteY23" fmla="*/ 209982 h 842442"/>
                <a:gd name="connsiteX24" fmla="*/ 2316480 w 2456213"/>
                <a:gd name="connsiteY24" fmla="*/ 187122 h 842442"/>
                <a:gd name="connsiteX25" fmla="*/ 2453640 w 2456213"/>
                <a:gd name="connsiteY25" fmla="*/ 209982 h 842442"/>
                <a:gd name="connsiteX26" fmla="*/ 2430780 w 2456213"/>
                <a:gd name="connsiteY26" fmla="*/ 293802 h 842442"/>
                <a:gd name="connsiteX27" fmla="*/ 2415540 w 2456213"/>
                <a:gd name="connsiteY27" fmla="*/ 354762 h 842442"/>
                <a:gd name="connsiteX28" fmla="*/ 2392680 w 2456213"/>
                <a:gd name="connsiteY28" fmla="*/ 423342 h 842442"/>
                <a:gd name="connsiteX29" fmla="*/ 2385060 w 2456213"/>
                <a:gd name="connsiteY29" fmla="*/ 484302 h 842442"/>
                <a:gd name="connsiteX30" fmla="*/ 2369820 w 2456213"/>
                <a:gd name="connsiteY30" fmla="*/ 514782 h 842442"/>
                <a:gd name="connsiteX31" fmla="*/ 2362200 w 2456213"/>
                <a:gd name="connsiteY31" fmla="*/ 568122 h 842442"/>
                <a:gd name="connsiteX32" fmla="*/ 2339340 w 2456213"/>
                <a:gd name="connsiteY32" fmla="*/ 636702 h 842442"/>
                <a:gd name="connsiteX33" fmla="*/ 2331720 w 2456213"/>
                <a:gd name="connsiteY33" fmla="*/ 667182 h 842442"/>
                <a:gd name="connsiteX34" fmla="*/ 2255520 w 2456213"/>
                <a:gd name="connsiteY34" fmla="*/ 735762 h 842442"/>
                <a:gd name="connsiteX35" fmla="*/ 2209800 w 2456213"/>
                <a:gd name="connsiteY35" fmla="*/ 781482 h 842442"/>
                <a:gd name="connsiteX36" fmla="*/ 2186940 w 2456213"/>
                <a:gd name="connsiteY36" fmla="*/ 811962 h 842442"/>
                <a:gd name="connsiteX37" fmla="*/ 2164080 w 2456213"/>
                <a:gd name="connsiteY37" fmla="*/ 819582 h 842442"/>
                <a:gd name="connsiteX38" fmla="*/ 2118360 w 2456213"/>
                <a:gd name="connsiteY38" fmla="*/ 842442 h 842442"/>
                <a:gd name="connsiteX39" fmla="*/ 2080260 w 2456213"/>
                <a:gd name="connsiteY39" fmla="*/ 827202 h 842442"/>
                <a:gd name="connsiteX40" fmla="*/ 2057400 w 2456213"/>
                <a:gd name="connsiteY40" fmla="*/ 811962 h 842442"/>
                <a:gd name="connsiteX41" fmla="*/ 1988820 w 2456213"/>
                <a:gd name="connsiteY41" fmla="*/ 796722 h 842442"/>
                <a:gd name="connsiteX42" fmla="*/ 1920240 w 2456213"/>
                <a:gd name="connsiteY42" fmla="*/ 804342 h 842442"/>
                <a:gd name="connsiteX43" fmla="*/ 1844040 w 2456213"/>
                <a:gd name="connsiteY43" fmla="*/ 796722 h 842442"/>
                <a:gd name="connsiteX44" fmla="*/ 1790700 w 2456213"/>
                <a:gd name="connsiteY44" fmla="*/ 781482 h 842442"/>
                <a:gd name="connsiteX45" fmla="*/ 1760220 w 2456213"/>
                <a:gd name="connsiteY45" fmla="*/ 773862 h 842442"/>
                <a:gd name="connsiteX46" fmla="*/ 1600200 w 2456213"/>
                <a:gd name="connsiteY46" fmla="*/ 781482 h 842442"/>
                <a:gd name="connsiteX47" fmla="*/ 1546860 w 2456213"/>
                <a:gd name="connsiteY47" fmla="*/ 804342 h 842442"/>
                <a:gd name="connsiteX48" fmla="*/ 1508760 w 2456213"/>
                <a:gd name="connsiteY48" fmla="*/ 811962 h 842442"/>
                <a:gd name="connsiteX49" fmla="*/ 1485900 w 2456213"/>
                <a:gd name="connsiteY49" fmla="*/ 819582 h 842442"/>
                <a:gd name="connsiteX50" fmla="*/ 1341120 w 2456213"/>
                <a:gd name="connsiteY50" fmla="*/ 811962 h 842442"/>
                <a:gd name="connsiteX51" fmla="*/ 1280160 w 2456213"/>
                <a:gd name="connsiteY51" fmla="*/ 796722 h 842442"/>
                <a:gd name="connsiteX52" fmla="*/ 1242060 w 2456213"/>
                <a:gd name="connsiteY52" fmla="*/ 789102 h 842442"/>
                <a:gd name="connsiteX53" fmla="*/ 1219200 w 2456213"/>
                <a:gd name="connsiteY53" fmla="*/ 773862 h 842442"/>
                <a:gd name="connsiteX54" fmla="*/ 1043940 w 2456213"/>
                <a:gd name="connsiteY54" fmla="*/ 781482 h 842442"/>
                <a:gd name="connsiteX55" fmla="*/ 1021080 w 2456213"/>
                <a:gd name="connsiteY55" fmla="*/ 789102 h 842442"/>
                <a:gd name="connsiteX56" fmla="*/ 975360 w 2456213"/>
                <a:gd name="connsiteY56" fmla="*/ 819582 h 842442"/>
                <a:gd name="connsiteX57" fmla="*/ 800100 w 2456213"/>
                <a:gd name="connsiteY57" fmla="*/ 811962 h 842442"/>
                <a:gd name="connsiteX58" fmla="*/ 701040 w 2456213"/>
                <a:gd name="connsiteY58" fmla="*/ 796722 h 842442"/>
                <a:gd name="connsiteX59" fmla="*/ 640080 w 2456213"/>
                <a:gd name="connsiteY59" fmla="*/ 804342 h 842442"/>
                <a:gd name="connsiteX60" fmla="*/ 617220 w 2456213"/>
                <a:gd name="connsiteY60" fmla="*/ 819582 h 842442"/>
                <a:gd name="connsiteX61" fmla="*/ 502920 w 2456213"/>
                <a:gd name="connsiteY61" fmla="*/ 842442 h 842442"/>
                <a:gd name="connsiteX62" fmla="*/ 411480 w 2456213"/>
                <a:gd name="connsiteY62" fmla="*/ 827202 h 842442"/>
                <a:gd name="connsiteX63" fmla="*/ 327660 w 2456213"/>
                <a:gd name="connsiteY63" fmla="*/ 781482 h 842442"/>
                <a:gd name="connsiteX64" fmla="*/ 281940 w 2456213"/>
                <a:gd name="connsiteY64" fmla="*/ 720522 h 842442"/>
                <a:gd name="connsiteX65" fmla="*/ 259080 w 2456213"/>
                <a:gd name="connsiteY65" fmla="*/ 697662 h 842442"/>
                <a:gd name="connsiteX66" fmla="*/ 220980 w 2456213"/>
                <a:gd name="connsiteY66" fmla="*/ 629082 h 842442"/>
                <a:gd name="connsiteX67" fmla="*/ 205740 w 2456213"/>
                <a:gd name="connsiteY67" fmla="*/ 606222 h 842442"/>
                <a:gd name="connsiteX68" fmla="*/ 198120 w 2456213"/>
                <a:gd name="connsiteY68" fmla="*/ 583362 h 842442"/>
                <a:gd name="connsiteX69" fmla="*/ 167640 w 2456213"/>
                <a:gd name="connsiteY69" fmla="*/ 514782 h 842442"/>
                <a:gd name="connsiteX70" fmla="*/ 144780 w 2456213"/>
                <a:gd name="connsiteY70" fmla="*/ 491922 h 842442"/>
                <a:gd name="connsiteX71" fmla="*/ 129540 w 2456213"/>
                <a:gd name="connsiteY71" fmla="*/ 446202 h 842442"/>
                <a:gd name="connsiteX72" fmla="*/ 68580 w 2456213"/>
                <a:gd name="connsiteY72" fmla="*/ 339522 h 842442"/>
                <a:gd name="connsiteX73" fmla="*/ 45720 w 2456213"/>
                <a:gd name="connsiteY73" fmla="*/ 225222 h 842442"/>
                <a:gd name="connsiteX74" fmla="*/ 15240 w 2456213"/>
                <a:gd name="connsiteY74" fmla="*/ 118542 h 842442"/>
                <a:gd name="connsiteX75" fmla="*/ 0 w 2456213"/>
                <a:gd name="connsiteY75" fmla="*/ 57582 h 842442"/>
                <a:gd name="connsiteX76" fmla="*/ 7620 w 2456213"/>
                <a:gd name="connsiteY76" fmla="*/ 11862 h 842442"/>
                <a:gd name="connsiteX77" fmla="*/ 76200 w 2456213"/>
                <a:gd name="connsiteY77" fmla="*/ 4242 h 84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456213" h="842442">
                  <a:moveTo>
                    <a:pt x="76200" y="4242"/>
                  </a:moveTo>
                  <a:lnTo>
                    <a:pt x="76200" y="4242"/>
                  </a:lnTo>
                  <a:cubicBezTo>
                    <a:pt x="96520" y="14402"/>
                    <a:pt x="114821" y="30585"/>
                    <a:pt x="137160" y="34722"/>
                  </a:cubicBezTo>
                  <a:cubicBezTo>
                    <a:pt x="184679" y="43522"/>
                    <a:pt x="233812" y="37967"/>
                    <a:pt x="281940" y="42342"/>
                  </a:cubicBezTo>
                  <a:cubicBezTo>
                    <a:pt x="289939" y="43069"/>
                    <a:pt x="297180" y="47422"/>
                    <a:pt x="304800" y="49962"/>
                  </a:cubicBezTo>
                  <a:cubicBezTo>
                    <a:pt x="314960" y="57582"/>
                    <a:pt x="324253" y="66521"/>
                    <a:pt x="335280" y="72822"/>
                  </a:cubicBezTo>
                  <a:cubicBezTo>
                    <a:pt x="342254" y="76807"/>
                    <a:pt x="350757" y="77278"/>
                    <a:pt x="358140" y="80442"/>
                  </a:cubicBezTo>
                  <a:cubicBezTo>
                    <a:pt x="429164" y="110881"/>
                    <a:pt x="348856" y="83232"/>
                    <a:pt x="419100" y="103302"/>
                  </a:cubicBezTo>
                  <a:cubicBezTo>
                    <a:pt x="435940" y="108113"/>
                    <a:pt x="454971" y="116954"/>
                    <a:pt x="472440" y="118542"/>
                  </a:cubicBezTo>
                  <a:cubicBezTo>
                    <a:pt x="518042" y="122688"/>
                    <a:pt x="563880" y="123622"/>
                    <a:pt x="609600" y="126162"/>
                  </a:cubicBezTo>
                  <a:cubicBezTo>
                    <a:pt x="627380" y="128702"/>
                    <a:pt x="645224" y="130829"/>
                    <a:pt x="662940" y="133782"/>
                  </a:cubicBezTo>
                  <a:cubicBezTo>
                    <a:pt x="696062" y="139302"/>
                    <a:pt x="712276" y="145392"/>
                    <a:pt x="746760" y="149022"/>
                  </a:cubicBezTo>
                  <a:cubicBezTo>
                    <a:pt x="779696" y="152489"/>
                    <a:pt x="812800" y="154102"/>
                    <a:pt x="845820" y="156642"/>
                  </a:cubicBezTo>
                  <a:cubicBezTo>
                    <a:pt x="938888" y="175256"/>
                    <a:pt x="837818" y="147715"/>
                    <a:pt x="906780" y="187122"/>
                  </a:cubicBezTo>
                  <a:cubicBezTo>
                    <a:pt x="915873" y="192318"/>
                    <a:pt x="927190" y="191865"/>
                    <a:pt x="937260" y="194742"/>
                  </a:cubicBezTo>
                  <a:cubicBezTo>
                    <a:pt x="944983" y="196949"/>
                    <a:pt x="952500" y="199822"/>
                    <a:pt x="960120" y="202362"/>
                  </a:cubicBezTo>
                  <a:lnTo>
                    <a:pt x="1120140" y="194742"/>
                  </a:lnTo>
                  <a:cubicBezTo>
                    <a:pt x="1145614" y="193099"/>
                    <a:pt x="1170827" y="186299"/>
                    <a:pt x="1196340" y="187122"/>
                  </a:cubicBezTo>
                  <a:cubicBezTo>
                    <a:pt x="1249894" y="188850"/>
                    <a:pt x="1303020" y="197282"/>
                    <a:pt x="1356360" y="202362"/>
                  </a:cubicBezTo>
                  <a:cubicBezTo>
                    <a:pt x="1376680" y="207442"/>
                    <a:pt x="1397449" y="210978"/>
                    <a:pt x="1417320" y="217602"/>
                  </a:cubicBezTo>
                  <a:cubicBezTo>
                    <a:pt x="1432560" y="222682"/>
                    <a:pt x="1447455" y="228946"/>
                    <a:pt x="1463040" y="232842"/>
                  </a:cubicBezTo>
                  <a:cubicBezTo>
                    <a:pt x="1478029" y="236589"/>
                    <a:pt x="1493520" y="237922"/>
                    <a:pt x="1508760" y="240462"/>
                  </a:cubicBezTo>
                  <a:cubicBezTo>
                    <a:pt x="1564640" y="237922"/>
                    <a:pt x="1620595" y="236691"/>
                    <a:pt x="1676400" y="232842"/>
                  </a:cubicBezTo>
                  <a:cubicBezTo>
                    <a:pt x="1725142" y="229480"/>
                    <a:pt x="1772478" y="213878"/>
                    <a:pt x="1821180" y="209982"/>
                  </a:cubicBezTo>
                  <a:cubicBezTo>
                    <a:pt x="2112988" y="186637"/>
                    <a:pt x="1947997" y="196334"/>
                    <a:pt x="2316480" y="187122"/>
                  </a:cubicBezTo>
                  <a:cubicBezTo>
                    <a:pt x="2362200" y="194742"/>
                    <a:pt x="2412676" y="188295"/>
                    <a:pt x="2453640" y="209982"/>
                  </a:cubicBezTo>
                  <a:cubicBezTo>
                    <a:pt x="2465523" y="216273"/>
                    <a:pt x="2432501" y="288209"/>
                    <a:pt x="2430780" y="293802"/>
                  </a:cubicBezTo>
                  <a:cubicBezTo>
                    <a:pt x="2424620" y="313821"/>
                    <a:pt x="2422164" y="334891"/>
                    <a:pt x="2415540" y="354762"/>
                  </a:cubicBezTo>
                  <a:lnTo>
                    <a:pt x="2392680" y="423342"/>
                  </a:lnTo>
                  <a:cubicBezTo>
                    <a:pt x="2390140" y="443662"/>
                    <a:pt x="2390027" y="464435"/>
                    <a:pt x="2385060" y="484302"/>
                  </a:cubicBezTo>
                  <a:cubicBezTo>
                    <a:pt x="2382305" y="495322"/>
                    <a:pt x="2372809" y="503823"/>
                    <a:pt x="2369820" y="514782"/>
                  </a:cubicBezTo>
                  <a:cubicBezTo>
                    <a:pt x="2365094" y="532110"/>
                    <a:pt x="2365413" y="550451"/>
                    <a:pt x="2362200" y="568122"/>
                  </a:cubicBezTo>
                  <a:cubicBezTo>
                    <a:pt x="2354896" y="608295"/>
                    <a:pt x="2353724" y="593550"/>
                    <a:pt x="2339340" y="636702"/>
                  </a:cubicBezTo>
                  <a:cubicBezTo>
                    <a:pt x="2336028" y="646637"/>
                    <a:pt x="2335845" y="657556"/>
                    <a:pt x="2331720" y="667182"/>
                  </a:cubicBezTo>
                  <a:cubicBezTo>
                    <a:pt x="2309561" y="718886"/>
                    <a:pt x="2303919" y="663163"/>
                    <a:pt x="2255520" y="735762"/>
                  </a:cubicBezTo>
                  <a:cubicBezTo>
                    <a:pt x="2219604" y="789636"/>
                    <a:pt x="2266510" y="724772"/>
                    <a:pt x="2209800" y="781482"/>
                  </a:cubicBezTo>
                  <a:cubicBezTo>
                    <a:pt x="2200820" y="790462"/>
                    <a:pt x="2196696" y="803832"/>
                    <a:pt x="2186940" y="811962"/>
                  </a:cubicBezTo>
                  <a:cubicBezTo>
                    <a:pt x="2180770" y="817104"/>
                    <a:pt x="2171264" y="815990"/>
                    <a:pt x="2164080" y="819582"/>
                  </a:cubicBezTo>
                  <a:cubicBezTo>
                    <a:pt x="2104994" y="849125"/>
                    <a:pt x="2175819" y="823289"/>
                    <a:pt x="2118360" y="842442"/>
                  </a:cubicBezTo>
                  <a:cubicBezTo>
                    <a:pt x="2105660" y="837362"/>
                    <a:pt x="2092494" y="833319"/>
                    <a:pt x="2080260" y="827202"/>
                  </a:cubicBezTo>
                  <a:cubicBezTo>
                    <a:pt x="2072069" y="823106"/>
                    <a:pt x="2065591" y="816058"/>
                    <a:pt x="2057400" y="811962"/>
                  </a:cubicBezTo>
                  <a:cubicBezTo>
                    <a:pt x="2038641" y="802583"/>
                    <a:pt x="2006380" y="799649"/>
                    <a:pt x="1988820" y="796722"/>
                  </a:cubicBezTo>
                  <a:cubicBezTo>
                    <a:pt x="1965960" y="799262"/>
                    <a:pt x="1943241" y="804342"/>
                    <a:pt x="1920240" y="804342"/>
                  </a:cubicBezTo>
                  <a:cubicBezTo>
                    <a:pt x="1894713" y="804342"/>
                    <a:pt x="1869310" y="800332"/>
                    <a:pt x="1844040" y="796722"/>
                  </a:cubicBezTo>
                  <a:cubicBezTo>
                    <a:pt x="1820219" y="793319"/>
                    <a:pt x="1812412" y="787685"/>
                    <a:pt x="1790700" y="781482"/>
                  </a:cubicBezTo>
                  <a:cubicBezTo>
                    <a:pt x="1780630" y="778605"/>
                    <a:pt x="1770380" y="776402"/>
                    <a:pt x="1760220" y="773862"/>
                  </a:cubicBezTo>
                  <a:cubicBezTo>
                    <a:pt x="1706880" y="776402"/>
                    <a:pt x="1653416" y="777047"/>
                    <a:pt x="1600200" y="781482"/>
                  </a:cubicBezTo>
                  <a:cubicBezTo>
                    <a:pt x="1582445" y="782962"/>
                    <a:pt x="1562065" y="799274"/>
                    <a:pt x="1546860" y="804342"/>
                  </a:cubicBezTo>
                  <a:cubicBezTo>
                    <a:pt x="1534573" y="808438"/>
                    <a:pt x="1521325" y="808821"/>
                    <a:pt x="1508760" y="811962"/>
                  </a:cubicBezTo>
                  <a:cubicBezTo>
                    <a:pt x="1500968" y="813910"/>
                    <a:pt x="1493520" y="817042"/>
                    <a:pt x="1485900" y="819582"/>
                  </a:cubicBezTo>
                  <a:cubicBezTo>
                    <a:pt x="1437640" y="817042"/>
                    <a:pt x="1389151" y="817299"/>
                    <a:pt x="1341120" y="811962"/>
                  </a:cubicBezTo>
                  <a:cubicBezTo>
                    <a:pt x="1320303" y="809649"/>
                    <a:pt x="1300699" y="800830"/>
                    <a:pt x="1280160" y="796722"/>
                  </a:cubicBezTo>
                  <a:lnTo>
                    <a:pt x="1242060" y="789102"/>
                  </a:lnTo>
                  <a:cubicBezTo>
                    <a:pt x="1234440" y="784022"/>
                    <a:pt x="1227972" y="776494"/>
                    <a:pt x="1219200" y="773862"/>
                  </a:cubicBezTo>
                  <a:cubicBezTo>
                    <a:pt x="1160029" y="756111"/>
                    <a:pt x="1104523" y="773909"/>
                    <a:pt x="1043940" y="781482"/>
                  </a:cubicBezTo>
                  <a:cubicBezTo>
                    <a:pt x="1036320" y="784022"/>
                    <a:pt x="1028101" y="785201"/>
                    <a:pt x="1021080" y="789102"/>
                  </a:cubicBezTo>
                  <a:cubicBezTo>
                    <a:pt x="1005069" y="797997"/>
                    <a:pt x="975360" y="819582"/>
                    <a:pt x="975360" y="819582"/>
                  </a:cubicBezTo>
                  <a:cubicBezTo>
                    <a:pt x="916940" y="817042"/>
                    <a:pt x="858446" y="815852"/>
                    <a:pt x="800100" y="811962"/>
                  </a:cubicBezTo>
                  <a:cubicBezTo>
                    <a:pt x="783758" y="810873"/>
                    <a:pt x="719492" y="799797"/>
                    <a:pt x="701040" y="796722"/>
                  </a:cubicBezTo>
                  <a:cubicBezTo>
                    <a:pt x="680720" y="799262"/>
                    <a:pt x="659837" y="798954"/>
                    <a:pt x="640080" y="804342"/>
                  </a:cubicBezTo>
                  <a:cubicBezTo>
                    <a:pt x="631245" y="806752"/>
                    <a:pt x="626044" y="817131"/>
                    <a:pt x="617220" y="819582"/>
                  </a:cubicBezTo>
                  <a:cubicBezTo>
                    <a:pt x="579783" y="829981"/>
                    <a:pt x="502920" y="842442"/>
                    <a:pt x="502920" y="842442"/>
                  </a:cubicBezTo>
                  <a:cubicBezTo>
                    <a:pt x="472440" y="837362"/>
                    <a:pt x="441077" y="836081"/>
                    <a:pt x="411480" y="827202"/>
                  </a:cubicBezTo>
                  <a:cubicBezTo>
                    <a:pt x="380048" y="817772"/>
                    <a:pt x="354218" y="799187"/>
                    <a:pt x="327660" y="781482"/>
                  </a:cubicBezTo>
                  <a:cubicBezTo>
                    <a:pt x="309514" y="754263"/>
                    <a:pt x="307281" y="749483"/>
                    <a:pt x="281940" y="720522"/>
                  </a:cubicBezTo>
                  <a:cubicBezTo>
                    <a:pt x="274844" y="712412"/>
                    <a:pt x="265546" y="706283"/>
                    <a:pt x="259080" y="697662"/>
                  </a:cubicBezTo>
                  <a:cubicBezTo>
                    <a:pt x="236235" y="667202"/>
                    <a:pt x="238349" y="659479"/>
                    <a:pt x="220980" y="629082"/>
                  </a:cubicBezTo>
                  <a:cubicBezTo>
                    <a:pt x="216436" y="621131"/>
                    <a:pt x="209836" y="614413"/>
                    <a:pt x="205740" y="606222"/>
                  </a:cubicBezTo>
                  <a:cubicBezTo>
                    <a:pt x="202148" y="599038"/>
                    <a:pt x="200940" y="590883"/>
                    <a:pt x="198120" y="583362"/>
                  </a:cubicBezTo>
                  <a:cubicBezTo>
                    <a:pt x="193404" y="570785"/>
                    <a:pt x="176754" y="527542"/>
                    <a:pt x="167640" y="514782"/>
                  </a:cubicBezTo>
                  <a:cubicBezTo>
                    <a:pt x="161376" y="506013"/>
                    <a:pt x="152400" y="499542"/>
                    <a:pt x="144780" y="491922"/>
                  </a:cubicBezTo>
                  <a:cubicBezTo>
                    <a:pt x="139700" y="476682"/>
                    <a:pt x="136724" y="460570"/>
                    <a:pt x="129540" y="446202"/>
                  </a:cubicBezTo>
                  <a:cubicBezTo>
                    <a:pt x="95920" y="378963"/>
                    <a:pt x="98319" y="458477"/>
                    <a:pt x="68580" y="339522"/>
                  </a:cubicBezTo>
                  <a:cubicBezTo>
                    <a:pt x="24302" y="162412"/>
                    <a:pt x="77466" y="383954"/>
                    <a:pt x="45720" y="225222"/>
                  </a:cubicBezTo>
                  <a:cubicBezTo>
                    <a:pt x="26683" y="130035"/>
                    <a:pt x="37028" y="198430"/>
                    <a:pt x="15240" y="118542"/>
                  </a:cubicBezTo>
                  <a:cubicBezTo>
                    <a:pt x="-12346" y="17394"/>
                    <a:pt x="23121" y="126945"/>
                    <a:pt x="0" y="57582"/>
                  </a:cubicBezTo>
                  <a:cubicBezTo>
                    <a:pt x="2540" y="42342"/>
                    <a:pt x="-569" y="24964"/>
                    <a:pt x="7620" y="11862"/>
                  </a:cubicBezTo>
                  <a:cubicBezTo>
                    <a:pt x="21405" y="-10194"/>
                    <a:pt x="64770" y="5512"/>
                    <a:pt x="76200" y="424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4469D94-699D-3F05-D046-7008ADDC128E}"/>
                </a:ext>
              </a:extLst>
            </p:cNvPr>
            <p:cNvSpPr/>
            <p:nvPr/>
          </p:nvSpPr>
          <p:spPr>
            <a:xfrm>
              <a:off x="8290560" y="4457700"/>
              <a:ext cx="1996440" cy="137160"/>
            </a:xfrm>
            <a:custGeom>
              <a:avLst/>
              <a:gdLst>
                <a:gd name="connsiteX0" fmla="*/ 0 w 1996440"/>
                <a:gd name="connsiteY0" fmla="*/ 30480 h 137160"/>
                <a:gd name="connsiteX1" fmla="*/ 220980 w 1996440"/>
                <a:gd name="connsiteY1" fmla="*/ 22860 h 137160"/>
                <a:gd name="connsiteX2" fmla="*/ 289560 w 1996440"/>
                <a:gd name="connsiteY2" fmla="*/ 7620 h 137160"/>
                <a:gd name="connsiteX3" fmla="*/ 350520 w 1996440"/>
                <a:gd name="connsiteY3" fmla="*/ 0 h 137160"/>
                <a:gd name="connsiteX4" fmla="*/ 617220 w 1996440"/>
                <a:gd name="connsiteY4" fmla="*/ 7620 h 137160"/>
                <a:gd name="connsiteX5" fmla="*/ 670560 w 1996440"/>
                <a:gd name="connsiteY5" fmla="*/ 38100 h 137160"/>
                <a:gd name="connsiteX6" fmla="*/ 731520 w 1996440"/>
                <a:gd name="connsiteY6" fmla="*/ 68580 h 137160"/>
                <a:gd name="connsiteX7" fmla="*/ 845820 w 1996440"/>
                <a:gd name="connsiteY7" fmla="*/ 99060 h 137160"/>
                <a:gd name="connsiteX8" fmla="*/ 967740 w 1996440"/>
                <a:gd name="connsiteY8" fmla="*/ 114300 h 137160"/>
                <a:gd name="connsiteX9" fmla="*/ 1043940 w 1996440"/>
                <a:gd name="connsiteY9" fmla="*/ 129540 h 137160"/>
                <a:gd name="connsiteX10" fmla="*/ 1562100 w 1996440"/>
                <a:gd name="connsiteY10" fmla="*/ 137160 h 137160"/>
                <a:gd name="connsiteX11" fmla="*/ 1859280 w 1996440"/>
                <a:gd name="connsiteY11" fmla="*/ 129540 h 137160"/>
                <a:gd name="connsiteX12" fmla="*/ 1973580 w 1996440"/>
                <a:gd name="connsiteY12" fmla="*/ 114300 h 137160"/>
                <a:gd name="connsiteX13" fmla="*/ 1996440 w 1996440"/>
                <a:gd name="connsiteY13" fmla="*/ 10668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440" h="137160">
                  <a:moveTo>
                    <a:pt x="0" y="30480"/>
                  </a:moveTo>
                  <a:cubicBezTo>
                    <a:pt x="73660" y="27940"/>
                    <a:pt x="147505" y="28661"/>
                    <a:pt x="220980" y="22860"/>
                  </a:cubicBezTo>
                  <a:cubicBezTo>
                    <a:pt x="244325" y="21017"/>
                    <a:pt x="266499" y="11690"/>
                    <a:pt x="289560" y="7620"/>
                  </a:cubicBezTo>
                  <a:cubicBezTo>
                    <a:pt x="309727" y="4061"/>
                    <a:pt x="330200" y="2540"/>
                    <a:pt x="350520" y="0"/>
                  </a:cubicBezTo>
                  <a:cubicBezTo>
                    <a:pt x="439420" y="2540"/>
                    <a:pt x="528546" y="799"/>
                    <a:pt x="617220" y="7620"/>
                  </a:cubicBezTo>
                  <a:cubicBezTo>
                    <a:pt x="631340" y="8706"/>
                    <a:pt x="658042" y="31272"/>
                    <a:pt x="670560" y="38100"/>
                  </a:cubicBezTo>
                  <a:cubicBezTo>
                    <a:pt x="690504" y="48979"/>
                    <a:pt x="709967" y="61396"/>
                    <a:pt x="731520" y="68580"/>
                  </a:cubicBezTo>
                  <a:cubicBezTo>
                    <a:pt x="785693" y="86638"/>
                    <a:pt x="781621" y="87023"/>
                    <a:pt x="845820" y="99060"/>
                  </a:cubicBezTo>
                  <a:cubicBezTo>
                    <a:pt x="913814" y="111809"/>
                    <a:pt x="891703" y="102294"/>
                    <a:pt x="967740" y="114300"/>
                  </a:cubicBezTo>
                  <a:cubicBezTo>
                    <a:pt x="993326" y="118340"/>
                    <a:pt x="1018056" y="128544"/>
                    <a:pt x="1043940" y="129540"/>
                  </a:cubicBezTo>
                  <a:cubicBezTo>
                    <a:pt x="1216551" y="136179"/>
                    <a:pt x="1389380" y="134620"/>
                    <a:pt x="1562100" y="137160"/>
                  </a:cubicBezTo>
                  <a:lnTo>
                    <a:pt x="1859280" y="129540"/>
                  </a:lnTo>
                  <a:cubicBezTo>
                    <a:pt x="1873306" y="128943"/>
                    <a:pt x="1956763" y="116702"/>
                    <a:pt x="1973580" y="114300"/>
                  </a:cubicBezTo>
                  <a:lnTo>
                    <a:pt x="1996440" y="10668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B5C17E-0D16-7E1D-00E1-0DE7BD564725}"/>
                </a:ext>
              </a:extLst>
            </p:cNvPr>
            <p:cNvSpPr/>
            <p:nvPr/>
          </p:nvSpPr>
          <p:spPr>
            <a:xfrm>
              <a:off x="8260080" y="4770120"/>
              <a:ext cx="2011680" cy="106680"/>
            </a:xfrm>
            <a:custGeom>
              <a:avLst/>
              <a:gdLst>
                <a:gd name="connsiteX0" fmla="*/ 0 w 2011680"/>
                <a:gd name="connsiteY0" fmla="*/ 0 h 106680"/>
                <a:gd name="connsiteX1" fmla="*/ 38100 w 2011680"/>
                <a:gd name="connsiteY1" fmla="*/ 7620 h 106680"/>
                <a:gd name="connsiteX2" fmla="*/ 99060 w 2011680"/>
                <a:gd name="connsiteY2" fmla="*/ 22860 h 106680"/>
                <a:gd name="connsiteX3" fmla="*/ 205740 w 2011680"/>
                <a:gd name="connsiteY3" fmla="*/ 38100 h 106680"/>
                <a:gd name="connsiteX4" fmla="*/ 502920 w 2011680"/>
                <a:gd name="connsiteY4" fmla="*/ 22860 h 106680"/>
                <a:gd name="connsiteX5" fmla="*/ 594360 w 2011680"/>
                <a:gd name="connsiteY5" fmla="*/ 15240 h 106680"/>
                <a:gd name="connsiteX6" fmla="*/ 678180 w 2011680"/>
                <a:gd name="connsiteY6" fmla="*/ 0 h 106680"/>
                <a:gd name="connsiteX7" fmla="*/ 1135380 w 2011680"/>
                <a:gd name="connsiteY7" fmla="*/ 15240 h 106680"/>
                <a:gd name="connsiteX8" fmla="*/ 1280160 w 2011680"/>
                <a:gd name="connsiteY8" fmla="*/ 53340 h 106680"/>
                <a:gd name="connsiteX9" fmla="*/ 1440180 w 2011680"/>
                <a:gd name="connsiteY9" fmla="*/ 76200 h 106680"/>
                <a:gd name="connsiteX10" fmla="*/ 1516380 w 2011680"/>
                <a:gd name="connsiteY10" fmla="*/ 83820 h 106680"/>
                <a:gd name="connsiteX11" fmla="*/ 1661160 w 2011680"/>
                <a:gd name="connsiteY11" fmla="*/ 106680 h 106680"/>
                <a:gd name="connsiteX12" fmla="*/ 1866900 w 2011680"/>
                <a:gd name="connsiteY12" fmla="*/ 99060 h 106680"/>
                <a:gd name="connsiteX13" fmla="*/ 1943100 w 2011680"/>
                <a:gd name="connsiteY13" fmla="*/ 83820 h 106680"/>
                <a:gd name="connsiteX14" fmla="*/ 2011680 w 2011680"/>
                <a:gd name="connsiteY14" fmla="*/ 7620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1680" h="106680">
                  <a:moveTo>
                    <a:pt x="0" y="0"/>
                  </a:moveTo>
                  <a:cubicBezTo>
                    <a:pt x="12700" y="2540"/>
                    <a:pt x="25480" y="4708"/>
                    <a:pt x="38100" y="7620"/>
                  </a:cubicBezTo>
                  <a:cubicBezTo>
                    <a:pt x="58509" y="12330"/>
                    <a:pt x="78452" y="19113"/>
                    <a:pt x="99060" y="22860"/>
                  </a:cubicBezTo>
                  <a:cubicBezTo>
                    <a:pt x="134402" y="29286"/>
                    <a:pt x="170180" y="33020"/>
                    <a:pt x="205740" y="38100"/>
                  </a:cubicBezTo>
                  <a:lnTo>
                    <a:pt x="502920" y="22860"/>
                  </a:lnTo>
                  <a:cubicBezTo>
                    <a:pt x="533453" y="21064"/>
                    <a:pt x="564031" y="19196"/>
                    <a:pt x="594360" y="15240"/>
                  </a:cubicBezTo>
                  <a:cubicBezTo>
                    <a:pt x="622520" y="11567"/>
                    <a:pt x="650240" y="5080"/>
                    <a:pt x="678180" y="0"/>
                  </a:cubicBezTo>
                  <a:cubicBezTo>
                    <a:pt x="830580" y="5080"/>
                    <a:pt x="983144" y="6541"/>
                    <a:pt x="1135380" y="15240"/>
                  </a:cubicBezTo>
                  <a:cubicBezTo>
                    <a:pt x="1200094" y="18938"/>
                    <a:pt x="1219672" y="37422"/>
                    <a:pt x="1280160" y="53340"/>
                  </a:cubicBezTo>
                  <a:cubicBezTo>
                    <a:pt x="1347472" y="71054"/>
                    <a:pt x="1369986" y="69515"/>
                    <a:pt x="1440180" y="76200"/>
                  </a:cubicBezTo>
                  <a:lnTo>
                    <a:pt x="1516380" y="83820"/>
                  </a:lnTo>
                  <a:cubicBezTo>
                    <a:pt x="1568803" y="95469"/>
                    <a:pt x="1606434" y="106680"/>
                    <a:pt x="1661160" y="106680"/>
                  </a:cubicBezTo>
                  <a:cubicBezTo>
                    <a:pt x="1729787" y="106680"/>
                    <a:pt x="1798320" y="101600"/>
                    <a:pt x="1866900" y="99060"/>
                  </a:cubicBezTo>
                  <a:cubicBezTo>
                    <a:pt x="1907303" y="88959"/>
                    <a:pt x="1894523" y="91293"/>
                    <a:pt x="1943100" y="83820"/>
                  </a:cubicBezTo>
                  <a:cubicBezTo>
                    <a:pt x="1997300" y="75482"/>
                    <a:pt x="1979659" y="76200"/>
                    <a:pt x="2011680" y="762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1B9F58-C44C-502E-0EB5-00792084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177" y="1723308"/>
            <a:ext cx="5125165" cy="5134692"/>
          </a:xfrm>
          <a:prstGeom prst="rect">
            <a:avLst/>
          </a:prstGeom>
        </p:spPr>
      </p:pic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0" y="1046071"/>
            <a:ext cx="117523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khéo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39661" y="2410864"/>
            <a:ext cx="878168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(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thoắt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mềm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(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2997666" y="2549579"/>
            <a:ext cx="7998283" cy="177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khéo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léo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.…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AB02B81-FAA4-75E8-FE8A-2836AD5F3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76" y="2868309"/>
            <a:ext cx="1625164" cy="36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566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Bài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thơ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c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ngợi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bàn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tay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kì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diệu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cô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giáo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Cô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đã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tạo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ra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biết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bao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điều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lạ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từ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đôi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bàn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tay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khéo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léo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mình</a:t>
              </a: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en-US" sz="3600" b="1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487396" y="1136866"/>
            <a:ext cx="11581833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“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Chiếc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thuyền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xinh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quá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!”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thuộc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kiểu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nào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?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Chọn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ý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đúng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2BEED9-9FAC-4CE4-F8A2-A41A6D37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91" y="2892424"/>
            <a:ext cx="2419048" cy="3952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3895BE-E381-6C1D-0BC6-2AE3C2CC9A91}"/>
              </a:ext>
            </a:extLst>
          </p:cNvPr>
          <p:cNvSpPr/>
          <p:nvPr/>
        </p:nvSpPr>
        <p:spPr>
          <a:xfrm>
            <a:off x="3164889" y="2550962"/>
            <a:ext cx="4979367" cy="62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endParaRPr lang="en-US" sz="36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7B4E0-2BF8-88D0-73D9-99885FAA243F}"/>
              </a:ext>
            </a:extLst>
          </p:cNvPr>
          <p:cNvSpPr/>
          <p:nvPr/>
        </p:nvSpPr>
        <p:spPr>
          <a:xfrm>
            <a:off x="3164889" y="3351086"/>
            <a:ext cx="4979367" cy="62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Luyện</a:t>
              </a:r>
              <a:r>
                <a:rPr lang="en-US" sz="28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tập</a:t>
              </a:r>
              <a:endParaRPr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90CE5-5135-0E69-9325-19CD6C014DB8}"/>
              </a:ext>
            </a:extLst>
          </p:cNvPr>
          <p:cNvSpPr/>
          <p:nvPr/>
        </p:nvSpPr>
        <p:spPr>
          <a:xfrm>
            <a:off x="3164889" y="4151211"/>
            <a:ext cx="4979367" cy="62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c.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36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C81AD6-E53C-E619-A730-3E890B724112}"/>
              </a:ext>
            </a:extLst>
          </p:cNvPr>
          <p:cNvSpPr/>
          <p:nvPr/>
        </p:nvSpPr>
        <p:spPr>
          <a:xfrm>
            <a:off x="3119169" y="3366051"/>
            <a:ext cx="645111" cy="645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331607" y="1259619"/>
            <a:ext cx="1196050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Em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hãy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đặt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một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cảm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thể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hiện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ngạc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nhiên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thích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thú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trước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bức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tranh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của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thơ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trên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  <a:endParaRPr sz="1200" i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4" name="Google Shape;317;p26">
            <a:extLst>
              <a:ext uri="{FF2B5EF4-FFF2-40B4-BE49-F238E27FC236}">
                <a16:creationId xmlns:a16="http://schemas.microsoft.com/office/drawing/2014/main" id="{F7C51712-3CEB-F6B7-CEBC-AEE661B69BF5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5" name="Google Shape;318;p26">
              <a:extLst>
                <a:ext uri="{FF2B5EF4-FFF2-40B4-BE49-F238E27FC236}">
                  <a16:creationId xmlns:a16="http://schemas.microsoft.com/office/drawing/2014/main" id="{390AFB9E-DC0B-4A37-6626-526CFD7CFBE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19;p26">
              <a:extLst>
                <a:ext uri="{FF2B5EF4-FFF2-40B4-BE49-F238E27FC236}">
                  <a16:creationId xmlns:a16="http://schemas.microsoft.com/office/drawing/2014/main" id="{15447F22-BEA3-684E-6722-CA8FC27001B8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Luyện</a:t>
              </a:r>
              <a:r>
                <a:rPr lang="en-US" sz="28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tập</a:t>
              </a:r>
              <a:endParaRPr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8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6E2B3F68-5A98-8639-904B-7181D1E74A8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6D081B-EB18-5B87-A798-78099378D1CD}"/>
              </a:ext>
            </a:extLst>
          </p:cNvPr>
          <p:cNvGrpSpPr/>
          <p:nvPr/>
        </p:nvGrpSpPr>
        <p:grpSpPr>
          <a:xfrm>
            <a:off x="8020541" y="2560320"/>
            <a:ext cx="4171459" cy="3127283"/>
            <a:chOff x="7546482" y="2453211"/>
            <a:chExt cx="4171459" cy="31272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E020FE-3F0F-5857-8DD6-4005F5CFDF10}"/>
                </a:ext>
              </a:extLst>
            </p:cNvPr>
            <p:cNvGrpSpPr/>
            <p:nvPr/>
          </p:nvGrpSpPr>
          <p:grpSpPr>
            <a:xfrm>
              <a:off x="7546482" y="2453211"/>
              <a:ext cx="4171459" cy="3127283"/>
              <a:chOff x="7546482" y="2453211"/>
              <a:chExt cx="4171459" cy="312728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C3E9468-4BAA-A5B1-9205-EECBBB65E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46482" y="2453211"/>
                <a:ext cx="4171459" cy="312728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8EFADF-20D8-8CA6-5D3B-BBD5B9833576}"/>
                  </a:ext>
                </a:extLst>
              </p:cNvPr>
              <p:cNvSpPr/>
              <p:nvPr/>
            </p:nvSpPr>
            <p:spPr>
              <a:xfrm>
                <a:off x="9464040" y="2948940"/>
                <a:ext cx="624840" cy="1028700"/>
              </a:xfrm>
              <a:custGeom>
                <a:avLst/>
                <a:gdLst>
                  <a:gd name="connsiteX0" fmla="*/ 15240 w 624840"/>
                  <a:gd name="connsiteY0" fmla="*/ 0 h 1028700"/>
                  <a:gd name="connsiteX1" fmla="*/ 0 w 624840"/>
                  <a:gd name="connsiteY1" fmla="*/ 1021080 h 1028700"/>
                  <a:gd name="connsiteX2" fmla="*/ 99060 w 624840"/>
                  <a:gd name="connsiteY2" fmla="*/ 1028700 h 1028700"/>
                  <a:gd name="connsiteX3" fmla="*/ 213360 w 624840"/>
                  <a:gd name="connsiteY3" fmla="*/ 967740 h 1028700"/>
                  <a:gd name="connsiteX4" fmla="*/ 327660 w 624840"/>
                  <a:gd name="connsiteY4" fmla="*/ 960120 h 1028700"/>
                  <a:gd name="connsiteX5" fmla="*/ 502920 w 624840"/>
                  <a:gd name="connsiteY5" fmla="*/ 853440 h 1028700"/>
                  <a:gd name="connsiteX6" fmla="*/ 624840 w 624840"/>
                  <a:gd name="connsiteY6" fmla="*/ 701040 h 1028700"/>
                  <a:gd name="connsiteX7" fmla="*/ 601980 w 624840"/>
                  <a:gd name="connsiteY7" fmla="*/ 579120 h 1028700"/>
                  <a:gd name="connsiteX8" fmla="*/ 525780 w 624840"/>
                  <a:gd name="connsiteY8" fmla="*/ 441960 h 1028700"/>
                  <a:gd name="connsiteX9" fmla="*/ 411480 w 624840"/>
                  <a:gd name="connsiteY9" fmla="*/ 335280 h 1028700"/>
                  <a:gd name="connsiteX10" fmla="*/ 373380 w 624840"/>
                  <a:gd name="connsiteY10" fmla="*/ 220980 h 1028700"/>
                  <a:gd name="connsiteX11" fmla="*/ 266700 w 624840"/>
                  <a:gd name="connsiteY11" fmla="*/ 175260 h 1028700"/>
                  <a:gd name="connsiteX12" fmla="*/ 129540 w 624840"/>
                  <a:gd name="connsiteY12" fmla="*/ 45720 h 1028700"/>
                  <a:gd name="connsiteX13" fmla="*/ 15240 w 624840"/>
                  <a:gd name="connsiteY13" fmla="*/ 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4840" h="1028700">
                    <a:moveTo>
                      <a:pt x="15240" y="0"/>
                    </a:moveTo>
                    <a:lnTo>
                      <a:pt x="0" y="1021080"/>
                    </a:lnTo>
                    <a:lnTo>
                      <a:pt x="99060" y="1028700"/>
                    </a:lnTo>
                    <a:lnTo>
                      <a:pt x="213360" y="967740"/>
                    </a:lnTo>
                    <a:lnTo>
                      <a:pt x="327660" y="960120"/>
                    </a:lnTo>
                    <a:lnTo>
                      <a:pt x="502920" y="853440"/>
                    </a:lnTo>
                    <a:lnTo>
                      <a:pt x="624840" y="701040"/>
                    </a:lnTo>
                    <a:lnTo>
                      <a:pt x="601980" y="579120"/>
                    </a:lnTo>
                    <a:lnTo>
                      <a:pt x="525780" y="441960"/>
                    </a:lnTo>
                    <a:lnTo>
                      <a:pt x="411480" y="335280"/>
                    </a:lnTo>
                    <a:lnTo>
                      <a:pt x="373380" y="220980"/>
                    </a:lnTo>
                    <a:lnTo>
                      <a:pt x="266700" y="175260"/>
                    </a:lnTo>
                    <a:lnTo>
                      <a:pt x="129540" y="45720"/>
                    </a:lnTo>
                    <a:lnTo>
                      <a:pt x="152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2259562-866F-2E8D-C6F8-3E4E4E5DC4D3}"/>
                  </a:ext>
                </a:extLst>
              </p:cNvPr>
              <p:cNvSpPr/>
              <p:nvPr/>
            </p:nvSpPr>
            <p:spPr>
              <a:xfrm>
                <a:off x="9502140" y="3269129"/>
                <a:ext cx="198120" cy="30331"/>
              </a:xfrm>
              <a:custGeom>
                <a:avLst/>
                <a:gdLst>
                  <a:gd name="connsiteX0" fmla="*/ 0 w 198120"/>
                  <a:gd name="connsiteY0" fmla="*/ 30331 h 30331"/>
                  <a:gd name="connsiteX1" fmla="*/ 198120 w 198120"/>
                  <a:gd name="connsiteY1" fmla="*/ 7471 h 3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8120" h="30331">
                    <a:moveTo>
                      <a:pt x="0" y="30331"/>
                    </a:moveTo>
                    <a:cubicBezTo>
                      <a:pt x="83839" y="-19972"/>
                      <a:pt x="23289" y="7471"/>
                      <a:pt x="198120" y="7471"/>
                    </a:cubicBez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16A5BFD-B846-1C75-3D5F-BB657998F8FE}"/>
                  </a:ext>
                </a:extLst>
              </p:cNvPr>
              <p:cNvSpPr/>
              <p:nvPr/>
            </p:nvSpPr>
            <p:spPr>
              <a:xfrm>
                <a:off x="9464040" y="3413760"/>
                <a:ext cx="289560" cy="68580"/>
              </a:xfrm>
              <a:custGeom>
                <a:avLst/>
                <a:gdLst>
                  <a:gd name="connsiteX0" fmla="*/ 0 w 289560"/>
                  <a:gd name="connsiteY0" fmla="*/ 68580 h 68580"/>
                  <a:gd name="connsiteX1" fmla="*/ 38100 w 289560"/>
                  <a:gd name="connsiteY1" fmla="*/ 45720 h 68580"/>
                  <a:gd name="connsiteX2" fmla="*/ 68580 w 289560"/>
                  <a:gd name="connsiteY2" fmla="*/ 15240 h 68580"/>
                  <a:gd name="connsiteX3" fmla="*/ 121920 w 289560"/>
                  <a:gd name="connsiteY3" fmla="*/ 0 h 68580"/>
                  <a:gd name="connsiteX4" fmla="*/ 190500 w 289560"/>
                  <a:gd name="connsiteY4" fmla="*/ 22860 h 68580"/>
                  <a:gd name="connsiteX5" fmla="*/ 228600 w 289560"/>
                  <a:gd name="connsiteY5" fmla="*/ 60960 h 68580"/>
                  <a:gd name="connsiteX6" fmla="*/ 289560 w 289560"/>
                  <a:gd name="connsiteY6" fmla="*/ 6096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560" h="68580">
                    <a:moveTo>
                      <a:pt x="0" y="68580"/>
                    </a:moveTo>
                    <a:cubicBezTo>
                      <a:pt x="12700" y="60960"/>
                      <a:pt x="26409" y="54813"/>
                      <a:pt x="38100" y="45720"/>
                    </a:cubicBezTo>
                    <a:cubicBezTo>
                      <a:pt x="49442" y="36899"/>
                      <a:pt x="56888" y="23591"/>
                      <a:pt x="68580" y="15240"/>
                    </a:cubicBezTo>
                    <a:cubicBezTo>
                      <a:pt x="74466" y="11035"/>
                      <a:pt x="118733" y="797"/>
                      <a:pt x="121920" y="0"/>
                    </a:cubicBezTo>
                    <a:cubicBezTo>
                      <a:pt x="144229" y="3718"/>
                      <a:pt x="174016" y="2255"/>
                      <a:pt x="190500" y="22860"/>
                    </a:cubicBezTo>
                    <a:cubicBezTo>
                      <a:pt x="211629" y="49272"/>
                      <a:pt x="176911" y="52345"/>
                      <a:pt x="228600" y="60960"/>
                    </a:cubicBezTo>
                    <a:cubicBezTo>
                      <a:pt x="248644" y="64301"/>
                      <a:pt x="269240" y="60960"/>
                      <a:pt x="289560" y="609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8BDA7D7-D9D6-9057-6EDA-CDDC83E6448D}"/>
                  </a:ext>
                </a:extLst>
              </p:cNvPr>
              <p:cNvSpPr/>
              <p:nvPr/>
            </p:nvSpPr>
            <p:spPr>
              <a:xfrm>
                <a:off x="9464040" y="3617318"/>
                <a:ext cx="403860" cy="101242"/>
              </a:xfrm>
              <a:custGeom>
                <a:avLst/>
                <a:gdLst>
                  <a:gd name="connsiteX0" fmla="*/ 0 w 403860"/>
                  <a:gd name="connsiteY0" fmla="*/ 101242 h 101242"/>
                  <a:gd name="connsiteX1" fmla="*/ 38100 w 403860"/>
                  <a:gd name="connsiteY1" fmla="*/ 93622 h 101242"/>
                  <a:gd name="connsiteX2" fmla="*/ 106680 w 403860"/>
                  <a:gd name="connsiteY2" fmla="*/ 63142 h 101242"/>
                  <a:gd name="connsiteX3" fmla="*/ 144780 w 403860"/>
                  <a:gd name="connsiteY3" fmla="*/ 32662 h 101242"/>
                  <a:gd name="connsiteX4" fmla="*/ 205740 w 403860"/>
                  <a:gd name="connsiteY4" fmla="*/ 9802 h 101242"/>
                  <a:gd name="connsiteX5" fmla="*/ 403860 w 403860"/>
                  <a:gd name="connsiteY5" fmla="*/ 2182 h 10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3860" h="101242">
                    <a:moveTo>
                      <a:pt x="0" y="101242"/>
                    </a:moveTo>
                    <a:cubicBezTo>
                      <a:pt x="12700" y="98702"/>
                      <a:pt x="25535" y="96763"/>
                      <a:pt x="38100" y="93622"/>
                    </a:cubicBezTo>
                    <a:cubicBezTo>
                      <a:pt x="59905" y="88171"/>
                      <a:pt x="90303" y="73564"/>
                      <a:pt x="106680" y="63142"/>
                    </a:cubicBezTo>
                    <a:cubicBezTo>
                      <a:pt x="120401" y="54410"/>
                      <a:pt x="130834" y="41030"/>
                      <a:pt x="144780" y="32662"/>
                    </a:cubicBezTo>
                    <a:cubicBezTo>
                      <a:pt x="148270" y="30568"/>
                      <a:pt x="194607" y="12276"/>
                      <a:pt x="205740" y="9802"/>
                    </a:cubicBezTo>
                    <a:cubicBezTo>
                      <a:pt x="277612" y="-6169"/>
                      <a:pt x="314781" y="2182"/>
                      <a:pt x="403860" y="218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12822F3-C00F-5862-74A9-46CA9419AEE1}"/>
                </a:ext>
              </a:extLst>
            </p:cNvPr>
            <p:cNvSpPr/>
            <p:nvPr/>
          </p:nvSpPr>
          <p:spPr>
            <a:xfrm>
              <a:off x="8023860" y="4171518"/>
              <a:ext cx="2456213" cy="842442"/>
            </a:xfrm>
            <a:custGeom>
              <a:avLst/>
              <a:gdLst>
                <a:gd name="connsiteX0" fmla="*/ 76200 w 2456213"/>
                <a:gd name="connsiteY0" fmla="*/ 4242 h 842442"/>
                <a:gd name="connsiteX1" fmla="*/ 76200 w 2456213"/>
                <a:gd name="connsiteY1" fmla="*/ 4242 h 842442"/>
                <a:gd name="connsiteX2" fmla="*/ 137160 w 2456213"/>
                <a:gd name="connsiteY2" fmla="*/ 34722 h 842442"/>
                <a:gd name="connsiteX3" fmla="*/ 281940 w 2456213"/>
                <a:gd name="connsiteY3" fmla="*/ 42342 h 842442"/>
                <a:gd name="connsiteX4" fmla="*/ 304800 w 2456213"/>
                <a:gd name="connsiteY4" fmla="*/ 49962 h 842442"/>
                <a:gd name="connsiteX5" fmla="*/ 335280 w 2456213"/>
                <a:gd name="connsiteY5" fmla="*/ 72822 h 842442"/>
                <a:gd name="connsiteX6" fmla="*/ 358140 w 2456213"/>
                <a:gd name="connsiteY6" fmla="*/ 80442 h 842442"/>
                <a:gd name="connsiteX7" fmla="*/ 419100 w 2456213"/>
                <a:gd name="connsiteY7" fmla="*/ 103302 h 842442"/>
                <a:gd name="connsiteX8" fmla="*/ 472440 w 2456213"/>
                <a:gd name="connsiteY8" fmla="*/ 118542 h 842442"/>
                <a:gd name="connsiteX9" fmla="*/ 609600 w 2456213"/>
                <a:gd name="connsiteY9" fmla="*/ 126162 h 842442"/>
                <a:gd name="connsiteX10" fmla="*/ 662940 w 2456213"/>
                <a:gd name="connsiteY10" fmla="*/ 133782 h 842442"/>
                <a:gd name="connsiteX11" fmla="*/ 746760 w 2456213"/>
                <a:gd name="connsiteY11" fmla="*/ 149022 h 842442"/>
                <a:gd name="connsiteX12" fmla="*/ 845820 w 2456213"/>
                <a:gd name="connsiteY12" fmla="*/ 156642 h 842442"/>
                <a:gd name="connsiteX13" fmla="*/ 906780 w 2456213"/>
                <a:gd name="connsiteY13" fmla="*/ 187122 h 842442"/>
                <a:gd name="connsiteX14" fmla="*/ 937260 w 2456213"/>
                <a:gd name="connsiteY14" fmla="*/ 194742 h 842442"/>
                <a:gd name="connsiteX15" fmla="*/ 960120 w 2456213"/>
                <a:gd name="connsiteY15" fmla="*/ 202362 h 842442"/>
                <a:gd name="connsiteX16" fmla="*/ 1120140 w 2456213"/>
                <a:gd name="connsiteY16" fmla="*/ 194742 h 842442"/>
                <a:gd name="connsiteX17" fmla="*/ 1196340 w 2456213"/>
                <a:gd name="connsiteY17" fmla="*/ 187122 h 842442"/>
                <a:gd name="connsiteX18" fmla="*/ 1356360 w 2456213"/>
                <a:gd name="connsiteY18" fmla="*/ 202362 h 842442"/>
                <a:gd name="connsiteX19" fmla="*/ 1417320 w 2456213"/>
                <a:gd name="connsiteY19" fmla="*/ 217602 h 842442"/>
                <a:gd name="connsiteX20" fmla="*/ 1463040 w 2456213"/>
                <a:gd name="connsiteY20" fmla="*/ 232842 h 842442"/>
                <a:gd name="connsiteX21" fmla="*/ 1508760 w 2456213"/>
                <a:gd name="connsiteY21" fmla="*/ 240462 h 842442"/>
                <a:gd name="connsiteX22" fmla="*/ 1676400 w 2456213"/>
                <a:gd name="connsiteY22" fmla="*/ 232842 h 842442"/>
                <a:gd name="connsiteX23" fmla="*/ 1821180 w 2456213"/>
                <a:gd name="connsiteY23" fmla="*/ 209982 h 842442"/>
                <a:gd name="connsiteX24" fmla="*/ 2316480 w 2456213"/>
                <a:gd name="connsiteY24" fmla="*/ 187122 h 842442"/>
                <a:gd name="connsiteX25" fmla="*/ 2453640 w 2456213"/>
                <a:gd name="connsiteY25" fmla="*/ 209982 h 842442"/>
                <a:gd name="connsiteX26" fmla="*/ 2430780 w 2456213"/>
                <a:gd name="connsiteY26" fmla="*/ 293802 h 842442"/>
                <a:gd name="connsiteX27" fmla="*/ 2415540 w 2456213"/>
                <a:gd name="connsiteY27" fmla="*/ 354762 h 842442"/>
                <a:gd name="connsiteX28" fmla="*/ 2392680 w 2456213"/>
                <a:gd name="connsiteY28" fmla="*/ 423342 h 842442"/>
                <a:gd name="connsiteX29" fmla="*/ 2385060 w 2456213"/>
                <a:gd name="connsiteY29" fmla="*/ 484302 h 842442"/>
                <a:gd name="connsiteX30" fmla="*/ 2369820 w 2456213"/>
                <a:gd name="connsiteY30" fmla="*/ 514782 h 842442"/>
                <a:gd name="connsiteX31" fmla="*/ 2362200 w 2456213"/>
                <a:gd name="connsiteY31" fmla="*/ 568122 h 842442"/>
                <a:gd name="connsiteX32" fmla="*/ 2339340 w 2456213"/>
                <a:gd name="connsiteY32" fmla="*/ 636702 h 842442"/>
                <a:gd name="connsiteX33" fmla="*/ 2331720 w 2456213"/>
                <a:gd name="connsiteY33" fmla="*/ 667182 h 842442"/>
                <a:gd name="connsiteX34" fmla="*/ 2255520 w 2456213"/>
                <a:gd name="connsiteY34" fmla="*/ 735762 h 842442"/>
                <a:gd name="connsiteX35" fmla="*/ 2209800 w 2456213"/>
                <a:gd name="connsiteY35" fmla="*/ 781482 h 842442"/>
                <a:gd name="connsiteX36" fmla="*/ 2186940 w 2456213"/>
                <a:gd name="connsiteY36" fmla="*/ 811962 h 842442"/>
                <a:gd name="connsiteX37" fmla="*/ 2164080 w 2456213"/>
                <a:gd name="connsiteY37" fmla="*/ 819582 h 842442"/>
                <a:gd name="connsiteX38" fmla="*/ 2118360 w 2456213"/>
                <a:gd name="connsiteY38" fmla="*/ 842442 h 842442"/>
                <a:gd name="connsiteX39" fmla="*/ 2080260 w 2456213"/>
                <a:gd name="connsiteY39" fmla="*/ 827202 h 842442"/>
                <a:gd name="connsiteX40" fmla="*/ 2057400 w 2456213"/>
                <a:gd name="connsiteY40" fmla="*/ 811962 h 842442"/>
                <a:gd name="connsiteX41" fmla="*/ 1988820 w 2456213"/>
                <a:gd name="connsiteY41" fmla="*/ 796722 h 842442"/>
                <a:gd name="connsiteX42" fmla="*/ 1920240 w 2456213"/>
                <a:gd name="connsiteY42" fmla="*/ 804342 h 842442"/>
                <a:gd name="connsiteX43" fmla="*/ 1844040 w 2456213"/>
                <a:gd name="connsiteY43" fmla="*/ 796722 h 842442"/>
                <a:gd name="connsiteX44" fmla="*/ 1790700 w 2456213"/>
                <a:gd name="connsiteY44" fmla="*/ 781482 h 842442"/>
                <a:gd name="connsiteX45" fmla="*/ 1760220 w 2456213"/>
                <a:gd name="connsiteY45" fmla="*/ 773862 h 842442"/>
                <a:gd name="connsiteX46" fmla="*/ 1600200 w 2456213"/>
                <a:gd name="connsiteY46" fmla="*/ 781482 h 842442"/>
                <a:gd name="connsiteX47" fmla="*/ 1546860 w 2456213"/>
                <a:gd name="connsiteY47" fmla="*/ 804342 h 842442"/>
                <a:gd name="connsiteX48" fmla="*/ 1508760 w 2456213"/>
                <a:gd name="connsiteY48" fmla="*/ 811962 h 842442"/>
                <a:gd name="connsiteX49" fmla="*/ 1485900 w 2456213"/>
                <a:gd name="connsiteY49" fmla="*/ 819582 h 842442"/>
                <a:gd name="connsiteX50" fmla="*/ 1341120 w 2456213"/>
                <a:gd name="connsiteY50" fmla="*/ 811962 h 842442"/>
                <a:gd name="connsiteX51" fmla="*/ 1280160 w 2456213"/>
                <a:gd name="connsiteY51" fmla="*/ 796722 h 842442"/>
                <a:gd name="connsiteX52" fmla="*/ 1242060 w 2456213"/>
                <a:gd name="connsiteY52" fmla="*/ 789102 h 842442"/>
                <a:gd name="connsiteX53" fmla="*/ 1219200 w 2456213"/>
                <a:gd name="connsiteY53" fmla="*/ 773862 h 842442"/>
                <a:gd name="connsiteX54" fmla="*/ 1043940 w 2456213"/>
                <a:gd name="connsiteY54" fmla="*/ 781482 h 842442"/>
                <a:gd name="connsiteX55" fmla="*/ 1021080 w 2456213"/>
                <a:gd name="connsiteY55" fmla="*/ 789102 h 842442"/>
                <a:gd name="connsiteX56" fmla="*/ 975360 w 2456213"/>
                <a:gd name="connsiteY56" fmla="*/ 819582 h 842442"/>
                <a:gd name="connsiteX57" fmla="*/ 800100 w 2456213"/>
                <a:gd name="connsiteY57" fmla="*/ 811962 h 842442"/>
                <a:gd name="connsiteX58" fmla="*/ 701040 w 2456213"/>
                <a:gd name="connsiteY58" fmla="*/ 796722 h 842442"/>
                <a:gd name="connsiteX59" fmla="*/ 640080 w 2456213"/>
                <a:gd name="connsiteY59" fmla="*/ 804342 h 842442"/>
                <a:gd name="connsiteX60" fmla="*/ 617220 w 2456213"/>
                <a:gd name="connsiteY60" fmla="*/ 819582 h 842442"/>
                <a:gd name="connsiteX61" fmla="*/ 502920 w 2456213"/>
                <a:gd name="connsiteY61" fmla="*/ 842442 h 842442"/>
                <a:gd name="connsiteX62" fmla="*/ 411480 w 2456213"/>
                <a:gd name="connsiteY62" fmla="*/ 827202 h 842442"/>
                <a:gd name="connsiteX63" fmla="*/ 327660 w 2456213"/>
                <a:gd name="connsiteY63" fmla="*/ 781482 h 842442"/>
                <a:gd name="connsiteX64" fmla="*/ 281940 w 2456213"/>
                <a:gd name="connsiteY64" fmla="*/ 720522 h 842442"/>
                <a:gd name="connsiteX65" fmla="*/ 259080 w 2456213"/>
                <a:gd name="connsiteY65" fmla="*/ 697662 h 842442"/>
                <a:gd name="connsiteX66" fmla="*/ 220980 w 2456213"/>
                <a:gd name="connsiteY66" fmla="*/ 629082 h 842442"/>
                <a:gd name="connsiteX67" fmla="*/ 205740 w 2456213"/>
                <a:gd name="connsiteY67" fmla="*/ 606222 h 842442"/>
                <a:gd name="connsiteX68" fmla="*/ 198120 w 2456213"/>
                <a:gd name="connsiteY68" fmla="*/ 583362 h 842442"/>
                <a:gd name="connsiteX69" fmla="*/ 167640 w 2456213"/>
                <a:gd name="connsiteY69" fmla="*/ 514782 h 842442"/>
                <a:gd name="connsiteX70" fmla="*/ 144780 w 2456213"/>
                <a:gd name="connsiteY70" fmla="*/ 491922 h 842442"/>
                <a:gd name="connsiteX71" fmla="*/ 129540 w 2456213"/>
                <a:gd name="connsiteY71" fmla="*/ 446202 h 842442"/>
                <a:gd name="connsiteX72" fmla="*/ 68580 w 2456213"/>
                <a:gd name="connsiteY72" fmla="*/ 339522 h 842442"/>
                <a:gd name="connsiteX73" fmla="*/ 45720 w 2456213"/>
                <a:gd name="connsiteY73" fmla="*/ 225222 h 842442"/>
                <a:gd name="connsiteX74" fmla="*/ 15240 w 2456213"/>
                <a:gd name="connsiteY74" fmla="*/ 118542 h 842442"/>
                <a:gd name="connsiteX75" fmla="*/ 0 w 2456213"/>
                <a:gd name="connsiteY75" fmla="*/ 57582 h 842442"/>
                <a:gd name="connsiteX76" fmla="*/ 7620 w 2456213"/>
                <a:gd name="connsiteY76" fmla="*/ 11862 h 842442"/>
                <a:gd name="connsiteX77" fmla="*/ 76200 w 2456213"/>
                <a:gd name="connsiteY77" fmla="*/ 4242 h 84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456213" h="842442">
                  <a:moveTo>
                    <a:pt x="76200" y="4242"/>
                  </a:moveTo>
                  <a:lnTo>
                    <a:pt x="76200" y="4242"/>
                  </a:lnTo>
                  <a:cubicBezTo>
                    <a:pt x="96520" y="14402"/>
                    <a:pt x="114821" y="30585"/>
                    <a:pt x="137160" y="34722"/>
                  </a:cubicBezTo>
                  <a:cubicBezTo>
                    <a:pt x="184679" y="43522"/>
                    <a:pt x="233812" y="37967"/>
                    <a:pt x="281940" y="42342"/>
                  </a:cubicBezTo>
                  <a:cubicBezTo>
                    <a:pt x="289939" y="43069"/>
                    <a:pt x="297180" y="47422"/>
                    <a:pt x="304800" y="49962"/>
                  </a:cubicBezTo>
                  <a:cubicBezTo>
                    <a:pt x="314960" y="57582"/>
                    <a:pt x="324253" y="66521"/>
                    <a:pt x="335280" y="72822"/>
                  </a:cubicBezTo>
                  <a:cubicBezTo>
                    <a:pt x="342254" y="76807"/>
                    <a:pt x="350757" y="77278"/>
                    <a:pt x="358140" y="80442"/>
                  </a:cubicBezTo>
                  <a:cubicBezTo>
                    <a:pt x="429164" y="110881"/>
                    <a:pt x="348856" y="83232"/>
                    <a:pt x="419100" y="103302"/>
                  </a:cubicBezTo>
                  <a:cubicBezTo>
                    <a:pt x="435940" y="108113"/>
                    <a:pt x="454971" y="116954"/>
                    <a:pt x="472440" y="118542"/>
                  </a:cubicBezTo>
                  <a:cubicBezTo>
                    <a:pt x="518042" y="122688"/>
                    <a:pt x="563880" y="123622"/>
                    <a:pt x="609600" y="126162"/>
                  </a:cubicBezTo>
                  <a:cubicBezTo>
                    <a:pt x="627380" y="128702"/>
                    <a:pt x="645224" y="130829"/>
                    <a:pt x="662940" y="133782"/>
                  </a:cubicBezTo>
                  <a:cubicBezTo>
                    <a:pt x="696062" y="139302"/>
                    <a:pt x="712276" y="145392"/>
                    <a:pt x="746760" y="149022"/>
                  </a:cubicBezTo>
                  <a:cubicBezTo>
                    <a:pt x="779696" y="152489"/>
                    <a:pt x="812800" y="154102"/>
                    <a:pt x="845820" y="156642"/>
                  </a:cubicBezTo>
                  <a:cubicBezTo>
                    <a:pt x="938888" y="175256"/>
                    <a:pt x="837818" y="147715"/>
                    <a:pt x="906780" y="187122"/>
                  </a:cubicBezTo>
                  <a:cubicBezTo>
                    <a:pt x="915873" y="192318"/>
                    <a:pt x="927190" y="191865"/>
                    <a:pt x="937260" y="194742"/>
                  </a:cubicBezTo>
                  <a:cubicBezTo>
                    <a:pt x="944983" y="196949"/>
                    <a:pt x="952500" y="199822"/>
                    <a:pt x="960120" y="202362"/>
                  </a:cubicBezTo>
                  <a:lnTo>
                    <a:pt x="1120140" y="194742"/>
                  </a:lnTo>
                  <a:cubicBezTo>
                    <a:pt x="1145614" y="193099"/>
                    <a:pt x="1170827" y="186299"/>
                    <a:pt x="1196340" y="187122"/>
                  </a:cubicBezTo>
                  <a:cubicBezTo>
                    <a:pt x="1249894" y="188850"/>
                    <a:pt x="1303020" y="197282"/>
                    <a:pt x="1356360" y="202362"/>
                  </a:cubicBezTo>
                  <a:cubicBezTo>
                    <a:pt x="1376680" y="207442"/>
                    <a:pt x="1397449" y="210978"/>
                    <a:pt x="1417320" y="217602"/>
                  </a:cubicBezTo>
                  <a:cubicBezTo>
                    <a:pt x="1432560" y="222682"/>
                    <a:pt x="1447455" y="228946"/>
                    <a:pt x="1463040" y="232842"/>
                  </a:cubicBezTo>
                  <a:cubicBezTo>
                    <a:pt x="1478029" y="236589"/>
                    <a:pt x="1493520" y="237922"/>
                    <a:pt x="1508760" y="240462"/>
                  </a:cubicBezTo>
                  <a:cubicBezTo>
                    <a:pt x="1564640" y="237922"/>
                    <a:pt x="1620595" y="236691"/>
                    <a:pt x="1676400" y="232842"/>
                  </a:cubicBezTo>
                  <a:cubicBezTo>
                    <a:pt x="1725142" y="229480"/>
                    <a:pt x="1772478" y="213878"/>
                    <a:pt x="1821180" y="209982"/>
                  </a:cubicBezTo>
                  <a:cubicBezTo>
                    <a:pt x="2112988" y="186637"/>
                    <a:pt x="1947997" y="196334"/>
                    <a:pt x="2316480" y="187122"/>
                  </a:cubicBezTo>
                  <a:cubicBezTo>
                    <a:pt x="2362200" y="194742"/>
                    <a:pt x="2412676" y="188295"/>
                    <a:pt x="2453640" y="209982"/>
                  </a:cubicBezTo>
                  <a:cubicBezTo>
                    <a:pt x="2465523" y="216273"/>
                    <a:pt x="2432501" y="288209"/>
                    <a:pt x="2430780" y="293802"/>
                  </a:cubicBezTo>
                  <a:cubicBezTo>
                    <a:pt x="2424620" y="313821"/>
                    <a:pt x="2422164" y="334891"/>
                    <a:pt x="2415540" y="354762"/>
                  </a:cubicBezTo>
                  <a:lnTo>
                    <a:pt x="2392680" y="423342"/>
                  </a:lnTo>
                  <a:cubicBezTo>
                    <a:pt x="2390140" y="443662"/>
                    <a:pt x="2390027" y="464435"/>
                    <a:pt x="2385060" y="484302"/>
                  </a:cubicBezTo>
                  <a:cubicBezTo>
                    <a:pt x="2382305" y="495322"/>
                    <a:pt x="2372809" y="503823"/>
                    <a:pt x="2369820" y="514782"/>
                  </a:cubicBezTo>
                  <a:cubicBezTo>
                    <a:pt x="2365094" y="532110"/>
                    <a:pt x="2365413" y="550451"/>
                    <a:pt x="2362200" y="568122"/>
                  </a:cubicBezTo>
                  <a:cubicBezTo>
                    <a:pt x="2354896" y="608295"/>
                    <a:pt x="2353724" y="593550"/>
                    <a:pt x="2339340" y="636702"/>
                  </a:cubicBezTo>
                  <a:cubicBezTo>
                    <a:pt x="2336028" y="646637"/>
                    <a:pt x="2335845" y="657556"/>
                    <a:pt x="2331720" y="667182"/>
                  </a:cubicBezTo>
                  <a:cubicBezTo>
                    <a:pt x="2309561" y="718886"/>
                    <a:pt x="2303919" y="663163"/>
                    <a:pt x="2255520" y="735762"/>
                  </a:cubicBezTo>
                  <a:cubicBezTo>
                    <a:pt x="2219604" y="789636"/>
                    <a:pt x="2266510" y="724772"/>
                    <a:pt x="2209800" y="781482"/>
                  </a:cubicBezTo>
                  <a:cubicBezTo>
                    <a:pt x="2200820" y="790462"/>
                    <a:pt x="2196696" y="803832"/>
                    <a:pt x="2186940" y="811962"/>
                  </a:cubicBezTo>
                  <a:cubicBezTo>
                    <a:pt x="2180770" y="817104"/>
                    <a:pt x="2171264" y="815990"/>
                    <a:pt x="2164080" y="819582"/>
                  </a:cubicBezTo>
                  <a:cubicBezTo>
                    <a:pt x="2104994" y="849125"/>
                    <a:pt x="2175819" y="823289"/>
                    <a:pt x="2118360" y="842442"/>
                  </a:cubicBezTo>
                  <a:cubicBezTo>
                    <a:pt x="2105660" y="837362"/>
                    <a:pt x="2092494" y="833319"/>
                    <a:pt x="2080260" y="827202"/>
                  </a:cubicBezTo>
                  <a:cubicBezTo>
                    <a:pt x="2072069" y="823106"/>
                    <a:pt x="2065591" y="816058"/>
                    <a:pt x="2057400" y="811962"/>
                  </a:cubicBezTo>
                  <a:cubicBezTo>
                    <a:pt x="2038641" y="802583"/>
                    <a:pt x="2006380" y="799649"/>
                    <a:pt x="1988820" y="796722"/>
                  </a:cubicBezTo>
                  <a:cubicBezTo>
                    <a:pt x="1965960" y="799262"/>
                    <a:pt x="1943241" y="804342"/>
                    <a:pt x="1920240" y="804342"/>
                  </a:cubicBezTo>
                  <a:cubicBezTo>
                    <a:pt x="1894713" y="804342"/>
                    <a:pt x="1869310" y="800332"/>
                    <a:pt x="1844040" y="796722"/>
                  </a:cubicBezTo>
                  <a:cubicBezTo>
                    <a:pt x="1820219" y="793319"/>
                    <a:pt x="1812412" y="787685"/>
                    <a:pt x="1790700" y="781482"/>
                  </a:cubicBezTo>
                  <a:cubicBezTo>
                    <a:pt x="1780630" y="778605"/>
                    <a:pt x="1770380" y="776402"/>
                    <a:pt x="1760220" y="773862"/>
                  </a:cubicBezTo>
                  <a:cubicBezTo>
                    <a:pt x="1706880" y="776402"/>
                    <a:pt x="1653416" y="777047"/>
                    <a:pt x="1600200" y="781482"/>
                  </a:cubicBezTo>
                  <a:cubicBezTo>
                    <a:pt x="1582445" y="782962"/>
                    <a:pt x="1562065" y="799274"/>
                    <a:pt x="1546860" y="804342"/>
                  </a:cubicBezTo>
                  <a:cubicBezTo>
                    <a:pt x="1534573" y="808438"/>
                    <a:pt x="1521325" y="808821"/>
                    <a:pt x="1508760" y="811962"/>
                  </a:cubicBezTo>
                  <a:cubicBezTo>
                    <a:pt x="1500968" y="813910"/>
                    <a:pt x="1493520" y="817042"/>
                    <a:pt x="1485900" y="819582"/>
                  </a:cubicBezTo>
                  <a:cubicBezTo>
                    <a:pt x="1437640" y="817042"/>
                    <a:pt x="1389151" y="817299"/>
                    <a:pt x="1341120" y="811962"/>
                  </a:cubicBezTo>
                  <a:cubicBezTo>
                    <a:pt x="1320303" y="809649"/>
                    <a:pt x="1300699" y="800830"/>
                    <a:pt x="1280160" y="796722"/>
                  </a:cubicBezTo>
                  <a:lnTo>
                    <a:pt x="1242060" y="789102"/>
                  </a:lnTo>
                  <a:cubicBezTo>
                    <a:pt x="1234440" y="784022"/>
                    <a:pt x="1227972" y="776494"/>
                    <a:pt x="1219200" y="773862"/>
                  </a:cubicBezTo>
                  <a:cubicBezTo>
                    <a:pt x="1160029" y="756111"/>
                    <a:pt x="1104523" y="773909"/>
                    <a:pt x="1043940" y="781482"/>
                  </a:cubicBezTo>
                  <a:cubicBezTo>
                    <a:pt x="1036320" y="784022"/>
                    <a:pt x="1028101" y="785201"/>
                    <a:pt x="1021080" y="789102"/>
                  </a:cubicBezTo>
                  <a:cubicBezTo>
                    <a:pt x="1005069" y="797997"/>
                    <a:pt x="975360" y="819582"/>
                    <a:pt x="975360" y="819582"/>
                  </a:cubicBezTo>
                  <a:cubicBezTo>
                    <a:pt x="916940" y="817042"/>
                    <a:pt x="858446" y="815852"/>
                    <a:pt x="800100" y="811962"/>
                  </a:cubicBezTo>
                  <a:cubicBezTo>
                    <a:pt x="783758" y="810873"/>
                    <a:pt x="719492" y="799797"/>
                    <a:pt x="701040" y="796722"/>
                  </a:cubicBezTo>
                  <a:cubicBezTo>
                    <a:pt x="680720" y="799262"/>
                    <a:pt x="659837" y="798954"/>
                    <a:pt x="640080" y="804342"/>
                  </a:cubicBezTo>
                  <a:cubicBezTo>
                    <a:pt x="631245" y="806752"/>
                    <a:pt x="626044" y="817131"/>
                    <a:pt x="617220" y="819582"/>
                  </a:cubicBezTo>
                  <a:cubicBezTo>
                    <a:pt x="579783" y="829981"/>
                    <a:pt x="502920" y="842442"/>
                    <a:pt x="502920" y="842442"/>
                  </a:cubicBezTo>
                  <a:cubicBezTo>
                    <a:pt x="472440" y="837362"/>
                    <a:pt x="441077" y="836081"/>
                    <a:pt x="411480" y="827202"/>
                  </a:cubicBezTo>
                  <a:cubicBezTo>
                    <a:pt x="380048" y="817772"/>
                    <a:pt x="354218" y="799187"/>
                    <a:pt x="327660" y="781482"/>
                  </a:cubicBezTo>
                  <a:cubicBezTo>
                    <a:pt x="309514" y="754263"/>
                    <a:pt x="307281" y="749483"/>
                    <a:pt x="281940" y="720522"/>
                  </a:cubicBezTo>
                  <a:cubicBezTo>
                    <a:pt x="274844" y="712412"/>
                    <a:pt x="265546" y="706283"/>
                    <a:pt x="259080" y="697662"/>
                  </a:cubicBezTo>
                  <a:cubicBezTo>
                    <a:pt x="236235" y="667202"/>
                    <a:pt x="238349" y="659479"/>
                    <a:pt x="220980" y="629082"/>
                  </a:cubicBezTo>
                  <a:cubicBezTo>
                    <a:pt x="216436" y="621131"/>
                    <a:pt x="209836" y="614413"/>
                    <a:pt x="205740" y="606222"/>
                  </a:cubicBezTo>
                  <a:cubicBezTo>
                    <a:pt x="202148" y="599038"/>
                    <a:pt x="200940" y="590883"/>
                    <a:pt x="198120" y="583362"/>
                  </a:cubicBezTo>
                  <a:cubicBezTo>
                    <a:pt x="193404" y="570785"/>
                    <a:pt x="176754" y="527542"/>
                    <a:pt x="167640" y="514782"/>
                  </a:cubicBezTo>
                  <a:cubicBezTo>
                    <a:pt x="161376" y="506013"/>
                    <a:pt x="152400" y="499542"/>
                    <a:pt x="144780" y="491922"/>
                  </a:cubicBezTo>
                  <a:cubicBezTo>
                    <a:pt x="139700" y="476682"/>
                    <a:pt x="136724" y="460570"/>
                    <a:pt x="129540" y="446202"/>
                  </a:cubicBezTo>
                  <a:cubicBezTo>
                    <a:pt x="95920" y="378963"/>
                    <a:pt x="98319" y="458477"/>
                    <a:pt x="68580" y="339522"/>
                  </a:cubicBezTo>
                  <a:cubicBezTo>
                    <a:pt x="24302" y="162412"/>
                    <a:pt x="77466" y="383954"/>
                    <a:pt x="45720" y="225222"/>
                  </a:cubicBezTo>
                  <a:cubicBezTo>
                    <a:pt x="26683" y="130035"/>
                    <a:pt x="37028" y="198430"/>
                    <a:pt x="15240" y="118542"/>
                  </a:cubicBezTo>
                  <a:cubicBezTo>
                    <a:pt x="-12346" y="17394"/>
                    <a:pt x="23121" y="126945"/>
                    <a:pt x="0" y="57582"/>
                  </a:cubicBezTo>
                  <a:cubicBezTo>
                    <a:pt x="2540" y="42342"/>
                    <a:pt x="-569" y="24964"/>
                    <a:pt x="7620" y="11862"/>
                  </a:cubicBezTo>
                  <a:cubicBezTo>
                    <a:pt x="21405" y="-10194"/>
                    <a:pt x="64770" y="5512"/>
                    <a:pt x="76200" y="424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31664D-FD30-16B4-4BE7-F7BDE4F48B30}"/>
                </a:ext>
              </a:extLst>
            </p:cNvPr>
            <p:cNvSpPr/>
            <p:nvPr/>
          </p:nvSpPr>
          <p:spPr>
            <a:xfrm>
              <a:off x="8290560" y="4457700"/>
              <a:ext cx="1996440" cy="137160"/>
            </a:xfrm>
            <a:custGeom>
              <a:avLst/>
              <a:gdLst>
                <a:gd name="connsiteX0" fmla="*/ 0 w 1996440"/>
                <a:gd name="connsiteY0" fmla="*/ 30480 h 137160"/>
                <a:gd name="connsiteX1" fmla="*/ 220980 w 1996440"/>
                <a:gd name="connsiteY1" fmla="*/ 22860 h 137160"/>
                <a:gd name="connsiteX2" fmla="*/ 289560 w 1996440"/>
                <a:gd name="connsiteY2" fmla="*/ 7620 h 137160"/>
                <a:gd name="connsiteX3" fmla="*/ 350520 w 1996440"/>
                <a:gd name="connsiteY3" fmla="*/ 0 h 137160"/>
                <a:gd name="connsiteX4" fmla="*/ 617220 w 1996440"/>
                <a:gd name="connsiteY4" fmla="*/ 7620 h 137160"/>
                <a:gd name="connsiteX5" fmla="*/ 670560 w 1996440"/>
                <a:gd name="connsiteY5" fmla="*/ 38100 h 137160"/>
                <a:gd name="connsiteX6" fmla="*/ 731520 w 1996440"/>
                <a:gd name="connsiteY6" fmla="*/ 68580 h 137160"/>
                <a:gd name="connsiteX7" fmla="*/ 845820 w 1996440"/>
                <a:gd name="connsiteY7" fmla="*/ 99060 h 137160"/>
                <a:gd name="connsiteX8" fmla="*/ 967740 w 1996440"/>
                <a:gd name="connsiteY8" fmla="*/ 114300 h 137160"/>
                <a:gd name="connsiteX9" fmla="*/ 1043940 w 1996440"/>
                <a:gd name="connsiteY9" fmla="*/ 129540 h 137160"/>
                <a:gd name="connsiteX10" fmla="*/ 1562100 w 1996440"/>
                <a:gd name="connsiteY10" fmla="*/ 137160 h 137160"/>
                <a:gd name="connsiteX11" fmla="*/ 1859280 w 1996440"/>
                <a:gd name="connsiteY11" fmla="*/ 129540 h 137160"/>
                <a:gd name="connsiteX12" fmla="*/ 1973580 w 1996440"/>
                <a:gd name="connsiteY12" fmla="*/ 114300 h 137160"/>
                <a:gd name="connsiteX13" fmla="*/ 1996440 w 1996440"/>
                <a:gd name="connsiteY13" fmla="*/ 10668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440" h="137160">
                  <a:moveTo>
                    <a:pt x="0" y="30480"/>
                  </a:moveTo>
                  <a:cubicBezTo>
                    <a:pt x="73660" y="27940"/>
                    <a:pt x="147505" y="28661"/>
                    <a:pt x="220980" y="22860"/>
                  </a:cubicBezTo>
                  <a:cubicBezTo>
                    <a:pt x="244325" y="21017"/>
                    <a:pt x="266499" y="11690"/>
                    <a:pt x="289560" y="7620"/>
                  </a:cubicBezTo>
                  <a:cubicBezTo>
                    <a:pt x="309727" y="4061"/>
                    <a:pt x="330200" y="2540"/>
                    <a:pt x="350520" y="0"/>
                  </a:cubicBezTo>
                  <a:cubicBezTo>
                    <a:pt x="439420" y="2540"/>
                    <a:pt x="528546" y="799"/>
                    <a:pt x="617220" y="7620"/>
                  </a:cubicBezTo>
                  <a:cubicBezTo>
                    <a:pt x="631340" y="8706"/>
                    <a:pt x="658042" y="31272"/>
                    <a:pt x="670560" y="38100"/>
                  </a:cubicBezTo>
                  <a:cubicBezTo>
                    <a:pt x="690504" y="48979"/>
                    <a:pt x="709967" y="61396"/>
                    <a:pt x="731520" y="68580"/>
                  </a:cubicBezTo>
                  <a:cubicBezTo>
                    <a:pt x="785693" y="86638"/>
                    <a:pt x="781621" y="87023"/>
                    <a:pt x="845820" y="99060"/>
                  </a:cubicBezTo>
                  <a:cubicBezTo>
                    <a:pt x="913814" y="111809"/>
                    <a:pt x="891703" y="102294"/>
                    <a:pt x="967740" y="114300"/>
                  </a:cubicBezTo>
                  <a:cubicBezTo>
                    <a:pt x="993326" y="118340"/>
                    <a:pt x="1018056" y="128544"/>
                    <a:pt x="1043940" y="129540"/>
                  </a:cubicBezTo>
                  <a:cubicBezTo>
                    <a:pt x="1216551" y="136179"/>
                    <a:pt x="1389380" y="134620"/>
                    <a:pt x="1562100" y="137160"/>
                  </a:cubicBezTo>
                  <a:lnTo>
                    <a:pt x="1859280" y="129540"/>
                  </a:lnTo>
                  <a:cubicBezTo>
                    <a:pt x="1873306" y="128943"/>
                    <a:pt x="1956763" y="116702"/>
                    <a:pt x="1973580" y="114300"/>
                  </a:cubicBezTo>
                  <a:lnTo>
                    <a:pt x="1996440" y="10668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98090B-200D-B222-B0C5-1D5BDBF1142D}"/>
                </a:ext>
              </a:extLst>
            </p:cNvPr>
            <p:cNvSpPr/>
            <p:nvPr/>
          </p:nvSpPr>
          <p:spPr>
            <a:xfrm>
              <a:off x="8260080" y="4770120"/>
              <a:ext cx="2011680" cy="106680"/>
            </a:xfrm>
            <a:custGeom>
              <a:avLst/>
              <a:gdLst>
                <a:gd name="connsiteX0" fmla="*/ 0 w 2011680"/>
                <a:gd name="connsiteY0" fmla="*/ 0 h 106680"/>
                <a:gd name="connsiteX1" fmla="*/ 38100 w 2011680"/>
                <a:gd name="connsiteY1" fmla="*/ 7620 h 106680"/>
                <a:gd name="connsiteX2" fmla="*/ 99060 w 2011680"/>
                <a:gd name="connsiteY2" fmla="*/ 22860 h 106680"/>
                <a:gd name="connsiteX3" fmla="*/ 205740 w 2011680"/>
                <a:gd name="connsiteY3" fmla="*/ 38100 h 106680"/>
                <a:gd name="connsiteX4" fmla="*/ 502920 w 2011680"/>
                <a:gd name="connsiteY4" fmla="*/ 22860 h 106680"/>
                <a:gd name="connsiteX5" fmla="*/ 594360 w 2011680"/>
                <a:gd name="connsiteY5" fmla="*/ 15240 h 106680"/>
                <a:gd name="connsiteX6" fmla="*/ 678180 w 2011680"/>
                <a:gd name="connsiteY6" fmla="*/ 0 h 106680"/>
                <a:gd name="connsiteX7" fmla="*/ 1135380 w 2011680"/>
                <a:gd name="connsiteY7" fmla="*/ 15240 h 106680"/>
                <a:gd name="connsiteX8" fmla="*/ 1280160 w 2011680"/>
                <a:gd name="connsiteY8" fmla="*/ 53340 h 106680"/>
                <a:gd name="connsiteX9" fmla="*/ 1440180 w 2011680"/>
                <a:gd name="connsiteY9" fmla="*/ 76200 h 106680"/>
                <a:gd name="connsiteX10" fmla="*/ 1516380 w 2011680"/>
                <a:gd name="connsiteY10" fmla="*/ 83820 h 106680"/>
                <a:gd name="connsiteX11" fmla="*/ 1661160 w 2011680"/>
                <a:gd name="connsiteY11" fmla="*/ 106680 h 106680"/>
                <a:gd name="connsiteX12" fmla="*/ 1866900 w 2011680"/>
                <a:gd name="connsiteY12" fmla="*/ 99060 h 106680"/>
                <a:gd name="connsiteX13" fmla="*/ 1943100 w 2011680"/>
                <a:gd name="connsiteY13" fmla="*/ 83820 h 106680"/>
                <a:gd name="connsiteX14" fmla="*/ 2011680 w 2011680"/>
                <a:gd name="connsiteY14" fmla="*/ 7620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1680" h="106680">
                  <a:moveTo>
                    <a:pt x="0" y="0"/>
                  </a:moveTo>
                  <a:cubicBezTo>
                    <a:pt x="12700" y="2540"/>
                    <a:pt x="25480" y="4708"/>
                    <a:pt x="38100" y="7620"/>
                  </a:cubicBezTo>
                  <a:cubicBezTo>
                    <a:pt x="58509" y="12330"/>
                    <a:pt x="78452" y="19113"/>
                    <a:pt x="99060" y="22860"/>
                  </a:cubicBezTo>
                  <a:cubicBezTo>
                    <a:pt x="134402" y="29286"/>
                    <a:pt x="170180" y="33020"/>
                    <a:pt x="205740" y="38100"/>
                  </a:cubicBezTo>
                  <a:lnTo>
                    <a:pt x="502920" y="22860"/>
                  </a:lnTo>
                  <a:cubicBezTo>
                    <a:pt x="533453" y="21064"/>
                    <a:pt x="564031" y="19196"/>
                    <a:pt x="594360" y="15240"/>
                  </a:cubicBezTo>
                  <a:cubicBezTo>
                    <a:pt x="622520" y="11567"/>
                    <a:pt x="650240" y="5080"/>
                    <a:pt x="678180" y="0"/>
                  </a:cubicBezTo>
                  <a:cubicBezTo>
                    <a:pt x="830580" y="5080"/>
                    <a:pt x="983144" y="6541"/>
                    <a:pt x="1135380" y="15240"/>
                  </a:cubicBezTo>
                  <a:cubicBezTo>
                    <a:pt x="1200094" y="18938"/>
                    <a:pt x="1219672" y="37422"/>
                    <a:pt x="1280160" y="53340"/>
                  </a:cubicBezTo>
                  <a:cubicBezTo>
                    <a:pt x="1347472" y="71054"/>
                    <a:pt x="1369986" y="69515"/>
                    <a:pt x="1440180" y="76200"/>
                  </a:cubicBezTo>
                  <a:lnTo>
                    <a:pt x="1516380" y="83820"/>
                  </a:lnTo>
                  <a:cubicBezTo>
                    <a:pt x="1568803" y="95469"/>
                    <a:pt x="1606434" y="106680"/>
                    <a:pt x="1661160" y="106680"/>
                  </a:cubicBezTo>
                  <a:cubicBezTo>
                    <a:pt x="1729787" y="106680"/>
                    <a:pt x="1798320" y="101600"/>
                    <a:pt x="1866900" y="99060"/>
                  </a:cubicBezTo>
                  <a:cubicBezTo>
                    <a:pt x="1907303" y="88959"/>
                    <a:pt x="1894523" y="91293"/>
                    <a:pt x="1943100" y="83820"/>
                  </a:cubicBezTo>
                  <a:cubicBezTo>
                    <a:pt x="1997300" y="75482"/>
                    <a:pt x="1979659" y="76200"/>
                    <a:pt x="2011680" y="762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7829640" imgH="3390840"/>
        </mc:Choice>
        <mc:Fallback>
          <p:control name="TextBox1" r:id="rId1" imgW="7829640" imgH="33908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32BBBFE7-43A8-8C56-0D65-33BD66E92E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0663" y="2560320"/>
                  <a:ext cx="7826057" cy="338963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ngồi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590108" y="2434893"/>
            <a:ext cx="85770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phố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03D8E-91BA-2898-6AC8-92E0E88B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238" y="3210540"/>
            <a:ext cx="3504762" cy="35142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7E7258-76E2-AB19-56C3-38789C78C626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grpSp>
          <p:nvGrpSpPr>
            <p:cNvPr id="14" name="Google Shape;317;p26">
              <a:extLst>
                <a:ext uri="{FF2B5EF4-FFF2-40B4-BE49-F238E27FC236}">
                  <a16:creationId xmlns:a16="http://schemas.microsoft.com/office/drawing/2014/main" id="{3B34B5EB-4741-DC72-6203-165A324C5A4A}"/>
                </a:ext>
              </a:extLst>
            </p:cNvPr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16" name="Google Shape;318;p26">
                <a:extLst>
                  <a:ext uri="{FF2B5EF4-FFF2-40B4-BE49-F238E27FC236}">
                    <a16:creationId xmlns:a16="http://schemas.microsoft.com/office/drawing/2014/main" id="{433803F9-6B46-48B8-85AA-65A6BF1A3E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19;p26">
                <a:extLst>
                  <a:ext uri="{FF2B5EF4-FFF2-40B4-BE49-F238E27FC236}">
                    <a16:creationId xmlns:a16="http://schemas.microsoft.com/office/drawing/2014/main" id="{5F8DBF69-3599-4EE5-D545-82B8D43D393E}"/>
                  </a:ext>
                </a:extLst>
              </p:cNvPr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Khởi</a:t>
                </a:r>
                <a:r>
                  <a:rPr lang="en-US" sz="28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động</a:t>
                </a:r>
                <a:endParaRPr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96A2F2C-EEB4-9AB4-1079-82F975A5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0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39661" y="2410864"/>
            <a:ext cx="87816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điếc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rằng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7E3F27-79A0-BBBE-4952-06D69781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91" y="2892424"/>
            <a:ext cx="2419048" cy="39523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AD678B-B068-76FC-150F-C1DD9F74806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grpSp>
          <p:nvGrpSpPr>
            <p:cNvPr id="317" name="Google Shape;317;p26"/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318" name="Google Shape;318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9" name="Google Shape;319;p26"/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Khởi</a:t>
                </a:r>
                <a:r>
                  <a:rPr lang="en-US" sz="28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 </a:t>
                </a:r>
                <a:r>
                  <a:rPr lang="en-US" sz="28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  <a:sym typeface="Arial"/>
                  </a:rPr>
                  <a:t>động</a:t>
                </a:r>
                <a:endParaRPr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58215E7-20A5-08B9-3245-BC5C7B1D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8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4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2594659" y="383897"/>
            <a:ext cx="7002683" cy="5681240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14" name="Google Shape;109;p8">
            <a:extLst>
              <a:ext uri="{FF2B5EF4-FFF2-40B4-BE49-F238E27FC236}">
                <a16:creationId xmlns:a16="http://schemas.microsoft.com/office/drawing/2014/main" id="{7B4A5229-2ED7-FB53-CE75-68373E6F6691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15" name="Google Shape;110;p8">
              <a:extLst>
                <a:ext uri="{FF2B5EF4-FFF2-40B4-BE49-F238E27FC236}">
                  <a16:creationId xmlns:a16="http://schemas.microsoft.com/office/drawing/2014/main" id="{4F5BF014-B483-1ACB-6CD7-3B748A1E4B2B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6" name="Google Shape;111;p8">
              <a:extLst>
                <a:ext uri="{FF2B5EF4-FFF2-40B4-BE49-F238E27FC236}">
                  <a16:creationId xmlns:a16="http://schemas.microsoft.com/office/drawing/2014/main" id="{04CE29B6-E309-28DB-FE20-01B67973B58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7" name="Google Shape;112;p8">
                <a:extLst>
                  <a:ext uri="{FF2B5EF4-FFF2-40B4-BE49-F238E27FC236}">
                    <a16:creationId xmlns:a16="http://schemas.microsoft.com/office/drawing/2014/main" id="{F315FD45-1649-5A21-4FD4-0C5D27CF61D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8" name="Google Shape;113;p8">
                <a:extLst>
                  <a:ext uri="{FF2B5EF4-FFF2-40B4-BE49-F238E27FC236}">
                    <a16:creationId xmlns:a16="http://schemas.microsoft.com/office/drawing/2014/main" id="{989948B6-0639-5ABE-7C8A-FF2CCF675A3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9" name="Google Shape;114;p8">
            <a:extLst>
              <a:ext uri="{FF2B5EF4-FFF2-40B4-BE49-F238E27FC236}">
                <a16:creationId xmlns:a16="http://schemas.microsoft.com/office/drawing/2014/main" id="{B1CBFF66-A0AD-F7A5-6C87-39392046591D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37BAC-CC4E-4A02-1AF8-A07CFF1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86" t="32574" r="8784" b="12911"/>
          <a:stretch>
            <a:fillRect/>
          </a:stretch>
        </p:blipFill>
        <p:spPr>
          <a:xfrm>
            <a:off x="8859752" y="3278529"/>
            <a:ext cx="3249296" cy="2636137"/>
          </a:xfrm>
          <a:custGeom>
            <a:avLst/>
            <a:gdLst>
              <a:gd name="connsiteX0" fmla="*/ 3055717 w 3541853"/>
              <a:gd name="connsiteY0" fmla="*/ 0 h 3738623"/>
              <a:gd name="connsiteX1" fmla="*/ 3379808 w 3541853"/>
              <a:gd name="connsiteY1" fmla="*/ 104172 h 3738623"/>
              <a:gd name="connsiteX2" fmla="*/ 3345084 w 3541853"/>
              <a:gd name="connsiteY2" fmla="*/ 451413 h 3738623"/>
              <a:gd name="connsiteX3" fmla="*/ 3530279 w 3541853"/>
              <a:gd name="connsiteY3" fmla="*/ 706056 h 3738623"/>
              <a:gd name="connsiteX4" fmla="*/ 3541853 w 3541853"/>
              <a:gd name="connsiteY4" fmla="*/ 1273215 h 3738623"/>
              <a:gd name="connsiteX5" fmla="*/ 3449256 w 3541853"/>
              <a:gd name="connsiteY5" fmla="*/ 1365813 h 3738623"/>
              <a:gd name="connsiteX6" fmla="*/ 3472405 w 3541853"/>
              <a:gd name="connsiteY6" fmla="*/ 1701478 h 3738623"/>
              <a:gd name="connsiteX7" fmla="*/ 3437681 w 3541853"/>
              <a:gd name="connsiteY7" fmla="*/ 2257063 h 3738623"/>
              <a:gd name="connsiteX8" fmla="*/ 3426106 w 3541853"/>
              <a:gd name="connsiteY8" fmla="*/ 2430683 h 3738623"/>
              <a:gd name="connsiteX9" fmla="*/ 3345084 w 3541853"/>
              <a:gd name="connsiteY9" fmla="*/ 2696901 h 3738623"/>
              <a:gd name="connsiteX10" fmla="*/ 3298785 w 3541853"/>
              <a:gd name="connsiteY10" fmla="*/ 3090440 h 3738623"/>
              <a:gd name="connsiteX11" fmla="*/ 3264061 w 3541853"/>
              <a:gd name="connsiteY11" fmla="*/ 3530278 h 3738623"/>
              <a:gd name="connsiteX12" fmla="*/ 3044142 w 3541853"/>
              <a:gd name="connsiteY12" fmla="*/ 3634451 h 3738623"/>
              <a:gd name="connsiteX13" fmla="*/ 2882096 w 3541853"/>
              <a:gd name="connsiteY13" fmla="*/ 3518704 h 3738623"/>
              <a:gd name="connsiteX14" fmla="*/ 2789499 w 3541853"/>
              <a:gd name="connsiteY14" fmla="*/ 3507129 h 3738623"/>
              <a:gd name="connsiteX15" fmla="*/ 2662177 w 3541853"/>
              <a:gd name="connsiteY15" fmla="*/ 3634451 h 3738623"/>
              <a:gd name="connsiteX16" fmla="*/ 2407534 w 3541853"/>
              <a:gd name="connsiteY16" fmla="*/ 3634451 h 3738623"/>
              <a:gd name="connsiteX17" fmla="*/ 2141317 w 3541853"/>
              <a:gd name="connsiteY17" fmla="*/ 3703899 h 3738623"/>
              <a:gd name="connsiteX18" fmla="*/ 1886674 w 3541853"/>
              <a:gd name="connsiteY18" fmla="*/ 3738623 h 3738623"/>
              <a:gd name="connsiteX19" fmla="*/ 1770927 w 3541853"/>
              <a:gd name="connsiteY19" fmla="*/ 3634451 h 3738623"/>
              <a:gd name="connsiteX20" fmla="*/ 1678329 w 3541853"/>
              <a:gd name="connsiteY20" fmla="*/ 3518704 h 3738623"/>
              <a:gd name="connsiteX21" fmla="*/ 1354238 w 3541853"/>
              <a:gd name="connsiteY21" fmla="*/ 3460830 h 3738623"/>
              <a:gd name="connsiteX22" fmla="*/ 1145894 w 3541853"/>
              <a:gd name="connsiteY22" fmla="*/ 3333509 h 3738623"/>
              <a:gd name="connsiteX23" fmla="*/ 868101 w 3541853"/>
              <a:gd name="connsiteY23" fmla="*/ 3321934 h 3738623"/>
              <a:gd name="connsiteX24" fmla="*/ 474562 w 3541853"/>
              <a:gd name="connsiteY24" fmla="*/ 3194613 h 3738623"/>
              <a:gd name="connsiteX25" fmla="*/ 324091 w 3541853"/>
              <a:gd name="connsiteY25" fmla="*/ 3298785 h 3738623"/>
              <a:gd name="connsiteX26" fmla="*/ 150471 w 3541853"/>
              <a:gd name="connsiteY26" fmla="*/ 3460830 h 3738623"/>
              <a:gd name="connsiteX27" fmla="*/ 34724 w 3541853"/>
              <a:gd name="connsiteY27" fmla="*/ 3368233 h 3738623"/>
              <a:gd name="connsiteX28" fmla="*/ 46299 w 3541853"/>
              <a:gd name="connsiteY28" fmla="*/ 2569580 h 3738623"/>
              <a:gd name="connsiteX29" fmla="*/ 0 w 3541853"/>
              <a:gd name="connsiteY29" fmla="*/ 2430683 h 3738623"/>
              <a:gd name="connsiteX30" fmla="*/ 0 w 3541853"/>
              <a:gd name="connsiteY30" fmla="*/ 2199190 h 3738623"/>
              <a:gd name="connsiteX31" fmla="*/ 370390 w 3541853"/>
              <a:gd name="connsiteY31" fmla="*/ 1990845 h 3738623"/>
              <a:gd name="connsiteX32" fmla="*/ 370390 w 3541853"/>
              <a:gd name="connsiteY32" fmla="*/ 1805651 h 3738623"/>
              <a:gd name="connsiteX33" fmla="*/ 254643 w 3541853"/>
              <a:gd name="connsiteY33" fmla="*/ 1597306 h 3738623"/>
              <a:gd name="connsiteX34" fmla="*/ 289367 w 3541853"/>
              <a:gd name="connsiteY34" fmla="*/ 1238491 h 3738623"/>
              <a:gd name="connsiteX35" fmla="*/ 486137 w 3541853"/>
              <a:gd name="connsiteY35" fmla="*/ 1180618 h 3738623"/>
              <a:gd name="connsiteX36" fmla="*/ 555585 w 3541853"/>
              <a:gd name="connsiteY36" fmla="*/ 810228 h 3738623"/>
              <a:gd name="connsiteX37" fmla="*/ 659757 w 3541853"/>
              <a:gd name="connsiteY37" fmla="*/ 775504 h 3738623"/>
              <a:gd name="connsiteX38" fmla="*/ 648182 w 3541853"/>
              <a:gd name="connsiteY38" fmla="*/ 625033 h 3738623"/>
              <a:gd name="connsiteX39" fmla="*/ 717631 w 3541853"/>
              <a:gd name="connsiteY39" fmla="*/ 451413 h 3738623"/>
              <a:gd name="connsiteX40" fmla="*/ 775504 w 3541853"/>
              <a:gd name="connsiteY40" fmla="*/ 416689 h 3738623"/>
              <a:gd name="connsiteX41" fmla="*/ 868101 w 3541853"/>
              <a:gd name="connsiteY41" fmla="*/ 219919 h 3738623"/>
              <a:gd name="connsiteX42" fmla="*/ 1041722 w 3541853"/>
              <a:gd name="connsiteY42" fmla="*/ 104172 h 3738623"/>
              <a:gd name="connsiteX43" fmla="*/ 1307939 w 3541853"/>
              <a:gd name="connsiteY43" fmla="*/ 92597 h 3738623"/>
              <a:gd name="connsiteX44" fmla="*/ 1481560 w 3541853"/>
              <a:gd name="connsiteY44" fmla="*/ 335666 h 3738623"/>
              <a:gd name="connsiteX45" fmla="*/ 1446836 w 3541853"/>
              <a:gd name="connsiteY45" fmla="*/ 567159 h 3738623"/>
              <a:gd name="connsiteX46" fmla="*/ 1342663 w 3541853"/>
              <a:gd name="connsiteY46" fmla="*/ 729205 h 3738623"/>
              <a:gd name="connsiteX47" fmla="*/ 1342663 w 3541853"/>
              <a:gd name="connsiteY47" fmla="*/ 821802 h 3738623"/>
              <a:gd name="connsiteX48" fmla="*/ 1435261 w 3541853"/>
              <a:gd name="connsiteY48" fmla="*/ 821802 h 3738623"/>
              <a:gd name="connsiteX49" fmla="*/ 1539433 w 3541853"/>
              <a:gd name="connsiteY49" fmla="*/ 775504 h 3738623"/>
              <a:gd name="connsiteX50" fmla="*/ 1620456 w 3541853"/>
              <a:gd name="connsiteY50" fmla="*/ 729205 h 3738623"/>
              <a:gd name="connsiteX51" fmla="*/ 1747777 w 3541853"/>
              <a:gd name="connsiteY51" fmla="*/ 844952 h 3738623"/>
              <a:gd name="connsiteX52" fmla="*/ 1863524 w 3541853"/>
              <a:gd name="connsiteY52" fmla="*/ 787078 h 3738623"/>
              <a:gd name="connsiteX53" fmla="*/ 1840375 w 3541853"/>
              <a:gd name="connsiteY53" fmla="*/ 567159 h 3738623"/>
              <a:gd name="connsiteX54" fmla="*/ 1921398 w 3541853"/>
              <a:gd name="connsiteY54" fmla="*/ 439838 h 3738623"/>
              <a:gd name="connsiteX55" fmla="*/ 2164466 w 3541853"/>
              <a:gd name="connsiteY55" fmla="*/ 405114 h 3738623"/>
              <a:gd name="connsiteX56" fmla="*/ 2233914 w 3541853"/>
              <a:gd name="connsiteY56" fmla="*/ 416689 h 3738623"/>
              <a:gd name="connsiteX57" fmla="*/ 2419109 w 3541853"/>
              <a:gd name="connsiteY57" fmla="*/ 428263 h 3738623"/>
              <a:gd name="connsiteX58" fmla="*/ 2442258 w 3541853"/>
              <a:gd name="connsiteY58" fmla="*/ 474562 h 3738623"/>
              <a:gd name="connsiteX59" fmla="*/ 2546431 w 3541853"/>
              <a:gd name="connsiteY59" fmla="*/ 462987 h 3738623"/>
              <a:gd name="connsiteX60" fmla="*/ 2731625 w 3541853"/>
              <a:gd name="connsiteY60" fmla="*/ 509286 h 3738623"/>
              <a:gd name="connsiteX61" fmla="*/ 2824223 w 3541853"/>
              <a:gd name="connsiteY61" fmla="*/ 601883 h 3738623"/>
              <a:gd name="connsiteX62" fmla="*/ 2835798 w 3541853"/>
              <a:gd name="connsiteY62" fmla="*/ 474562 h 3738623"/>
              <a:gd name="connsiteX63" fmla="*/ 2789499 w 3541853"/>
              <a:gd name="connsiteY63" fmla="*/ 370390 h 3738623"/>
              <a:gd name="connsiteX64" fmla="*/ 2801074 w 3541853"/>
              <a:gd name="connsiteY64" fmla="*/ 208344 h 3738623"/>
              <a:gd name="connsiteX65" fmla="*/ 2905246 w 3541853"/>
              <a:gd name="connsiteY65" fmla="*/ 92597 h 3738623"/>
              <a:gd name="connsiteX66" fmla="*/ 3055717 w 3541853"/>
              <a:gd name="connsiteY66" fmla="*/ 0 h 373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41853" h="3738623">
                <a:moveTo>
                  <a:pt x="3055717" y="0"/>
                </a:moveTo>
                <a:lnTo>
                  <a:pt x="3379808" y="104172"/>
                </a:lnTo>
                <a:lnTo>
                  <a:pt x="3345084" y="451413"/>
                </a:lnTo>
                <a:lnTo>
                  <a:pt x="3530279" y="706056"/>
                </a:lnTo>
                <a:lnTo>
                  <a:pt x="3541853" y="1273215"/>
                </a:lnTo>
                <a:lnTo>
                  <a:pt x="3449256" y="1365813"/>
                </a:lnTo>
                <a:lnTo>
                  <a:pt x="3472405" y="1701478"/>
                </a:lnTo>
                <a:lnTo>
                  <a:pt x="3437681" y="2257063"/>
                </a:lnTo>
                <a:lnTo>
                  <a:pt x="3426106" y="2430683"/>
                </a:lnTo>
                <a:lnTo>
                  <a:pt x="3345084" y="2696901"/>
                </a:lnTo>
                <a:lnTo>
                  <a:pt x="3298785" y="3090440"/>
                </a:lnTo>
                <a:lnTo>
                  <a:pt x="3264061" y="3530278"/>
                </a:lnTo>
                <a:lnTo>
                  <a:pt x="3044142" y="3634451"/>
                </a:lnTo>
                <a:lnTo>
                  <a:pt x="2882096" y="3518704"/>
                </a:lnTo>
                <a:lnTo>
                  <a:pt x="2789499" y="3507129"/>
                </a:lnTo>
                <a:lnTo>
                  <a:pt x="2662177" y="3634451"/>
                </a:lnTo>
                <a:lnTo>
                  <a:pt x="2407534" y="3634451"/>
                </a:lnTo>
                <a:lnTo>
                  <a:pt x="2141317" y="3703899"/>
                </a:lnTo>
                <a:lnTo>
                  <a:pt x="1886674" y="3738623"/>
                </a:lnTo>
                <a:lnTo>
                  <a:pt x="1770927" y="3634451"/>
                </a:lnTo>
                <a:lnTo>
                  <a:pt x="1678329" y="3518704"/>
                </a:lnTo>
                <a:lnTo>
                  <a:pt x="1354238" y="3460830"/>
                </a:lnTo>
                <a:lnTo>
                  <a:pt x="1145894" y="3333509"/>
                </a:lnTo>
                <a:lnTo>
                  <a:pt x="868101" y="3321934"/>
                </a:lnTo>
                <a:lnTo>
                  <a:pt x="474562" y="3194613"/>
                </a:lnTo>
                <a:lnTo>
                  <a:pt x="324091" y="3298785"/>
                </a:lnTo>
                <a:lnTo>
                  <a:pt x="150471" y="3460830"/>
                </a:lnTo>
                <a:lnTo>
                  <a:pt x="34724" y="3368233"/>
                </a:lnTo>
                <a:lnTo>
                  <a:pt x="46299" y="2569580"/>
                </a:lnTo>
                <a:lnTo>
                  <a:pt x="0" y="2430683"/>
                </a:lnTo>
                <a:lnTo>
                  <a:pt x="0" y="2199190"/>
                </a:lnTo>
                <a:lnTo>
                  <a:pt x="370390" y="1990845"/>
                </a:lnTo>
                <a:lnTo>
                  <a:pt x="370390" y="1805651"/>
                </a:lnTo>
                <a:lnTo>
                  <a:pt x="254643" y="1597306"/>
                </a:lnTo>
                <a:lnTo>
                  <a:pt x="289367" y="1238491"/>
                </a:lnTo>
                <a:lnTo>
                  <a:pt x="486137" y="1180618"/>
                </a:lnTo>
                <a:lnTo>
                  <a:pt x="555585" y="810228"/>
                </a:lnTo>
                <a:lnTo>
                  <a:pt x="659757" y="775504"/>
                </a:lnTo>
                <a:lnTo>
                  <a:pt x="648182" y="625033"/>
                </a:lnTo>
                <a:lnTo>
                  <a:pt x="717631" y="451413"/>
                </a:lnTo>
                <a:lnTo>
                  <a:pt x="775504" y="416689"/>
                </a:lnTo>
                <a:lnTo>
                  <a:pt x="868101" y="219919"/>
                </a:lnTo>
                <a:lnTo>
                  <a:pt x="1041722" y="104172"/>
                </a:lnTo>
                <a:lnTo>
                  <a:pt x="1307939" y="92597"/>
                </a:lnTo>
                <a:lnTo>
                  <a:pt x="1481560" y="335666"/>
                </a:lnTo>
                <a:lnTo>
                  <a:pt x="1446836" y="567159"/>
                </a:lnTo>
                <a:lnTo>
                  <a:pt x="1342663" y="729205"/>
                </a:lnTo>
                <a:lnTo>
                  <a:pt x="1342663" y="821802"/>
                </a:lnTo>
                <a:lnTo>
                  <a:pt x="1435261" y="821802"/>
                </a:lnTo>
                <a:lnTo>
                  <a:pt x="1539433" y="775504"/>
                </a:lnTo>
                <a:lnTo>
                  <a:pt x="1620456" y="729205"/>
                </a:lnTo>
                <a:lnTo>
                  <a:pt x="1747777" y="844952"/>
                </a:lnTo>
                <a:lnTo>
                  <a:pt x="1863524" y="787078"/>
                </a:lnTo>
                <a:lnTo>
                  <a:pt x="1840375" y="567159"/>
                </a:lnTo>
                <a:lnTo>
                  <a:pt x="1921398" y="439838"/>
                </a:lnTo>
                <a:lnTo>
                  <a:pt x="2164466" y="405114"/>
                </a:lnTo>
                <a:lnTo>
                  <a:pt x="2233914" y="416689"/>
                </a:lnTo>
                <a:lnTo>
                  <a:pt x="2419109" y="428263"/>
                </a:lnTo>
                <a:lnTo>
                  <a:pt x="2442258" y="474562"/>
                </a:lnTo>
                <a:lnTo>
                  <a:pt x="2546431" y="462987"/>
                </a:lnTo>
                <a:lnTo>
                  <a:pt x="2731625" y="509286"/>
                </a:lnTo>
                <a:lnTo>
                  <a:pt x="2824223" y="601883"/>
                </a:lnTo>
                <a:lnTo>
                  <a:pt x="2835798" y="474562"/>
                </a:lnTo>
                <a:lnTo>
                  <a:pt x="2789499" y="370390"/>
                </a:lnTo>
                <a:lnTo>
                  <a:pt x="2801074" y="208344"/>
                </a:lnTo>
                <a:lnTo>
                  <a:pt x="2905246" y="92597"/>
                </a:lnTo>
                <a:lnTo>
                  <a:pt x="3055717" y="0"/>
                </a:lnTo>
                <a:close/>
              </a:path>
            </a:pathLst>
          </a:cu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686F3-8D6D-4BDF-8BAC-177D2F9C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74" t="3713" b="71814"/>
          <a:stretch>
            <a:fillRect/>
          </a:stretch>
        </p:blipFill>
        <p:spPr>
          <a:xfrm>
            <a:off x="10133299" y="1053297"/>
            <a:ext cx="2058701" cy="1678329"/>
          </a:xfrm>
          <a:custGeom>
            <a:avLst/>
            <a:gdLst>
              <a:gd name="connsiteX0" fmla="*/ 1504709 w 2058701"/>
              <a:gd name="connsiteY0" fmla="*/ 0 h 1678329"/>
              <a:gd name="connsiteX1" fmla="*/ 1620456 w 2058701"/>
              <a:gd name="connsiteY1" fmla="*/ 127322 h 1678329"/>
              <a:gd name="connsiteX2" fmla="*/ 1689904 w 2058701"/>
              <a:gd name="connsiteY2" fmla="*/ 162046 h 1678329"/>
              <a:gd name="connsiteX3" fmla="*/ 1817226 w 2058701"/>
              <a:gd name="connsiteY3" fmla="*/ 162046 h 1678329"/>
              <a:gd name="connsiteX4" fmla="*/ 1967696 w 2058701"/>
              <a:gd name="connsiteY4" fmla="*/ 185195 h 1678329"/>
              <a:gd name="connsiteX5" fmla="*/ 1921398 w 2058701"/>
              <a:gd name="connsiteY5" fmla="*/ 405114 h 1678329"/>
              <a:gd name="connsiteX6" fmla="*/ 1944547 w 2058701"/>
              <a:gd name="connsiteY6" fmla="*/ 497711 h 1678329"/>
              <a:gd name="connsiteX7" fmla="*/ 2048719 w 2058701"/>
              <a:gd name="connsiteY7" fmla="*/ 578734 h 1678329"/>
              <a:gd name="connsiteX8" fmla="*/ 2058701 w 2058701"/>
              <a:gd name="connsiteY8" fmla="*/ 688533 h 1678329"/>
              <a:gd name="connsiteX9" fmla="*/ 2058701 w 2058701"/>
              <a:gd name="connsiteY9" fmla="*/ 832907 h 1678329"/>
              <a:gd name="connsiteX10" fmla="*/ 1747777 w 2058701"/>
              <a:gd name="connsiteY10" fmla="*/ 821803 h 1678329"/>
              <a:gd name="connsiteX11" fmla="*/ 1666755 w 2058701"/>
              <a:gd name="connsiteY11" fmla="*/ 937549 h 1678329"/>
              <a:gd name="connsiteX12" fmla="*/ 1747777 w 2058701"/>
              <a:gd name="connsiteY12" fmla="*/ 1134319 h 1678329"/>
              <a:gd name="connsiteX13" fmla="*/ 1574157 w 2058701"/>
              <a:gd name="connsiteY13" fmla="*/ 1180618 h 1678329"/>
              <a:gd name="connsiteX14" fmla="*/ 1481560 w 2058701"/>
              <a:gd name="connsiteY14" fmla="*/ 1273215 h 1678329"/>
              <a:gd name="connsiteX15" fmla="*/ 1388962 w 2058701"/>
              <a:gd name="connsiteY15" fmla="*/ 1331089 h 1678329"/>
              <a:gd name="connsiteX16" fmla="*/ 1377388 w 2058701"/>
              <a:gd name="connsiteY16" fmla="*/ 1458410 h 1678329"/>
              <a:gd name="connsiteX17" fmla="*/ 1180618 w 2058701"/>
              <a:gd name="connsiteY17" fmla="*/ 1585732 h 1678329"/>
              <a:gd name="connsiteX18" fmla="*/ 787079 w 2058701"/>
              <a:gd name="connsiteY18" fmla="*/ 1678329 h 1678329"/>
              <a:gd name="connsiteX19" fmla="*/ 763929 w 2058701"/>
              <a:gd name="connsiteY19" fmla="*/ 1493134 h 1678329"/>
              <a:gd name="connsiteX20" fmla="*/ 821803 w 2058701"/>
              <a:gd name="connsiteY20" fmla="*/ 1365813 h 1678329"/>
              <a:gd name="connsiteX21" fmla="*/ 358815 w 2058701"/>
              <a:gd name="connsiteY21" fmla="*/ 1585732 h 1678329"/>
              <a:gd name="connsiteX22" fmla="*/ 0 w 2058701"/>
              <a:gd name="connsiteY22" fmla="*/ 1620456 h 1678329"/>
              <a:gd name="connsiteX23" fmla="*/ 46299 w 2058701"/>
              <a:gd name="connsiteY23" fmla="*/ 1319514 h 1678329"/>
              <a:gd name="connsiteX24" fmla="*/ 254643 w 2058701"/>
              <a:gd name="connsiteY24" fmla="*/ 1342663 h 1678329"/>
              <a:gd name="connsiteX25" fmla="*/ 555585 w 2058701"/>
              <a:gd name="connsiteY25" fmla="*/ 1226916 h 1678329"/>
              <a:gd name="connsiteX26" fmla="*/ 474562 w 2058701"/>
              <a:gd name="connsiteY26" fmla="*/ 1157468 h 1678329"/>
              <a:gd name="connsiteX27" fmla="*/ 312517 w 2058701"/>
              <a:gd name="connsiteY27" fmla="*/ 1157468 h 1678329"/>
              <a:gd name="connsiteX28" fmla="*/ 185195 w 2058701"/>
              <a:gd name="connsiteY28" fmla="*/ 1099595 h 1678329"/>
              <a:gd name="connsiteX29" fmla="*/ 115747 w 2058701"/>
              <a:gd name="connsiteY29" fmla="*/ 995423 h 1678329"/>
              <a:gd name="connsiteX30" fmla="*/ 138896 w 2058701"/>
              <a:gd name="connsiteY30" fmla="*/ 810228 h 1678329"/>
              <a:gd name="connsiteX31" fmla="*/ 243069 w 2058701"/>
              <a:gd name="connsiteY31" fmla="*/ 740780 h 1678329"/>
              <a:gd name="connsiteX32" fmla="*/ 347241 w 2058701"/>
              <a:gd name="connsiteY32" fmla="*/ 729205 h 1678329"/>
              <a:gd name="connsiteX33" fmla="*/ 162046 w 2058701"/>
              <a:gd name="connsiteY33" fmla="*/ 601884 h 1678329"/>
              <a:gd name="connsiteX34" fmla="*/ 11575 w 2058701"/>
              <a:gd name="connsiteY34" fmla="*/ 474562 h 1678329"/>
              <a:gd name="connsiteX35" fmla="*/ 138896 w 2058701"/>
              <a:gd name="connsiteY35" fmla="*/ 370390 h 1678329"/>
              <a:gd name="connsiteX36" fmla="*/ 451413 w 2058701"/>
              <a:gd name="connsiteY36" fmla="*/ 428263 h 1678329"/>
              <a:gd name="connsiteX37" fmla="*/ 393539 w 2058701"/>
              <a:gd name="connsiteY37" fmla="*/ 254643 h 1678329"/>
              <a:gd name="connsiteX38" fmla="*/ 682907 w 2058701"/>
              <a:gd name="connsiteY38" fmla="*/ 277792 h 1678329"/>
              <a:gd name="connsiteX39" fmla="*/ 833377 w 2058701"/>
              <a:gd name="connsiteY39" fmla="*/ 462987 h 1678329"/>
              <a:gd name="connsiteX40" fmla="*/ 868101 w 2058701"/>
              <a:gd name="connsiteY40" fmla="*/ 474562 h 1678329"/>
              <a:gd name="connsiteX41" fmla="*/ 949124 w 2058701"/>
              <a:gd name="connsiteY41" fmla="*/ 416689 h 1678329"/>
              <a:gd name="connsiteX42" fmla="*/ 1134319 w 2058701"/>
              <a:gd name="connsiteY42" fmla="*/ 335666 h 1678329"/>
              <a:gd name="connsiteX43" fmla="*/ 972274 w 2058701"/>
              <a:gd name="connsiteY43" fmla="*/ 219919 h 1678329"/>
              <a:gd name="connsiteX44" fmla="*/ 972274 w 2058701"/>
              <a:gd name="connsiteY44" fmla="*/ 81023 h 1678329"/>
              <a:gd name="connsiteX45" fmla="*/ 1064871 w 2058701"/>
              <a:gd name="connsiteY45" fmla="*/ 11575 h 1678329"/>
              <a:gd name="connsiteX46" fmla="*/ 1354238 w 2058701"/>
              <a:gd name="connsiteY46" fmla="*/ 57873 h 1678329"/>
              <a:gd name="connsiteX47" fmla="*/ 1354238 w 2058701"/>
              <a:gd name="connsiteY47" fmla="*/ 115747 h 1678329"/>
              <a:gd name="connsiteX48" fmla="*/ 1504709 w 2058701"/>
              <a:gd name="connsiteY48" fmla="*/ 0 h 167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8701" h="1678329">
                <a:moveTo>
                  <a:pt x="1504709" y="0"/>
                </a:moveTo>
                <a:lnTo>
                  <a:pt x="1620456" y="127322"/>
                </a:lnTo>
                <a:lnTo>
                  <a:pt x="1689904" y="162046"/>
                </a:lnTo>
                <a:lnTo>
                  <a:pt x="1817226" y="162046"/>
                </a:lnTo>
                <a:lnTo>
                  <a:pt x="1967696" y="185195"/>
                </a:lnTo>
                <a:lnTo>
                  <a:pt x="1921398" y="405114"/>
                </a:lnTo>
                <a:lnTo>
                  <a:pt x="1944547" y="497711"/>
                </a:lnTo>
                <a:lnTo>
                  <a:pt x="2048719" y="578734"/>
                </a:lnTo>
                <a:lnTo>
                  <a:pt x="2058701" y="688533"/>
                </a:lnTo>
                <a:lnTo>
                  <a:pt x="2058701" y="832907"/>
                </a:lnTo>
                <a:lnTo>
                  <a:pt x="1747777" y="821803"/>
                </a:lnTo>
                <a:lnTo>
                  <a:pt x="1666755" y="937549"/>
                </a:lnTo>
                <a:lnTo>
                  <a:pt x="1747777" y="1134319"/>
                </a:lnTo>
                <a:lnTo>
                  <a:pt x="1574157" y="1180618"/>
                </a:lnTo>
                <a:lnTo>
                  <a:pt x="1481560" y="1273215"/>
                </a:lnTo>
                <a:lnTo>
                  <a:pt x="1388962" y="1331089"/>
                </a:lnTo>
                <a:lnTo>
                  <a:pt x="1377388" y="1458410"/>
                </a:lnTo>
                <a:lnTo>
                  <a:pt x="1180618" y="1585732"/>
                </a:lnTo>
                <a:lnTo>
                  <a:pt x="787079" y="1678329"/>
                </a:lnTo>
                <a:lnTo>
                  <a:pt x="763929" y="1493134"/>
                </a:lnTo>
                <a:lnTo>
                  <a:pt x="821803" y="1365813"/>
                </a:lnTo>
                <a:lnTo>
                  <a:pt x="358815" y="1585732"/>
                </a:lnTo>
                <a:lnTo>
                  <a:pt x="0" y="1620456"/>
                </a:lnTo>
                <a:lnTo>
                  <a:pt x="46299" y="1319514"/>
                </a:lnTo>
                <a:lnTo>
                  <a:pt x="254643" y="1342663"/>
                </a:lnTo>
                <a:lnTo>
                  <a:pt x="555585" y="1226916"/>
                </a:lnTo>
                <a:lnTo>
                  <a:pt x="474562" y="1157468"/>
                </a:lnTo>
                <a:lnTo>
                  <a:pt x="312517" y="1157468"/>
                </a:lnTo>
                <a:lnTo>
                  <a:pt x="185195" y="1099595"/>
                </a:lnTo>
                <a:lnTo>
                  <a:pt x="115747" y="995423"/>
                </a:lnTo>
                <a:lnTo>
                  <a:pt x="138896" y="810228"/>
                </a:lnTo>
                <a:lnTo>
                  <a:pt x="243069" y="740780"/>
                </a:lnTo>
                <a:lnTo>
                  <a:pt x="347241" y="729205"/>
                </a:lnTo>
                <a:lnTo>
                  <a:pt x="162046" y="601884"/>
                </a:lnTo>
                <a:lnTo>
                  <a:pt x="11575" y="474562"/>
                </a:lnTo>
                <a:lnTo>
                  <a:pt x="138896" y="370390"/>
                </a:lnTo>
                <a:lnTo>
                  <a:pt x="451413" y="428263"/>
                </a:lnTo>
                <a:lnTo>
                  <a:pt x="393539" y="254643"/>
                </a:lnTo>
                <a:lnTo>
                  <a:pt x="682907" y="277792"/>
                </a:lnTo>
                <a:lnTo>
                  <a:pt x="833377" y="462987"/>
                </a:lnTo>
                <a:lnTo>
                  <a:pt x="868101" y="474562"/>
                </a:lnTo>
                <a:lnTo>
                  <a:pt x="949124" y="416689"/>
                </a:lnTo>
                <a:lnTo>
                  <a:pt x="1134319" y="335666"/>
                </a:lnTo>
                <a:lnTo>
                  <a:pt x="972274" y="219919"/>
                </a:lnTo>
                <a:lnTo>
                  <a:pt x="972274" y="81023"/>
                </a:lnTo>
                <a:lnTo>
                  <a:pt x="1064871" y="11575"/>
                </a:lnTo>
                <a:lnTo>
                  <a:pt x="1354238" y="57873"/>
                </a:lnTo>
                <a:lnTo>
                  <a:pt x="1354238" y="115747"/>
                </a:lnTo>
                <a:lnTo>
                  <a:pt x="1504709" y="0"/>
                </a:lnTo>
                <a:close/>
              </a:path>
            </a:pathLst>
          </a:custGeom>
        </p:spPr>
      </p:pic>
      <p:sp>
        <p:nvSpPr>
          <p:cNvPr id="9" name="Google Shape;89;p5">
            <a:extLst>
              <a:ext uri="{FF2B5EF4-FFF2-40B4-BE49-F238E27FC236}">
                <a16:creationId xmlns:a16="http://schemas.microsoft.com/office/drawing/2014/main" id="{175BB3EA-90E4-2AB1-26D9-9D3C415BEBC9}"/>
              </a:ext>
            </a:extLst>
          </p:cNvPr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Bàn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tay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giáo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3EE8E-D468-95E5-88FB-45C84D6EACF4}"/>
              </a:ext>
            </a:extLst>
          </p:cNvPr>
          <p:cNvSpPr txBox="1"/>
          <p:nvPr/>
        </p:nvSpPr>
        <p:spPr>
          <a:xfrm>
            <a:off x="886131" y="677817"/>
            <a:ext cx="37656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phô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12AE7-A369-6488-E4AA-5D66D9FE3BD7}"/>
              </a:ext>
            </a:extLst>
          </p:cNvPr>
          <p:cNvSpPr txBox="1"/>
          <p:nvPr/>
        </p:nvSpPr>
        <p:spPr>
          <a:xfrm>
            <a:off x="4872942" y="677817"/>
            <a:ext cx="37656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TRỌNG HOÀN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B00C1B85-A0AA-C46F-1159-EAFFAFF3784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C593882C-0F79-2098-B6BC-911B7C6ECEEC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127;p9">
              <a:extLst>
                <a:ext uri="{FF2B5EF4-FFF2-40B4-BE49-F238E27FC236}">
                  <a16:creationId xmlns:a16="http://schemas.microsoft.com/office/drawing/2014/main" id="{302EA6EB-06ED-F982-3481-1C897AB812C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128;p9">
                <a:extLst>
                  <a:ext uri="{FF2B5EF4-FFF2-40B4-BE49-F238E27FC236}">
                    <a16:creationId xmlns:a16="http://schemas.microsoft.com/office/drawing/2014/main" id="{CCCF8537-4A90-0C83-2D49-4A365787C0B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129;p9">
                <a:extLst>
                  <a:ext uri="{FF2B5EF4-FFF2-40B4-BE49-F238E27FC236}">
                    <a16:creationId xmlns:a16="http://schemas.microsoft.com/office/drawing/2014/main" id="{9AD0B93F-F148-DAF9-7098-6EBF5CD2BDFD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1" name="Google Shape;130;p9">
            <a:extLst>
              <a:ext uri="{FF2B5EF4-FFF2-40B4-BE49-F238E27FC236}">
                <a16:creationId xmlns:a16="http://schemas.microsoft.com/office/drawing/2014/main" id="{5412B3BE-5698-5646-88DC-3893B7C4C368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910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1101</Words>
  <Application>Microsoft Office PowerPoint</Application>
  <PresentationFormat>Widescreen</PresentationFormat>
  <Paragraphs>239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UTM Cookies</vt:lpstr>
      <vt:lpstr>Arial-Rounded</vt:lpstr>
      <vt:lpstr>Times New Roman</vt:lpstr>
      <vt:lpstr>AvantGarde</vt:lpstr>
      <vt:lpstr>SVN-Anastasia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41</cp:revision>
  <dcterms:created xsi:type="dcterms:W3CDTF">2021-12-21T12:51:08Z</dcterms:created>
  <dcterms:modified xsi:type="dcterms:W3CDTF">2022-12-25T13:35:17Z</dcterms:modified>
</cp:coreProperties>
</file>