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4" r:id="rId3"/>
  </p:sldMasterIdLst>
  <p:notesMasterIdLst>
    <p:notesMasterId r:id="rId17"/>
  </p:notesMasterIdLst>
  <p:sldIdLst>
    <p:sldId id="415" r:id="rId4"/>
    <p:sldId id="256" r:id="rId5"/>
    <p:sldId id="258" r:id="rId6"/>
    <p:sldId id="257" r:id="rId7"/>
    <p:sldId id="317" r:id="rId8"/>
    <p:sldId id="314" r:id="rId9"/>
    <p:sldId id="475" r:id="rId10"/>
    <p:sldId id="476" r:id="rId11"/>
    <p:sldId id="261" r:id="rId12"/>
    <p:sldId id="477" r:id="rId13"/>
    <p:sldId id="264" r:id="rId14"/>
    <p:sldId id="478" r:id="rId15"/>
    <p:sldId id="312" r:id="rId16"/>
  </p:sldIdLst>
  <p:sldSz cx="18288000" cy="10287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Arial-Rounded" panose="020B0500000000000000" charset="0"/>
      <p:regular r:id="rId21"/>
    </p:embeddedFont>
    <p:embeddedFont>
      <p:font typeface="AvantGarde" panose="00000400000000000000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HP-087" panose="020B0604020202020204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6EC"/>
    <a:srgbClr val="28AFC5"/>
    <a:srgbClr val="FEF0D2"/>
    <a:srgbClr val="FBD98F"/>
    <a:srgbClr val="F72322"/>
    <a:srgbClr val="FA5005"/>
    <a:srgbClr val="EE3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06" autoAdjust="0"/>
  </p:normalViewPr>
  <p:slideViewPr>
    <p:cSldViewPr>
      <p:cViewPr varScale="1">
        <p:scale>
          <a:sx n="38" d="100"/>
          <a:sy n="38" d="100"/>
        </p:scale>
        <p:origin x="4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9C450-ADC5-4385-B11C-B546D91648DB}" type="datetimeFigureOut">
              <a:rPr lang="vi-VN" smtClean="0"/>
              <a:t>24/12/2022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07B1D-204F-478F-974E-7DA2C307B1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9995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08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AA90D-C37D-4584-8E12-574DA490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E89B50-51D1-48FC-B5B7-FFA8BD17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2CF28-5D57-4B74-9C9B-400F1AD6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C6FAED2-F60D-4CE5-92F7-1C1AD67B4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C2EDD-4C10-4D32-AB2B-4B322C1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9AE00-C556-4056-BE04-7FFB9582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E45B741-98C7-413E-A26B-D96F36AB8E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77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6481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3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1012700" y="1699792"/>
            <a:ext cx="4739288" cy="47392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74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3325976"/>
            <a:ext cx="20350044" cy="6961024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3133469" y="20626"/>
            <a:ext cx="15156186" cy="741096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74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5369722" y="7205091"/>
            <a:ext cx="1951032" cy="1873298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2005250" y="2351942"/>
            <a:ext cx="4739288" cy="47392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74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605336" y="-60650"/>
            <a:ext cx="14738564" cy="69608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74"/>
          </a:p>
        </p:txBody>
      </p:sp>
      <p:sp>
        <p:nvSpPr>
          <p:cNvPr id="19" name="Google Shape;199;p25"/>
          <p:cNvSpPr/>
          <p:nvPr userDrawn="1"/>
        </p:nvSpPr>
        <p:spPr>
          <a:xfrm>
            <a:off x="4588070" y="1844938"/>
            <a:ext cx="1179552" cy="113398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74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6858035" y="4607430"/>
            <a:ext cx="1028590" cy="948764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5259942" y="5157992"/>
            <a:ext cx="1478648" cy="1363756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951030" y="391164"/>
            <a:ext cx="624340" cy="6002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74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7240370" y="529440"/>
            <a:ext cx="3552226" cy="2837056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52106" cy="476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4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5594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5594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7612058" y="703852"/>
            <a:ext cx="624340" cy="6002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74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926797" y="2492596"/>
            <a:ext cx="1002298" cy="20256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74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515" y="152736"/>
            <a:ext cx="1850738" cy="23437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" y="4579485"/>
            <a:ext cx="7949874" cy="310923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6345" y="112714"/>
            <a:ext cx="9185430" cy="56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508000" y="426361"/>
            <a:ext cx="17272000" cy="9434286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4"/>
          </a:p>
        </p:txBody>
      </p:sp>
    </p:spTree>
    <p:extLst>
      <p:ext uri="{BB962C8B-B14F-4D97-AF65-F5344CB8AC3E}">
        <p14:creationId xmlns:p14="http://schemas.microsoft.com/office/powerpoint/2010/main" val="4207721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508000" y="426361"/>
            <a:ext cx="17272000" cy="9434286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4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84" y="457203"/>
            <a:ext cx="18197284" cy="90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60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833" y="0"/>
            <a:ext cx="164043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87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0"/>
            <a:ext cx="1826481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3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247" y="28576"/>
            <a:ext cx="1157754" cy="14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6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5pPr>
      <a:lvl6pPr marL="807244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6pPr>
      <a:lvl7pPr marL="1614488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7pPr>
      <a:lvl8pPr marL="2421732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8pPr>
      <a:lvl9pPr marL="3228974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9pPr>
    </p:titleStyle>
    <p:bodyStyle>
      <a:lvl1pPr marL="604680" indent="-604680" algn="l" rtl="0" eaLnBrk="0" fontAlgn="base" hangingPunct="0">
        <a:spcBef>
          <a:spcPct val="20000"/>
        </a:spcBef>
        <a:spcAft>
          <a:spcPct val="0"/>
        </a:spcAft>
        <a:buChar char="•"/>
        <a:defRPr sz="5618">
          <a:solidFill>
            <a:schemeClr val="tx1"/>
          </a:solidFill>
          <a:latin typeface="+mn-lt"/>
          <a:ea typeface="+mn-ea"/>
          <a:cs typeface="+mn-cs"/>
        </a:defRPr>
      </a:lvl1pPr>
      <a:lvl2pPr marL="1311032" indent="-503008" algn="l" rtl="0" eaLnBrk="0" fontAlgn="base" hangingPunct="0">
        <a:spcBef>
          <a:spcPct val="20000"/>
        </a:spcBef>
        <a:spcAft>
          <a:spcPct val="0"/>
        </a:spcAft>
        <a:buChar char="–"/>
        <a:defRPr sz="4944">
          <a:solidFill>
            <a:schemeClr val="tx1"/>
          </a:solidFill>
          <a:latin typeface="+mn-lt"/>
        </a:defRPr>
      </a:lvl2pPr>
      <a:lvl3pPr marL="2017382" indent="-403120" algn="l" rtl="0" eaLnBrk="0" fontAlgn="base" hangingPunct="0">
        <a:spcBef>
          <a:spcPct val="20000"/>
        </a:spcBef>
        <a:spcAft>
          <a:spcPct val="0"/>
        </a:spcAft>
        <a:buChar char="•"/>
        <a:defRPr sz="4270">
          <a:solidFill>
            <a:schemeClr val="tx1"/>
          </a:solidFill>
          <a:latin typeface="+mn-lt"/>
        </a:defRPr>
      </a:lvl3pPr>
      <a:lvl4pPr marL="2823622" indent="-403120" algn="l" rtl="0" eaLnBrk="0" fontAlgn="base" hangingPunct="0">
        <a:spcBef>
          <a:spcPct val="20000"/>
        </a:spcBef>
        <a:spcAft>
          <a:spcPct val="0"/>
        </a:spcAft>
        <a:buChar char="–"/>
        <a:defRPr sz="3484">
          <a:solidFill>
            <a:schemeClr val="tx1"/>
          </a:solidFill>
          <a:latin typeface="+mn-lt"/>
        </a:defRPr>
      </a:lvl4pPr>
      <a:lvl5pPr marL="3631644" indent="-403120" algn="l" rtl="0" eaLnBrk="0" fontAlgn="base" hangingPunct="0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5pPr>
      <a:lvl6pPr marL="4439840" indent="-403622" algn="l" rtl="0" fontAlgn="base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6pPr>
      <a:lvl7pPr marL="5247086" indent="-403622" algn="l" rtl="0" fontAlgn="base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7pPr>
      <a:lvl8pPr marL="6054328" indent="-403622" algn="l" rtl="0" fontAlgn="base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8pPr>
      <a:lvl9pPr marL="6861572" indent="-403622" algn="l" rtl="0" fontAlgn="base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1pPr>
      <a:lvl2pPr marL="807244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2pPr>
      <a:lvl3pPr marL="1614488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3pPr>
      <a:lvl4pPr marL="2421732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4pPr>
      <a:lvl5pPr marL="3228974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5pPr>
      <a:lvl6pPr marL="4036218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6pPr>
      <a:lvl7pPr marL="4843462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7pPr>
      <a:lvl8pPr marL="5650706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8pPr>
      <a:lvl9pPr marL="6457950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3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1.svg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image" Target="../media/image11.svg"/><Relationship Id="rId21" Type="http://schemas.microsoft.com/office/2007/relationships/hdphoto" Target="../media/hdphoto6.wdp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17" Type="http://schemas.microsoft.com/office/2007/relationships/hdphoto" Target="../media/hdphoto4.wdp"/><Relationship Id="rId2" Type="http://schemas.openxmlformats.org/officeDocument/2006/relationships/image" Target="../media/image10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microsoft.com/office/2007/relationships/hdphoto" Target="../media/hdphoto3.wdp"/><Relationship Id="rId10" Type="http://schemas.openxmlformats.org/officeDocument/2006/relationships/image" Target="../media/image38.svg"/><Relationship Id="rId19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image" Target="../media/image11.svg"/><Relationship Id="rId21" Type="http://schemas.microsoft.com/office/2007/relationships/hdphoto" Target="../media/hdphoto6.wdp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17" Type="http://schemas.microsoft.com/office/2007/relationships/hdphoto" Target="../media/hdphoto4.wdp"/><Relationship Id="rId2" Type="http://schemas.openxmlformats.org/officeDocument/2006/relationships/image" Target="../media/image10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microsoft.com/office/2007/relationships/hdphoto" Target="../media/hdphoto3.wdp"/><Relationship Id="rId10" Type="http://schemas.openxmlformats.org/officeDocument/2006/relationships/image" Target="../media/image38.svg"/><Relationship Id="rId19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5.svg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10" Type="http://schemas.microsoft.com/office/2007/relationships/hdphoto" Target="../media/hdphoto9.wdp"/><Relationship Id="rId4" Type="http://schemas.openxmlformats.org/officeDocument/2006/relationships/image" Target="../media/image36.jpe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11.svg"/><Relationship Id="rId7" Type="http://schemas.openxmlformats.org/officeDocument/2006/relationships/image" Target="../media/image54.svg"/><Relationship Id="rId12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52.svg"/><Relationship Id="rId10" Type="http://schemas.openxmlformats.org/officeDocument/2006/relationships/image" Target="../media/image3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91"/>
            <a:ext cx="18287328" cy="10286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384" y="1911411"/>
            <a:ext cx="12307236" cy="68493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5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5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723167" y="5905502"/>
            <a:ext cx="12841676" cy="423953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0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80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1225124"/>
            <a:ext cx="1962834" cy="201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5251440" y="7353305"/>
            <a:ext cx="7528634" cy="1659965"/>
          </a:xfrm>
          <a:prstGeom prst="rect">
            <a:avLst/>
          </a:prstGeom>
          <a:noFill/>
        </p:spPr>
        <p:txBody>
          <a:bodyPr wrap="none" lIns="136986" tIns="68496" rIns="136986" bIns="68496">
            <a:spAutoFit/>
          </a:bodyPr>
          <a:lstStyle/>
          <a:p>
            <a:pPr algn="ctr">
              <a:defRPr/>
            </a:pPr>
            <a:r>
              <a:rPr lang="en-US" sz="9888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9888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D661CE6-CFCB-4EB1-0123-494C9BAB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628" y="2323967"/>
            <a:ext cx="9986744" cy="563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5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481522" y="-7533179"/>
            <a:ext cx="19981188" cy="2410011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670685" y="2781300"/>
            <a:ext cx="8018601" cy="4852631"/>
            <a:chOff x="0" y="0"/>
            <a:chExt cx="2660994" cy="29017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0994" cy="2901703"/>
            </a:xfrm>
            <a:custGeom>
              <a:avLst/>
              <a:gdLst/>
              <a:ahLst/>
              <a:cxnLst/>
              <a:rect l="l" t="t" r="r" b="b"/>
              <a:pathLst>
                <a:path w="2660994" h="2901703">
                  <a:moveTo>
                    <a:pt x="0" y="0"/>
                  </a:moveTo>
                  <a:lnTo>
                    <a:pt x="2660994" y="0"/>
                  </a:lnTo>
                  <a:lnTo>
                    <a:pt x="2660994" y="2901703"/>
                  </a:lnTo>
                  <a:lnTo>
                    <a:pt x="0" y="2901703"/>
                  </a:lnTo>
                  <a:close/>
                </a:path>
              </a:pathLst>
            </a:custGeom>
            <a:solidFill>
              <a:srgbClr val="FFFFFF">
                <a:alpha val="83922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4119" y="514350"/>
            <a:ext cx="10769492" cy="103656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721525" y="2781300"/>
            <a:ext cx="6354760" cy="1443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599"/>
              </a:lnSpc>
              <a:defRPr sz="9000">
                <a:solidFill>
                  <a:srgbClr val="000000"/>
                </a:solidFill>
                <a:latin typeface="OCR A Extended" panose="02010509020102010303" pitchFamily="50" charset="0"/>
              </a:defRPr>
            </a:lvl1pPr>
          </a:lstStyle>
          <a:p>
            <a:r>
              <a:rPr lang="en-US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endParaRPr lang="en-US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C33C01C-6DC0-4925-8A21-891FB46ADF5F}"/>
              </a:ext>
            </a:extLst>
          </p:cNvPr>
          <p:cNvSpPr txBox="1"/>
          <p:nvPr/>
        </p:nvSpPr>
        <p:spPr>
          <a:xfrm>
            <a:off x="9525000" y="4107063"/>
            <a:ext cx="80186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800"/>
              </a:spcAft>
              <a:buClr>
                <a:schemeClr val="tx2"/>
              </a:buClr>
              <a:buFont typeface="Wingdings" panose="05000000000000000000" pitchFamily="2" charset="2"/>
              <a:buChar char="F"/>
            </a:pP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xã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đòi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lao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nhau.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riêng cho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chăm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vi-V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,...</a:t>
            </a:r>
            <a:r>
              <a:rPr lang="fr-FR" sz="360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vi-VN" sz="360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1D6AA66-9745-48AF-BFE8-D8801F45F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41" y="3499976"/>
            <a:ext cx="5362575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139EAF8-C376-E9E0-32FC-8B827E3B7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90900"/>
            <a:ext cx="8064370" cy="28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95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"/>
            <a:ext cx="18288000" cy="10286033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3746092" y="2057400"/>
            <a:ext cx="10795820" cy="6858000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40" y="3153389"/>
            <a:ext cx="8824860" cy="4675908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3952808" y="3758872"/>
            <a:ext cx="10447506" cy="1298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lnSpc>
                <a:spcPct val="150000"/>
              </a:lnSpc>
            </a:pPr>
            <a:r>
              <a:rPr lang="vi-VN" altLang="zh-CN" sz="6000">
                <a:solidFill>
                  <a:srgbClr val="0070C0"/>
                </a:solidFill>
                <a:latin typeface="HP-087" panose="020B0803050302020204" pitchFamily="34" charset="0"/>
                <a:ea typeface="汉仪雪君体简" panose="02010604000101010101" pitchFamily="2" charset="-122"/>
              </a:rPr>
              <a:t>Tạm biệt các con </a:t>
            </a:r>
            <a:endParaRPr lang="zh-CN" altLang="en-US" sz="6000" dirty="0">
              <a:solidFill>
                <a:srgbClr val="0070C0"/>
              </a:solidFill>
              <a:latin typeface="HP-087" panose="020B0803050302020204" pitchFamily="34" charset="0"/>
              <a:ea typeface="汉仪雪君体简" panose="0201060400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28" y="386584"/>
            <a:ext cx="3799115" cy="379911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0"/>
            <a:ext cx="5804856" cy="23336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12483149" y="0"/>
            <a:ext cx="5804856" cy="23336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625739" y="-243245"/>
            <a:ext cx="3724110" cy="149715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14971322" y="-224567"/>
            <a:ext cx="3724110" cy="149715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3712055" y="2063964"/>
            <a:ext cx="3724110" cy="14971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10840358" y="2077133"/>
            <a:ext cx="3724110" cy="1497156"/>
          </a:xfrm>
          <a:prstGeom prst="rect">
            <a:avLst/>
          </a:prstGeom>
        </p:spPr>
      </p:pic>
      <p:sp>
        <p:nvSpPr>
          <p:cNvPr id="20" name="矩形: 圆角 22">
            <a:extLst>
              <a:ext uri="{FF2B5EF4-FFF2-40B4-BE49-F238E27FC236}">
                <a16:creationId xmlns:a16="http://schemas.microsoft.com/office/drawing/2014/main" id="{5763A328-C616-4390-AD8A-9A03D442EDBC}"/>
              </a:ext>
            </a:extLst>
          </p:cNvPr>
          <p:cNvSpPr/>
          <p:nvPr/>
        </p:nvSpPr>
        <p:spPr>
          <a:xfrm>
            <a:off x="5523126" y="5057486"/>
            <a:ext cx="7209686" cy="90886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defTabSz="1371566"/>
            <a:r>
              <a:rPr lang="vi-VN" altLang="zh-CN" sz="3600" b="1" spc="77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等线" panose="02010600030101010101" pitchFamily="2" charset="-122"/>
              </a:rPr>
              <a:t>    Chúc các con học tập thật tốt! </a:t>
            </a:r>
            <a:endParaRPr lang="zh-CN" altLang="en-US" sz="3600" b="1" spc="77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等线 Light" panose="020F0302020204030204"/>
              <a:ea typeface="等线" panose="02010600030101010101" pitchFamily="2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246C9D-D938-4400-AC1F-59248A0AE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535" y="6031268"/>
            <a:ext cx="3390900" cy="27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660422-A2CD-426D-9EDB-E4B6211E9C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24" y="6031268"/>
            <a:ext cx="3928044" cy="27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86"/>
          <a:stretch/>
        </p:blipFill>
        <p:spPr>
          <a:xfrm rot="-5400000">
            <a:off x="2924330" y="-5172231"/>
            <a:ext cx="12502662" cy="18351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-342433"/>
            <a:ext cx="17602200" cy="10971865"/>
          </a:xfrm>
          <a:prstGeom prst="rect">
            <a:avLst/>
          </a:prstGeom>
        </p:spPr>
      </p:pic>
      <p:grpSp>
        <p:nvGrpSpPr>
          <p:cNvPr id="7" name="组合 173">
            <a:extLst>
              <a:ext uri="{FF2B5EF4-FFF2-40B4-BE49-F238E27FC236}">
                <a16:creationId xmlns:a16="http://schemas.microsoft.com/office/drawing/2014/main" id="{8FE4B13C-4DCE-4D68-9E04-E124C86416A4}"/>
              </a:ext>
            </a:extLst>
          </p:cNvPr>
          <p:cNvGrpSpPr/>
          <p:nvPr/>
        </p:nvGrpSpPr>
        <p:grpSpPr>
          <a:xfrm>
            <a:off x="1147738" y="1185670"/>
            <a:ext cx="15701198" cy="7961586"/>
            <a:chOff x="198" y="179"/>
            <a:chExt cx="20158" cy="10821"/>
          </a:xfrm>
        </p:grpSpPr>
        <p:grpSp>
          <p:nvGrpSpPr>
            <p:cNvPr id="8" name="组合 123">
              <a:extLst>
                <a:ext uri="{FF2B5EF4-FFF2-40B4-BE49-F238E27FC236}">
                  <a16:creationId xmlns:a16="http://schemas.microsoft.com/office/drawing/2014/main" id="{4B3FD4EB-22C1-41F9-A462-A78B42031F07}"/>
                </a:ext>
              </a:extLst>
            </p:cNvPr>
            <p:cNvGrpSpPr/>
            <p:nvPr/>
          </p:nvGrpSpPr>
          <p:grpSpPr>
            <a:xfrm>
              <a:off x="9572" y="179"/>
              <a:ext cx="10784" cy="10801"/>
              <a:chOff x="-2" y="-76"/>
              <a:chExt cx="19220" cy="11142"/>
            </a:xfrm>
          </p:grpSpPr>
          <p:grpSp>
            <p:nvGrpSpPr>
              <p:cNvPr id="34" name="组合 124">
                <a:extLst>
                  <a:ext uri="{FF2B5EF4-FFF2-40B4-BE49-F238E27FC236}">
                    <a16:creationId xmlns:a16="http://schemas.microsoft.com/office/drawing/2014/main" id="{499D7BBD-31D5-4744-B752-03CDE67F8718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50" name="直接连接符 125">
                  <a:extLst>
                    <a:ext uri="{FF2B5EF4-FFF2-40B4-BE49-F238E27FC236}">
                      <a16:creationId xmlns:a16="http://schemas.microsoft.com/office/drawing/2014/main" id="{106E0308-9E33-4926-9A22-FBC59F35CA53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26">
                  <a:extLst>
                    <a:ext uri="{FF2B5EF4-FFF2-40B4-BE49-F238E27FC236}">
                      <a16:creationId xmlns:a16="http://schemas.microsoft.com/office/drawing/2014/main" id="{08C75CB5-29D5-4AD9-A048-03BCD9DBE69E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27">
                  <a:extLst>
                    <a:ext uri="{FF2B5EF4-FFF2-40B4-BE49-F238E27FC236}">
                      <a16:creationId xmlns:a16="http://schemas.microsoft.com/office/drawing/2014/main" id="{49A201D4-042B-40D5-A540-6DC8C21C827B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28">
                  <a:extLst>
                    <a:ext uri="{FF2B5EF4-FFF2-40B4-BE49-F238E27FC236}">
                      <a16:creationId xmlns:a16="http://schemas.microsoft.com/office/drawing/2014/main" id="{0F9E0EE8-DC34-45D9-8392-5F9F4D257C27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29">
                  <a:extLst>
                    <a:ext uri="{FF2B5EF4-FFF2-40B4-BE49-F238E27FC236}">
                      <a16:creationId xmlns:a16="http://schemas.microsoft.com/office/drawing/2014/main" id="{B73EB1C2-1618-47DC-AC37-E76B5BAE6E95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30">
                  <a:extLst>
                    <a:ext uri="{FF2B5EF4-FFF2-40B4-BE49-F238E27FC236}">
                      <a16:creationId xmlns:a16="http://schemas.microsoft.com/office/drawing/2014/main" id="{30D5C395-ABEA-43A3-8BA7-2268FE637ACE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31">
                  <a:extLst>
                    <a:ext uri="{FF2B5EF4-FFF2-40B4-BE49-F238E27FC236}">
                      <a16:creationId xmlns:a16="http://schemas.microsoft.com/office/drawing/2014/main" id="{6B582E54-9BF9-46BD-8581-29DBB64CDDA1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32">
                  <a:extLst>
                    <a:ext uri="{FF2B5EF4-FFF2-40B4-BE49-F238E27FC236}">
                      <a16:creationId xmlns:a16="http://schemas.microsoft.com/office/drawing/2014/main" id="{55389D6D-9A4F-40CA-B812-787A06C5D991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133">
                <a:extLst>
                  <a:ext uri="{FF2B5EF4-FFF2-40B4-BE49-F238E27FC236}">
                    <a16:creationId xmlns:a16="http://schemas.microsoft.com/office/drawing/2014/main" id="{FFDF6AB1-547F-42E2-B522-D3199AB4EA6D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36" name="直接连接符 134">
                  <a:extLst>
                    <a:ext uri="{FF2B5EF4-FFF2-40B4-BE49-F238E27FC236}">
                      <a16:creationId xmlns:a16="http://schemas.microsoft.com/office/drawing/2014/main" id="{CA54CE05-C8EE-4551-8F49-4CA6392324AD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35">
                  <a:extLst>
                    <a:ext uri="{FF2B5EF4-FFF2-40B4-BE49-F238E27FC236}">
                      <a16:creationId xmlns:a16="http://schemas.microsoft.com/office/drawing/2014/main" id="{7540327F-33CA-4330-8639-EC27CE7FAE66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36">
                  <a:extLst>
                    <a:ext uri="{FF2B5EF4-FFF2-40B4-BE49-F238E27FC236}">
                      <a16:creationId xmlns:a16="http://schemas.microsoft.com/office/drawing/2014/main" id="{3B267910-3789-4BD7-A61B-02E3870B81F4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137">
                  <a:extLst>
                    <a:ext uri="{FF2B5EF4-FFF2-40B4-BE49-F238E27FC236}">
                      <a16:creationId xmlns:a16="http://schemas.microsoft.com/office/drawing/2014/main" id="{9754D6EA-BF08-4652-A5E1-B6DFF7D966FB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138">
                  <a:extLst>
                    <a:ext uri="{FF2B5EF4-FFF2-40B4-BE49-F238E27FC236}">
                      <a16:creationId xmlns:a16="http://schemas.microsoft.com/office/drawing/2014/main" id="{0F6EBAAE-0EB4-4DE2-9621-01FC191BD849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139">
                  <a:extLst>
                    <a:ext uri="{FF2B5EF4-FFF2-40B4-BE49-F238E27FC236}">
                      <a16:creationId xmlns:a16="http://schemas.microsoft.com/office/drawing/2014/main" id="{C44479B2-49C1-4F0D-B463-2C338688D47D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140">
                  <a:extLst>
                    <a:ext uri="{FF2B5EF4-FFF2-40B4-BE49-F238E27FC236}">
                      <a16:creationId xmlns:a16="http://schemas.microsoft.com/office/drawing/2014/main" id="{26E30CE7-D112-474E-A379-CD21AC30DE06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141">
                  <a:extLst>
                    <a:ext uri="{FF2B5EF4-FFF2-40B4-BE49-F238E27FC236}">
                      <a16:creationId xmlns:a16="http://schemas.microsoft.com/office/drawing/2014/main" id="{08B9F170-0F94-449E-9C72-D09FEFF33F75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142">
                  <a:extLst>
                    <a:ext uri="{FF2B5EF4-FFF2-40B4-BE49-F238E27FC236}">
                      <a16:creationId xmlns:a16="http://schemas.microsoft.com/office/drawing/2014/main" id="{215357A9-C311-417D-93EC-4BFBBB24094F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143">
                  <a:extLst>
                    <a:ext uri="{FF2B5EF4-FFF2-40B4-BE49-F238E27FC236}">
                      <a16:creationId xmlns:a16="http://schemas.microsoft.com/office/drawing/2014/main" id="{E3E07CA6-5351-440F-BD39-F00FA60674F4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144">
                  <a:extLst>
                    <a:ext uri="{FF2B5EF4-FFF2-40B4-BE49-F238E27FC236}">
                      <a16:creationId xmlns:a16="http://schemas.microsoft.com/office/drawing/2014/main" id="{3479FAF9-3322-4734-8FB3-6FFDBB3DDC10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145">
                  <a:extLst>
                    <a:ext uri="{FF2B5EF4-FFF2-40B4-BE49-F238E27FC236}">
                      <a16:creationId xmlns:a16="http://schemas.microsoft.com/office/drawing/2014/main" id="{4956BDF4-9CE5-4F8B-8A41-19B92783E249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146">
                  <a:extLst>
                    <a:ext uri="{FF2B5EF4-FFF2-40B4-BE49-F238E27FC236}">
                      <a16:creationId xmlns:a16="http://schemas.microsoft.com/office/drawing/2014/main" id="{EEA9E7AA-DBFA-4956-8952-39FE1ED725D0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47">
                  <a:extLst>
                    <a:ext uri="{FF2B5EF4-FFF2-40B4-BE49-F238E27FC236}">
                      <a16:creationId xmlns:a16="http://schemas.microsoft.com/office/drawing/2014/main" id="{7D7A3331-7B11-4BFD-9934-0B20B46929FE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组合 148">
              <a:extLst>
                <a:ext uri="{FF2B5EF4-FFF2-40B4-BE49-F238E27FC236}">
                  <a16:creationId xmlns:a16="http://schemas.microsoft.com/office/drawing/2014/main" id="{D1139F73-5337-42D3-8614-8F61487EB06C}"/>
                </a:ext>
              </a:extLst>
            </p:cNvPr>
            <p:cNvGrpSpPr/>
            <p:nvPr/>
          </p:nvGrpSpPr>
          <p:grpSpPr>
            <a:xfrm>
              <a:off x="198" y="200"/>
              <a:ext cx="10784" cy="10801"/>
              <a:chOff x="-2" y="-76"/>
              <a:chExt cx="19220" cy="11142"/>
            </a:xfrm>
          </p:grpSpPr>
          <p:grpSp>
            <p:nvGrpSpPr>
              <p:cNvPr id="10" name="组合 149">
                <a:extLst>
                  <a:ext uri="{FF2B5EF4-FFF2-40B4-BE49-F238E27FC236}">
                    <a16:creationId xmlns:a16="http://schemas.microsoft.com/office/drawing/2014/main" id="{9153C4CA-6015-478A-927B-E4EE4813957A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26" name="直接连接符 150">
                  <a:extLst>
                    <a:ext uri="{FF2B5EF4-FFF2-40B4-BE49-F238E27FC236}">
                      <a16:creationId xmlns:a16="http://schemas.microsoft.com/office/drawing/2014/main" id="{912D9006-ECA5-4FF8-9A72-662717BF72C3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151">
                  <a:extLst>
                    <a:ext uri="{FF2B5EF4-FFF2-40B4-BE49-F238E27FC236}">
                      <a16:creationId xmlns:a16="http://schemas.microsoft.com/office/drawing/2014/main" id="{65274E32-3282-4096-81DC-A34532B8598C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152">
                  <a:extLst>
                    <a:ext uri="{FF2B5EF4-FFF2-40B4-BE49-F238E27FC236}">
                      <a16:creationId xmlns:a16="http://schemas.microsoft.com/office/drawing/2014/main" id="{F798272C-6E27-4B71-8A6C-C35BFE4D23CB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153">
                  <a:extLst>
                    <a:ext uri="{FF2B5EF4-FFF2-40B4-BE49-F238E27FC236}">
                      <a16:creationId xmlns:a16="http://schemas.microsoft.com/office/drawing/2014/main" id="{AC4854C5-5D1E-4C6B-87DA-BCDD577D552B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154">
                  <a:extLst>
                    <a:ext uri="{FF2B5EF4-FFF2-40B4-BE49-F238E27FC236}">
                      <a16:creationId xmlns:a16="http://schemas.microsoft.com/office/drawing/2014/main" id="{F31DDA06-627A-4B75-808C-7BD4B5173DED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155">
                  <a:extLst>
                    <a:ext uri="{FF2B5EF4-FFF2-40B4-BE49-F238E27FC236}">
                      <a16:creationId xmlns:a16="http://schemas.microsoft.com/office/drawing/2014/main" id="{E459F36F-0764-41DB-91E0-39A0F807EAEF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156">
                  <a:extLst>
                    <a:ext uri="{FF2B5EF4-FFF2-40B4-BE49-F238E27FC236}">
                      <a16:creationId xmlns:a16="http://schemas.microsoft.com/office/drawing/2014/main" id="{C9C2CEB7-5C9D-4D64-AC37-85F4CA8AC191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157">
                  <a:extLst>
                    <a:ext uri="{FF2B5EF4-FFF2-40B4-BE49-F238E27FC236}">
                      <a16:creationId xmlns:a16="http://schemas.microsoft.com/office/drawing/2014/main" id="{92B9BC58-F7A8-4D9A-B5F7-B51D38F689B8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58">
                <a:extLst>
                  <a:ext uri="{FF2B5EF4-FFF2-40B4-BE49-F238E27FC236}">
                    <a16:creationId xmlns:a16="http://schemas.microsoft.com/office/drawing/2014/main" id="{9D5D64EB-19A1-4E04-AA56-6125F9780ABE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12" name="直接连接符 159">
                  <a:extLst>
                    <a:ext uri="{FF2B5EF4-FFF2-40B4-BE49-F238E27FC236}">
                      <a16:creationId xmlns:a16="http://schemas.microsoft.com/office/drawing/2014/main" id="{45553591-D7B7-4ADA-95F7-4936F226C632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60">
                  <a:extLst>
                    <a:ext uri="{FF2B5EF4-FFF2-40B4-BE49-F238E27FC236}">
                      <a16:creationId xmlns:a16="http://schemas.microsoft.com/office/drawing/2014/main" id="{78DD6EE2-E84B-4869-9B7D-B33F95B5DD9E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61">
                  <a:extLst>
                    <a:ext uri="{FF2B5EF4-FFF2-40B4-BE49-F238E27FC236}">
                      <a16:creationId xmlns:a16="http://schemas.microsoft.com/office/drawing/2014/main" id="{2B6255C4-6056-41FB-A747-43E982C964F0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62">
                  <a:extLst>
                    <a:ext uri="{FF2B5EF4-FFF2-40B4-BE49-F238E27FC236}">
                      <a16:creationId xmlns:a16="http://schemas.microsoft.com/office/drawing/2014/main" id="{385DB568-0807-42B7-962F-A928BEB0ECAE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63">
                  <a:extLst>
                    <a:ext uri="{FF2B5EF4-FFF2-40B4-BE49-F238E27FC236}">
                      <a16:creationId xmlns:a16="http://schemas.microsoft.com/office/drawing/2014/main" id="{F70515F1-3EFA-44A6-94BE-1E46EDADE51F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4">
                  <a:extLst>
                    <a:ext uri="{FF2B5EF4-FFF2-40B4-BE49-F238E27FC236}">
                      <a16:creationId xmlns:a16="http://schemas.microsoft.com/office/drawing/2014/main" id="{52292250-0A81-4602-8079-682D0B6FBB0A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65">
                  <a:extLst>
                    <a:ext uri="{FF2B5EF4-FFF2-40B4-BE49-F238E27FC236}">
                      <a16:creationId xmlns:a16="http://schemas.microsoft.com/office/drawing/2014/main" id="{C40FD84F-C765-4A14-B91D-04DC3D85C506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66">
                  <a:extLst>
                    <a:ext uri="{FF2B5EF4-FFF2-40B4-BE49-F238E27FC236}">
                      <a16:creationId xmlns:a16="http://schemas.microsoft.com/office/drawing/2014/main" id="{2A658E67-1B45-4251-AE4F-98058D4B956D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67">
                  <a:extLst>
                    <a:ext uri="{FF2B5EF4-FFF2-40B4-BE49-F238E27FC236}">
                      <a16:creationId xmlns:a16="http://schemas.microsoft.com/office/drawing/2014/main" id="{CC1EC33B-6C16-4539-9A57-37107F5557E8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168">
                  <a:extLst>
                    <a:ext uri="{FF2B5EF4-FFF2-40B4-BE49-F238E27FC236}">
                      <a16:creationId xmlns:a16="http://schemas.microsoft.com/office/drawing/2014/main" id="{52C264E0-943E-4A9A-9A36-44F3437B8F9A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169">
                  <a:extLst>
                    <a:ext uri="{FF2B5EF4-FFF2-40B4-BE49-F238E27FC236}">
                      <a16:creationId xmlns:a16="http://schemas.microsoft.com/office/drawing/2014/main" id="{0EC53AC6-CD39-4985-807A-EF686D6385A1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170">
                  <a:extLst>
                    <a:ext uri="{FF2B5EF4-FFF2-40B4-BE49-F238E27FC236}">
                      <a16:creationId xmlns:a16="http://schemas.microsoft.com/office/drawing/2014/main" id="{5C53B6AD-41F5-48CC-ABDA-7D3D139E2DC5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171">
                  <a:extLst>
                    <a:ext uri="{FF2B5EF4-FFF2-40B4-BE49-F238E27FC236}">
                      <a16:creationId xmlns:a16="http://schemas.microsoft.com/office/drawing/2014/main" id="{F537709B-7DD0-4618-B4F5-369DD7BD18CB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172">
                  <a:extLst>
                    <a:ext uri="{FF2B5EF4-FFF2-40B4-BE49-F238E27FC236}">
                      <a16:creationId xmlns:a16="http://schemas.microsoft.com/office/drawing/2014/main" id="{47693706-4D94-45E3-8C10-A63CB38C9153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8" name="图片 81" descr="D:\资料\图层 2.png图层 2">
            <a:extLst>
              <a:ext uri="{FF2B5EF4-FFF2-40B4-BE49-F238E27FC236}">
                <a16:creationId xmlns:a16="http://schemas.microsoft.com/office/drawing/2014/main" id="{AA69AB35-7CF1-4B16-B670-4600C09205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7799" y="1637472"/>
            <a:ext cx="14433841" cy="7002421"/>
          </a:xfrm>
          <a:prstGeom prst="rect">
            <a:avLst/>
          </a:prstGeom>
        </p:spPr>
      </p:pic>
      <p:sp>
        <p:nvSpPr>
          <p:cNvPr id="59" name="文本框 7">
            <a:extLst>
              <a:ext uri="{FF2B5EF4-FFF2-40B4-BE49-F238E27FC236}">
                <a16:creationId xmlns:a16="http://schemas.microsoft.com/office/drawing/2014/main" id="{08EE6623-E988-442D-91E1-602765FE807D}"/>
              </a:ext>
            </a:extLst>
          </p:cNvPr>
          <p:cNvSpPr txBox="1"/>
          <p:nvPr/>
        </p:nvSpPr>
        <p:spPr>
          <a:xfrm>
            <a:off x="6436341" y="3540192"/>
            <a:ext cx="9011453" cy="299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CHỦ ĐỀ : NGHỀ EM YÊU THÍCH</a:t>
            </a:r>
          </a:p>
          <a:p>
            <a:pPr algn="ctr">
              <a:lnSpc>
                <a:spcPct val="150000"/>
              </a:lnSpc>
            </a:pPr>
            <a:r>
              <a:rPr lang="vi-VN" altLang="zh-CN" sz="4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Sinh </a:t>
            </a:r>
            <a:r>
              <a:rPr lang="vi-VN" altLang="zh-CN" sz="4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hoạt</a:t>
            </a:r>
            <a:r>
              <a:rPr lang="vi-VN" altLang="zh-CN" sz="4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theo </a:t>
            </a:r>
            <a:r>
              <a:rPr lang="vi-VN" altLang="zh-CN" sz="4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chủ</a:t>
            </a:r>
            <a:r>
              <a:rPr lang="vi-VN" altLang="zh-CN" sz="4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vi-VN" altLang="zh-CN" sz="4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đề</a:t>
            </a:r>
            <a:r>
              <a:rPr lang="vi-VN" altLang="zh-CN" sz="4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vi-VN" altLang="zh-CN" sz="4400" b="1" dirty="0">
                <a:solidFill>
                  <a:schemeClr val="accent3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NGHỀ YÊU THÍCH CỦA EM</a:t>
            </a:r>
          </a:p>
        </p:txBody>
      </p:sp>
      <p:sp>
        <p:nvSpPr>
          <p:cNvPr id="60" name="文本框 13">
            <a:extLst>
              <a:ext uri="{FF2B5EF4-FFF2-40B4-BE49-F238E27FC236}">
                <a16:creationId xmlns:a16="http://schemas.microsoft.com/office/drawing/2014/main" id="{1CCBDD32-09D8-4F3E-8BAB-C476D91B4321}"/>
              </a:ext>
            </a:extLst>
          </p:cNvPr>
          <p:cNvSpPr txBox="1"/>
          <p:nvPr/>
        </p:nvSpPr>
        <p:spPr>
          <a:xfrm rot="16200000">
            <a:off x="10341763" y="567690"/>
            <a:ext cx="865584" cy="5180421"/>
          </a:xfrm>
          <a:prstGeom prst="roundRect">
            <a:avLst>
              <a:gd name="adj" fmla="val 50000"/>
            </a:avLst>
          </a:prstGeom>
          <a:solidFill>
            <a:srgbClr val="FFBEEE"/>
          </a:solidFill>
          <a:ln w="2540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HOẠT ĐỘNG TRẢI NGHIỆM</a:t>
            </a:r>
          </a:p>
        </p:txBody>
      </p:sp>
      <p:sp>
        <p:nvSpPr>
          <p:cNvPr id="6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060D1C77-F391-4579-B40C-3F5957DF9600}"/>
              </a:ext>
            </a:extLst>
          </p:cNvPr>
          <p:cNvSpPr txBox="1"/>
          <p:nvPr/>
        </p:nvSpPr>
        <p:spPr>
          <a:xfrm>
            <a:off x="7589814" y="6619855"/>
            <a:ext cx="7068492" cy="171874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l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4000" kern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Lớp</a:t>
            </a:r>
            <a:r>
              <a:rPr lang="en-US" sz="4000" kern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3 – </a:t>
            </a:r>
            <a:r>
              <a:rPr lang="en-US" sz="4000" kern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Bộ</a:t>
            </a:r>
            <a:r>
              <a:rPr lang="en-US" sz="4000" kern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sách</a:t>
            </a:r>
            <a:r>
              <a:rPr lang="en-US" sz="4000" kern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Cánh</a:t>
            </a:r>
            <a:r>
              <a:rPr lang="en-US" sz="4000" kern="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Diều</a:t>
            </a:r>
            <a:endParaRPr lang="en-US" sz="4000" kern="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  <a:p>
            <a:pPr algn="l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n-US" sz="4000" kern="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grpSp>
        <p:nvGrpSpPr>
          <p:cNvPr id="66" name="组合 64">
            <a:extLst>
              <a:ext uri="{FF2B5EF4-FFF2-40B4-BE49-F238E27FC236}">
                <a16:creationId xmlns:a16="http://schemas.microsoft.com/office/drawing/2014/main" id="{E98C8C6E-0C60-4BFA-874E-C6708E2CE810}"/>
              </a:ext>
            </a:extLst>
          </p:cNvPr>
          <p:cNvGrpSpPr/>
          <p:nvPr/>
        </p:nvGrpSpPr>
        <p:grpSpPr>
          <a:xfrm>
            <a:off x="2135799" y="1433954"/>
            <a:ext cx="12938800" cy="7558309"/>
            <a:chOff x="1556" y="392"/>
            <a:chExt cx="15855" cy="10252"/>
          </a:xfrm>
        </p:grpSpPr>
        <p:grpSp>
          <p:nvGrpSpPr>
            <p:cNvPr id="67" name="组合 65">
              <a:extLst>
                <a:ext uri="{FF2B5EF4-FFF2-40B4-BE49-F238E27FC236}">
                  <a16:creationId xmlns:a16="http://schemas.microsoft.com/office/drawing/2014/main" id="{F8B014AA-BFE0-4106-9C52-6FDF47A5B8EE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70" name="图形 8">
                <a:extLst>
                  <a:ext uri="{FF2B5EF4-FFF2-40B4-BE49-F238E27FC236}">
                    <a16:creationId xmlns:a16="http://schemas.microsoft.com/office/drawing/2014/main" id="{DA1B92C4-CCA2-40D6-BB78-E0164B684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71" name="图形 9">
                <a:extLst>
                  <a:ext uri="{FF2B5EF4-FFF2-40B4-BE49-F238E27FC236}">
                    <a16:creationId xmlns:a16="http://schemas.microsoft.com/office/drawing/2014/main" id="{22831E9E-AE64-4E0D-AE29-682774076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72" name="图形 10">
                <a:extLst>
                  <a:ext uri="{FF2B5EF4-FFF2-40B4-BE49-F238E27FC236}">
                    <a16:creationId xmlns:a16="http://schemas.microsoft.com/office/drawing/2014/main" id="{FDB06EA1-E736-4252-84A6-EF9446C7F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3" name="图形 15">
                <a:extLst>
                  <a:ext uri="{FF2B5EF4-FFF2-40B4-BE49-F238E27FC236}">
                    <a16:creationId xmlns:a16="http://schemas.microsoft.com/office/drawing/2014/main" id="{90F26311-ED7B-4454-BB23-F3F4FD6A4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4" name="图形 16">
                <a:extLst>
                  <a:ext uri="{FF2B5EF4-FFF2-40B4-BE49-F238E27FC236}">
                    <a16:creationId xmlns:a16="http://schemas.microsoft.com/office/drawing/2014/main" id="{14454474-03D9-4557-B0B8-4E23EF4D7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75" name="图形 21">
                <a:extLst>
                  <a:ext uri="{FF2B5EF4-FFF2-40B4-BE49-F238E27FC236}">
                    <a16:creationId xmlns:a16="http://schemas.microsoft.com/office/drawing/2014/main" id="{2C243255-E010-428A-9D70-2D1FFD765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120" y="5253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68" name="图形 10">
              <a:extLst>
                <a:ext uri="{FF2B5EF4-FFF2-40B4-BE49-F238E27FC236}">
                  <a16:creationId xmlns:a16="http://schemas.microsoft.com/office/drawing/2014/main" id="{04BF2F71-A94A-47B4-8AF1-CABE621F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69" name="图形 10">
              <a:extLst>
                <a:ext uri="{FF2B5EF4-FFF2-40B4-BE49-F238E27FC236}">
                  <a16:creationId xmlns:a16="http://schemas.microsoft.com/office/drawing/2014/main" id="{60C74711-39E1-4C53-9215-02ADD2F5E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166" y="9103"/>
              <a:ext cx="1245" cy="1541"/>
            </a:xfrm>
            <a:prstGeom prst="rect">
              <a:avLst/>
            </a:prstGeom>
          </p:spPr>
        </p:pic>
      </p:grpSp>
      <p:grpSp>
        <p:nvGrpSpPr>
          <p:cNvPr id="76" name="组合 82">
            <a:extLst>
              <a:ext uri="{FF2B5EF4-FFF2-40B4-BE49-F238E27FC236}">
                <a16:creationId xmlns:a16="http://schemas.microsoft.com/office/drawing/2014/main" id="{EB19EE9D-2B2C-4F03-870B-0999B4154507}"/>
              </a:ext>
            </a:extLst>
          </p:cNvPr>
          <p:cNvGrpSpPr/>
          <p:nvPr/>
        </p:nvGrpSpPr>
        <p:grpSpPr>
          <a:xfrm>
            <a:off x="1154723" y="1200910"/>
            <a:ext cx="15959077" cy="8671560"/>
            <a:chOff x="-28" y="0"/>
            <a:chExt cx="19556" cy="11762"/>
          </a:xfrm>
        </p:grpSpPr>
        <p:pic>
          <p:nvPicPr>
            <p:cNvPr id="77" name="图片 83" descr="橡皮">
              <a:extLst>
                <a:ext uri="{FF2B5EF4-FFF2-40B4-BE49-F238E27FC236}">
                  <a16:creationId xmlns:a16="http://schemas.microsoft.com/office/drawing/2014/main" id="{5C8FFFB0-249E-40E4-BC2E-142A68B5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78" name="图片 84" descr="纸张">
              <a:extLst>
                <a:ext uri="{FF2B5EF4-FFF2-40B4-BE49-F238E27FC236}">
                  <a16:creationId xmlns:a16="http://schemas.microsoft.com/office/drawing/2014/main" id="{0E24FF64-1F62-4312-B0DC-24EA91131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03" y="8090"/>
              <a:ext cx="3672" cy="3672"/>
            </a:xfrm>
            <a:prstGeom prst="rect">
              <a:avLst/>
            </a:prstGeom>
          </p:spPr>
        </p:pic>
        <p:pic>
          <p:nvPicPr>
            <p:cNvPr id="79" name="图片 86" descr="书本">
              <a:extLst>
                <a:ext uri="{FF2B5EF4-FFF2-40B4-BE49-F238E27FC236}">
                  <a16:creationId xmlns:a16="http://schemas.microsoft.com/office/drawing/2014/main" id="{C0508028-945A-4117-B0D0-6E9B6868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0" name="图片 88" descr="冰激凌">
              <a:extLst>
                <a:ext uri="{FF2B5EF4-FFF2-40B4-BE49-F238E27FC236}">
                  <a16:creationId xmlns:a16="http://schemas.microsoft.com/office/drawing/2014/main" id="{87863592-EFB8-4CDA-85D2-100D7BB78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81" name="图片 89" descr="笔">
              <a:extLst>
                <a:ext uri="{FF2B5EF4-FFF2-40B4-BE49-F238E27FC236}">
                  <a16:creationId xmlns:a16="http://schemas.microsoft.com/office/drawing/2014/main" id="{64A2EA2A-118A-4864-97D7-8F0C2DCCD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82" name="图片 90" descr="草莓">
              <a:extLst>
                <a:ext uri="{FF2B5EF4-FFF2-40B4-BE49-F238E27FC236}">
                  <a16:creationId xmlns:a16="http://schemas.microsoft.com/office/drawing/2014/main" id="{F8989AA4-87CD-4F89-8126-40454EF2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83" name="图片 174" descr="D:\资料\图片2.png图片2">
            <a:extLst>
              <a:ext uri="{FF2B5EF4-FFF2-40B4-BE49-F238E27FC236}">
                <a16:creationId xmlns:a16="http://schemas.microsoft.com/office/drawing/2014/main" id="{082F6552-9145-4F8B-9F5C-21688492619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913666" y="2714476"/>
            <a:ext cx="3542794" cy="549793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1481522" y="-7533179"/>
            <a:ext cx="19981188" cy="2410011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85D5A9-4938-467C-84A4-19AB3298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9" b="89894" l="9929" r="93617">
                        <a14:foregroundMark x1="25887" y1="12411" x2="25887" y2="12411"/>
                        <a14:foregroundMark x1="10816" y1="22872" x2="10461" y2="24468"/>
                        <a14:foregroundMark x1="73227" y1="88298" x2="73227" y2="88298"/>
                        <a14:foregroundMark x1="89894" y1="73936" x2="89894" y2="73936"/>
                        <a14:foregroundMark x1="93617" y1="74645" x2="93617" y2="74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3834">
            <a:off x="-2057400" y="-1104900"/>
            <a:ext cx="12496800" cy="124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/>
          <p:cNvSpPr txBox="1"/>
          <p:nvPr/>
        </p:nvSpPr>
        <p:spPr>
          <a:xfrm rot="20887351">
            <a:off x="-349329" y="2924134"/>
            <a:ext cx="9601200" cy="318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599"/>
              </a:lnSpc>
              <a:defRPr sz="9000">
                <a:solidFill>
                  <a:srgbClr val="000000"/>
                </a:solidFill>
                <a:latin typeface="OCR A Extended" panose="02010509020102010303" pitchFamily="50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3800" b="1">
                <a:solidFill>
                  <a:srgbClr val="002060"/>
                </a:solidFill>
                <a:latin typeface="HP001 4 hàng" panose="020B0603050302020204" pitchFamily="34" charset="0"/>
              </a:rPr>
              <a:t>Khởi động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E32BF71-727A-4F0D-9D4B-74BF449E3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13380">
            <a:off x="10591800" y="723900"/>
            <a:ext cx="8914584" cy="856349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3CC0B7-4F11-4EC8-892D-78043199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400" r="94400">
                        <a14:foregroundMark x1="7600" y1="51000" x2="7600" y2="51000"/>
                        <a14:foregroundMark x1="9400" y1="36800" x2="9400" y2="36800"/>
                        <a14:foregroundMark x1="6800" y1="38000" x2="6800" y2="38000"/>
                        <a14:foregroundMark x1="5400" y1="48800" x2="5400" y2="48800"/>
                        <a14:foregroundMark x1="90600" y1="52800" x2="90600" y2="52800"/>
                        <a14:foregroundMark x1="94400" y1="51600" x2="94400" y2="5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-16383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1E503BA-45C0-4A87-AD23-8AEBC63F8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685824" y="-1314450"/>
            <a:ext cx="4114800" cy="4114800"/>
          </a:xfrm>
          <a:prstGeom prst="rect">
            <a:avLst/>
          </a:prstGeom>
        </p:spPr>
      </p:pic>
      <p:pic>
        <p:nvPicPr>
          <p:cNvPr id="4" name="Chú Bộ Đội - Tiết 1">
            <a:hlinkClick r:id="" action="ppaction://media"/>
            <a:extLst>
              <a:ext uri="{FF2B5EF4-FFF2-40B4-BE49-F238E27FC236}">
                <a16:creationId xmlns:a16="http://schemas.microsoft.com/office/drawing/2014/main" id="{B394A8C6-321B-489E-A5A1-95BFACBA7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324582" y="6853649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214 0.33148 L -0.37214 0.33164 C -0.38985 0.33766 -0.38255 0.33534 -0.39401 0.33889 C -0.40209 0.33719 -0.4033 0.33889 -0.40964 0.33148 C -0.41094 0.32994 -0.41172 0.32778 -0.41276 0.32593 C -0.41242 0.3179 -0.41259 0.30972 -0.41172 0.30185 C -0.41155 0.29954 -0.41077 0.29722 -0.40964 0.2963 C -0.40781 0.2946 -0.40547 0.29506 -0.40339 0.29445 C -0.39228 0.29506 -0.38117 0.29707 -0.37005 0.2963 C -0.3658 0.29584 -0.35834 0.28318 -0.35755 0.29074 C -0.35365 0.33025 -0.35799 0.37099 -0.3586 0.41111 C -0.35868 0.41667 -0.3592 0.42222 -0.35964 0.42778 C -0.36016 0.43318 -0.3612 0.43411 -0.36276 0.43889 C -0.36389 0.44182 -0.36485 0.44506 -0.36589 0.44815 C -0.36658 0.45 -0.36693 0.45247 -0.36797 0.45371 C -0.36919 0.45509 -0.37075 0.45494 -0.37214 0.45556 C -0.37387 0.45494 -0.38472 0.45494 -0.38776 0.44815 C -0.38846 0.44661 -0.38846 0.44445 -0.3888 0.44259 C -0.38759 0.41991 -0.39332 0.40201 -0.38047 0.40371 C -0.37769 0.40401 -0.37492 0.40618 -0.37214 0.40741 C -0.3704 0.40988 -0.36849 0.41173 -0.36693 0.41482 C -0.36242 0.42377 -0.36545 0.42824 -0.36172 0.41852 C -0.36103 0.40618 -0.36172 0.39321 -0.35964 0.38148 C -0.35886 0.37639 -0.35504 0.37469 -0.35339 0.37037 C -0.34766 0.35479 -0.35695 0.37932 -0.3461 0.35371 C -0.34462 0.35 -0.34332 0.3463 -0.34193 0.34259 C -0.34124 0.33827 -0.34045 0.33395 -0.33985 0.32963 C -0.33941 0.32593 -0.3395 0.32207 -0.3388 0.31852 C -0.33811 0.31389 -0.33663 0.30988 -0.33568 0.30556 C -0.33412 0.29753 -0.33551 0.298 -0.33255 0.29074 C -0.33177 0.28858 -0.33047 0.28704 -0.32943 0.28519 C -0.327 0.28642 -0.32474 0.28889 -0.32214 0.28889 C -0.31997 0.28889 -0.3263 0.28627 -0.32839 0.28519 C -0.33681 0.28056 -0.33446 0.28179 -0.34297 0.27963 C -0.3487 0.28797 -0.35052 0.28658 -0.35026 0.3 C -0.35 0.31914 -0.34939 0.33827 -0.34818 0.35741 C -0.34801 0.36127 -0.3467 0.36466 -0.3461 0.36852 C -0.34462 0.37824 -0.34297 0.38812 -0.34193 0.39815 C -0.34124 0.40494 -0.34089 0.41173 -0.33985 0.41852 C -0.33915 0.4233 -0.33542 0.43241 -0.3336 0.43519 C -0.33281 0.43642 -0.3316 0.43642 -0.33047 0.43704 C -0.32518 0.43966 -0.32474 0.4392 -0.31797 0.44074 C -0.31485 0.43827 -0.31146 0.43673 -0.3086 0.43334 C -0.3046 0.42809 -0.30174 0.41621 -0.29922 0.40926 C -0.29731 0.40355 -0.29497 0.39815 -0.29297 0.39259 C -0.2908 0.38596 -0.28412 0.36389 -0.28255 0.35741 C -0.28099 0.35047 -0.27934 0.33411 -0.27839 0.32778 C -0.27743 0.32084 -0.2763 0.3142 -0.27526 0.30741 C -0.27413 0.29028 -0.2724 0.27701 -0.27735 0.25926 C -0.27856 0.25509 -0.28221 0.25679 -0.28464 0.25556 C -0.29193 0.25756 -0.29288 0.25448 -0.29297 0.27222 C -0.29323 0.29877 -0.29497 0.34923 -0.29089 0.38519 C -0.28681 0.42161 -0.29045 0.4105 -0.28464 0.42593 C -0.28394 0.41667 -0.2836 0.40726 -0.28255 0.39815 C -0.28229 0.39522 -0.27934 0.38087 -0.27839 0.37778 C -0.27752 0.37454 -0.27683 0.37084 -0.27526 0.36852 C -0.27422 0.36682 -0.27249 0.36729 -0.2711 0.36667 C -0.26762 0.36729 -0.26389 0.3659 -0.26068 0.36852 C -0.25825 0.37053 -0.25695 0.37547 -0.25547 0.37963 C -0.25365 0.38488 -0.25304 0.39198 -0.25235 0.39815 C -0.252 0.4017 -0.252 0.40556 -0.2513 0.40926 C -0.24992 0.41667 -0.24931 0.41374 -0.2461 0.41667 C -0.24505 0.41759 -0.24401 0.41914 -0.24297 0.42037 C -0.24124 0.41976 -0.23924 0.42022 -0.23776 0.41852 C -0.23689 0.41729 -0.23733 0.41451 -0.23672 0.41297 C -0.23594 0.41019 -0.23446 0.40818 -0.2336 0.40556 C -0.23273 0.40263 -0.23221 0.39938 -0.23151 0.3963 C -0.22952 0.38627 -0.22969 0.38658 -0.22839 0.37778 C -0.22769 0.38025 -0.227 0.38256 -0.2263 0.38519 C -0.22596 0.38688 -0.22604 0.3892 -0.22526 0.39074 C -0.22153 0.39861 -0.22066 0.39784 -0.21589 0.4 C -0.21311 0.39753 -0.20981 0.39645 -0.20755 0.39259 C -0.20608 0.38982 -0.20564 0.38534 -0.20547 0.38148 C -0.2053 0.37392 -0.2053 0.36621 -0.20651 0.35926 C -0.20747 0.35417 -0.20972 0.35016 -0.21172 0.3463 C -0.21276 0.34429 -0.21754 0.33874 -0.21901 0.33704 C -0.23368 0.34136 -0.23064 0.3338 -0.23464 0.35556 C -0.23516 0.35787 -0.23533 0.3605 -0.23568 0.36297 C -0.23499 0.37161 -0.23533 0.38056 -0.2336 0.38889 C -0.23281 0.3929 -0.23056 0.39584 -0.22839 0.39815 C -0.22691 0.39969 -0.21632 0.40587 -0.2138 0.40741 C -0.21311 0.40062 -0.21216 0.39383 -0.21172 0.38704 C -0.20938 0.34259 -0.21415 0.36204 -0.2086 0.34259 C -0.2086 0.34275 -0.20643 0.36343 -0.20547 0.36852 C -0.2046 0.37346 -0.20391 0.37871 -0.20235 0.38334 C -0.20113 0.38704 -0.19887 0.38951 -0.19714 0.39259 C -0.19436 0.39074 -0.19124 0.38997 -0.1888 0.38704 C -0.18759 0.38534 -0.18742 0.3821 -0.18672 0.37963 C -0.18637 0.37778 -0.18464 0.37408 -0.18568 0.37408 C -0.18698 0.37408 -0.18672 0.3784 -0.18776 0.37963 C -0.19002 0.38179 -0.19262 0.3821 -0.19505 0.38334 C -0.19922 0.38087 -0.20382 0.37994 -0.20755 0.37593 C -0.21346 0.3696 -0.2099 0.34815 -0.20964 0.34259 C -0.20999 0.33766 -0.21007 0.33256 -0.21068 0.32778 C -0.21111 0.32454 -0.21216 0.32161 -0.21276 0.31852 C -0.2132 0.31667 -0.21346 0.31482 -0.2138 0.31297 C -0.2145 0.32037 -0.21459 0.32793 -0.21589 0.33519 C -0.21641 0.33766 -0.21762 0.34121 -0.21901 0.34074 C -0.22231 0.33966 -0.22457 0.33457 -0.22735 0.33148 C -0.2296 0.29537 -0.22509 0.31914 -0.23151 0.31667 C -0.23551 0.31513 -0.23915 0.31173 -0.24297 0.30926 C -0.2415 0.30093 -0.24245 0.30062 -0.23464 0.30185 C -0.22526 0.30324 -0.21589 0.30679 -0.20651 0.30926 L -0.19401 0.31667 C -0.18637 0.32084 -0.18108 0.32084 -0.17526 0.33519 C -0.16875 0.35139 -0.16971 0.35972 -0.16172 0.36297 C -0.15972 0.36374 -0.15755 0.3642 -0.15547 0.36482 C -0.1513 0.36358 -0.14679 0.36435 -0.14297 0.36111 C -0.1395 0.35787 -0.13464 0.3463 -0.13464 0.34645 C -0.13429 0.34383 -0.1336 0.34136 -0.1336 0.33889 C -0.1336 0.33148 -0.13854 0.32763 -0.14089 0.32408 C -0.14749 0.32531 -0.15443 0.32377 -0.16068 0.32778 C -0.16242 0.32871 -0.16189 0.3338 -0.16172 0.33704 C -0.16077 0.36019 -0.16433 0.37438 -0.15339 0.38148 C -0.15148 0.38272 -0.14922 0.38272 -0.14714 0.38334 C -0.14445 0.38148 -0.1408 0.38164 -0.1388 0.37778 C -0.13689 0.37392 -0.13733 0.3679 -0.13672 0.36297 C -0.13594 0.35556 -0.13533 0.34815 -0.13464 0.34074 C -0.13308 0.30016 -0.13264 0.30587 -0.13568 0.25 C -0.13594 0.24599 -0.13707 0.24259 -0.13776 0.23889 C -0.13733 0.27022 -0.14071 0.29259 -0.13464 0.31852 C -0.13377 0.32222 -0.13264 0.32593 -0.13151 0.32963 C -0.12934 0.33688 -0.12735 0.34506 -0.12318 0.35 C -0.11988 0.35386 -0.11554 0.35432 -0.11172 0.35556 C -0.11033 0.35494 -0.10877 0.35509 -0.10755 0.35371 C -0.10643 0.35232 -0.10382 0.34198 -0.10339 0.34074 C -0.1007 0.33195 -0.09505 0.31482 -0.09505 0.31497 C -0.09471 0.32284 -0.09653 0.3321 -0.09401 0.33889 C -0.09202 0.34445 -0.0836 0.3463 -0.0836 0.34645 C -0.07874 0.34568 -0.0737 0.34692 -0.06901 0.34445 C -0.06754 0.34352 -0.06702 0.33966 -0.06693 0.33704 C -0.0665 0.32006 -0.06511 0.31065 -0.07005 0.3 C -0.07101 0.29784 -0.07214 0.2963 -0.07318 0.29445 C -0.07344 0.2946 -0.09097 0.31096 -0.07943 0.32037 C -0.07648 0.32269 -0.07318 0.31667 -0.07005 0.31482 C -0.06971 0.31111 -0.06945 0.30726 -0.06901 0.30371 C -0.0671 0.28642 -0.06762 0.29645 -0.05235 0.30556 C -0.05269 0.30185 -0.05391 0.298 -0.05339 0.29445 C -0.05078 0.27176 -0.05148 0.27408 -0.04505 0.26667 C -0.04089 0.26852 -0.03585 0.26713 -0.03255 0.27222 C -0.03012 0.27593 -0.03108 0.28318 -0.03047 0.28889 C -0.0263 0.33334 -0.03403 0.32099 -0.02005 0.33519 C -0.01415 0.33272 -0.00799 0.33195 -0.00235 0.32778 C 0.00199 0.32438 0.00833 0.31343 0.0112 0.30556 C 0.01241 0.30201 0.01319 0.298 0.01432 0.29445 C 0.01562 0.28997 0.0171 0.2858 0.01849 0.28148 C 0.01944 0.27253 0.02066 0.26698 0.01849 0.25741 C 0.01805 0.25571 0.01146 0.25016 0.0112 0.25 C -0.0165 0.2588 -0.02222 0.2429 -0.02735 0.27963 C -0.02821 0.2855 -0.02804 0.29198 -0.02839 0.29815 C -0.02804 0.30371 -0.0283 0.30942 -0.02735 0.31482 C -0.02656 0.31945 -0.02466 0.32346 -0.02318 0.32778 C -0.02257 0.32963 -0.02222 0.3321 -0.0211 0.33334 C -0.01962 0.33488 -0.01762 0.33426 -0.01589 0.33519 C -0.01276 0.33673 -0.00964 0.33889 -0.00651 0.34074 C -0.0013 0.34013 0.00408 0.34167 0.00911 0.33889 C 0.01276 0.33673 0.0171 0.3125 0.01745 0.31111 C 0.01762 0.30787 0.01953 0.28565 0.01953 0.28334 C 0.01953 0.27763 0.01883 0.27222 0.01849 0.26667 C 0.01814 0.31297 0.01875 0.35926 0.01745 0.40556 C 0.01727 0.40849 0.01554 0.41065 0.01432 0.41297 C 0.01337 0.41451 0.01224 0.41543 0.0112 0.41667 C 0.00981 0.41605 0.00807 0.41636 0.00703 0.41482 C 0.00616 0.41358 0.0059 0.41111 0.00599 0.40926 C 0.00659 0.39182 0.00764 0.37454 0.00911 0.35741 C 0.00937 0.35401 0.01024 0.35108 0.0112 0.34815 C 0.0138 0.3392 0.01623 0.33025 0.01953 0.32222 C 0.02126 0.3179 0.02309 0.31374 0.02474 0.30926 C 0.02873 0.298 0.02534 0.29877 0.03307 0.28519 L 0.03724 0.27778 C 0.03689 0.26543 0.03776 0.25263 0.0362 0.24074 C 0.03559 0.23642 0.0329 0.23411 0.03099 0.23148 C 0.0276 0.2267 0.02448 0.2213 0.02057 0.21852 C 0.00903 0.21003 -0.01485 0.19815 -0.01485 0.1983 C -0.02283 0.20185 -0.03143 0.20263 -0.0388 0.20926 C -0.04636 0.2159 -0.0586 0.23704 -0.0586 0.23719 C -0.05964 0.24013 -0.06094 0.2429 -0.06172 0.2463 C -0.06519 0.25957 -0.06545 0.27238 -0.06068 0.28704 C -0.05981 0.28982 -0.04558 0.29553 -0.04401 0.2963 C -0.04271 0.29522 -0.03342 0.29059 -0.0336 0.28334 C -0.0349 0.24537 -0.03038 0.23488 -0.04297 0.22593 C -0.04332 0.22562 -0.04367 0.22593 -0.04401 0.22593 L 0.07682 0.19815 L 0.07682 0.1983 " pathEditMode="relative" rAng="0" ptsTypes="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5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83064" y="-8372327"/>
            <a:ext cx="19981188" cy="24100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9725" y="374104"/>
            <a:ext cx="6367744" cy="66072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1696" y="4979981"/>
            <a:ext cx="2242566" cy="41148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B5A1EAC-58CA-4B99-840F-0EAFEAB4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887236" y="-1887382"/>
            <a:ext cx="4227315" cy="95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4"/>
          <p:cNvGrpSpPr/>
          <p:nvPr/>
        </p:nvGrpSpPr>
        <p:grpSpPr>
          <a:xfrm>
            <a:off x="9372600" y="1359766"/>
            <a:ext cx="9355324" cy="4143098"/>
            <a:chOff x="1771710" y="920574"/>
            <a:chExt cx="10523587" cy="552413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105558" y="4025452"/>
              <a:ext cx="2189739" cy="241925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771710" y="920574"/>
              <a:ext cx="8521701" cy="39395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5878"/>
                </a:lnSpc>
                <a:defRPr sz="4199">
                  <a:solidFill>
                    <a:srgbClr val="000000"/>
                  </a:solidFill>
                  <a:latin typeface="Myriad Pro" panose="020B0503030403020204" pitchFamily="34" charset="0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Mỗi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sẽ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được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phát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1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mảnh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giấy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em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sẽ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viết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tên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nghề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mình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yêu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thích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vào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giấy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pPr algn="just">
                <a:lnSpc>
                  <a:spcPct val="100000"/>
                </a:lnSpc>
              </a:pP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chung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1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nhóm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nghề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yêu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thích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sẽ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cùng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nhau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thảo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luận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câu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hỏi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sau</a:t>
              </a:r>
              <a:endParaRPr lang="en-US" sz="32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23" name="组合 9">
            <a:extLst>
              <a:ext uri="{FF2B5EF4-FFF2-40B4-BE49-F238E27FC236}">
                <a16:creationId xmlns:a16="http://schemas.microsoft.com/office/drawing/2014/main" id="{36200798-26DF-4A17-95F5-69079DDBE774}"/>
              </a:ext>
            </a:extLst>
          </p:cNvPr>
          <p:cNvGrpSpPr/>
          <p:nvPr/>
        </p:nvGrpSpPr>
        <p:grpSpPr>
          <a:xfrm>
            <a:off x="2260268" y="1624771"/>
            <a:ext cx="4269740" cy="3311525"/>
            <a:chOff x="3078" y="1790"/>
            <a:chExt cx="6724" cy="5215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B406F493-B4E2-44B8-99FD-678AA0267D9D}"/>
                </a:ext>
              </a:extLst>
            </p:cNvPr>
            <p:cNvGrpSpPr/>
            <p:nvPr/>
          </p:nvGrpSpPr>
          <p:grpSpPr>
            <a:xfrm>
              <a:off x="3078" y="3618"/>
              <a:ext cx="6724" cy="3387"/>
              <a:chOff x="2455" y="2475"/>
              <a:chExt cx="6724" cy="3387"/>
            </a:xfrm>
          </p:grpSpPr>
          <p:sp>
            <p:nvSpPr>
              <p:cNvPr id="26" name="文本框 3">
                <a:extLst>
                  <a:ext uri="{FF2B5EF4-FFF2-40B4-BE49-F238E27FC236}">
                    <a16:creationId xmlns:a16="http://schemas.microsoft.com/office/drawing/2014/main" id="{57BADB3E-CF7C-4DCD-AEBA-872D2357B845}"/>
                  </a:ext>
                </a:extLst>
              </p:cNvPr>
              <p:cNvSpPr txBox="1"/>
              <p:nvPr/>
            </p:nvSpPr>
            <p:spPr>
              <a:xfrm>
                <a:off x="2720" y="2475"/>
                <a:ext cx="6321" cy="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dirty="0" err="1">
                    <a:solidFill>
                      <a:srgbClr val="FF0000"/>
                    </a:solidFill>
                    <a:latin typeface="HP-087" panose="020B0803050302020204" pitchFamily="34" charset="0"/>
                    <a:cs typeface="Arial Rounded MT Bold" panose="020F0704030504030204" charset="0"/>
                    <a:sym typeface="+mn-lt"/>
                  </a:rPr>
                  <a:t>Hoạt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HP-087" panose="020B0803050302020204" pitchFamily="34" charset="0"/>
                    <a:cs typeface="Arial Rounded MT Bold" panose="020F0704030504030204" charset="0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latin typeface="HP-087" panose="020B0803050302020204" pitchFamily="34" charset="0"/>
                    <a:cs typeface="Arial Rounded MT Bold" panose="020F0704030504030204" charset="0"/>
                    <a:sym typeface="+mn-lt"/>
                  </a:rPr>
                  <a:t>động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HP-087" panose="020B0803050302020204" pitchFamily="34" charset="0"/>
                    <a:cs typeface="Arial Rounded MT Bold" panose="020F0704030504030204" charset="0"/>
                    <a:sym typeface="+mn-lt"/>
                  </a:rPr>
                  <a:t> 1</a:t>
                </a:r>
              </a:p>
            </p:txBody>
          </p:sp>
          <p:pic>
            <p:nvPicPr>
              <p:cNvPr id="27" name="图形 1">
                <a:extLst>
                  <a:ext uri="{FF2B5EF4-FFF2-40B4-BE49-F238E27FC236}">
                    <a16:creationId xmlns:a16="http://schemas.microsoft.com/office/drawing/2014/main" id="{508F1482-56EC-4E1D-BDBF-385E7F98A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366" y="3138"/>
                <a:ext cx="5334" cy="348"/>
              </a:xfrm>
              <a:prstGeom prst="rect">
                <a:avLst/>
              </a:prstGeom>
            </p:spPr>
          </p:pic>
          <p:sp>
            <p:nvSpPr>
              <p:cNvPr id="28" name="Synergistically utilize technically sound portals with frictionless chains. Dramatically customize…">
                <a:extLst>
                  <a:ext uri="{FF2B5EF4-FFF2-40B4-BE49-F238E27FC236}">
                    <a16:creationId xmlns:a16="http://schemas.microsoft.com/office/drawing/2014/main" id="{3500E5C5-EE94-4460-BAD4-70A0A6A95263}"/>
                  </a:ext>
                </a:extLst>
              </p:cNvPr>
              <p:cNvSpPr txBox="1"/>
              <p:nvPr/>
            </p:nvSpPr>
            <p:spPr>
              <a:xfrm>
                <a:off x="2455" y="4149"/>
                <a:ext cx="6724" cy="17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vi-VN" sz="3200" b="1" dirty="0" err="1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Khám</a:t>
                </a:r>
                <a:r>
                  <a:rPr lang="vi-VN" sz="3200" b="1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vi-VN" sz="3200" b="1" dirty="0" err="1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phá</a:t>
                </a:r>
                <a:r>
                  <a:rPr lang="vi-VN" sz="3200" b="1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200" b="1" dirty="0" err="1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nghề</a:t>
                </a:r>
                <a:r>
                  <a:rPr lang="vi-VN" sz="3200" b="1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yêu </a:t>
                </a:r>
                <a:r>
                  <a:rPr lang="vi-VN" sz="3200" b="1" dirty="0" err="1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thích</a:t>
                </a:r>
                <a:endParaRPr lang="en-US" sz="3200" kern="0" dirty="0">
                  <a:solidFill>
                    <a:schemeClr val="bg2">
                      <a:lumMod val="2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+mn-lt"/>
                </a:endParaRPr>
              </a:p>
            </p:txBody>
          </p:sp>
        </p:grpSp>
        <p:sp>
          <p:nvSpPr>
            <p:cNvPr id="25" name="文本框 8">
              <a:extLst>
                <a:ext uri="{FF2B5EF4-FFF2-40B4-BE49-F238E27FC236}">
                  <a16:creationId xmlns:a16="http://schemas.microsoft.com/office/drawing/2014/main" id="{8538260C-B06C-4FBB-9818-7AC21BCB0D4D}"/>
                </a:ext>
              </a:extLst>
            </p:cNvPr>
            <p:cNvSpPr txBox="1"/>
            <p:nvPr/>
          </p:nvSpPr>
          <p:spPr>
            <a:xfrm rot="16200000">
              <a:off x="5838" y="1213"/>
              <a:ext cx="1636" cy="2789"/>
            </a:xfrm>
            <a:prstGeom prst="roundRect">
              <a:avLst>
                <a:gd name="adj" fmla="val 50000"/>
              </a:avLst>
            </a:prstGeom>
            <a:solidFill>
              <a:srgbClr val="BDBDF4"/>
            </a:solidFill>
            <a:ln w="25400">
              <a:solidFill>
                <a:schemeClr val="tx1"/>
              </a:solidFill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HP-087" panose="020B0803050302020204" pitchFamily="34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2051" name="Hình ảnh 2050">
            <a:extLst>
              <a:ext uri="{FF2B5EF4-FFF2-40B4-BE49-F238E27FC236}">
                <a16:creationId xmlns:a16="http://schemas.microsoft.com/office/drawing/2014/main" id="{E715BACE-D733-43C8-8191-4438A22DBB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3538" y="6981361"/>
            <a:ext cx="5664144" cy="2689186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9088240-E295-4DAC-AE70-C1C84B889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8262" y1="43085" x2="68262" y2="43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54" y="6730936"/>
            <a:ext cx="4162517" cy="416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D424293-24F0-4E54-8663-C9A2883D7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5922" y1="30851" x2="44326" y2="39007"/>
                        <a14:foregroundMark x1="57270" y1="34574" x2="54787" y2="40957"/>
                        <a14:foregroundMark x1="52482" y1="51950" x2="49645" y2="59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230" y="6579012"/>
            <a:ext cx="4466363" cy="44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AF4EFCC2-78C0-4EC4-B38B-1C6A871F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527" y="6634295"/>
            <a:ext cx="4355798" cy="43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C81B3225-E4EB-48BF-906D-BA1B0EA9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52" b="95745" l="9752" r="89894">
                        <a14:foregroundMark x1="44681" y1="9752" x2="44681" y2="9752"/>
                        <a14:foregroundMark x1="47518" y1="21986" x2="48404" y2="41312"/>
                        <a14:foregroundMark x1="37057" y1="25532" x2="37057" y2="34043"/>
                        <a14:foregroundMark x1="34574" y1="24823" x2="38298" y2="38121"/>
                        <a14:foregroundMark x1="50887" y1="25177" x2="50887" y2="34929"/>
                        <a14:foregroundMark x1="45213" y1="45390" x2="51241" y2="45922"/>
                        <a14:foregroundMark x1="37411" y1="91667" x2="37411" y2="91667"/>
                        <a14:foregroundMark x1="35461" y1="91667" x2="40248" y2="90071"/>
                        <a14:foregroundMark x1="39007" y1="87589" x2="41135" y2="95745"/>
                        <a14:foregroundMark x1="58156" y1="87589" x2="62943" y2="93617"/>
                        <a14:foregroundMark x1="45213" y1="15071" x2="54787" y2="1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021" y="7058277"/>
            <a:ext cx="3510768" cy="351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DD56A84-483C-45A4-861B-9CDCDF94EB1C}"/>
              </a:ext>
            </a:extLst>
          </p:cNvPr>
          <p:cNvSpPr/>
          <p:nvPr/>
        </p:nvSpPr>
        <p:spPr>
          <a:xfrm>
            <a:off x="8996070" y="6997051"/>
            <a:ext cx="1933946" cy="49119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Bác</a:t>
            </a:r>
            <a:r>
              <a:rPr lang="vi-VN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endParaRPr lang="vi-VN" sz="2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2638DB7-9456-43F3-9EEE-B7DCD3E6E4C8}"/>
              </a:ext>
            </a:extLst>
          </p:cNvPr>
          <p:cNvSpPr/>
          <p:nvPr/>
        </p:nvSpPr>
        <p:spPr>
          <a:xfrm>
            <a:off x="14750516" y="6490168"/>
            <a:ext cx="1933946" cy="49119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Bác</a:t>
            </a:r>
            <a:r>
              <a:rPr lang="vi-VN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endParaRPr lang="vi-VN" sz="2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0BA54E2-2364-42CA-9A62-B5EF811D90B1}"/>
              </a:ext>
            </a:extLst>
          </p:cNvPr>
          <p:cNvSpPr/>
          <p:nvPr/>
        </p:nvSpPr>
        <p:spPr>
          <a:xfrm>
            <a:off x="12971263" y="6686725"/>
            <a:ext cx="1933946" cy="49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 bếp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2B5F7DE-80B9-4BB4-AE16-AFE8BA350163}"/>
              </a:ext>
            </a:extLst>
          </p:cNvPr>
          <p:cNvSpPr/>
          <p:nvPr/>
        </p:nvSpPr>
        <p:spPr>
          <a:xfrm>
            <a:off x="10896600" y="6770076"/>
            <a:ext cx="1933946" cy="49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 bếp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83064" y="-8372327"/>
            <a:ext cx="19981188" cy="24100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9725" y="374104"/>
            <a:ext cx="6367744" cy="66072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1696" y="4979981"/>
            <a:ext cx="2242566" cy="41148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B5A1EAC-58CA-4B99-840F-0EAFEAB4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887236" y="-1887382"/>
            <a:ext cx="4227315" cy="95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4"/>
          <p:cNvGrpSpPr/>
          <p:nvPr/>
        </p:nvGrpSpPr>
        <p:grpSpPr>
          <a:xfrm>
            <a:off x="9372600" y="1359766"/>
            <a:ext cx="9355324" cy="4143098"/>
            <a:chOff x="1771710" y="920574"/>
            <a:chExt cx="10523587" cy="552413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105558" y="4025452"/>
              <a:ext cx="2189739" cy="241925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771710" y="920574"/>
              <a:ext cx="8521701" cy="39395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5878"/>
                </a:lnSpc>
                <a:defRPr sz="4199">
                  <a:solidFill>
                    <a:srgbClr val="000000"/>
                  </a:solidFill>
                  <a:latin typeface="Myriad Pro" panose="020B0503030403020204" pitchFamily="34" charset="0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Mỗi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sẽ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được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phát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1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mảnh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giấy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em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sẽ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viết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tên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nghề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mình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yêu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thích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vào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giấy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  <a:p>
              <a:pPr algn="just">
                <a:lnSpc>
                  <a:spcPct val="100000"/>
                </a:lnSpc>
              </a:pP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chung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1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nhóm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nghề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yêu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thích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sẽ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cùng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nhau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thảo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luận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câu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hỏi</a:t>
              </a:r>
              <a:r>
                <a:rPr lang="en-US" sz="3200" dirty="0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sau</a:t>
              </a:r>
              <a:endParaRPr lang="en-US" sz="32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23" name="组合 9">
            <a:extLst>
              <a:ext uri="{FF2B5EF4-FFF2-40B4-BE49-F238E27FC236}">
                <a16:creationId xmlns:a16="http://schemas.microsoft.com/office/drawing/2014/main" id="{36200798-26DF-4A17-95F5-69079DDBE774}"/>
              </a:ext>
            </a:extLst>
          </p:cNvPr>
          <p:cNvGrpSpPr/>
          <p:nvPr/>
        </p:nvGrpSpPr>
        <p:grpSpPr>
          <a:xfrm>
            <a:off x="2456483" y="1881946"/>
            <a:ext cx="4316730" cy="3681095"/>
            <a:chOff x="3387" y="2195"/>
            <a:chExt cx="6798" cy="5797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B406F493-B4E2-44B8-99FD-678AA0267D9D}"/>
                </a:ext>
              </a:extLst>
            </p:cNvPr>
            <p:cNvGrpSpPr/>
            <p:nvPr/>
          </p:nvGrpSpPr>
          <p:grpSpPr>
            <a:xfrm>
              <a:off x="3387" y="4281"/>
              <a:ext cx="6798" cy="3711"/>
              <a:chOff x="2764" y="3138"/>
              <a:chExt cx="6798" cy="3711"/>
            </a:xfrm>
          </p:grpSpPr>
          <p:sp>
            <p:nvSpPr>
              <p:cNvPr id="26" name="文本框 3">
                <a:extLst>
                  <a:ext uri="{FF2B5EF4-FFF2-40B4-BE49-F238E27FC236}">
                    <a16:creationId xmlns:a16="http://schemas.microsoft.com/office/drawing/2014/main" id="{57BADB3E-CF7C-4DCD-AEBA-872D2357B845}"/>
                  </a:ext>
                </a:extLst>
              </p:cNvPr>
              <p:cNvSpPr txBox="1"/>
              <p:nvPr/>
            </p:nvSpPr>
            <p:spPr>
              <a:xfrm>
                <a:off x="2764" y="3687"/>
                <a:ext cx="6321" cy="1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>
                    <a:solidFill>
                      <a:srgbClr val="FF0000"/>
                    </a:solidFill>
                    <a:latin typeface="HP-087" panose="020B0803050302020204" pitchFamily="34" charset="0"/>
                    <a:cs typeface="Arial Rounded MT Bold" panose="020F0704030504030204" charset="0"/>
                    <a:sym typeface="+mn-lt"/>
                  </a:rPr>
                  <a:t>Hoạt động 1</a:t>
                </a:r>
                <a:endParaRPr lang="en-US" altLang="zh-CN" sz="4400" b="1" dirty="0">
                  <a:solidFill>
                    <a:srgbClr val="FF0000"/>
                  </a:solidFill>
                  <a:latin typeface="HP-087" panose="020B0803050302020204" pitchFamily="34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27" name="图形 1">
                <a:extLst>
                  <a:ext uri="{FF2B5EF4-FFF2-40B4-BE49-F238E27FC236}">
                    <a16:creationId xmlns:a16="http://schemas.microsoft.com/office/drawing/2014/main" id="{508F1482-56EC-4E1D-BDBF-385E7F98A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366" y="3138"/>
                <a:ext cx="5334" cy="348"/>
              </a:xfrm>
              <a:prstGeom prst="rect">
                <a:avLst/>
              </a:prstGeom>
            </p:spPr>
          </p:pic>
          <p:sp>
            <p:nvSpPr>
              <p:cNvPr id="28" name="Synergistically utilize technically sound portals with frictionless chains. Dramatically customize…">
                <a:extLst>
                  <a:ext uri="{FF2B5EF4-FFF2-40B4-BE49-F238E27FC236}">
                    <a16:creationId xmlns:a16="http://schemas.microsoft.com/office/drawing/2014/main" id="{3500E5C5-EE94-4460-BAD4-70A0A6A95263}"/>
                  </a:ext>
                </a:extLst>
              </p:cNvPr>
              <p:cNvSpPr txBox="1"/>
              <p:nvPr/>
            </p:nvSpPr>
            <p:spPr>
              <a:xfrm>
                <a:off x="2838" y="5315"/>
                <a:ext cx="6724" cy="15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2800" b="1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Khám phá </a:t>
                </a:r>
              </a:p>
              <a:p>
                <a:pPr algn="ctr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2800" b="1">
                    <a:solidFill>
                      <a:schemeClr val="bg2">
                        <a:lumMod val="2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nghề yêu thích</a:t>
                </a:r>
                <a:endParaRPr lang="en-US" sz="3200" kern="0" dirty="0">
                  <a:solidFill>
                    <a:schemeClr val="bg2">
                      <a:lumMod val="2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+mn-lt"/>
                </a:endParaRPr>
              </a:p>
            </p:txBody>
          </p:sp>
        </p:grpSp>
        <p:sp>
          <p:nvSpPr>
            <p:cNvPr id="25" name="文本框 8">
              <a:extLst>
                <a:ext uri="{FF2B5EF4-FFF2-40B4-BE49-F238E27FC236}">
                  <a16:creationId xmlns:a16="http://schemas.microsoft.com/office/drawing/2014/main" id="{8538260C-B06C-4FBB-9818-7AC21BCB0D4D}"/>
                </a:ext>
              </a:extLst>
            </p:cNvPr>
            <p:cNvSpPr txBox="1"/>
            <p:nvPr/>
          </p:nvSpPr>
          <p:spPr>
            <a:xfrm rot="16200000">
              <a:off x="5658" y="1754"/>
              <a:ext cx="1908" cy="2789"/>
            </a:xfrm>
            <a:prstGeom prst="roundRect">
              <a:avLst>
                <a:gd name="adj" fmla="val 50000"/>
              </a:avLst>
            </a:prstGeom>
            <a:solidFill>
              <a:srgbClr val="BDBDF4"/>
            </a:solidFill>
            <a:ln w="25400">
              <a:solidFill>
                <a:schemeClr val="tx1"/>
              </a:solidFill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4400" b="1" dirty="0">
                  <a:effectLst/>
                  <a:latin typeface="HP-087" panose="020B0803050302020204" pitchFamily="34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2051" name="Hình ảnh 2050">
            <a:extLst>
              <a:ext uri="{FF2B5EF4-FFF2-40B4-BE49-F238E27FC236}">
                <a16:creationId xmlns:a16="http://schemas.microsoft.com/office/drawing/2014/main" id="{E715BACE-D733-43C8-8191-4438A22DBB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3538" y="6981361"/>
            <a:ext cx="5664144" cy="2689186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9088240-E295-4DAC-AE70-C1C84B889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8262" y1="43085" x2="68262" y2="43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54" y="6730936"/>
            <a:ext cx="4162517" cy="416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D424293-24F0-4E54-8663-C9A2883D7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5922" y1="30851" x2="44326" y2="39007"/>
                        <a14:foregroundMark x1="57270" y1="34574" x2="54787" y2="40957"/>
                        <a14:foregroundMark x1="52482" y1="51950" x2="49645" y2="59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039" y="6579012"/>
            <a:ext cx="4466363" cy="44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AF4EFCC2-78C0-4EC4-B38B-1C6A871F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001" y="6588836"/>
            <a:ext cx="4355798" cy="43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C81B3225-E4EB-48BF-906D-BA1B0EA9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52" b="95745" l="9752" r="89894">
                        <a14:foregroundMark x1="44681" y1="9752" x2="44681" y2="9752"/>
                        <a14:foregroundMark x1="47518" y1="21986" x2="48404" y2="41312"/>
                        <a14:foregroundMark x1="37057" y1="25532" x2="37057" y2="34043"/>
                        <a14:foregroundMark x1="34574" y1="24823" x2="38298" y2="38121"/>
                        <a14:foregroundMark x1="50887" y1="25177" x2="50887" y2="34929"/>
                        <a14:foregroundMark x1="45213" y1="45390" x2="51241" y2="45922"/>
                        <a14:foregroundMark x1="37411" y1="91667" x2="37411" y2="91667"/>
                        <a14:foregroundMark x1="35461" y1="91667" x2="40248" y2="90071"/>
                        <a14:foregroundMark x1="39007" y1="87589" x2="41135" y2="95745"/>
                        <a14:foregroundMark x1="58156" y1="87589" x2="62943" y2="93617"/>
                        <a14:foregroundMark x1="45213" y1="15071" x2="54787" y2="1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238" y="7171850"/>
            <a:ext cx="3510768" cy="351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DD56A84-483C-45A4-861B-9CDCDF94EB1C}"/>
              </a:ext>
            </a:extLst>
          </p:cNvPr>
          <p:cNvSpPr/>
          <p:nvPr/>
        </p:nvSpPr>
        <p:spPr>
          <a:xfrm>
            <a:off x="10072909" y="6139821"/>
            <a:ext cx="2054562" cy="10938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Bác sĩ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2B5F7DE-80B9-4BB4-AE16-AFE8BA350163}"/>
              </a:ext>
            </a:extLst>
          </p:cNvPr>
          <p:cNvSpPr/>
          <p:nvPr/>
        </p:nvSpPr>
        <p:spPr>
          <a:xfrm>
            <a:off x="14366115" y="6182192"/>
            <a:ext cx="2037172" cy="1093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 bếp</a:t>
            </a:r>
          </a:p>
        </p:txBody>
      </p:sp>
    </p:spTree>
    <p:extLst>
      <p:ext uri="{BB962C8B-B14F-4D97-AF65-F5344CB8AC3E}">
        <p14:creationId xmlns:p14="http://schemas.microsoft.com/office/powerpoint/2010/main" val="172970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251" y="5715640"/>
            <a:ext cx="2242566" cy="41148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B5A1EAC-58CA-4B99-840F-0EAFEAB4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10229" y="-1057130"/>
            <a:ext cx="5658141" cy="127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D16C8E4-0B25-4422-BBC5-B8134093E16A}"/>
              </a:ext>
            </a:extLst>
          </p:cNvPr>
          <p:cNvSpPr txBox="1"/>
          <p:nvPr/>
        </p:nvSpPr>
        <p:spPr>
          <a:xfrm>
            <a:off x="5181600" y="2838099"/>
            <a:ext cx="9938658" cy="491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400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Tên nghề yêu thích</a:t>
            </a:r>
            <a:endParaRPr lang="vi-VN" sz="400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nl-NL" sz="400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Các công việc cụ thể</a:t>
            </a:r>
            <a:endParaRPr lang="vi-VN" sz="400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nl-NL" sz="400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Một số đức tính của nghề</a:t>
            </a:r>
            <a:endParaRPr lang="vi-VN" sz="400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nl-NL" sz="400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Dụng cụ làm việc chủ yếu</a:t>
            </a:r>
            <a:endParaRPr lang="vi-VN" sz="400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nl-NL" sz="400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Trang phục làm việc đặc trưng của nghề</a:t>
            </a:r>
            <a:endParaRPr lang="vi-VN" sz="400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nl-NL" sz="400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Lí do em yêu thích nghề đó.</a:t>
            </a:r>
            <a:endParaRPr lang="vi-VN" sz="400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903AB09-DF83-46F6-8C90-6CE473DC1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519" y1="34615" x2="23623" y2="40064"/>
                        <a14:foregroundMark x1="41563" y1="41987" x2="41563" y2="41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6972300"/>
            <a:ext cx="6369402" cy="3529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012567D-83FB-4665-B9BB-568CF4C1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0" y="456560"/>
            <a:ext cx="3669067" cy="366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0C16C4B-93A8-44CD-A222-5D2228C7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9" b="93085" l="9929" r="89894">
                        <a14:foregroundMark x1="57092" y1="46809" x2="68262" y2="78901"/>
                        <a14:foregroundMark x1="47340" y1="82447" x2="33688" y2="86879"/>
                        <a14:foregroundMark x1="33688" y1="86879" x2="33688" y2="86879"/>
                        <a14:foregroundMark x1="44149" y1="93085" x2="64539" y2="84397"/>
                        <a14:foregroundMark x1="64539" y1="84397" x2="64539" y2="84397"/>
                        <a14:foregroundMark x1="31915" y1="75709" x2="32447" y2="85638"/>
                        <a14:foregroundMark x1="46099" y1="48050" x2="54078" y2="66489"/>
                        <a14:foregroundMark x1="45390" y1="51064" x2="45390" y2="73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258" y="-130986"/>
            <a:ext cx="3529759" cy="352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81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D661CE6-CFCB-4EB1-0123-494C9BAB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628" y="2323967"/>
            <a:ext cx="9986744" cy="563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39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0A318A5-6F9B-5757-B029-14B512F37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84" y="2524068"/>
            <a:ext cx="7543831" cy="523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7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B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932609" y="-6378116"/>
            <a:ext cx="19981188" cy="24100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764" y="0"/>
            <a:ext cx="9039236" cy="103158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32080" y="275956"/>
            <a:ext cx="6635568" cy="6672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56406" y="2070341"/>
            <a:ext cx="4114800" cy="4114800"/>
          </a:xfrm>
          <a:prstGeom prst="rect">
            <a:avLst/>
          </a:prstGeom>
        </p:spPr>
      </p:pic>
      <p:grpSp>
        <p:nvGrpSpPr>
          <p:cNvPr id="9" name="组合 9">
            <a:extLst>
              <a:ext uri="{FF2B5EF4-FFF2-40B4-BE49-F238E27FC236}">
                <a16:creationId xmlns:a16="http://schemas.microsoft.com/office/drawing/2014/main" id="{A1126F19-FADB-41E1-965D-2E44F94E2D8E}"/>
              </a:ext>
            </a:extLst>
          </p:cNvPr>
          <p:cNvGrpSpPr/>
          <p:nvPr/>
        </p:nvGrpSpPr>
        <p:grpSpPr>
          <a:xfrm rot="20702122">
            <a:off x="2375435" y="1360340"/>
            <a:ext cx="4619625" cy="3791585"/>
            <a:chOff x="3387" y="2195"/>
            <a:chExt cx="7275" cy="5971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C7845B57-A56A-456B-B3D7-02511EBFE217}"/>
                </a:ext>
              </a:extLst>
            </p:cNvPr>
            <p:cNvGrpSpPr/>
            <p:nvPr/>
          </p:nvGrpSpPr>
          <p:grpSpPr>
            <a:xfrm>
              <a:off x="3387" y="4281"/>
              <a:ext cx="7275" cy="3885"/>
              <a:chOff x="2764" y="3138"/>
              <a:chExt cx="7275" cy="3885"/>
            </a:xfrm>
          </p:grpSpPr>
          <p:sp>
            <p:nvSpPr>
              <p:cNvPr id="12" name="文本框 3">
                <a:extLst>
                  <a:ext uri="{FF2B5EF4-FFF2-40B4-BE49-F238E27FC236}">
                    <a16:creationId xmlns:a16="http://schemas.microsoft.com/office/drawing/2014/main" id="{8B846E3C-2C8B-4016-811C-138BEC78D802}"/>
                  </a:ext>
                </a:extLst>
              </p:cNvPr>
              <p:cNvSpPr txBox="1"/>
              <p:nvPr/>
            </p:nvSpPr>
            <p:spPr>
              <a:xfrm>
                <a:off x="2764" y="3687"/>
                <a:ext cx="7275" cy="1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>
                    <a:solidFill>
                      <a:srgbClr val="FF0000"/>
                    </a:solidFill>
                    <a:latin typeface="HP-087" panose="020B0803050302020204" pitchFamily="34" charset="0"/>
                    <a:cs typeface="Arial Rounded MT Bold" panose="020F0704030504030204" charset="0"/>
                    <a:sym typeface="+mn-lt"/>
                  </a:rPr>
                  <a:t>Hoạt động 2</a:t>
                </a:r>
                <a:endParaRPr lang="en-US" altLang="zh-CN" sz="4400" b="1" dirty="0">
                  <a:solidFill>
                    <a:srgbClr val="FF0000"/>
                  </a:solidFill>
                  <a:latin typeface="HP-087" panose="020B0803050302020204" pitchFamily="34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13" name="图形 1">
                <a:extLst>
                  <a:ext uri="{FF2B5EF4-FFF2-40B4-BE49-F238E27FC236}">
                    <a16:creationId xmlns:a16="http://schemas.microsoft.com/office/drawing/2014/main" id="{FED56E05-C370-46F8-A568-4E80961B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366" y="3138"/>
                <a:ext cx="5334" cy="348"/>
              </a:xfrm>
              <a:prstGeom prst="rect">
                <a:avLst/>
              </a:prstGeom>
            </p:spPr>
          </p:pic>
          <p:sp>
            <p:nvSpPr>
              <p:cNvPr id="14" name="Synergistically utilize technically sound portals with frictionless chains. Dramatically customize…">
                <a:extLst>
                  <a:ext uri="{FF2B5EF4-FFF2-40B4-BE49-F238E27FC236}">
                    <a16:creationId xmlns:a16="http://schemas.microsoft.com/office/drawing/2014/main" id="{105B4F7A-A0AA-494A-BE13-B7FD1FCFB7F5}"/>
                  </a:ext>
                </a:extLst>
              </p:cNvPr>
              <p:cNvSpPr txBox="1"/>
              <p:nvPr/>
            </p:nvSpPr>
            <p:spPr>
              <a:xfrm>
                <a:off x="2838" y="5489"/>
                <a:ext cx="6724" cy="15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en-US" sz="2800" b="1" dirty="0" err="1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Xác</a:t>
                </a:r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định</a:t>
                </a:r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</a:p>
              <a:p>
                <a:pPr algn="ctr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en-US" sz="2800" b="1" dirty="0" err="1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đức</a:t>
                </a:r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tính</a:t>
                </a:r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của</a:t>
                </a:r>
                <a:r>
                  <a:rPr lang="en-US" sz="28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nghề</a:t>
                </a:r>
                <a:endParaRPr lang="en-US" sz="3200" kern="0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+mn-lt"/>
                </a:endParaRPr>
              </a:p>
            </p:txBody>
          </p:sp>
        </p:grpSp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456C3C0F-9D6F-40F5-9177-E644D5ED2219}"/>
                </a:ext>
              </a:extLst>
            </p:cNvPr>
            <p:cNvSpPr txBox="1"/>
            <p:nvPr/>
          </p:nvSpPr>
          <p:spPr>
            <a:xfrm rot="16200000">
              <a:off x="5658" y="1754"/>
              <a:ext cx="1908" cy="2789"/>
            </a:xfrm>
            <a:prstGeom prst="roundRect">
              <a:avLst>
                <a:gd name="adj" fmla="val 50000"/>
              </a:avLst>
            </a:prstGeom>
            <a:solidFill>
              <a:srgbClr val="BDBDF4"/>
            </a:solidFill>
            <a:ln w="25400">
              <a:solidFill>
                <a:schemeClr val="tx1"/>
              </a:solidFill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4400" b="1">
                  <a:effectLst/>
                  <a:latin typeface="HP-087" panose="020B0803050302020204" pitchFamily="34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4400" b="1" dirty="0">
                <a:effectLst/>
                <a:latin typeface="HP-087" panose="020B0803050302020204" pitchFamily="34" charset="0"/>
                <a:cs typeface="Arial Rounded MT Bold" panose="020F0704030504030204" charset="0"/>
                <a:sym typeface="+mn-lt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4E4ED3-7F3B-452B-805A-1A3F8CB0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838" y="2732864"/>
            <a:ext cx="53721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242F76-2999-4C95-8FB5-2E60F5F6B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 rot="20638870">
            <a:off x="3206073" y="5244283"/>
            <a:ext cx="4572117" cy="40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8191156-7363-4D2A-82DD-CDAF4C862BD4}"/>
              </a:ext>
            </a:extLst>
          </p:cNvPr>
          <p:cNvSpPr txBox="1"/>
          <p:nvPr/>
        </p:nvSpPr>
        <p:spPr>
          <a:xfrm>
            <a:off x="11018093" y="526875"/>
            <a:ext cx="6635568" cy="22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Symbol" panose="05050102010706020507" pitchFamily="18" charset="2"/>
              </a:rPr>
              <a:t>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sơ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duy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đức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nghề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endParaRPr lang="en-US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Symbol" panose="05050102010706020507" pitchFamily="18" charset="2"/>
              </a:rPr>
              <a:t> 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sơ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duy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endParaRPr lang="vi-VN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7493B4D-7C21-45D0-8891-D8360C13C1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5060" y="7022910"/>
            <a:ext cx="8778176" cy="3178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8064 -0.21003 C -0.36319 -0.20092 -0.37865 -0.20787 -0.35339 -0.20324 C -0.34696 -0.20092 -0.34063 -0.19876 -0.3342 -0.19645 C -0.33108 -0.19645 -0.32778 -0.19182 -0.32465 -0.18966 C -0.32248 -0.18966 -0.31997 -0.18966 -0.31788 -0.18734 C -0.3145 -0.16682 -0.31589 -0.18055 -0.31788 -0.13719 C -0.31875 -0.11435 -0.31849 -0.11898 -0.32188 -0.10077 C -0.32144 -0.09398 -0.32153 -0.08487 -0.32057 -0.07793 C -0.31918 -0.06651 -0.31649 -0.06651 -0.31233 -0.06435 C -0.30912 -0.06435 -0.30599 -0.06435 -0.30269 -0.06203 C -0.28646 -0.06435 -0.26875 -0.07345 -0.25339 -0.05293 C -0.25 -0.05061 -0.24879 -0.03919 -0.24653 -0.0324 C -0.24462 -0.01651 -0.24201 0.0017 -0.24245 0.01991 C -0.24306 0.04044 -0.24653 0.07701 -0.24653 0.07917 C -0.2434 0.08828 -0.24167 0.10201 -0.23707 0.11112 C -0.22813 0.12701 -0.20122 0.10649 -0.19731 0.10433 C -0.17804 0.06775 -0.18498 0.0838 -0.17543 0.06328 C -0.1704 0.06328 -0.1651 0.06096 -0.16024 0.06559 C -0.15816 0.06775 -0.15434 0.0838 -0.15356 0.08828 C -0.15208 0.12485 -0.16102 0.18858 -0.14115 0.20911 C -0.13733 0.21127 -0.1329 0.21127 -0.12891 0.21358 C -0.12613 0.2159 -0.12344 0.2159 -0.12075 0.21821 C -0.10912 0.2159 -0.08906 0.21127 -0.07552 0.21821 C -0.07335 0.21821 -0.07179 0.22053 -0.06988 0.22269 C -0.06797 0.24321 -0.06684 0.25695 -0.06311 0.27747 C -0.06207 0.28195 -0.06024 0.28658 -0.05903 0.29105 C -0.05799 0.29568 -0.05755 0.30016 -0.05634 0.30247 C -0.05373 0.30926 -0.05009 0.31158 -0.04662 0.31158 L -0.01111 0.30695 C -0.00868 0.30479 -0.00642 0.30247 -0.00417 0.30247 C -0.00052 0.30695 0.00208 0.31389 0.00538 0.31837 C 0.00625 0.32747 0.00712 0.33658 0.00807 0.34568 C 0.00937 0.35479 0.01111 0.36405 0.01224 0.37531 C 0.01328 0.38442 0.01259 0.40047 0.01632 0.40726 C 0.01736 0.40957 0.01901 0.40957 0.0204 0.41189 C 0.02274 0.41189 0.025 0.41189 0.02743 0.41189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310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303</Words>
  <Application>Microsoft Office PowerPoint</Application>
  <PresentationFormat>Custom</PresentationFormat>
  <Paragraphs>46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HP001 4 hàng</vt:lpstr>
      <vt:lpstr>Arial-Rounded</vt:lpstr>
      <vt:lpstr>等线</vt:lpstr>
      <vt:lpstr>UTM Cookies</vt:lpstr>
      <vt:lpstr>Times New Roman</vt:lpstr>
      <vt:lpstr>Wingdings</vt:lpstr>
      <vt:lpstr>HP-087</vt:lpstr>
      <vt:lpstr>AvantGarde</vt:lpstr>
      <vt:lpstr>Arial</vt:lpstr>
      <vt:lpstr>等线 Light</vt:lpstr>
      <vt:lpstr>Calibri</vt:lpstr>
      <vt:lpstr>Office Theme</vt:lpstr>
      <vt:lpstr>Office 主题​​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</dc:title>
  <dc:creator>Cam Tu</dc:creator>
  <cp:lastModifiedBy>Hà Nguyễn Thị Thu</cp:lastModifiedBy>
  <cp:revision>16</cp:revision>
  <dcterms:created xsi:type="dcterms:W3CDTF">2006-08-16T00:00:00Z</dcterms:created>
  <dcterms:modified xsi:type="dcterms:W3CDTF">2022-12-24T02:17:30Z</dcterms:modified>
  <dc:identifier>DAEw5HFzU64</dc:identifier>
</cp:coreProperties>
</file>