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415" r:id="rId2"/>
    <p:sldId id="299" r:id="rId3"/>
    <p:sldId id="300" r:id="rId4"/>
    <p:sldId id="305" r:id="rId5"/>
    <p:sldId id="303" r:id="rId6"/>
    <p:sldId id="304" r:id="rId7"/>
    <p:sldId id="258" r:id="rId8"/>
    <p:sldId id="277" r:id="rId9"/>
    <p:sldId id="308" r:id="rId10"/>
    <p:sldId id="269" r:id="rId11"/>
    <p:sldId id="309" r:id="rId12"/>
    <p:sldId id="278" r:id="rId13"/>
    <p:sldId id="279" r:id="rId14"/>
    <p:sldId id="307" r:id="rId15"/>
    <p:sldId id="281" r:id="rId16"/>
    <p:sldId id="310" r:id="rId17"/>
    <p:sldId id="283" r:id="rId18"/>
    <p:sldId id="311" r:id="rId19"/>
    <p:sldId id="312" r:id="rId2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47" d="100"/>
          <a:sy n="47" d="100"/>
        </p:scale>
        <p:origin x="792" y="6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62531-3519-6E5B-97A7-760D98103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56" t="12652" r="6809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031DD50-0E5B-A89E-7D6A-912160E38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7" y="233464"/>
            <a:ext cx="1579241" cy="199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2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089C85-2306-12CC-8214-9418FEA52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81" t="32641"/>
          <a:stretch/>
        </p:blipFill>
        <p:spPr>
          <a:xfrm>
            <a:off x="-17502" y="-16933"/>
            <a:ext cx="7875542" cy="1051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51F18-9F89-5120-47BA-C1541C4DE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360" b="36194"/>
          <a:stretch/>
        </p:blipFill>
        <p:spPr>
          <a:xfrm>
            <a:off x="-17501" y="8267472"/>
            <a:ext cx="3578322" cy="87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74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0CFD662-0C28-40BC-E54E-FBFA574CC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39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EB7DDCC-19E5-596A-02E0-1A8800637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0" y="15340"/>
            <a:ext cx="1624406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5F9442F0-621A-4E9F-EDC9-1DDF29981C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68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A1560C3F-5D95-6EC1-6907-7368089D3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5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809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27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65533AF-CC4F-ED14-007B-4CDA069F615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551" y="1"/>
            <a:ext cx="1078088" cy="136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emf"/><Relationship Id="rId7" Type="http://schemas.openxmlformats.org/officeDocument/2006/relationships/image" Target="../media/image37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" y="170"/>
            <a:ext cx="16255403" cy="91436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8438" y="1699032"/>
            <a:ext cx="10939765" cy="60882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30912" y="5249335"/>
            <a:ext cx="11414823" cy="376847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95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95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95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89" y="1088999"/>
            <a:ext cx="1744741" cy="178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551623" y="6536271"/>
            <a:ext cx="8945406" cy="1475509"/>
          </a:xfrm>
          <a:prstGeom prst="rect">
            <a:avLst/>
          </a:prstGeom>
          <a:noFill/>
        </p:spPr>
        <p:txBody>
          <a:bodyPr wrap="none" lIns="121765" tIns="60885" rIns="121765" bIns="60885">
            <a:spAutoFit/>
          </a:bodyPr>
          <a:lstStyle/>
          <a:p>
            <a:pPr algn="ctr">
              <a:defRPr/>
            </a:pPr>
            <a:r>
              <a:rPr lang="en-US" sz="8789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ĐẠO ĐỨC</a:t>
            </a:r>
            <a:endParaRPr lang="vi-VN" sz="8789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7985919" y="2286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sát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thảo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luận</a:t>
            </a:r>
            <a:endParaRPr lang="en-US" sz="36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66419" y="4739206"/>
            <a:ext cx="8001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vi-VN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 nào trong tranh đã tích cực hay chưa tích cực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hoàn thành nhiệm vụ đúng kế hoạch, có chất lượng?</a:t>
            </a:r>
            <a:endParaRPr lang="en-US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2D00905-300E-991E-214D-FAB9E1C178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t="4446" r="6885" b="29927"/>
          <a:stretch/>
        </p:blipFill>
        <p:spPr>
          <a:xfrm>
            <a:off x="0" y="791809"/>
            <a:ext cx="8138319" cy="7871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5AC74E8-167A-1171-1657-AB3B252A8E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" t="69239" r="48253" b="514"/>
          <a:stretch/>
        </p:blipFill>
        <p:spPr>
          <a:xfrm>
            <a:off x="8443119" y="927689"/>
            <a:ext cx="7383035" cy="3811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8F7AF95-60B7-AFDD-32BA-24B39E69B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719" y="6477000"/>
            <a:ext cx="4317118" cy="277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E15820-F7D1-BE37-DF60-A9834AD3C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18" y="422513"/>
            <a:ext cx="11625769" cy="7730143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D80689D-33AC-EC68-D5AA-06B541A7C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481" y="4287585"/>
            <a:ext cx="6420746" cy="4505954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A7461F83-4DD3-5FAE-5937-C78FE86F7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19" y="2472621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8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542745" y="5867400"/>
            <a:ext cx="9448800" cy="2470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 bạn trong bức tranh 1, 3 đã tích cực hoàn thành nhiệm vụ đúng kế hoạch, có chất lượng.</a:t>
            </a:r>
            <a:endParaRPr lang="en-US" sz="36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6E7896E-13E6-C6EA-149C-532279B39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t="4446" r="49132" b="58706"/>
          <a:stretch/>
        </p:blipFill>
        <p:spPr>
          <a:xfrm>
            <a:off x="-167481" y="1283234"/>
            <a:ext cx="6440214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F3843B2-A716-B1DB-35EF-59E1511674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t="41681" r="5188" b="29927"/>
          <a:stretch/>
        </p:blipFill>
        <p:spPr>
          <a:xfrm>
            <a:off x="5959407" y="1143000"/>
            <a:ext cx="1030215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308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385719" y="6461086"/>
            <a:ext cx="9372600" cy="2470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 bạn trong bức tranh 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chưa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tích cực hoàn thành nhiệm vụ đúng kế hoạch, có chất lượng.</a:t>
            </a:r>
            <a:endParaRPr lang="en-US" sz="36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DCB504B-12C3-3056-39CB-10537F26C2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45" r="4915" b="58507"/>
          <a:stretch/>
        </p:blipFill>
        <p:spPr>
          <a:xfrm>
            <a:off x="0" y="1143000"/>
            <a:ext cx="6004720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152A4A9-D026-1EF3-E1D5-0BF7767C75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" t="70362" r="50076" b="1572"/>
          <a:stretch/>
        </p:blipFill>
        <p:spPr>
          <a:xfrm>
            <a:off x="6385719" y="990600"/>
            <a:ext cx="93726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3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66D97027-6EAC-A7C7-F6FF-BCD69CD3B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09" y="-861682"/>
            <a:ext cx="11065521" cy="11065521"/>
          </a:xfrm>
          <a:prstGeom prst="rect">
            <a:avLst/>
          </a:prstGeom>
        </p:spPr>
      </p:pic>
      <p:pic>
        <p:nvPicPr>
          <p:cNvPr id="3" name="Hình ảnh 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B8F8D9C5-CD18-2E0A-9AE0-5524B4702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450" y="4671079"/>
            <a:ext cx="3848637" cy="4064567"/>
          </a:xfrm>
          <a:prstGeom prst="rect">
            <a:avLst/>
          </a:prstGeom>
        </p:spPr>
      </p:pic>
      <p:pic>
        <p:nvPicPr>
          <p:cNvPr id="4" name="Hình ảnh 4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D97E6311-8E19-7755-F95D-96E16A0D7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3" y="1"/>
            <a:ext cx="2074604" cy="3108391"/>
          </a:xfrm>
          <a:prstGeom prst="rect">
            <a:avLst/>
          </a:prstGeom>
        </p:spPr>
      </p:pic>
      <p:pic>
        <p:nvPicPr>
          <p:cNvPr id="5" name="Hình ảnh 5" descr="Ảnh có chứa phụ kiện, phong bì&#10;&#10;Mô tả được tạo tự động">
            <a:extLst>
              <a:ext uri="{FF2B5EF4-FFF2-40B4-BE49-F238E27FC236}">
                <a16:creationId xmlns:a16="http://schemas.microsoft.com/office/drawing/2014/main" id="{E2F813E0-4C7D-70DF-7A40-6544C95E5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75" y="2790267"/>
            <a:ext cx="1479424" cy="1316851"/>
          </a:xfrm>
          <a:prstGeom prst="rect">
            <a:avLst/>
          </a:prstGeom>
        </p:spPr>
      </p:pic>
      <p:pic>
        <p:nvPicPr>
          <p:cNvPr id="6" name="Hình ảnh 6">
            <a:extLst>
              <a:ext uri="{FF2B5EF4-FFF2-40B4-BE49-F238E27FC236}">
                <a16:creationId xmlns:a16="http://schemas.microsoft.com/office/drawing/2014/main" id="{1269E481-73D6-36EF-9B36-63D3A90C37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52" y="5998587"/>
            <a:ext cx="1983404" cy="460084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9F549D6C-5C0A-29D4-0B9E-2A435562F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9" y="2296261"/>
            <a:ext cx="4344828" cy="43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0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63 L 0.00117 0.00463 C 0.00417 -0.00023 0.00742 -0.00486 0.01042 -0.01018 C 0.02005 -0.02801 0.02682 -0.04768 0.03906 -0.06111 C 0.04818 -0.07129 0.05833 -0.0787 0.06849 -0.08518 C 0.07669 -0.09027 0.08542 -0.09189 0.09388 -0.0956 C 0.11836 -0.10625 0.12461 -0.10833 0.14701 -0.12407 C 0.1513 -0.12708 0.1556 -0.13032 0.15964 -0.13449 C 0.16797 -0.14328 0.17135 -0.15347 0.17643 -0.16898 C 0.18099 -0.18264 0.18607 -0.19606 0.18906 -0.21088 C 0.20221 -0.275 0.18997 -0.21921 0.20091 -0.2618 C 0.20221 -0.26689 0.20313 -0.27176 0.2043 -0.27685 C 0.20599 -0.28495 0.20651 -0.29398 0.20938 -0.30092 C 0.21107 -0.30486 0.21276 -0.30879 0.21445 -0.31273 C 0.22018 -0.32754 0.2224 -0.33727 0.23125 -0.35023 C 0.24375 -0.36875 0.22839 -0.34514 0.24141 -0.36828 C 0.24323 -0.37152 0.24557 -0.37384 0.24727 -0.37708 C 0.24831 -0.37916 0.24896 -0.38194 0.24974 -0.38449 C 0.25208 -0.39213 0.25287 -0.39583 0.25482 -0.40393 C 0.25586 -0.4125 0.25573 -0.40902 0.25573 -0.41458 L 0.26419 -0.40555 " pathEditMode="relative" ptsTypes="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-0.15116 L 0.01797 -0.15116 C 0.04192 -0.16458 0.07617 -0.18102 0.09804 -0.2037 C 0.11744 -0.22384 0.13841 -0.25903 0.15026 -0.29352 C 0.1569 -0.31273 0.16093 -0.33449 0.16627 -0.35509 C 0.17161 -0.40301 0.17877 -0.45208 0.17643 -0.50185 C 0.17539 -0.52338 0.16992 -0.54352 0.16718 -0.56458 C 0.1638 -0.59005 0.16106 -0.61574 0.15794 -0.64097 C 0.15312 -0.67847 0.15143 -0.70417 0.13763 -0.73542 C 0.13242 -0.74745 0.12526 -0.75671 0.11823 -0.76551 C 0.09401 -0.79583 0.07356 -0.82245 0.04583 -0.83727 C 0.03841 -0.8412 0.0306 -0.84236 0.02304 -0.84468 C 0.00599 -0.84306 0.01289 -0.84468 0.00208 -0.8419 L 0.00208 -0.8419 " pathEditMode="relative" ptsTypes="AAAAAAAAA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7756892" y="134815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nl-NL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endParaRPr lang="en-US" sz="32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4992" y="1066800"/>
            <a:ext cx="5753527" cy="4132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 em, bạn trong tranh cần làm gì để hoàn thành nhiệm vụ có chất lượng, đúng kế hoạch?</a:t>
            </a:r>
            <a:endParaRPr lang="en-US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BB4FD9A-EC65-706D-F300-F539E738CE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5833" r="5646" b="17500"/>
          <a:stretch/>
        </p:blipFill>
        <p:spPr>
          <a:xfrm>
            <a:off x="6080919" y="760625"/>
            <a:ext cx="10195719" cy="8352527"/>
          </a:xfrm>
          <a:prstGeom prst="rect">
            <a:avLst/>
          </a:prstGeom>
        </p:spPr>
      </p:pic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7AD70308-74EF-3463-4AAD-4D2A7CAB0F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7" y="5704817"/>
            <a:ext cx="5358247" cy="343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D84A69-D817-941E-8EB2-347A36E77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18" y="422513"/>
            <a:ext cx="11625769" cy="7730143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82106AB-839B-5BD6-D912-223BE8E40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481" y="4287585"/>
            <a:ext cx="6420746" cy="4505954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C7982F40-95E0-4E62-5E39-77ADA911A9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19" y="2472621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8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5919" y="1219200"/>
            <a:ext cx="5181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liệt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danh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sách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sắp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xếp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tự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nhiệm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vụ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0BBD457-AED4-D5DF-802C-A01064E16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5833" r="5646" b="17500"/>
          <a:stretch/>
        </p:blipFill>
        <p:spPr>
          <a:xfrm>
            <a:off x="6080919" y="760625"/>
            <a:ext cx="10195719" cy="8352527"/>
          </a:xfrm>
          <a:prstGeom prst="rect">
            <a:avLst/>
          </a:prstGeom>
        </p:spPr>
      </p:pic>
      <p:pic>
        <p:nvPicPr>
          <p:cNvPr id="12" name="Hình ảnh 11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7863105F-49AF-4F7C-5535-BEA533732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5227982"/>
            <a:ext cx="3352800" cy="388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8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34814ECB-262D-FE42-07BC-A2056C692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304800"/>
            <a:ext cx="16002000" cy="8001000"/>
          </a:xfrm>
          <a:prstGeom prst="rect">
            <a:avLst/>
          </a:prstGeom>
        </p:spPr>
      </p:pic>
      <p:pic>
        <p:nvPicPr>
          <p:cNvPr id="3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8F0D8D5A-AE6A-2372-22EB-6B538FC0B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962" y="4305300"/>
            <a:ext cx="6420746" cy="4505954"/>
          </a:xfrm>
          <a:prstGeom prst="rect">
            <a:avLst/>
          </a:prstGeom>
        </p:spPr>
      </p:pic>
      <p:pic>
        <p:nvPicPr>
          <p:cNvPr id="4" name="Hình ảnh 6">
            <a:extLst>
              <a:ext uri="{FF2B5EF4-FFF2-40B4-BE49-F238E27FC236}">
                <a16:creationId xmlns:a16="http://schemas.microsoft.com/office/drawing/2014/main" id="{68092BFF-8810-494A-BD78-714382877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07" y="3009900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44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>
            <a:extLst>
              <a:ext uri="{FF2B5EF4-FFF2-40B4-BE49-F238E27FC236}">
                <a16:creationId xmlns:a16="http://schemas.microsoft.com/office/drawing/2014/main" id="{9780BDAF-F89A-4662-0521-948CB82A6F16}"/>
              </a:ext>
            </a:extLst>
          </p:cNvPr>
          <p:cNvGrpSpPr/>
          <p:nvPr/>
        </p:nvGrpSpPr>
        <p:grpSpPr>
          <a:xfrm>
            <a:off x="293064" y="116433"/>
            <a:ext cx="15690507" cy="9100457"/>
            <a:chOff x="217756" y="65357"/>
            <a:chExt cx="11838777" cy="6473286"/>
          </a:xfrm>
          <a:noFill/>
        </p:grpSpPr>
        <p:sp>
          <p:nvSpPr>
            <p:cNvPr id="3" name="Rectangle: Rounded Corners 19">
              <a:extLst>
                <a:ext uri="{FF2B5EF4-FFF2-40B4-BE49-F238E27FC236}">
                  <a16:creationId xmlns:a16="http://schemas.microsoft.com/office/drawing/2014/main" id="{ED9B7A4B-0CA0-7796-4D89-29B57F4E4E1E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20">
              <a:extLst>
                <a:ext uri="{FF2B5EF4-FFF2-40B4-BE49-F238E27FC236}">
                  <a16:creationId xmlns:a16="http://schemas.microsoft.com/office/drawing/2014/main" id="{7B5519B1-0658-A721-A8AA-5ADA8C7319B2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21">
              <a:extLst>
                <a:ext uri="{FF2B5EF4-FFF2-40B4-BE49-F238E27FC236}">
                  <a16:creationId xmlns:a16="http://schemas.microsoft.com/office/drawing/2014/main" id="{95F1A043-2383-13BE-C6D3-1ECDBCA729B6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22">
              <a:extLst>
                <a:ext uri="{FF2B5EF4-FFF2-40B4-BE49-F238E27FC236}">
                  <a16:creationId xmlns:a16="http://schemas.microsoft.com/office/drawing/2014/main" id="{574C8CD6-FBB8-AFEB-35CE-54A4B147A6C7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23">
              <a:extLst>
                <a:ext uri="{FF2B5EF4-FFF2-40B4-BE49-F238E27FC236}">
                  <a16:creationId xmlns:a16="http://schemas.microsoft.com/office/drawing/2014/main" id="{16C04378-F535-56BF-DF7F-3232BAAD998F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C56559DF-DA52-7F43-FB02-CECB17D08F32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25">
              <a:extLst>
                <a:ext uri="{FF2B5EF4-FFF2-40B4-BE49-F238E27FC236}">
                  <a16:creationId xmlns:a16="http://schemas.microsoft.com/office/drawing/2014/main" id="{C546B1CA-5154-8868-5D6B-FD475DE45FB5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36A0307F-D26F-BE97-39DE-B23327F868DB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27">
              <a:extLst>
                <a:ext uri="{FF2B5EF4-FFF2-40B4-BE49-F238E27FC236}">
                  <a16:creationId xmlns:a16="http://schemas.microsoft.com/office/drawing/2014/main" id="{48A6DEDF-619B-B09B-52C2-D201CB5745F5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id="{92626B35-C2F8-9453-CAEF-A7927260F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62" y="1574622"/>
            <a:ext cx="10506192" cy="4031769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E8E990E6-6656-0B0B-2617-A63C47BDC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298" y="619775"/>
            <a:ext cx="797748" cy="782696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AF2F6B63-F6DA-F17B-E741-811807BA9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4999868" y="7130497"/>
            <a:ext cx="1481840" cy="1453880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086E34D8-7913-28B8-0F65-E9C121790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3926676" y="892623"/>
            <a:ext cx="1481840" cy="1453880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0B4C60E9-EA9C-730E-7E80-10A05308C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5458045" y="-798922"/>
            <a:ext cx="691557" cy="678509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47315B34-8596-E5AC-CADC-0CFA45FD6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80370" y="6216414"/>
            <a:ext cx="691557" cy="678509"/>
          </a:xfrm>
          <a:prstGeom prst="rect">
            <a:avLst/>
          </a:prstGeom>
        </p:spPr>
      </p:pic>
      <p:pic>
        <p:nvPicPr>
          <p:cNvPr id="18" name="Picture 28">
            <a:extLst>
              <a:ext uri="{FF2B5EF4-FFF2-40B4-BE49-F238E27FC236}">
                <a16:creationId xmlns:a16="http://schemas.microsoft.com/office/drawing/2014/main" id="{D9780FA1-93B4-D01D-3647-DE3B3C1E12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856556" y="-1230956"/>
            <a:ext cx="2968940" cy="917005"/>
          </a:xfrm>
          <a:prstGeom prst="rect">
            <a:avLst/>
          </a:prstGeom>
        </p:spPr>
      </p:pic>
      <p:sp>
        <p:nvSpPr>
          <p:cNvPr id="19" name="TextBox 29">
            <a:extLst>
              <a:ext uri="{FF2B5EF4-FFF2-40B4-BE49-F238E27FC236}">
                <a16:creationId xmlns:a16="http://schemas.microsoft.com/office/drawing/2014/main" id="{BBB1DACA-F0BB-26C7-2410-7A143160DE92}"/>
              </a:ext>
            </a:extLst>
          </p:cNvPr>
          <p:cNvSpPr txBox="1"/>
          <p:nvPr/>
        </p:nvSpPr>
        <p:spPr>
          <a:xfrm>
            <a:off x="3731612" y="4170747"/>
            <a:ext cx="8859691" cy="307776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Tạm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biệt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và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hẹn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gặp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lại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20" name="Hình ảnh 19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BD365AC7-CC30-13B1-040D-968EFD3FC2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0" b="95613" l="9900" r="89989">
                        <a14:foregroundMark x1="30478" y1="59123" x2="38598" y2="63210"/>
                        <a14:foregroundMark x1="52614" y1="60120" x2="57842" y2="68495"/>
                        <a14:foregroundMark x1="49611" y1="70090" x2="49055" y2="81057"/>
                        <a14:foregroundMark x1="45050" y1="92024" x2="41491" y2="95613"/>
                        <a14:foregroundMark x1="67186" y1="84646" x2="76418" y2="86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346" y="4951913"/>
            <a:ext cx="3321428" cy="3705665"/>
          </a:xfrm>
          <a:prstGeom prst="rect">
            <a:avLst/>
          </a:prstGeom>
        </p:spPr>
      </p:pic>
      <p:pic>
        <p:nvPicPr>
          <p:cNvPr id="21" name="Hình ảnh 20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3B2491F4-1C1D-33DC-C3C1-800762200A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" y="5369220"/>
            <a:ext cx="3372040" cy="3077765"/>
          </a:xfrm>
          <a:prstGeom prst="rect">
            <a:avLst/>
          </a:prstGeom>
        </p:spPr>
      </p:pic>
      <p:pic>
        <p:nvPicPr>
          <p:cNvPr id="22" name="Hình ảnh 21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29D55A94-A3CB-A1DF-CE07-F9654896C3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30" y="5602343"/>
            <a:ext cx="3033251" cy="28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5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15">
            <a:extLst>
              <a:ext uri="{FF2B5EF4-FFF2-40B4-BE49-F238E27FC236}">
                <a16:creationId xmlns:a16="http://schemas.microsoft.com/office/drawing/2014/main" id="{E7EE641A-3BAE-9A37-3689-8DD5490351C9}"/>
              </a:ext>
            </a:extLst>
          </p:cNvPr>
          <p:cNvSpPr txBox="1"/>
          <p:nvPr/>
        </p:nvSpPr>
        <p:spPr>
          <a:xfrm>
            <a:off x="1051719" y="6700000"/>
            <a:ext cx="93380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Em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tích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cực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hoàn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thành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nhiệm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vụ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(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Tiết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1)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SVN-Anastasia" panose="020B0606040200020203" pitchFamily="34" charset="0"/>
              <a:ea typeface="+mn-ea"/>
              <a:cs typeface="+mn-cs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5D3FB-C012-FDED-E54A-262B292C7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719" y="457200"/>
            <a:ext cx="5655223" cy="3493139"/>
          </a:xfrm>
          <a:prstGeom prst="rect">
            <a:avLst/>
          </a:prstGeom>
        </p:spPr>
      </p:pic>
      <p:grpSp>
        <p:nvGrpSpPr>
          <p:cNvPr id="2" name="Nhóm 14">
            <a:extLst>
              <a:ext uri="{FF2B5EF4-FFF2-40B4-BE49-F238E27FC236}">
                <a16:creationId xmlns:a16="http://schemas.microsoft.com/office/drawing/2014/main" id="{5EE73129-80A5-3E72-8BEA-9AA03D86049C}"/>
              </a:ext>
            </a:extLst>
          </p:cNvPr>
          <p:cNvGrpSpPr/>
          <p:nvPr/>
        </p:nvGrpSpPr>
        <p:grpSpPr>
          <a:xfrm>
            <a:off x="899319" y="4028453"/>
            <a:ext cx="5904416" cy="2339876"/>
            <a:chOff x="297366" y="2792219"/>
            <a:chExt cx="3925136" cy="1555502"/>
          </a:xfrm>
        </p:grpSpPr>
        <p:grpSp>
          <p:nvGrpSpPr>
            <p:cNvPr id="3" name="Nhóm 11">
              <a:extLst>
                <a:ext uri="{FF2B5EF4-FFF2-40B4-BE49-F238E27FC236}">
                  <a16:creationId xmlns:a16="http://schemas.microsoft.com/office/drawing/2014/main" id="{B361D469-417F-EF7D-6469-48157E17931E}"/>
                </a:ext>
              </a:extLst>
            </p:cNvPr>
            <p:cNvGrpSpPr/>
            <p:nvPr/>
          </p:nvGrpSpPr>
          <p:grpSpPr>
            <a:xfrm>
              <a:off x="297366" y="2792219"/>
              <a:ext cx="3925136" cy="1555502"/>
              <a:chOff x="297366" y="2792219"/>
              <a:chExt cx="3925136" cy="1555502"/>
            </a:xfrm>
          </p:grpSpPr>
          <p:sp>
            <p:nvSpPr>
              <p:cNvPr id="6" name="Hình Bầu dục 9">
                <a:extLst>
                  <a:ext uri="{FF2B5EF4-FFF2-40B4-BE49-F238E27FC236}">
                    <a16:creationId xmlns:a16="http://schemas.microsoft.com/office/drawing/2014/main" id="{42D27989-A595-C448-D202-A77E9BA105F1}"/>
                  </a:ext>
                </a:extLst>
              </p:cNvPr>
              <p:cNvSpPr/>
              <p:nvPr/>
            </p:nvSpPr>
            <p:spPr>
              <a:xfrm>
                <a:off x="2667000" y="2792219"/>
                <a:ext cx="1555502" cy="1555502"/>
              </a:xfrm>
              <a:prstGeom prst="ellipse">
                <a:avLst/>
              </a:pr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Hình chữ nhật 7">
                <a:extLst>
                  <a:ext uri="{FF2B5EF4-FFF2-40B4-BE49-F238E27FC236}">
                    <a16:creationId xmlns:a16="http://schemas.microsoft.com/office/drawing/2014/main" id="{1B45B3D7-FAD7-0E34-584B-2B90E5257148}"/>
                  </a:ext>
                </a:extLst>
              </p:cNvPr>
              <p:cNvSpPr/>
              <p:nvPr/>
            </p:nvSpPr>
            <p:spPr>
              <a:xfrm>
                <a:off x="297366" y="3211551"/>
                <a:ext cx="2601951" cy="86236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FFCCFF"/>
                  </a:gs>
                  <a:gs pos="83000">
                    <a:srgbClr val="FFCCFF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Hình Bầu dục 8">
                <a:extLst>
                  <a:ext uri="{FF2B5EF4-FFF2-40B4-BE49-F238E27FC236}">
                    <a16:creationId xmlns:a16="http://schemas.microsoft.com/office/drawing/2014/main" id="{7C93274F-D51C-BEE6-A7AA-BB3DA94223A4}"/>
                  </a:ext>
                </a:extLst>
              </p:cNvPr>
              <p:cNvSpPr/>
              <p:nvPr/>
            </p:nvSpPr>
            <p:spPr>
              <a:xfrm>
                <a:off x="2644140" y="3002280"/>
                <a:ext cx="1165860" cy="1165860"/>
              </a:xfrm>
              <a:prstGeom prst="ellipse">
                <a:avLst/>
              </a:pr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Hình Bầu dục 10">
                <a:extLst>
                  <a:ext uri="{FF2B5EF4-FFF2-40B4-BE49-F238E27FC236}">
                    <a16:creationId xmlns:a16="http://schemas.microsoft.com/office/drawing/2014/main" id="{6B4519E4-2A3D-2F05-973D-CCA3EDE62E4A}"/>
                  </a:ext>
                </a:extLst>
              </p:cNvPr>
              <p:cNvSpPr/>
              <p:nvPr/>
            </p:nvSpPr>
            <p:spPr>
              <a:xfrm>
                <a:off x="2644140" y="3108309"/>
                <a:ext cx="1014111" cy="1014111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Hộp Văn bản 12">
              <a:extLst>
                <a:ext uri="{FF2B5EF4-FFF2-40B4-BE49-F238E27FC236}">
                  <a16:creationId xmlns:a16="http://schemas.microsoft.com/office/drawing/2014/main" id="{5E56CE9E-52FA-7906-3847-31C7003C52B2}"/>
                </a:ext>
              </a:extLst>
            </p:cNvPr>
            <p:cNvSpPr txBox="1"/>
            <p:nvPr/>
          </p:nvSpPr>
          <p:spPr>
            <a:xfrm>
              <a:off x="2819587" y="3125195"/>
              <a:ext cx="861524" cy="9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Hộp Văn bản 13">
              <a:extLst>
                <a:ext uri="{FF2B5EF4-FFF2-40B4-BE49-F238E27FC236}">
                  <a16:creationId xmlns:a16="http://schemas.microsoft.com/office/drawing/2014/main" id="{5D777000-DB9E-9697-F8ED-591F22DD6B17}"/>
                </a:ext>
              </a:extLst>
            </p:cNvPr>
            <p:cNvSpPr txBox="1"/>
            <p:nvPr/>
          </p:nvSpPr>
          <p:spPr>
            <a:xfrm>
              <a:off x="1158890" y="3203953"/>
              <a:ext cx="1485250" cy="879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Arial-Rounded" panose="020B0500000000000000" pitchFamily="34" charset="77"/>
                  <a:ea typeface="Arial-Rounded" panose="020B0500000000000000" pitchFamily="34" charset="77"/>
                  <a:cs typeface="Arial-Rounded" panose="020B0500000000000000" pitchFamily="34" charset="77"/>
                </a:rPr>
                <a:t>Bài 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endParaRP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C471711-E1AD-E14B-3421-99FC7FF5BC80}"/>
              </a:ext>
            </a:extLst>
          </p:cNvPr>
          <p:cNvSpPr txBox="1"/>
          <p:nvPr/>
        </p:nvSpPr>
        <p:spPr>
          <a:xfrm>
            <a:off x="7985919" y="614766"/>
            <a:ext cx="24038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 19</a:t>
            </a:r>
          </a:p>
        </p:txBody>
      </p:sp>
    </p:spTree>
    <p:extLst>
      <p:ext uri="{BB962C8B-B14F-4D97-AF65-F5344CB8AC3E}">
        <p14:creationId xmlns:p14="http://schemas.microsoft.com/office/powerpoint/2010/main" val="2638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0AB335A-F6D4-FC69-7040-454F8FA23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399" y="0"/>
            <a:ext cx="16764000" cy="8382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6025EA2-B0C2-5A65-892F-D8F6E1987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  <p:pic>
        <p:nvPicPr>
          <p:cNvPr id="4" name="Hình ảnh 3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D2875DFB-0A4A-FAF5-BAF2-645709B71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119" y="3422105"/>
            <a:ext cx="5405639" cy="570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3267FDE-6BC3-B895-ED97-8F112838D3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4" t="39370" r="13333" b="5832"/>
          <a:stretch/>
        </p:blipFill>
        <p:spPr>
          <a:xfrm>
            <a:off x="1204119" y="996178"/>
            <a:ext cx="13639800" cy="7151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57B41959-9116-C329-A5C4-DA2321A1C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t="33281" r="32634" b="61464"/>
          <a:stretch/>
        </p:blipFill>
        <p:spPr>
          <a:xfrm>
            <a:off x="4404519" y="8305800"/>
            <a:ext cx="11109801" cy="68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252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3">
            <a:extLst>
              <a:ext uri="{FF2B5EF4-FFF2-40B4-BE49-F238E27FC236}">
                <a16:creationId xmlns:a16="http://schemas.microsoft.com/office/drawing/2014/main" id="{E4DE8E72-8AB4-595F-1590-DB45028DE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09" y="-861682"/>
            <a:ext cx="11065521" cy="11065521"/>
          </a:xfrm>
          <a:prstGeom prst="rect">
            <a:avLst/>
          </a:prstGeom>
        </p:spPr>
      </p:pic>
      <p:pic>
        <p:nvPicPr>
          <p:cNvPr id="4" name="Hình ảnh 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12B386E0-0FA7-546C-ABEF-A089D6393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450" y="4671079"/>
            <a:ext cx="3848637" cy="4064567"/>
          </a:xfrm>
          <a:prstGeom prst="rect">
            <a:avLst/>
          </a:prstGeom>
        </p:spPr>
      </p:pic>
      <p:pic>
        <p:nvPicPr>
          <p:cNvPr id="6" name="Hình ảnh 4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3425C432-D651-B6D0-7D46-CD45145E7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3" y="1"/>
            <a:ext cx="2074604" cy="3108391"/>
          </a:xfrm>
          <a:prstGeom prst="rect">
            <a:avLst/>
          </a:prstGeom>
        </p:spPr>
      </p:pic>
      <p:pic>
        <p:nvPicPr>
          <p:cNvPr id="7" name="Hình ảnh 5" descr="Ảnh có chứa phụ kiện, phong bì&#10;&#10;Mô tả được tạo tự động">
            <a:extLst>
              <a:ext uri="{FF2B5EF4-FFF2-40B4-BE49-F238E27FC236}">
                <a16:creationId xmlns:a16="http://schemas.microsoft.com/office/drawing/2014/main" id="{39EE317A-F2DB-35D5-A10B-E1660875D3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75" y="2790267"/>
            <a:ext cx="1479424" cy="1316851"/>
          </a:xfrm>
          <a:prstGeom prst="rect">
            <a:avLst/>
          </a:prstGeom>
        </p:spPr>
      </p:pic>
      <p:pic>
        <p:nvPicPr>
          <p:cNvPr id="8" name="Hình ảnh 6">
            <a:extLst>
              <a:ext uri="{FF2B5EF4-FFF2-40B4-BE49-F238E27FC236}">
                <a16:creationId xmlns:a16="http://schemas.microsoft.com/office/drawing/2014/main" id="{D0A22860-F8C8-B5C8-55CB-678314461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52" y="5998587"/>
            <a:ext cx="1983404" cy="460084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00FC7DA-6EF5-6B01-C90A-70F35C8E10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242" y="2209800"/>
            <a:ext cx="5486453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5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63 L 0.00117 0.00463 C 0.00417 -0.00023 0.00742 -0.00486 0.01042 -0.01018 C 0.02005 -0.02801 0.02682 -0.04768 0.03906 -0.06111 C 0.04818 -0.07129 0.05833 -0.0787 0.06849 -0.08518 C 0.07669 -0.09027 0.08542 -0.09189 0.09388 -0.0956 C 0.11836 -0.10625 0.12461 -0.10833 0.14701 -0.12407 C 0.1513 -0.12708 0.1556 -0.13032 0.15964 -0.13449 C 0.16797 -0.14328 0.17135 -0.15347 0.17643 -0.16898 C 0.18099 -0.18264 0.18607 -0.19606 0.18906 -0.21088 C 0.20221 -0.275 0.18997 -0.21921 0.20091 -0.2618 C 0.20221 -0.26689 0.20313 -0.27176 0.2043 -0.27685 C 0.20599 -0.28495 0.20651 -0.29398 0.20938 -0.30092 C 0.21107 -0.30486 0.21276 -0.30879 0.21445 -0.31273 C 0.22018 -0.32754 0.2224 -0.33727 0.23125 -0.35023 C 0.24375 -0.36875 0.22839 -0.34514 0.24141 -0.36828 C 0.24323 -0.37152 0.24557 -0.37384 0.24727 -0.37708 C 0.24831 -0.37916 0.24896 -0.38194 0.24974 -0.38449 C 0.25208 -0.39213 0.25287 -0.39583 0.25482 -0.40393 C 0.25586 -0.4125 0.25573 -0.40902 0.25573 -0.41458 L 0.26419 -0.40555 " pathEditMode="relative" ptsTypes="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-0.15116 L 0.01797 -0.15116 C 0.04192 -0.16458 0.07617 -0.18102 0.09804 -0.2037 C 0.11744 -0.22384 0.13841 -0.25903 0.15026 -0.29352 C 0.1569 -0.31273 0.16093 -0.33449 0.16627 -0.35509 C 0.17161 -0.40301 0.17877 -0.45208 0.17643 -0.50185 C 0.17539 -0.52338 0.16992 -0.54352 0.16718 -0.56458 C 0.1638 -0.59005 0.16106 -0.61574 0.15794 -0.64097 C 0.15312 -0.67847 0.15143 -0.70417 0.13763 -0.73542 C 0.13242 -0.74745 0.12526 -0.75671 0.11823 -0.76551 C 0.09401 -0.79583 0.07356 -0.82245 0.04583 -0.83727 C 0.03841 -0.8412 0.0306 -0.84236 0.02304 -0.84468 C 0.00599 -0.84306 0.01289 -0.84468 0.00208 -0.8419 L 0.00208 -0.8419 " pathEditMode="relative" ptsTypes="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id="{37B70EA1-64A2-68A7-BA96-4C92A8CD0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3659" y="152400"/>
            <a:ext cx="388325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Kể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chuyện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085A234-A9C2-19EA-7C9F-58CB31016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t="14166" r="49345" b="37500"/>
          <a:stretch/>
        </p:blipFill>
        <p:spPr>
          <a:xfrm>
            <a:off x="623011" y="1524000"/>
            <a:ext cx="4344623" cy="670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12">
            <a:extLst>
              <a:ext uri="{FF2B5EF4-FFF2-40B4-BE49-F238E27FC236}">
                <a16:creationId xmlns:a16="http://schemas.microsoft.com/office/drawing/2014/main" id="{30D81FC8-FDD6-3314-20CD-D4491B051464}"/>
              </a:ext>
            </a:extLst>
          </p:cNvPr>
          <p:cNvSpPr/>
          <p:nvPr/>
        </p:nvSpPr>
        <p:spPr>
          <a:xfrm>
            <a:off x="4931441" y="1066800"/>
            <a:ext cx="6724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SỰ NUỐI TIẾC CỦA HIẾU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C0B8CE0-55F1-3509-43A4-847D8208FD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63429" r="50000" b="14866"/>
          <a:stretch/>
        </p:blipFill>
        <p:spPr>
          <a:xfrm>
            <a:off x="11216034" y="1713131"/>
            <a:ext cx="4512571" cy="301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956FF32-3C50-C5FA-9713-7FD6367B1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0" t="62065" r="6147" b="14866"/>
          <a:stretch/>
        </p:blipFill>
        <p:spPr>
          <a:xfrm>
            <a:off x="11186319" y="5029200"/>
            <a:ext cx="45720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86FDDEA0-9DA4-D4A1-41FE-EC70354B63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1" t="14171" r="2997" b="37496"/>
          <a:stretch/>
        </p:blipFill>
        <p:spPr>
          <a:xfrm>
            <a:off x="5691535" y="1524000"/>
            <a:ext cx="4770884" cy="670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643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06478" y="1143000"/>
            <a:ext cx="67223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 gì xảy ra khi Hi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ế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 không chuẩn bị bài</a:t>
            </a:r>
            <a:r>
              <a:rPr lang="nl-NL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lang="en-US" sz="36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6478" y="2336800"/>
            <a:ext cx="75467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ế</a:t>
            </a:r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 đến lớp đã không làm được bài mà cô giáo yêu cầu </a:t>
            </a:r>
            <a:endParaRPr lang="en-US" sz="36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6478" y="3530600"/>
            <a:ext cx="67223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 em, để hoàn thành nhiệm vụ Hi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ếu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 làm gì?</a:t>
            </a:r>
            <a:endParaRPr lang="en-US" sz="36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6478" y="5278397"/>
            <a:ext cx="75467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Hiếu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xong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đề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chuẩn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bị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xong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bị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xao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nhãng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bởi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rủ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bóng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bộ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phim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6EBAE601-5EAB-82D6-5AD1-D214BAAD6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15001" r="2458" b="14999"/>
          <a:stretch/>
        </p:blipFill>
        <p:spPr>
          <a:xfrm>
            <a:off x="7853183" y="228600"/>
            <a:ext cx="8376559" cy="868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9719" y="1524000"/>
            <a:ext cx="7264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 sao phải hoàn thành nhiệm vụ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6637" y="2863840"/>
            <a:ext cx="7546705" cy="4963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tích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cực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hoàn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nhiệm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vụ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bởi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rèn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tự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giác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cao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thói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quen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nghiêm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túc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6EDBEDC-5ABB-C6A4-4E96-489D3E8AD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15001" r="2458" b="14999"/>
          <a:stretch/>
        </p:blipFill>
        <p:spPr>
          <a:xfrm>
            <a:off x="7853183" y="228600"/>
            <a:ext cx="8376559" cy="868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105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98DA795E-5F2B-86D7-7E4E-ADCCD75EE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09" y="-861682"/>
            <a:ext cx="11065521" cy="11065521"/>
          </a:xfrm>
          <a:prstGeom prst="rect">
            <a:avLst/>
          </a:prstGeom>
        </p:spPr>
      </p:pic>
      <p:pic>
        <p:nvPicPr>
          <p:cNvPr id="3" name="Hình ảnh 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8D947C47-67C0-C57D-F36E-BB7813D4D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450" y="4671079"/>
            <a:ext cx="3848637" cy="4064567"/>
          </a:xfrm>
          <a:prstGeom prst="rect">
            <a:avLst/>
          </a:prstGeom>
        </p:spPr>
      </p:pic>
      <p:pic>
        <p:nvPicPr>
          <p:cNvPr id="4" name="Hình ảnh 4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182294F9-FAC0-E60D-F196-A633B1936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3" y="1"/>
            <a:ext cx="2074604" cy="3108391"/>
          </a:xfrm>
          <a:prstGeom prst="rect">
            <a:avLst/>
          </a:prstGeom>
        </p:spPr>
      </p:pic>
      <p:pic>
        <p:nvPicPr>
          <p:cNvPr id="5" name="Hình ảnh 5" descr="Ảnh có chứa phụ kiện, phong bì&#10;&#10;Mô tả được tạo tự động">
            <a:extLst>
              <a:ext uri="{FF2B5EF4-FFF2-40B4-BE49-F238E27FC236}">
                <a16:creationId xmlns:a16="http://schemas.microsoft.com/office/drawing/2014/main" id="{6CE4E6F7-0091-1071-45C3-05C7BE1DE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75" y="2790267"/>
            <a:ext cx="1479424" cy="1316851"/>
          </a:xfrm>
          <a:prstGeom prst="rect">
            <a:avLst/>
          </a:prstGeom>
        </p:spPr>
      </p:pic>
      <p:pic>
        <p:nvPicPr>
          <p:cNvPr id="6" name="Hình ảnh 6">
            <a:extLst>
              <a:ext uri="{FF2B5EF4-FFF2-40B4-BE49-F238E27FC236}">
                <a16:creationId xmlns:a16="http://schemas.microsoft.com/office/drawing/2014/main" id="{EC48D018-9D89-BB00-915F-4A154C669E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52" y="5998587"/>
            <a:ext cx="1983404" cy="460084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AB4DECD-B71A-950A-3D6E-ABE203276C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788" y="2209800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1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63 L 0.00117 0.00463 C 0.00417 -0.00023 0.00742 -0.00486 0.01042 -0.01018 C 0.02005 -0.02801 0.02682 -0.04768 0.03906 -0.06111 C 0.04818 -0.07129 0.05833 -0.0787 0.06849 -0.08518 C 0.07669 -0.09027 0.08542 -0.09189 0.09388 -0.0956 C 0.11836 -0.10625 0.12461 -0.10833 0.14701 -0.12407 C 0.1513 -0.12708 0.1556 -0.13032 0.15964 -0.13449 C 0.16797 -0.14328 0.17135 -0.15347 0.17643 -0.16898 C 0.18099 -0.18264 0.18607 -0.19606 0.18906 -0.21088 C 0.20221 -0.275 0.18997 -0.21921 0.20091 -0.2618 C 0.20221 -0.26689 0.20313 -0.27176 0.2043 -0.27685 C 0.20599 -0.28495 0.20651 -0.29398 0.20938 -0.30092 C 0.21107 -0.30486 0.21276 -0.30879 0.21445 -0.31273 C 0.22018 -0.32754 0.2224 -0.33727 0.23125 -0.35023 C 0.24375 -0.36875 0.22839 -0.34514 0.24141 -0.36828 C 0.24323 -0.37152 0.24557 -0.37384 0.24727 -0.37708 C 0.24831 -0.37916 0.24896 -0.38194 0.24974 -0.38449 C 0.25208 -0.39213 0.25287 -0.39583 0.25482 -0.40393 C 0.25586 -0.4125 0.25573 -0.40902 0.25573 -0.41458 L 0.26419 -0.40555 " pathEditMode="relative" ptsTypes="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-0.15116 L 0.01797 -0.15116 C 0.04192 -0.16458 0.07617 -0.18102 0.09804 -0.2037 C 0.11744 -0.22384 0.13841 -0.25903 0.15026 -0.29352 C 0.1569 -0.31273 0.16093 -0.33449 0.16627 -0.35509 C 0.17161 -0.40301 0.17877 -0.45208 0.17643 -0.50185 C 0.17539 -0.52338 0.16992 -0.54352 0.16718 -0.56458 C 0.1638 -0.59005 0.16106 -0.61574 0.15794 -0.64097 C 0.15312 -0.67847 0.15143 -0.70417 0.13763 -0.73542 C 0.13242 -0.74745 0.12526 -0.75671 0.11823 -0.76551 C 0.09401 -0.79583 0.07356 -0.82245 0.04583 -0.83727 C 0.03841 -0.8412 0.0306 -0.84236 0.02304 -0.84468 C 0.00599 -0.84306 0.01289 -0.84468 0.00208 -0.8419 L 0.00208 -0.8419 " pathEditMode="relative" ptsTypes="AAAAAAAAA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</TotalTime>
  <Words>326</Words>
  <Application>Microsoft Office PowerPoint</Application>
  <PresentationFormat>Custom</PresentationFormat>
  <Paragraphs>26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等线</vt:lpstr>
      <vt:lpstr>Arial</vt:lpstr>
      <vt:lpstr>Arial-Rounded</vt:lpstr>
      <vt:lpstr>AvantGarde</vt:lpstr>
      <vt:lpstr>Calibri</vt:lpstr>
      <vt:lpstr>SVN-Anastasia</vt:lpstr>
      <vt:lpstr>SVN-Poky's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Hà Nguyễn Thị Thu</cp:lastModifiedBy>
  <cp:revision>255</cp:revision>
  <dcterms:created xsi:type="dcterms:W3CDTF">2022-07-10T01:37:20Z</dcterms:created>
  <dcterms:modified xsi:type="dcterms:W3CDTF">2023-01-09T05:22:09Z</dcterms:modified>
</cp:coreProperties>
</file>