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1" r:id="rId2"/>
    <p:sldId id="256" r:id="rId3"/>
    <p:sldId id="257" r:id="rId4"/>
    <p:sldId id="260" r:id="rId5"/>
    <p:sldId id="262" r:id="rId6"/>
    <p:sldId id="447" r:id="rId7"/>
    <p:sldId id="448" r:id="rId8"/>
    <p:sldId id="450" r:id="rId9"/>
    <p:sldId id="445" r:id="rId10"/>
    <p:sldId id="449" r:id="rId11"/>
    <p:sldId id="45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9350" y="0"/>
            <a:ext cx="1857288" cy="23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0040" y="1"/>
            <a:ext cx="6193688" cy="113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11478" y="948795"/>
            <a:ext cx="11036516" cy="24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17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7" y="548632"/>
            <a:ext cx="16113904" cy="804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49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7937501"/>
            <a:ext cx="16276638" cy="12065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8255001"/>
            <a:ext cx="16276638" cy="8890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500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2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42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86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4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407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5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331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ố trí Tùy chỉnh">
  <p:cSld name="Bố trí Tùy chỉn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6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034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7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5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5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3" y="-53912"/>
            <a:ext cx="13117578" cy="61873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4" y="4095493"/>
            <a:ext cx="915463" cy="843347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5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9" y="347702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6" y="470614"/>
            <a:ext cx="3161544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26723" cy="48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2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2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2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5" y="625647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6" y="2215642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20" y="135766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1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5220392" y="1"/>
            <a:ext cx="1056246" cy="133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3535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30043"/>
            <a:ext cx="16149184" cy="9083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80" y="1717805"/>
            <a:ext cx="10868280" cy="6048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8204" y="5244909"/>
            <a:ext cx="11340235" cy="374384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6" y="1111757"/>
            <a:ext cx="1733339" cy="1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41952" y="6523434"/>
            <a:ext cx="8966239" cy="1353262"/>
          </a:xfrm>
          <a:prstGeom prst="rect">
            <a:avLst/>
          </a:prstGeom>
          <a:noFill/>
        </p:spPr>
        <p:txBody>
          <a:bodyPr wrap="none" lIns="120969" tIns="60487" rIns="120969" bIns="60487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8C2E8-70D4-C1E1-928B-84AC2BCD92F3}"/>
              </a:ext>
            </a:extLst>
          </p:cNvPr>
          <p:cNvSpPr txBox="1"/>
          <p:nvPr/>
        </p:nvSpPr>
        <p:spPr>
          <a:xfrm>
            <a:off x="5471319" y="2667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Dặn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dò</a:t>
            </a:r>
            <a:endParaRPr lang="en-US" sz="8800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98FDA03-FDBA-0801-19CF-9D389DE3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19" y="4081820"/>
            <a:ext cx="3734109" cy="47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7;p3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F9A9DC22-EA1F-48C6-7113-C644E97EF3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94" y="0"/>
            <a:ext cx="16251344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8;p34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2F054370-41B2-87A0-D37C-D708B792B2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719" y="4724400"/>
            <a:ext cx="7586871" cy="332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8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4717767" y="3749154"/>
            <a:ext cx="11013600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Đàn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heo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nhạc</a:t>
            </a:r>
            <a:endParaRPr kumimoji="0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4613" y="5198053"/>
            <a:ext cx="3321428" cy="37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1015" y="5198052"/>
            <a:ext cx="3598523" cy="328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1142" y="6044112"/>
            <a:ext cx="3033251" cy="2859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9C203-D30A-9D59-F451-2738F5AFAD82}"/>
              </a:ext>
            </a:extLst>
          </p:cNvPr>
          <p:cNvSpPr txBox="1"/>
          <p:nvPr/>
        </p:nvSpPr>
        <p:spPr>
          <a:xfrm>
            <a:off x="-15081" y="4413222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762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5DF7F-7AF9-513E-B44D-AD22C39E63B6}"/>
              </a:ext>
            </a:extLst>
          </p:cNvPr>
          <p:cNvSpPr txBox="1"/>
          <p:nvPr/>
        </p:nvSpPr>
        <p:spPr>
          <a:xfrm>
            <a:off x="61119" y="0"/>
            <a:ext cx="137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358" y="1682246"/>
            <a:ext cx="8331923" cy="577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719" y="2209800"/>
            <a:ext cx="6785694" cy="524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C250B720-9BD3-D5D6-E2FC-9673DD057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7" t="25000" r="13392" b="24999"/>
          <a:stretch/>
        </p:blipFill>
        <p:spPr>
          <a:xfrm>
            <a:off x="5395119" y="40792"/>
            <a:ext cx="10896600" cy="6072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52A706-68B5-14E1-02E9-F777FEA40886}"/>
              </a:ext>
            </a:extLst>
          </p:cNvPr>
          <p:cNvSpPr txBox="1"/>
          <p:nvPr/>
        </p:nvSpPr>
        <p:spPr>
          <a:xfrm>
            <a:off x="8290719" y="-15240"/>
            <a:ext cx="6080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8CD98-6EA3-C0B0-7BA9-22693ED79932}"/>
              </a:ext>
            </a:extLst>
          </p:cNvPr>
          <p:cNvSpPr txBox="1"/>
          <p:nvPr/>
        </p:nvSpPr>
        <p:spPr>
          <a:xfrm>
            <a:off x="0" y="389394"/>
            <a:ext cx="623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515D8-45BA-9B6D-48E8-479414617111}"/>
              </a:ext>
            </a:extLst>
          </p:cNvPr>
          <p:cNvSpPr txBox="1"/>
          <p:nvPr/>
        </p:nvSpPr>
        <p:spPr>
          <a:xfrm>
            <a:off x="1615599" y="1153312"/>
            <a:ext cx="1722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4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8212D2-3C69-EB7B-A87F-1CCA8E318A20}"/>
              </a:ext>
            </a:extLst>
          </p:cNvPr>
          <p:cNvSpPr txBox="1"/>
          <p:nvPr/>
        </p:nvSpPr>
        <p:spPr>
          <a:xfrm>
            <a:off x="15399" y="1917230"/>
            <a:ext cx="568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467244-1748-65BE-181B-87084CB056AD}"/>
              </a:ext>
            </a:extLst>
          </p:cNvPr>
          <p:cNvSpPr txBox="1"/>
          <p:nvPr/>
        </p:nvSpPr>
        <p:spPr>
          <a:xfrm>
            <a:off x="15399" y="3140689"/>
            <a:ext cx="568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vụ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20381-F627-BE1D-9027-94B0A7F0E893}"/>
              </a:ext>
            </a:extLst>
          </p:cNvPr>
          <p:cNvSpPr txBox="1"/>
          <p:nvPr/>
        </p:nvSpPr>
        <p:spPr>
          <a:xfrm>
            <a:off x="15399" y="4875074"/>
            <a:ext cx="5684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Anh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thủy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D5DB2-4FFB-E732-0589-C30234237D6B}"/>
              </a:ext>
            </a:extLst>
          </p:cNvPr>
          <p:cNvSpPr txBox="1"/>
          <p:nvPr/>
        </p:nvSpPr>
        <p:spPr>
          <a:xfrm>
            <a:off x="15399" y="6609459"/>
            <a:ext cx="56845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7792D2-B157-3AF4-C9CE-AC584517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1" b="89831" l="3375" r="90764">
                        <a14:foregroundMark x1="34813" y1="7458" x2="34813" y2="7458"/>
                        <a14:foregroundMark x1="58437" y1="6441" x2="58437" y2="6441"/>
                        <a14:foregroundMark x1="80995" y1="52203" x2="80995" y2="52203"/>
                        <a14:foregroundMark x1="90941" y1="44407" x2="90941" y2="44407"/>
                        <a14:foregroundMark x1="9059" y1="35254" x2="9059" y2="35254"/>
                        <a14:foregroundMark x1="3375" y1="43390" x2="3375" y2="43390"/>
                        <a14:foregroundMark x1="23801" y1="70847" x2="23801" y2="70847"/>
                        <a14:foregroundMark x1="25222" y1="65424" x2="23268" y2="77966"/>
                        <a14:foregroundMark x1="31794" y1="62712" x2="38721" y2="62712"/>
                        <a14:foregroundMark x1="53108" y1="60000" x2="61456" y2="60000"/>
                        <a14:foregroundMark x1="69982" y1="68475" x2="69094" y2="76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19" y="6548499"/>
            <a:ext cx="5509221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73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6EAD7-B509-983C-90DF-98D965998591}"/>
              </a:ext>
            </a:extLst>
          </p:cNvPr>
          <p:cNvSpPr txBox="1"/>
          <p:nvPr/>
        </p:nvSpPr>
        <p:spPr>
          <a:xfrm>
            <a:off x="5166519" y="259080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Chia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sẻ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trước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lớp</a:t>
            </a:r>
            <a:endParaRPr lang="en-US" sz="8800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5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2B8EF-7A60-49B1-FFEE-62A404FF1695}"/>
              </a:ext>
            </a:extLst>
          </p:cNvPr>
          <p:cNvSpPr txBox="1"/>
          <p:nvPr/>
        </p:nvSpPr>
        <p:spPr>
          <a:xfrm>
            <a:off x="5471319" y="2667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Tập</a:t>
            </a:r>
            <a:endParaRPr lang="en-US" sz="8800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</a:endParaRP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2410A3F-F2BC-CFEC-99E6-2E2785581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4572000"/>
            <a:ext cx="3258005" cy="2819794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0E0B65-7B24-7337-C913-836BF2047D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4572000"/>
            <a:ext cx="374384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0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033169" y="0"/>
            <a:ext cx="62103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7200" b="1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7200" b="1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endParaRPr lang="en-US" sz="7200" b="1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5918" y="1249195"/>
            <a:ext cx="1577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a)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hút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heo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bơi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tàu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vùng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băng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?”</a:t>
            </a:r>
            <a:endParaRPr lang="en-US" sz="3600" b="1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5918" y="2100864"/>
            <a:ext cx="1470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thuỷ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thủ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65918" y="2952533"/>
            <a:ext cx="15773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b)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3600" b="1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918" y="3804202"/>
            <a:ext cx="1470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thoải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mái</a:t>
            </a:r>
            <a:r>
              <a:rPr lang="en-US" sz="3600" b="1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5918" y="4655871"/>
            <a:ext cx="157733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c,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chung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cảm,cảm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thiên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dirty="0">
                <a:solidFill>
                  <a:sysClr val="windowText" lastClr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en-US" sz="3600" b="1" dirty="0">
              <a:solidFill>
                <a:sysClr val="windowText" lastClr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5DC7C2-8EE0-AE7D-CE31-EC30A2F98498}"/>
              </a:ext>
            </a:extLst>
          </p:cNvPr>
          <p:cNvGrpSpPr/>
          <p:nvPr/>
        </p:nvGrpSpPr>
        <p:grpSpPr>
          <a:xfrm>
            <a:off x="12217083" y="5480849"/>
            <a:ext cx="3724275" cy="3417092"/>
            <a:chOff x="0" y="5006415"/>
            <a:chExt cx="4029075" cy="400423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9CFEF-9A06-E5F4-B02D-29E94B4CB9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118" b="97353" l="946" r="98582">
                          <a14:foregroundMark x1="34752" y1="6176" x2="38771" y2="11176"/>
                          <a14:foregroundMark x1="77541" y1="6176" x2="77541" y2="6176"/>
                          <a14:foregroundMark x1="93381" y1="27647" x2="93381" y2="27647"/>
                          <a14:foregroundMark x1="98582" y1="26765" x2="98582" y2="26765"/>
                          <a14:foregroundMark x1="78251" y1="4706" x2="78251" y2="4706"/>
                          <a14:foregroundMark x1="38061" y1="4118" x2="38061" y2="4118"/>
                          <a14:foregroundMark x1="8983" y1="44706" x2="8983" y2="44706"/>
                          <a14:foregroundMark x1="6147" y1="61176" x2="15839" y2="60294"/>
                          <a14:foregroundMark x1="2364" y1="56176" x2="2364" y2="56176"/>
                          <a14:foregroundMark x1="66667" y1="86765" x2="76596" y2="90588"/>
                          <a14:foregroundMark x1="73995" y1="94706" x2="73995" y2="94706"/>
                          <a14:foregroundMark x1="35225" y1="96765" x2="35225" y2="96765"/>
                          <a14:foregroundMark x1="43499" y1="97647" x2="43499" y2="97647"/>
                          <a14:foregroundMark x1="58156" y1="72941" x2="58156" y2="72941"/>
                          <a14:foregroundMark x1="946" y1="60294" x2="946" y2="6029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772150"/>
              <a:ext cx="4029075" cy="3238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A1471168-FEA1-08EE-3CA3-3F9ACAA9CC90}"/>
                </a:ext>
              </a:extLst>
            </p:cNvPr>
            <p:cNvSpPr/>
            <p:nvPr/>
          </p:nvSpPr>
          <p:spPr>
            <a:xfrm>
              <a:off x="863348" y="5006415"/>
              <a:ext cx="2456601" cy="720850"/>
            </a:xfrm>
            <a:prstGeom prst="wedgeRoundRectCallout">
              <a:avLst>
                <a:gd name="adj1" fmla="val 13950"/>
                <a:gd name="adj2" fmla="val 94964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n>
                    <a:solidFill>
                      <a:sysClr val="windowText" lastClr="000000"/>
                    </a:solidFill>
                  </a:ln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819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9882</TotalTime>
  <Words>239</Words>
  <Application>Microsoft Office PowerPoint</Application>
  <PresentationFormat>Custom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HP-101</vt:lpstr>
      <vt:lpstr>SVN-Anastasia</vt:lpstr>
      <vt:lpstr>SVN-Ziclets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1091</cp:revision>
  <dcterms:created xsi:type="dcterms:W3CDTF">2008-09-09T22:52:10Z</dcterms:created>
  <dcterms:modified xsi:type="dcterms:W3CDTF">2022-12-18T14:46:07Z</dcterms:modified>
</cp:coreProperties>
</file>