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2" r:id="rId1"/>
  </p:sldMasterIdLst>
  <p:notesMasterIdLst>
    <p:notesMasterId r:id="rId19"/>
  </p:notesMasterIdLst>
  <p:sldIdLst>
    <p:sldId id="321" r:id="rId2"/>
    <p:sldId id="256" r:id="rId3"/>
    <p:sldId id="257" r:id="rId4"/>
    <p:sldId id="260" r:id="rId5"/>
    <p:sldId id="267" r:id="rId6"/>
    <p:sldId id="268" r:id="rId7"/>
    <p:sldId id="279" r:id="rId8"/>
    <p:sldId id="261" r:id="rId9"/>
    <p:sldId id="269" r:id="rId10"/>
    <p:sldId id="272" r:id="rId11"/>
    <p:sldId id="273" r:id="rId12"/>
    <p:sldId id="274" r:id="rId13"/>
    <p:sldId id="275" r:id="rId14"/>
    <p:sldId id="262" r:id="rId15"/>
    <p:sldId id="270" r:id="rId16"/>
    <p:sldId id="263" r:id="rId17"/>
    <p:sldId id="258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F2F2F2"/>
    <a:srgbClr val="FFCCFF"/>
    <a:srgbClr val="CC00CC"/>
    <a:srgbClr val="FF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iểu Trung bình 2 - Màu chủ đề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279" autoAdjust="0"/>
    <p:restoredTop sz="84575" autoAdjust="0"/>
  </p:normalViewPr>
  <p:slideViewPr>
    <p:cSldViewPr snapToGrid="0">
      <p:cViewPr varScale="1">
        <p:scale>
          <a:sx n="53" d="100"/>
          <a:sy n="53" d="100"/>
        </p:scale>
        <p:origin x="101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25" d="100"/>
        <a:sy n="12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8D9957-E67A-4272-A23E-FC21A2C2DBFA}" type="datetimeFigureOut">
              <a:rPr lang="en-US" smtClean="0"/>
              <a:t>12/18/2022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0DFB08-32A6-45D0-AC18-6A05D290A4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25662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0DFB08-32A6-45D0-AC18-6A05D290A43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65255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en-US" sz="1800" b="0" i="0" dirty="0" err="1">
                <a:solidFill>
                  <a:srgbClr val="000000"/>
                </a:solidFill>
                <a:effectLst/>
                <a:latin typeface="TimesNewRomanPSMT"/>
              </a:rPr>
              <a:t>Mũi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TimesNewRomanPSMT"/>
              </a:rPr>
              <a:t> Né </a:t>
            </a:r>
            <a:r>
              <a:rPr lang="en-US" sz="1800" b="0" i="0" dirty="0" err="1">
                <a:solidFill>
                  <a:srgbClr val="000000"/>
                </a:solidFill>
                <a:effectLst/>
                <a:latin typeface="TimesNewRomanPSMT"/>
              </a:rPr>
              <a:t>là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TimesNewRomanPSMT"/>
              </a:rPr>
              <a:t> </a:t>
            </a:r>
            <a:r>
              <a:rPr lang="en-US" sz="1800" b="0" i="0" dirty="0" err="1">
                <a:solidFill>
                  <a:srgbClr val="000000"/>
                </a:solidFill>
                <a:effectLst/>
                <a:latin typeface="TimesNewRomanPSMT"/>
              </a:rPr>
              <a:t>tên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TimesNewRomanPSMT"/>
              </a:rPr>
              <a:t> </a:t>
            </a:r>
            <a:r>
              <a:rPr lang="en-US" sz="1800" b="0" i="0" dirty="0" err="1">
                <a:solidFill>
                  <a:srgbClr val="000000"/>
                </a:solidFill>
                <a:effectLst/>
                <a:latin typeface="TimesNewRomanPSMT"/>
              </a:rPr>
              <a:t>một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TimesNewRomanPSMT"/>
              </a:rPr>
              <a:t> </a:t>
            </a:r>
            <a:r>
              <a:rPr lang="en-US" sz="1800" b="0" i="0" dirty="0" err="1">
                <a:solidFill>
                  <a:srgbClr val="000000"/>
                </a:solidFill>
                <a:effectLst/>
                <a:latin typeface="TimesNewRomanPSMT"/>
              </a:rPr>
              <a:t>địa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TimesNewRomanPSMT"/>
              </a:rPr>
              <a:t> </a:t>
            </a:r>
            <a:r>
              <a:rPr lang="en-US" sz="1800" b="0" i="0" dirty="0" err="1">
                <a:solidFill>
                  <a:srgbClr val="000000"/>
                </a:solidFill>
                <a:effectLst/>
                <a:latin typeface="TimesNewRomanPSMT"/>
              </a:rPr>
              <a:t>điểm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TimesNewRomanPSMT"/>
              </a:rPr>
              <a:t> du </a:t>
            </a:r>
            <a:r>
              <a:rPr lang="en-US" sz="1800" b="0" i="0" dirty="0" err="1">
                <a:solidFill>
                  <a:srgbClr val="000000"/>
                </a:solidFill>
                <a:effectLst/>
                <a:latin typeface="TimesNewRomanPSMT"/>
              </a:rPr>
              <a:t>lịch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TimesNewRomanPSMT"/>
              </a:rPr>
              <a:t> </a:t>
            </a:r>
            <a:r>
              <a:rPr lang="en-US" sz="1800" b="0" i="0" dirty="0" err="1">
                <a:solidFill>
                  <a:srgbClr val="000000"/>
                </a:solidFill>
                <a:effectLst/>
                <a:latin typeface="TimesNewRomanPSMT"/>
              </a:rPr>
              <a:t>biển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TimesNewRomanPSMT"/>
              </a:rPr>
              <a:t> </a:t>
            </a:r>
            <a:r>
              <a:rPr lang="en-US" sz="1800" b="0" i="0" dirty="0" err="1">
                <a:solidFill>
                  <a:srgbClr val="000000"/>
                </a:solidFill>
                <a:effectLst/>
                <a:latin typeface="TimesNewRomanPSMT"/>
              </a:rPr>
              <a:t>nổi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TimesNewRomanPSMT"/>
              </a:rPr>
              <a:t> </a:t>
            </a:r>
            <a:r>
              <a:rPr lang="en-US" sz="1800" b="0" i="0" dirty="0" err="1">
                <a:solidFill>
                  <a:srgbClr val="000000"/>
                </a:solidFill>
                <a:effectLst/>
                <a:latin typeface="TimesNewRomanPSMT"/>
              </a:rPr>
              <a:t>tiếng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TimesNewRomanPSMT"/>
              </a:rPr>
              <a:t> ở </a:t>
            </a:r>
            <a:r>
              <a:rPr lang="en-US" sz="1800" b="0" i="0" dirty="0" err="1">
                <a:solidFill>
                  <a:srgbClr val="000000"/>
                </a:solidFill>
                <a:effectLst/>
                <a:latin typeface="TimesNewRomanPSMT"/>
              </a:rPr>
              <a:t>thành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TimesNewRomanPSMT"/>
              </a:rPr>
              <a:t> </a:t>
            </a:r>
            <a:r>
              <a:rPr lang="en-US" sz="1800" b="0" i="0" dirty="0" err="1">
                <a:solidFill>
                  <a:srgbClr val="000000"/>
                </a:solidFill>
                <a:effectLst/>
                <a:latin typeface="TimesNewRomanPSMT"/>
              </a:rPr>
              <a:t>phố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TimesNewRomanPSMT"/>
              </a:rPr>
              <a:t> Phan </a:t>
            </a:r>
            <a:r>
              <a:rPr lang="en-US" sz="1800" b="0" i="0" dirty="0" err="1">
                <a:solidFill>
                  <a:srgbClr val="000000"/>
                </a:solidFill>
                <a:effectLst/>
                <a:latin typeface="TimesNewRomanPSMT"/>
              </a:rPr>
              <a:t>Thiết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TimesNewRomanPSMT"/>
              </a:rPr>
              <a:t>, </a:t>
            </a:r>
            <a:r>
              <a:rPr lang="en-US" sz="1800" b="0" i="0" dirty="0" err="1">
                <a:solidFill>
                  <a:srgbClr val="000000"/>
                </a:solidFill>
                <a:effectLst/>
                <a:latin typeface="TimesNewRomanPSMT"/>
              </a:rPr>
              <a:t>tỉnh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TimesNewRomanPSMT"/>
              </a:rPr>
              <a:t> </a:t>
            </a:r>
            <a:r>
              <a:rPr lang="en-US" sz="1800" b="0" i="0" dirty="0" err="1">
                <a:solidFill>
                  <a:srgbClr val="000000"/>
                </a:solidFill>
                <a:effectLst/>
                <a:latin typeface="TimesNewRomanPSMT"/>
              </a:rPr>
              <a:t>Bình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TimesNewRomanPSMT"/>
              </a:rPr>
              <a:t> </a:t>
            </a:r>
            <a:r>
              <a:rPr lang="en-US" sz="1800" b="0" i="0" dirty="0" err="1">
                <a:solidFill>
                  <a:srgbClr val="000000"/>
                </a:solidFill>
                <a:effectLst/>
                <a:latin typeface="TimesNewRomanPSMT"/>
              </a:rPr>
              <a:t>Thuận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TimesNewRomanPSMT"/>
              </a:rPr>
              <a:t>, </a:t>
            </a:r>
            <a:r>
              <a:rPr lang="en-US" sz="1800" b="0" i="0" dirty="0" err="1">
                <a:solidFill>
                  <a:srgbClr val="000000"/>
                </a:solidFill>
                <a:effectLst/>
                <a:latin typeface="TimesNewRomanPSMT"/>
              </a:rPr>
              <a:t>Việt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TimesNewRomanPSMT"/>
              </a:rPr>
              <a:t> Nam</a:t>
            </a:r>
            <a:r>
              <a:rPr lang="en-US" sz="2800" dirty="0"/>
              <a:t> </a:t>
            </a:r>
            <a:br>
              <a:rPr lang="en-US" sz="2800" dirty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0DFB08-32A6-45D0-AC18-6A05D290A43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45006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7BF47EB3-531B-ABB1-8C8E-1AF79B8A4346}"/>
              </a:ext>
            </a:extLst>
          </p:cNvPr>
          <p:cNvGrpSpPr/>
          <p:nvPr userDrawn="1"/>
        </p:nvGrpSpPr>
        <p:grpSpPr>
          <a:xfrm>
            <a:off x="-51881" y="-40506"/>
            <a:ext cx="12295762" cy="2713375"/>
            <a:chOff x="-51881" y="-1175910"/>
            <a:chExt cx="12295762" cy="2713375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A3B2C702-E647-60F3-5B78-540B1397AE91}"/>
                </a:ext>
              </a:extLst>
            </p:cNvPr>
            <p:cNvSpPr/>
            <p:nvPr userDrawn="1"/>
          </p:nvSpPr>
          <p:spPr>
            <a:xfrm>
              <a:off x="-51881" y="-549104"/>
              <a:ext cx="12295762" cy="2086569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E1D5C1D5-D96F-C2EC-5C1D-68F94175CD82}"/>
                </a:ext>
              </a:extLst>
            </p:cNvPr>
            <p:cNvSpPr/>
            <p:nvPr userDrawn="1"/>
          </p:nvSpPr>
          <p:spPr>
            <a:xfrm>
              <a:off x="-51881" y="-862507"/>
              <a:ext cx="12295762" cy="2086569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FEC6DD56-68D9-7E22-8EFB-50F1379C5B79}"/>
                </a:ext>
              </a:extLst>
            </p:cNvPr>
            <p:cNvSpPr/>
            <p:nvPr userDrawn="1"/>
          </p:nvSpPr>
          <p:spPr>
            <a:xfrm>
              <a:off x="-51881" y="-1175910"/>
              <a:ext cx="12295762" cy="2086569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757997BB-E157-E8F1-D8B4-D62DB93A553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0800" y="0"/>
            <a:ext cx="1391200" cy="176181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F657D12-366B-103A-5DDF-B7769EA656A2}"/>
              </a:ext>
            </a:extLst>
          </p:cNvPr>
          <p:cNvSpPr txBox="1"/>
          <p:nvPr userDrawn="1"/>
        </p:nvSpPr>
        <p:spPr>
          <a:xfrm>
            <a:off x="3373097" y="827784"/>
            <a:ext cx="826008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 err="1">
                <a:ln w="254000">
                  <a:solidFill>
                    <a:sysClr val="windowText" lastClr="000000"/>
                  </a:solidFill>
                </a:ln>
                <a:solidFill>
                  <a:schemeClr val="tx1"/>
                </a:solidFill>
                <a:latin typeface="HP-087" panose="020B0803050302020204" pitchFamily="34" charset="0"/>
                <a:cs typeface="#9Slide03 Arima Madurai ExtraBo" panose="00000900000000000000" pitchFamily="2" charset="0"/>
              </a:rPr>
              <a:t>Tiếng</a:t>
            </a:r>
            <a:r>
              <a:rPr lang="en-US" sz="8000" dirty="0">
                <a:ln w="254000">
                  <a:solidFill>
                    <a:sysClr val="windowText" lastClr="000000"/>
                  </a:solidFill>
                </a:ln>
                <a:solidFill>
                  <a:schemeClr val="tx1"/>
                </a:solidFill>
                <a:latin typeface="HP-087" panose="020B0803050302020204" pitchFamily="34" charset="0"/>
                <a:cs typeface="#9Slide03 Arima Madurai ExtraBo" panose="00000900000000000000" pitchFamily="2" charset="0"/>
              </a:rPr>
              <a:t> </a:t>
            </a:r>
            <a:r>
              <a:rPr lang="en-US" sz="8000" dirty="0" err="1">
                <a:ln w="254000">
                  <a:solidFill>
                    <a:sysClr val="windowText" lastClr="000000"/>
                  </a:solidFill>
                </a:ln>
                <a:solidFill>
                  <a:schemeClr val="tx1"/>
                </a:solidFill>
                <a:latin typeface="HP-087" panose="020B0803050302020204" pitchFamily="34" charset="0"/>
                <a:cs typeface="#9Slide03 Arima Madurai ExtraBo" panose="00000900000000000000" pitchFamily="2" charset="0"/>
              </a:rPr>
              <a:t>Việt</a:t>
            </a:r>
            <a:r>
              <a:rPr lang="en-US" sz="8000" dirty="0">
                <a:ln w="254000">
                  <a:solidFill>
                    <a:sysClr val="windowText" lastClr="000000"/>
                  </a:solidFill>
                </a:ln>
                <a:solidFill>
                  <a:schemeClr val="tx1"/>
                </a:solidFill>
                <a:latin typeface="HP-087" panose="020B0803050302020204" pitchFamily="34" charset="0"/>
                <a:cs typeface="#9Slide03 Arima Madurai ExtraBo" panose="00000900000000000000" pitchFamily="2" charset="0"/>
              </a:rPr>
              <a:t> 3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8129A0D9-9B03-FEDF-B9D4-4560491131C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 l="39046" t="29565"/>
          <a:stretch/>
        </p:blipFill>
        <p:spPr>
          <a:xfrm>
            <a:off x="-51881" y="-40506"/>
            <a:ext cx="4035682" cy="467624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99CC354-3643-0A24-17D0-158968A6F79B}"/>
              </a:ext>
            </a:extLst>
          </p:cNvPr>
          <p:cNvSpPr txBox="1"/>
          <p:nvPr userDrawn="1"/>
        </p:nvSpPr>
        <p:spPr>
          <a:xfrm>
            <a:off x="3373097" y="805184"/>
            <a:ext cx="826008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HP-087" panose="020B0803050302020204" pitchFamily="34" charset="0"/>
                <a:cs typeface="#9Slide03 Arima Madurai ExtraBo" panose="00000900000000000000" pitchFamily="2" charset="0"/>
              </a:rPr>
              <a:t>Tiếng</a:t>
            </a:r>
            <a:r>
              <a:rPr lang="en-US" sz="8000" dirty="0">
                <a:solidFill>
                  <a:schemeClr val="accent4">
                    <a:lumMod val="20000"/>
                    <a:lumOff val="80000"/>
                  </a:schemeClr>
                </a:solidFill>
                <a:latin typeface="HP-087" panose="020B0803050302020204" pitchFamily="34" charset="0"/>
                <a:cs typeface="#9Slide03 Arima Madurai ExtraBo" panose="00000900000000000000" pitchFamily="2" charset="0"/>
              </a:rPr>
              <a:t> </a:t>
            </a:r>
            <a:r>
              <a:rPr lang="en-US" sz="80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HP-087" panose="020B0803050302020204" pitchFamily="34" charset="0"/>
                <a:cs typeface="#9Slide03 Arima Madurai ExtraBo" panose="00000900000000000000" pitchFamily="2" charset="0"/>
              </a:rPr>
              <a:t>Việt</a:t>
            </a:r>
            <a:r>
              <a:rPr lang="en-US" sz="8000" dirty="0">
                <a:solidFill>
                  <a:schemeClr val="accent4">
                    <a:lumMod val="20000"/>
                    <a:lumOff val="80000"/>
                  </a:schemeClr>
                </a:solidFill>
                <a:latin typeface="HP-087" panose="020B0803050302020204" pitchFamily="34" charset="0"/>
                <a:cs typeface="#9Slide03 Arima Madurai ExtraBo" panose="00000900000000000000" pitchFamily="2" charset="0"/>
              </a:rPr>
              <a:t> 3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D32900D-9049-DADC-66A0-CBC4864F02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183449" y="0"/>
            <a:ext cx="4639376" cy="854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0997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FF3A5DF-6F2D-0E10-F31F-2BF72592E57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 t="58030"/>
          <a:stretch/>
        </p:blipFill>
        <p:spPr>
          <a:xfrm flipH="1" flipV="1">
            <a:off x="0" y="6097939"/>
            <a:ext cx="12192000" cy="76006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4715F48-DC4A-170B-917E-1B389B5407D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 l="4858" b="1525"/>
          <a:stretch/>
        </p:blipFill>
        <p:spPr>
          <a:xfrm>
            <a:off x="0" y="0"/>
            <a:ext cx="3659552" cy="498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4127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FF3A5DF-6F2D-0E10-F31F-2BF72592E57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 t="58030"/>
          <a:stretch/>
        </p:blipFill>
        <p:spPr>
          <a:xfrm flipH="1" flipV="1">
            <a:off x="0" y="6097939"/>
            <a:ext cx="12192000" cy="76006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4715F48-DC4A-170B-917E-1B389B5407D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 l="4858" b="1525"/>
          <a:stretch/>
        </p:blipFill>
        <p:spPr>
          <a:xfrm>
            <a:off x="0" y="0"/>
            <a:ext cx="3659552" cy="498764"/>
          </a:xfrm>
          <a:prstGeom prst="rect">
            <a:avLst/>
          </a:prstGeom>
        </p:spPr>
      </p:pic>
      <p:pic>
        <p:nvPicPr>
          <p:cNvPr id="5" name="Hình ảnh 4" descr="Ảnh có chứa văn bản, bánh xe&#10;&#10;Mô tả được tạo tự động">
            <a:extLst>
              <a:ext uri="{FF2B5EF4-FFF2-40B4-BE49-F238E27FC236}">
                <a16:creationId xmlns:a16="http://schemas.microsoft.com/office/drawing/2014/main" id="{365D5745-7E02-3905-1DAB-603EB28CCA7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48" y="411474"/>
            <a:ext cx="12070104" cy="6035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7085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任意多边形 4">
            <a:extLst>
              <a:ext uri="{FF2B5EF4-FFF2-40B4-BE49-F238E27FC236}">
                <a16:creationId xmlns:a16="http://schemas.microsoft.com/office/drawing/2014/main" id="{FAEB351D-B959-4897-B1F4-6600B9184EF1}"/>
              </a:ext>
            </a:extLst>
          </p:cNvPr>
          <p:cNvSpPr/>
          <p:nvPr userDrawn="1"/>
        </p:nvSpPr>
        <p:spPr>
          <a:xfrm>
            <a:off x="0" y="5953125"/>
            <a:ext cx="12192000" cy="904875"/>
          </a:xfrm>
          <a:custGeom>
            <a:avLst/>
            <a:gdLst>
              <a:gd name="connsiteX0" fmla="*/ 354549 w 12192000"/>
              <a:gd name="connsiteY0" fmla="*/ 0 h 904875"/>
              <a:gd name="connsiteX1" fmla="*/ 369351 w 12192000"/>
              <a:gd name="connsiteY1" fmla="*/ 0 h 904875"/>
              <a:gd name="connsiteX2" fmla="*/ 376364 w 12192000"/>
              <a:gd name="connsiteY2" fmla="*/ 34740 h 904875"/>
              <a:gd name="connsiteX3" fmla="*/ 582612 w 12192000"/>
              <a:gd name="connsiteY3" fmla="*/ 171450 h 904875"/>
              <a:gd name="connsiteX4" fmla="*/ 788860 w 12192000"/>
              <a:gd name="connsiteY4" fmla="*/ 34740 h 904875"/>
              <a:gd name="connsiteX5" fmla="*/ 795874 w 12192000"/>
              <a:gd name="connsiteY5" fmla="*/ 0 h 904875"/>
              <a:gd name="connsiteX6" fmla="*/ 810676 w 12192000"/>
              <a:gd name="connsiteY6" fmla="*/ 0 h 904875"/>
              <a:gd name="connsiteX7" fmla="*/ 817689 w 12192000"/>
              <a:gd name="connsiteY7" fmla="*/ 34740 h 904875"/>
              <a:gd name="connsiteX8" fmla="*/ 1023937 w 12192000"/>
              <a:gd name="connsiteY8" fmla="*/ 171450 h 904875"/>
              <a:gd name="connsiteX9" fmla="*/ 1230185 w 12192000"/>
              <a:gd name="connsiteY9" fmla="*/ 34740 h 904875"/>
              <a:gd name="connsiteX10" fmla="*/ 1237199 w 12192000"/>
              <a:gd name="connsiteY10" fmla="*/ 0 h 904875"/>
              <a:gd name="connsiteX11" fmla="*/ 1258351 w 12192000"/>
              <a:gd name="connsiteY11" fmla="*/ 0 h 904875"/>
              <a:gd name="connsiteX12" fmla="*/ 1265364 w 12192000"/>
              <a:gd name="connsiteY12" fmla="*/ 34740 h 904875"/>
              <a:gd name="connsiteX13" fmla="*/ 1471612 w 12192000"/>
              <a:gd name="connsiteY13" fmla="*/ 171450 h 904875"/>
              <a:gd name="connsiteX14" fmla="*/ 1677860 w 12192000"/>
              <a:gd name="connsiteY14" fmla="*/ 34740 h 904875"/>
              <a:gd name="connsiteX15" fmla="*/ 1684874 w 12192000"/>
              <a:gd name="connsiteY15" fmla="*/ 0 h 904875"/>
              <a:gd name="connsiteX16" fmla="*/ 1699676 w 12192000"/>
              <a:gd name="connsiteY16" fmla="*/ 0 h 904875"/>
              <a:gd name="connsiteX17" fmla="*/ 1706689 w 12192000"/>
              <a:gd name="connsiteY17" fmla="*/ 34740 h 904875"/>
              <a:gd name="connsiteX18" fmla="*/ 1912937 w 12192000"/>
              <a:gd name="connsiteY18" fmla="*/ 171450 h 904875"/>
              <a:gd name="connsiteX19" fmla="*/ 2119185 w 12192000"/>
              <a:gd name="connsiteY19" fmla="*/ 34740 h 904875"/>
              <a:gd name="connsiteX20" fmla="*/ 2126199 w 12192000"/>
              <a:gd name="connsiteY20" fmla="*/ 0 h 904875"/>
              <a:gd name="connsiteX21" fmla="*/ 2141001 w 12192000"/>
              <a:gd name="connsiteY21" fmla="*/ 0 h 904875"/>
              <a:gd name="connsiteX22" fmla="*/ 2148014 w 12192000"/>
              <a:gd name="connsiteY22" fmla="*/ 34740 h 904875"/>
              <a:gd name="connsiteX23" fmla="*/ 2354262 w 12192000"/>
              <a:gd name="connsiteY23" fmla="*/ 171450 h 904875"/>
              <a:gd name="connsiteX24" fmla="*/ 2560510 w 12192000"/>
              <a:gd name="connsiteY24" fmla="*/ 34740 h 904875"/>
              <a:gd name="connsiteX25" fmla="*/ 2567524 w 12192000"/>
              <a:gd name="connsiteY25" fmla="*/ 0 h 904875"/>
              <a:gd name="connsiteX26" fmla="*/ 2582326 w 12192000"/>
              <a:gd name="connsiteY26" fmla="*/ 0 h 904875"/>
              <a:gd name="connsiteX27" fmla="*/ 2589339 w 12192000"/>
              <a:gd name="connsiteY27" fmla="*/ 34740 h 904875"/>
              <a:gd name="connsiteX28" fmla="*/ 2795587 w 12192000"/>
              <a:gd name="connsiteY28" fmla="*/ 171450 h 904875"/>
              <a:gd name="connsiteX29" fmla="*/ 3001835 w 12192000"/>
              <a:gd name="connsiteY29" fmla="*/ 34740 h 904875"/>
              <a:gd name="connsiteX30" fmla="*/ 3008849 w 12192000"/>
              <a:gd name="connsiteY30" fmla="*/ 0 h 904875"/>
              <a:gd name="connsiteX31" fmla="*/ 3020476 w 12192000"/>
              <a:gd name="connsiteY31" fmla="*/ 0 h 904875"/>
              <a:gd name="connsiteX32" fmla="*/ 3027490 w 12192000"/>
              <a:gd name="connsiteY32" fmla="*/ 34740 h 904875"/>
              <a:gd name="connsiteX33" fmla="*/ 3233737 w 12192000"/>
              <a:gd name="connsiteY33" fmla="*/ 171450 h 904875"/>
              <a:gd name="connsiteX34" fmla="*/ 3439985 w 12192000"/>
              <a:gd name="connsiteY34" fmla="*/ 34740 h 904875"/>
              <a:gd name="connsiteX35" fmla="*/ 3446999 w 12192000"/>
              <a:gd name="connsiteY35" fmla="*/ 0 h 904875"/>
              <a:gd name="connsiteX36" fmla="*/ 3461800 w 12192000"/>
              <a:gd name="connsiteY36" fmla="*/ 0 h 904875"/>
              <a:gd name="connsiteX37" fmla="*/ 3468814 w 12192000"/>
              <a:gd name="connsiteY37" fmla="*/ 34740 h 904875"/>
              <a:gd name="connsiteX38" fmla="*/ 3675062 w 12192000"/>
              <a:gd name="connsiteY38" fmla="*/ 171450 h 904875"/>
              <a:gd name="connsiteX39" fmla="*/ 3881310 w 12192000"/>
              <a:gd name="connsiteY39" fmla="*/ 34740 h 904875"/>
              <a:gd name="connsiteX40" fmla="*/ 3888324 w 12192000"/>
              <a:gd name="connsiteY40" fmla="*/ 0 h 904875"/>
              <a:gd name="connsiteX41" fmla="*/ 3903126 w 12192000"/>
              <a:gd name="connsiteY41" fmla="*/ 0 h 904875"/>
              <a:gd name="connsiteX42" fmla="*/ 3910139 w 12192000"/>
              <a:gd name="connsiteY42" fmla="*/ 34740 h 904875"/>
              <a:gd name="connsiteX43" fmla="*/ 4116387 w 12192000"/>
              <a:gd name="connsiteY43" fmla="*/ 171450 h 904875"/>
              <a:gd name="connsiteX44" fmla="*/ 4322636 w 12192000"/>
              <a:gd name="connsiteY44" fmla="*/ 34740 h 904875"/>
              <a:gd name="connsiteX45" fmla="*/ 4329649 w 12192000"/>
              <a:gd name="connsiteY45" fmla="*/ 0 h 904875"/>
              <a:gd name="connsiteX46" fmla="*/ 4344451 w 12192000"/>
              <a:gd name="connsiteY46" fmla="*/ 0 h 904875"/>
              <a:gd name="connsiteX47" fmla="*/ 4351465 w 12192000"/>
              <a:gd name="connsiteY47" fmla="*/ 34740 h 904875"/>
              <a:gd name="connsiteX48" fmla="*/ 4557713 w 12192000"/>
              <a:gd name="connsiteY48" fmla="*/ 171450 h 904875"/>
              <a:gd name="connsiteX49" fmla="*/ 4763960 w 12192000"/>
              <a:gd name="connsiteY49" fmla="*/ 34740 h 904875"/>
              <a:gd name="connsiteX50" fmla="*/ 4770974 w 12192000"/>
              <a:gd name="connsiteY50" fmla="*/ 0 h 904875"/>
              <a:gd name="connsiteX51" fmla="*/ 4792126 w 12192000"/>
              <a:gd name="connsiteY51" fmla="*/ 0 h 904875"/>
              <a:gd name="connsiteX52" fmla="*/ 4799139 w 12192000"/>
              <a:gd name="connsiteY52" fmla="*/ 34740 h 904875"/>
              <a:gd name="connsiteX53" fmla="*/ 5005388 w 12192000"/>
              <a:gd name="connsiteY53" fmla="*/ 171450 h 904875"/>
              <a:gd name="connsiteX54" fmla="*/ 5211637 w 12192000"/>
              <a:gd name="connsiteY54" fmla="*/ 34740 h 904875"/>
              <a:gd name="connsiteX55" fmla="*/ 5218649 w 12192000"/>
              <a:gd name="connsiteY55" fmla="*/ 0 h 904875"/>
              <a:gd name="connsiteX56" fmla="*/ 5233451 w 12192000"/>
              <a:gd name="connsiteY56" fmla="*/ 0 h 904875"/>
              <a:gd name="connsiteX57" fmla="*/ 5240466 w 12192000"/>
              <a:gd name="connsiteY57" fmla="*/ 34740 h 904875"/>
              <a:gd name="connsiteX58" fmla="*/ 5446713 w 12192000"/>
              <a:gd name="connsiteY58" fmla="*/ 171450 h 904875"/>
              <a:gd name="connsiteX59" fmla="*/ 5652960 w 12192000"/>
              <a:gd name="connsiteY59" fmla="*/ 34740 h 904875"/>
              <a:gd name="connsiteX60" fmla="*/ 5659974 w 12192000"/>
              <a:gd name="connsiteY60" fmla="*/ 0 h 904875"/>
              <a:gd name="connsiteX61" fmla="*/ 5674776 w 12192000"/>
              <a:gd name="connsiteY61" fmla="*/ 0 h 904875"/>
              <a:gd name="connsiteX62" fmla="*/ 5681790 w 12192000"/>
              <a:gd name="connsiteY62" fmla="*/ 34740 h 904875"/>
              <a:gd name="connsiteX63" fmla="*/ 5888037 w 12192000"/>
              <a:gd name="connsiteY63" fmla="*/ 171450 h 904875"/>
              <a:gd name="connsiteX64" fmla="*/ 6094285 w 12192000"/>
              <a:gd name="connsiteY64" fmla="*/ 34740 h 904875"/>
              <a:gd name="connsiteX65" fmla="*/ 6101299 w 12192000"/>
              <a:gd name="connsiteY65" fmla="*/ 0 h 904875"/>
              <a:gd name="connsiteX66" fmla="*/ 6116101 w 12192000"/>
              <a:gd name="connsiteY66" fmla="*/ 0 h 904875"/>
              <a:gd name="connsiteX67" fmla="*/ 6123114 w 12192000"/>
              <a:gd name="connsiteY67" fmla="*/ 34740 h 904875"/>
              <a:gd name="connsiteX68" fmla="*/ 6329362 w 12192000"/>
              <a:gd name="connsiteY68" fmla="*/ 171450 h 904875"/>
              <a:gd name="connsiteX69" fmla="*/ 6535610 w 12192000"/>
              <a:gd name="connsiteY69" fmla="*/ 34740 h 904875"/>
              <a:gd name="connsiteX70" fmla="*/ 6542624 w 12192000"/>
              <a:gd name="connsiteY70" fmla="*/ 0 h 904875"/>
              <a:gd name="connsiteX71" fmla="*/ 6582826 w 12192000"/>
              <a:gd name="connsiteY71" fmla="*/ 0 h 904875"/>
              <a:gd name="connsiteX72" fmla="*/ 6589840 w 12192000"/>
              <a:gd name="connsiteY72" fmla="*/ 34740 h 904875"/>
              <a:gd name="connsiteX73" fmla="*/ 6796087 w 12192000"/>
              <a:gd name="connsiteY73" fmla="*/ 171450 h 904875"/>
              <a:gd name="connsiteX74" fmla="*/ 7002335 w 12192000"/>
              <a:gd name="connsiteY74" fmla="*/ 34740 h 904875"/>
              <a:gd name="connsiteX75" fmla="*/ 7009348 w 12192000"/>
              <a:gd name="connsiteY75" fmla="*/ 0 h 904875"/>
              <a:gd name="connsiteX76" fmla="*/ 7024150 w 12192000"/>
              <a:gd name="connsiteY76" fmla="*/ 0 h 904875"/>
              <a:gd name="connsiteX77" fmla="*/ 7031164 w 12192000"/>
              <a:gd name="connsiteY77" fmla="*/ 34740 h 904875"/>
              <a:gd name="connsiteX78" fmla="*/ 7237412 w 12192000"/>
              <a:gd name="connsiteY78" fmla="*/ 171450 h 904875"/>
              <a:gd name="connsiteX79" fmla="*/ 7443660 w 12192000"/>
              <a:gd name="connsiteY79" fmla="*/ 34740 h 904875"/>
              <a:gd name="connsiteX80" fmla="*/ 7450673 w 12192000"/>
              <a:gd name="connsiteY80" fmla="*/ 0 h 904875"/>
              <a:gd name="connsiteX81" fmla="*/ 7465475 w 12192000"/>
              <a:gd name="connsiteY81" fmla="*/ 0 h 904875"/>
              <a:gd name="connsiteX82" fmla="*/ 7472489 w 12192000"/>
              <a:gd name="connsiteY82" fmla="*/ 34740 h 904875"/>
              <a:gd name="connsiteX83" fmla="*/ 7678737 w 12192000"/>
              <a:gd name="connsiteY83" fmla="*/ 171450 h 904875"/>
              <a:gd name="connsiteX84" fmla="*/ 7884985 w 12192000"/>
              <a:gd name="connsiteY84" fmla="*/ 34740 h 904875"/>
              <a:gd name="connsiteX85" fmla="*/ 7891999 w 12192000"/>
              <a:gd name="connsiteY85" fmla="*/ 0 h 904875"/>
              <a:gd name="connsiteX86" fmla="*/ 7906801 w 12192000"/>
              <a:gd name="connsiteY86" fmla="*/ 0 h 904875"/>
              <a:gd name="connsiteX87" fmla="*/ 7913814 w 12192000"/>
              <a:gd name="connsiteY87" fmla="*/ 34740 h 904875"/>
              <a:gd name="connsiteX88" fmla="*/ 8120062 w 12192000"/>
              <a:gd name="connsiteY88" fmla="*/ 171450 h 904875"/>
              <a:gd name="connsiteX89" fmla="*/ 8326310 w 12192000"/>
              <a:gd name="connsiteY89" fmla="*/ 34740 h 904875"/>
              <a:gd name="connsiteX90" fmla="*/ 8333324 w 12192000"/>
              <a:gd name="connsiteY90" fmla="*/ 0 h 904875"/>
              <a:gd name="connsiteX91" fmla="*/ 8354476 w 12192000"/>
              <a:gd name="connsiteY91" fmla="*/ 0 h 904875"/>
              <a:gd name="connsiteX92" fmla="*/ 8361489 w 12192000"/>
              <a:gd name="connsiteY92" fmla="*/ 34740 h 904875"/>
              <a:gd name="connsiteX93" fmla="*/ 8567737 w 12192000"/>
              <a:gd name="connsiteY93" fmla="*/ 171450 h 904875"/>
              <a:gd name="connsiteX94" fmla="*/ 8773985 w 12192000"/>
              <a:gd name="connsiteY94" fmla="*/ 34740 h 904875"/>
              <a:gd name="connsiteX95" fmla="*/ 8780998 w 12192000"/>
              <a:gd name="connsiteY95" fmla="*/ 0 h 904875"/>
              <a:gd name="connsiteX96" fmla="*/ 8795800 w 12192000"/>
              <a:gd name="connsiteY96" fmla="*/ 0 h 904875"/>
              <a:gd name="connsiteX97" fmla="*/ 8802814 w 12192000"/>
              <a:gd name="connsiteY97" fmla="*/ 34740 h 904875"/>
              <a:gd name="connsiteX98" fmla="*/ 9009062 w 12192000"/>
              <a:gd name="connsiteY98" fmla="*/ 171450 h 904875"/>
              <a:gd name="connsiteX99" fmla="*/ 9215310 w 12192000"/>
              <a:gd name="connsiteY99" fmla="*/ 34740 h 904875"/>
              <a:gd name="connsiteX100" fmla="*/ 9222323 w 12192000"/>
              <a:gd name="connsiteY100" fmla="*/ 0 h 904875"/>
              <a:gd name="connsiteX101" fmla="*/ 9237125 w 12192000"/>
              <a:gd name="connsiteY101" fmla="*/ 0 h 904875"/>
              <a:gd name="connsiteX102" fmla="*/ 9244139 w 12192000"/>
              <a:gd name="connsiteY102" fmla="*/ 34740 h 904875"/>
              <a:gd name="connsiteX103" fmla="*/ 9450387 w 12192000"/>
              <a:gd name="connsiteY103" fmla="*/ 171450 h 904875"/>
              <a:gd name="connsiteX104" fmla="*/ 9656635 w 12192000"/>
              <a:gd name="connsiteY104" fmla="*/ 34740 h 904875"/>
              <a:gd name="connsiteX105" fmla="*/ 9663649 w 12192000"/>
              <a:gd name="connsiteY105" fmla="*/ 0 h 904875"/>
              <a:gd name="connsiteX106" fmla="*/ 9678451 w 12192000"/>
              <a:gd name="connsiteY106" fmla="*/ 0 h 904875"/>
              <a:gd name="connsiteX107" fmla="*/ 9685464 w 12192000"/>
              <a:gd name="connsiteY107" fmla="*/ 34740 h 904875"/>
              <a:gd name="connsiteX108" fmla="*/ 9891712 w 12192000"/>
              <a:gd name="connsiteY108" fmla="*/ 171450 h 904875"/>
              <a:gd name="connsiteX109" fmla="*/ 10097960 w 12192000"/>
              <a:gd name="connsiteY109" fmla="*/ 34740 h 904875"/>
              <a:gd name="connsiteX110" fmla="*/ 10104973 w 12192000"/>
              <a:gd name="connsiteY110" fmla="*/ 0 h 904875"/>
              <a:gd name="connsiteX111" fmla="*/ 10116601 w 12192000"/>
              <a:gd name="connsiteY111" fmla="*/ 0 h 904875"/>
              <a:gd name="connsiteX112" fmla="*/ 10123615 w 12192000"/>
              <a:gd name="connsiteY112" fmla="*/ 34740 h 904875"/>
              <a:gd name="connsiteX113" fmla="*/ 10329862 w 12192000"/>
              <a:gd name="connsiteY113" fmla="*/ 171450 h 904875"/>
              <a:gd name="connsiteX114" fmla="*/ 10536110 w 12192000"/>
              <a:gd name="connsiteY114" fmla="*/ 34740 h 904875"/>
              <a:gd name="connsiteX115" fmla="*/ 10543123 w 12192000"/>
              <a:gd name="connsiteY115" fmla="*/ 0 h 904875"/>
              <a:gd name="connsiteX116" fmla="*/ 10557925 w 12192000"/>
              <a:gd name="connsiteY116" fmla="*/ 0 h 904875"/>
              <a:gd name="connsiteX117" fmla="*/ 10564939 w 12192000"/>
              <a:gd name="connsiteY117" fmla="*/ 34740 h 904875"/>
              <a:gd name="connsiteX118" fmla="*/ 10771187 w 12192000"/>
              <a:gd name="connsiteY118" fmla="*/ 171450 h 904875"/>
              <a:gd name="connsiteX119" fmla="*/ 10977435 w 12192000"/>
              <a:gd name="connsiteY119" fmla="*/ 34740 h 904875"/>
              <a:gd name="connsiteX120" fmla="*/ 10984448 w 12192000"/>
              <a:gd name="connsiteY120" fmla="*/ 0 h 904875"/>
              <a:gd name="connsiteX121" fmla="*/ 10999250 w 12192000"/>
              <a:gd name="connsiteY121" fmla="*/ 0 h 904875"/>
              <a:gd name="connsiteX122" fmla="*/ 11006264 w 12192000"/>
              <a:gd name="connsiteY122" fmla="*/ 34740 h 904875"/>
              <a:gd name="connsiteX123" fmla="*/ 11212512 w 12192000"/>
              <a:gd name="connsiteY123" fmla="*/ 171450 h 904875"/>
              <a:gd name="connsiteX124" fmla="*/ 11418760 w 12192000"/>
              <a:gd name="connsiteY124" fmla="*/ 34740 h 904875"/>
              <a:gd name="connsiteX125" fmla="*/ 11425774 w 12192000"/>
              <a:gd name="connsiteY125" fmla="*/ 0 h 904875"/>
              <a:gd name="connsiteX126" fmla="*/ 11440576 w 12192000"/>
              <a:gd name="connsiteY126" fmla="*/ 0 h 904875"/>
              <a:gd name="connsiteX127" fmla="*/ 11447589 w 12192000"/>
              <a:gd name="connsiteY127" fmla="*/ 34740 h 904875"/>
              <a:gd name="connsiteX128" fmla="*/ 11653837 w 12192000"/>
              <a:gd name="connsiteY128" fmla="*/ 171450 h 904875"/>
              <a:gd name="connsiteX129" fmla="*/ 11860085 w 12192000"/>
              <a:gd name="connsiteY129" fmla="*/ 34740 h 904875"/>
              <a:gd name="connsiteX130" fmla="*/ 11867099 w 12192000"/>
              <a:gd name="connsiteY130" fmla="*/ 0 h 904875"/>
              <a:gd name="connsiteX131" fmla="*/ 11888251 w 12192000"/>
              <a:gd name="connsiteY131" fmla="*/ 0 h 904875"/>
              <a:gd name="connsiteX132" fmla="*/ 11895264 w 12192000"/>
              <a:gd name="connsiteY132" fmla="*/ 34740 h 904875"/>
              <a:gd name="connsiteX133" fmla="*/ 12101512 w 12192000"/>
              <a:gd name="connsiteY133" fmla="*/ 171450 h 904875"/>
              <a:gd name="connsiteX134" fmla="*/ 12168074 w 12192000"/>
              <a:gd name="connsiteY134" fmla="*/ 161387 h 904875"/>
              <a:gd name="connsiteX135" fmla="*/ 12192000 w 12192000"/>
              <a:gd name="connsiteY135" fmla="*/ 149885 h 904875"/>
              <a:gd name="connsiteX136" fmla="*/ 12192000 w 12192000"/>
              <a:gd name="connsiteY136" fmla="*/ 904875 h 904875"/>
              <a:gd name="connsiteX137" fmla="*/ 0 w 12192000"/>
              <a:gd name="connsiteY137" fmla="*/ 904875 h 904875"/>
              <a:gd name="connsiteX138" fmla="*/ 0 w 12192000"/>
              <a:gd name="connsiteY138" fmla="*/ 118560 h 904875"/>
              <a:gd name="connsiteX139" fmla="*/ 16137 w 12192000"/>
              <a:gd name="connsiteY139" fmla="*/ 133222 h 904875"/>
              <a:gd name="connsiteX140" fmla="*/ 141287 w 12192000"/>
              <a:gd name="connsiteY140" fmla="*/ 171450 h 904875"/>
              <a:gd name="connsiteX141" fmla="*/ 347535 w 12192000"/>
              <a:gd name="connsiteY141" fmla="*/ 34740 h 904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</a:cxnLst>
            <a:rect l="l" t="t" r="r" b="b"/>
            <a:pathLst>
              <a:path w="12192000" h="904875">
                <a:moveTo>
                  <a:pt x="354549" y="0"/>
                </a:moveTo>
                <a:lnTo>
                  <a:pt x="369351" y="0"/>
                </a:lnTo>
                <a:lnTo>
                  <a:pt x="376364" y="34740"/>
                </a:lnTo>
                <a:cubicBezTo>
                  <a:pt x="410345" y="115079"/>
                  <a:pt x="489895" y="171450"/>
                  <a:pt x="582612" y="171450"/>
                </a:cubicBezTo>
                <a:cubicBezTo>
                  <a:pt x="675328" y="171450"/>
                  <a:pt x="754879" y="115079"/>
                  <a:pt x="788860" y="34740"/>
                </a:cubicBezTo>
                <a:lnTo>
                  <a:pt x="795874" y="0"/>
                </a:lnTo>
                <a:lnTo>
                  <a:pt x="810676" y="0"/>
                </a:lnTo>
                <a:lnTo>
                  <a:pt x="817689" y="34740"/>
                </a:lnTo>
                <a:cubicBezTo>
                  <a:pt x="851670" y="115079"/>
                  <a:pt x="931221" y="171450"/>
                  <a:pt x="1023937" y="171450"/>
                </a:cubicBezTo>
                <a:cubicBezTo>
                  <a:pt x="1116653" y="171450"/>
                  <a:pt x="1196204" y="115079"/>
                  <a:pt x="1230185" y="34740"/>
                </a:cubicBezTo>
                <a:lnTo>
                  <a:pt x="1237199" y="0"/>
                </a:lnTo>
                <a:lnTo>
                  <a:pt x="1258351" y="0"/>
                </a:lnTo>
                <a:lnTo>
                  <a:pt x="1265364" y="34740"/>
                </a:lnTo>
                <a:cubicBezTo>
                  <a:pt x="1299345" y="115079"/>
                  <a:pt x="1378896" y="171450"/>
                  <a:pt x="1471612" y="171450"/>
                </a:cubicBezTo>
                <a:cubicBezTo>
                  <a:pt x="1564328" y="171450"/>
                  <a:pt x="1643879" y="115079"/>
                  <a:pt x="1677860" y="34740"/>
                </a:cubicBezTo>
                <a:lnTo>
                  <a:pt x="1684874" y="0"/>
                </a:lnTo>
                <a:lnTo>
                  <a:pt x="1699676" y="0"/>
                </a:lnTo>
                <a:lnTo>
                  <a:pt x="1706689" y="34740"/>
                </a:lnTo>
                <a:cubicBezTo>
                  <a:pt x="1740670" y="115079"/>
                  <a:pt x="1820220" y="171450"/>
                  <a:pt x="1912937" y="171450"/>
                </a:cubicBezTo>
                <a:cubicBezTo>
                  <a:pt x="2005654" y="171450"/>
                  <a:pt x="2085204" y="115079"/>
                  <a:pt x="2119185" y="34740"/>
                </a:cubicBezTo>
                <a:lnTo>
                  <a:pt x="2126199" y="0"/>
                </a:lnTo>
                <a:lnTo>
                  <a:pt x="2141001" y="0"/>
                </a:lnTo>
                <a:lnTo>
                  <a:pt x="2148014" y="34740"/>
                </a:lnTo>
                <a:cubicBezTo>
                  <a:pt x="2181995" y="115079"/>
                  <a:pt x="2261545" y="171450"/>
                  <a:pt x="2354262" y="171450"/>
                </a:cubicBezTo>
                <a:cubicBezTo>
                  <a:pt x="2446978" y="171450"/>
                  <a:pt x="2526529" y="115079"/>
                  <a:pt x="2560510" y="34740"/>
                </a:cubicBezTo>
                <a:lnTo>
                  <a:pt x="2567524" y="0"/>
                </a:lnTo>
                <a:lnTo>
                  <a:pt x="2582326" y="0"/>
                </a:lnTo>
                <a:lnTo>
                  <a:pt x="2589339" y="34740"/>
                </a:lnTo>
                <a:cubicBezTo>
                  <a:pt x="2623320" y="115079"/>
                  <a:pt x="2702871" y="171450"/>
                  <a:pt x="2795587" y="171450"/>
                </a:cubicBezTo>
                <a:cubicBezTo>
                  <a:pt x="2888303" y="171450"/>
                  <a:pt x="2967854" y="115079"/>
                  <a:pt x="3001835" y="34740"/>
                </a:cubicBezTo>
                <a:lnTo>
                  <a:pt x="3008849" y="0"/>
                </a:lnTo>
                <a:lnTo>
                  <a:pt x="3020476" y="0"/>
                </a:lnTo>
                <a:lnTo>
                  <a:pt x="3027490" y="34740"/>
                </a:lnTo>
                <a:cubicBezTo>
                  <a:pt x="3061470" y="115079"/>
                  <a:pt x="3141021" y="171450"/>
                  <a:pt x="3233737" y="171450"/>
                </a:cubicBezTo>
                <a:cubicBezTo>
                  <a:pt x="3326453" y="171450"/>
                  <a:pt x="3406004" y="115079"/>
                  <a:pt x="3439985" y="34740"/>
                </a:cubicBezTo>
                <a:lnTo>
                  <a:pt x="3446999" y="0"/>
                </a:lnTo>
                <a:lnTo>
                  <a:pt x="3461800" y="0"/>
                </a:lnTo>
                <a:lnTo>
                  <a:pt x="3468814" y="34740"/>
                </a:lnTo>
                <a:cubicBezTo>
                  <a:pt x="3502795" y="115079"/>
                  <a:pt x="3582345" y="171450"/>
                  <a:pt x="3675062" y="171450"/>
                </a:cubicBezTo>
                <a:cubicBezTo>
                  <a:pt x="3767779" y="171450"/>
                  <a:pt x="3847329" y="115079"/>
                  <a:pt x="3881310" y="34740"/>
                </a:cubicBezTo>
                <a:lnTo>
                  <a:pt x="3888324" y="0"/>
                </a:lnTo>
                <a:lnTo>
                  <a:pt x="3903126" y="0"/>
                </a:lnTo>
                <a:lnTo>
                  <a:pt x="3910139" y="34740"/>
                </a:lnTo>
                <a:cubicBezTo>
                  <a:pt x="3944120" y="115079"/>
                  <a:pt x="4023670" y="171450"/>
                  <a:pt x="4116387" y="171450"/>
                </a:cubicBezTo>
                <a:cubicBezTo>
                  <a:pt x="4209104" y="171450"/>
                  <a:pt x="4288655" y="115079"/>
                  <a:pt x="4322636" y="34740"/>
                </a:cubicBezTo>
                <a:lnTo>
                  <a:pt x="4329649" y="0"/>
                </a:lnTo>
                <a:lnTo>
                  <a:pt x="4344451" y="0"/>
                </a:lnTo>
                <a:lnTo>
                  <a:pt x="4351465" y="34740"/>
                </a:lnTo>
                <a:cubicBezTo>
                  <a:pt x="4385446" y="115079"/>
                  <a:pt x="4464997" y="171450"/>
                  <a:pt x="4557713" y="171450"/>
                </a:cubicBezTo>
                <a:cubicBezTo>
                  <a:pt x="4650429" y="171450"/>
                  <a:pt x="4729979" y="115079"/>
                  <a:pt x="4763960" y="34740"/>
                </a:cubicBezTo>
                <a:lnTo>
                  <a:pt x="4770974" y="0"/>
                </a:lnTo>
                <a:lnTo>
                  <a:pt x="4792126" y="0"/>
                </a:lnTo>
                <a:lnTo>
                  <a:pt x="4799139" y="34740"/>
                </a:lnTo>
                <a:cubicBezTo>
                  <a:pt x="4833121" y="115079"/>
                  <a:pt x="4912671" y="171450"/>
                  <a:pt x="5005388" y="171450"/>
                </a:cubicBezTo>
                <a:cubicBezTo>
                  <a:pt x="5098104" y="171450"/>
                  <a:pt x="5177655" y="115079"/>
                  <a:pt x="5211637" y="34740"/>
                </a:cubicBezTo>
                <a:lnTo>
                  <a:pt x="5218649" y="0"/>
                </a:lnTo>
                <a:lnTo>
                  <a:pt x="5233451" y="0"/>
                </a:lnTo>
                <a:lnTo>
                  <a:pt x="5240466" y="34740"/>
                </a:lnTo>
                <a:cubicBezTo>
                  <a:pt x="5274447" y="115079"/>
                  <a:pt x="5353996" y="171450"/>
                  <a:pt x="5446713" y="171450"/>
                </a:cubicBezTo>
                <a:cubicBezTo>
                  <a:pt x="5539430" y="171450"/>
                  <a:pt x="5618979" y="115079"/>
                  <a:pt x="5652960" y="34740"/>
                </a:cubicBezTo>
                <a:lnTo>
                  <a:pt x="5659974" y="0"/>
                </a:lnTo>
                <a:lnTo>
                  <a:pt x="5674776" y="0"/>
                </a:lnTo>
                <a:lnTo>
                  <a:pt x="5681790" y="34740"/>
                </a:lnTo>
                <a:cubicBezTo>
                  <a:pt x="5715771" y="115079"/>
                  <a:pt x="5795320" y="171450"/>
                  <a:pt x="5888037" y="171450"/>
                </a:cubicBezTo>
                <a:cubicBezTo>
                  <a:pt x="5980753" y="171450"/>
                  <a:pt x="6060304" y="115079"/>
                  <a:pt x="6094285" y="34740"/>
                </a:cubicBezTo>
                <a:lnTo>
                  <a:pt x="6101299" y="0"/>
                </a:lnTo>
                <a:lnTo>
                  <a:pt x="6116101" y="0"/>
                </a:lnTo>
                <a:lnTo>
                  <a:pt x="6123114" y="34740"/>
                </a:lnTo>
                <a:cubicBezTo>
                  <a:pt x="6157095" y="115079"/>
                  <a:pt x="6236646" y="171450"/>
                  <a:pt x="6329362" y="171450"/>
                </a:cubicBezTo>
                <a:cubicBezTo>
                  <a:pt x="6422079" y="171450"/>
                  <a:pt x="6501630" y="115079"/>
                  <a:pt x="6535610" y="34740"/>
                </a:cubicBezTo>
                <a:lnTo>
                  <a:pt x="6542624" y="0"/>
                </a:lnTo>
                <a:lnTo>
                  <a:pt x="6582826" y="0"/>
                </a:lnTo>
                <a:lnTo>
                  <a:pt x="6589840" y="34740"/>
                </a:lnTo>
                <a:cubicBezTo>
                  <a:pt x="6623820" y="115079"/>
                  <a:pt x="6703371" y="171450"/>
                  <a:pt x="6796087" y="171450"/>
                </a:cubicBezTo>
                <a:cubicBezTo>
                  <a:pt x="6888803" y="171450"/>
                  <a:pt x="6968354" y="115079"/>
                  <a:pt x="7002335" y="34740"/>
                </a:cubicBezTo>
                <a:lnTo>
                  <a:pt x="7009348" y="0"/>
                </a:lnTo>
                <a:lnTo>
                  <a:pt x="7024150" y="0"/>
                </a:lnTo>
                <a:lnTo>
                  <a:pt x="7031164" y="34740"/>
                </a:lnTo>
                <a:cubicBezTo>
                  <a:pt x="7065145" y="115079"/>
                  <a:pt x="7144695" y="171450"/>
                  <a:pt x="7237412" y="171450"/>
                </a:cubicBezTo>
                <a:cubicBezTo>
                  <a:pt x="7330129" y="171450"/>
                  <a:pt x="7409679" y="115079"/>
                  <a:pt x="7443660" y="34740"/>
                </a:cubicBezTo>
                <a:lnTo>
                  <a:pt x="7450673" y="0"/>
                </a:lnTo>
                <a:lnTo>
                  <a:pt x="7465475" y="0"/>
                </a:lnTo>
                <a:lnTo>
                  <a:pt x="7472489" y="34740"/>
                </a:lnTo>
                <a:cubicBezTo>
                  <a:pt x="7506470" y="115079"/>
                  <a:pt x="7586020" y="171450"/>
                  <a:pt x="7678737" y="171450"/>
                </a:cubicBezTo>
                <a:cubicBezTo>
                  <a:pt x="7771453" y="171450"/>
                  <a:pt x="7851004" y="115079"/>
                  <a:pt x="7884985" y="34740"/>
                </a:cubicBezTo>
                <a:lnTo>
                  <a:pt x="7891999" y="0"/>
                </a:lnTo>
                <a:lnTo>
                  <a:pt x="7906801" y="0"/>
                </a:lnTo>
                <a:lnTo>
                  <a:pt x="7913814" y="34740"/>
                </a:lnTo>
                <a:cubicBezTo>
                  <a:pt x="7947795" y="115079"/>
                  <a:pt x="8027346" y="171450"/>
                  <a:pt x="8120062" y="171450"/>
                </a:cubicBezTo>
                <a:cubicBezTo>
                  <a:pt x="8212778" y="171450"/>
                  <a:pt x="8292329" y="115079"/>
                  <a:pt x="8326310" y="34740"/>
                </a:cubicBezTo>
                <a:lnTo>
                  <a:pt x="8333324" y="0"/>
                </a:lnTo>
                <a:lnTo>
                  <a:pt x="8354476" y="0"/>
                </a:lnTo>
                <a:lnTo>
                  <a:pt x="8361489" y="34740"/>
                </a:lnTo>
                <a:cubicBezTo>
                  <a:pt x="8395470" y="115079"/>
                  <a:pt x="8475021" y="171450"/>
                  <a:pt x="8567737" y="171450"/>
                </a:cubicBezTo>
                <a:cubicBezTo>
                  <a:pt x="8660453" y="171450"/>
                  <a:pt x="8740004" y="115079"/>
                  <a:pt x="8773985" y="34740"/>
                </a:cubicBezTo>
                <a:lnTo>
                  <a:pt x="8780998" y="0"/>
                </a:lnTo>
                <a:lnTo>
                  <a:pt x="8795800" y="0"/>
                </a:lnTo>
                <a:lnTo>
                  <a:pt x="8802814" y="34740"/>
                </a:lnTo>
                <a:cubicBezTo>
                  <a:pt x="8836795" y="115079"/>
                  <a:pt x="8916345" y="171450"/>
                  <a:pt x="9009062" y="171450"/>
                </a:cubicBezTo>
                <a:cubicBezTo>
                  <a:pt x="9101779" y="171450"/>
                  <a:pt x="9181329" y="115079"/>
                  <a:pt x="9215310" y="34740"/>
                </a:cubicBezTo>
                <a:lnTo>
                  <a:pt x="9222323" y="0"/>
                </a:lnTo>
                <a:lnTo>
                  <a:pt x="9237125" y="0"/>
                </a:lnTo>
                <a:lnTo>
                  <a:pt x="9244139" y="34740"/>
                </a:lnTo>
                <a:cubicBezTo>
                  <a:pt x="9278120" y="115079"/>
                  <a:pt x="9357670" y="171450"/>
                  <a:pt x="9450387" y="171450"/>
                </a:cubicBezTo>
                <a:cubicBezTo>
                  <a:pt x="9543103" y="171450"/>
                  <a:pt x="9622654" y="115079"/>
                  <a:pt x="9656635" y="34740"/>
                </a:cubicBezTo>
                <a:lnTo>
                  <a:pt x="9663649" y="0"/>
                </a:lnTo>
                <a:lnTo>
                  <a:pt x="9678451" y="0"/>
                </a:lnTo>
                <a:lnTo>
                  <a:pt x="9685464" y="34740"/>
                </a:lnTo>
                <a:cubicBezTo>
                  <a:pt x="9719445" y="115079"/>
                  <a:pt x="9798996" y="171450"/>
                  <a:pt x="9891712" y="171450"/>
                </a:cubicBezTo>
                <a:cubicBezTo>
                  <a:pt x="9984428" y="171450"/>
                  <a:pt x="10063979" y="115079"/>
                  <a:pt x="10097960" y="34740"/>
                </a:cubicBezTo>
                <a:lnTo>
                  <a:pt x="10104973" y="0"/>
                </a:lnTo>
                <a:lnTo>
                  <a:pt x="10116601" y="0"/>
                </a:lnTo>
                <a:lnTo>
                  <a:pt x="10123615" y="34740"/>
                </a:lnTo>
                <a:cubicBezTo>
                  <a:pt x="10157595" y="115079"/>
                  <a:pt x="10237146" y="171450"/>
                  <a:pt x="10329862" y="171450"/>
                </a:cubicBezTo>
                <a:cubicBezTo>
                  <a:pt x="10422578" y="171450"/>
                  <a:pt x="10502129" y="115079"/>
                  <a:pt x="10536110" y="34740"/>
                </a:cubicBezTo>
                <a:lnTo>
                  <a:pt x="10543123" y="0"/>
                </a:lnTo>
                <a:lnTo>
                  <a:pt x="10557925" y="0"/>
                </a:lnTo>
                <a:lnTo>
                  <a:pt x="10564939" y="34740"/>
                </a:lnTo>
                <a:cubicBezTo>
                  <a:pt x="10598920" y="115079"/>
                  <a:pt x="10678470" y="171450"/>
                  <a:pt x="10771187" y="171450"/>
                </a:cubicBezTo>
                <a:cubicBezTo>
                  <a:pt x="10863904" y="171450"/>
                  <a:pt x="10943454" y="115079"/>
                  <a:pt x="10977435" y="34740"/>
                </a:cubicBezTo>
                <a:lnTo>
                  <a:pt x="10984448" y="0"/>
                </a:lnTo>
                <a:lnTo>
                  <a:pt x="10999250" y="0"/>
                </a:lnTo>
                <a:lnTo>
                  <a:pt x="11006264" y="34740"/>
                </a:lnTo>
                <a:cubicBezTo>
                  <a:pt x="11040245" y="115079"/>
                  <a:pt x="11119795" y="171450"/>
                  <a:pt x="11212512" y="171450"/>
                </a:cubicBezTo>
                <a:cubicBezTo>
                  <a:pt x="11305228" y="171450"/>
                  <a:pt x="11384779" y="115079"/>
                  <a:pt x="11418760" y="34740"/>
                </a:cubicBezTo>
                <a:lnTo>
                  <a:pt x="11425774" y="0"/>
                </a:lnTo>
                <a:lnTo>
                  <a:pt x="11440576" y="0"/>
                </a:lnTo>
                <a:lnTo>
                  <a:pt x="11447589" y="34740"/>
                </a:lnTo>
                <a:cubicBezTo>
                  <a:pt x="11481570" y="115079"/>
                  <a:pt x="11561121" y="171450"/>
                  <a:pt x="11653837" y="171450"/>
                </a:cubicBezTo>
                <a:cubicBezTo>
                  <a:pt x="11746553" y="171450"/>
                  <a:pt x="11826104" y="115079"/>
                  <a:pt x="11860085" y="34740"/>
                </a:cubicBezTo>
                <a:lnTo>
                  <a:pt x="11867099" y="0"/>
                </a:lnTo>
                <a:lnTo>
                  <a:pt x="11888251" y="0"/>
                </a:lnTo>
                <a:lnTo>
                  <a:pt x="11895264" y="34740"/>
                </a:lnTo>
                <a:cubicBezTo>
                  <a:pt x="11929245" y="115079"/>
                  <a:pt x="12008796" y="171450"/>
                  <a:pt x="12101512" y="171450"/>
                </a:cubicBezTo>
                <a:cubicBezTo>
                  <a:pt x="12124691" y="171450"/>
                  <a:pt x="12147047" y="167927"/>
                  <a:pt x="12168074" y="161387"/>
                </a:cubicBezTo>
                <a:lnTo>
                  <a:pt x="12192000" y="149885"/>
                </a:lnTo>
                <a:lnTo>
                  <a:pt x="12192000" y="904875"/>
                </a:lnTo>
                <a:lnTo>
                  <a:pt x="0" y="904875"/>
                </a:lnTo>
                <a:lnTo>
                  <a:pt x="0" y="118560"/>
                </a:lnTo>
                <a:lnTo>
                  <a:pt x="16137" y="133222"/>
                </a:lnTo>
                <a:cubicBezTo>
                  <a:pt x="51862" y="157358"/>
                  <a:pt x="94929" y="171450"/>
                  <a:pt x="141287" y="171450"/>
                </a:cubicBezTo>
                <a:cubicBezTo>
                  <a:pt x="234004" y="171450"/>
                  <a:pt x="313554" y="115079"/>
                  <a:pt x="347535" y="34740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任意多边形 5">
            <a:extLst>
              <a:ext uri="{FF2B5EF4-FFF2-40B4-BE49-F238E27FC236}">
                <a16:creationId xmlns:a16="http://schemas.microsoft.com/office/drawing/2014/main" id="{8F3A2888-0977-43DD-9A71-AC932E61F402}"/>
              </a:ext>
            </a:extLst>
          </p:cNvPr>
          <p:cNvSpPr/>
          <p:nvPr userDrawn="1"/>
        </p:nvSpPr>
        <p:spPr>
          <a:xfrm>
            <a:off x="0" y="6191251"/>
            <a:ext cx="12192000" cy="666750"/>
          </a:xfrm>
          <a:custGeom>
            <a:avLst/>
            <a:gdLst>
              <a:gd name="connsiteX0" fmla="*/ 354549 w 12192000"/>
              <a:gd name="connsiteY0" fmla="*/ 0 h 904875"/>
              <a:gd name="connsiteX1" fmla="*/ 369351 w 12192000"/>
              <a:gd name="connsiteY1" fmla="*/ 0 h 904875"/>
              <a:gd name="connsiteX2" fmla="*/ 376364 w 12192000"/>
              <a:gd name="connsiteY2" fmla="*/ 34740 h 904875"/>
              <a:gd name="connsiteX3" fmla="*/ 582612 w 12192000"/>
              <a:gd name="connsiteY3" fmla="*/ 171450 h 904875"/>
              <a:gd name="connsiteX4" fmla="*/ 788860 w 12192000"/>
              <a:gd name="connsiteY4" fmla="*/ 34740 h 904875"/>
              <a:gd name="connsiteX5" fmla="*/ 795874 w 12192000"/>
              <a:gd name="connsiteY5" fmla="*/ 0 h 904875"/>
              <a:gd name="connsiteX6" fmla="*/ 810676 w 12192000"/>
              <a:gd name="connsiteY6" fmla="*/ 0 h 904875"/>
              <a:gd name="connsiteX7" fmla="*/ 817689 w 12192000"/>
              <a:gd name="connsiteY7" fmla="*/ 34740 h 904875"/>
              <a:gd name="connsiteX8" fmla="*/ 1023937 w 12192000"/>
              <a:gd name="connsiteY8" fmla="*/ 171450 h 904875"/>
              <a:gd name="connsiteX9" fmla="*/ 1230185 w 12192000"/>
              <a:gd name="connsiteY9" fmla="*/ 34740 h 904875"/>
              <a:gd name="connsiteX10" fmla="*/ 1237199 w 12192000"/>
              <a:gd name="connsiteY10" fmla="*/ 0 h 904875"/>
              <a:gd name="connsiteX11" fmla="*/ 1258351 w 12192000"/>
              <a:gd name="connsiteY11" fmla="*/ 0 h 904875"/>
              <a:gd name="connsiteX12" fmla="*/ 1265364 w 12192000"/>
              <a:gd name="connsiteY12" fmla="*/ 34740 h 904875"/>
              <a:gd name="connsiteX13" fmla="*/ 1471612 w 12192000"/>
              <a:gd name="connsiteY13" fmla="*/ 171450 h 904875"/>
              <a:gd name="connsiteX14" fmla="*/ 1677860 w 12192000"/>
              <a:gd name="connsiteY14" fmla="*/ 34740 h 904875"/>
              <a:gd name="connsiteX15" fmla="*/ 1684874 w 12192000"/>
              <a:gd name="connsiteY15" fmla="*/ 0 h 904875"/>
              <a:gd name="connsiteX16" fmla="*/ 1699676 w 12192000"/>
              <a:gd name="connsiteY16" fmla="*/ 0 h 904875"/>
              <a:gd name="connsiteX17" fmla="*/ 1706689 w 12192000"/>
              <a:gd name="connsiteY17" fmla="*/ 34740 h 904875"/>
              <a:gd name="connsiteX18" fmla="*/ 1912937 w 12192000"/>
              <a:gd name="connsiteY18" fmla="*/ 171450 h 904875"/>
              <a:gd name="connsiteX19" fmla="*/ 2119185 w 12192000"/>
              <a:gd name="connsiteY19" fmla="*/ 34740 h 904875"/>
              <a:gd name="connsiteX20" fmla="*/ 2126199 w 12192000"/>
              <a:gd name="connsiteY20" fmla="*/ 0 h 904875"/>
              <a:gd name="connsiteX21" fmla="*/ 2141001 w 12192000"/>
              <a:gd name="connsiteY21" fmla="*/ 0 h 904875"/>
              <a:gd name="connsiteX22" fmla="*/ 2148014 w 12192000"/>
              <a:gd name="connsiteY22" fmla="*/ 34740 h 904875"/>
              <a:gd name="connsiteX23" fmla="*/ 2354262 w 12192000"/>
              <a:gd name="connsiteY23" fmla="*/ 171450 h 904875"/>
              <a:gd name="connsiteX24" fmla="*/ 2560510 w 12192000"/>
              <a:gd name="connsiteY24" fmla="*/ 34740 h 904875"/>
              <a:gd name="connsiteX25" fmla="*/ 2567524 w 12192000"/>
              <a:gd name="connsiteY25" fmla="*/ 0 h 904875"/>
              <a:gd name="connsiteX26" fmla="*/ 2582326 w 12192000"/>
              <a:gd name="connsiteY26" fmla="*/ 0 h 904875"/>
              <a:gd name="connsiteX27" fmla="*/ 2589339 w 12192000"/>
              <a:gd name="connsiteY27" fmla="*/ 34740 h 904875"/>
              <a:gd name="connsiteX28" fmla="*/ 2795587 w 12192000"/>
              <a:gd name="connsiteY28" fmla="*/ 171450 h 904875"/>
              <a:gd name="connsiteX29" fmla="*/ 3001835 w 12192000"/>
              <a:gd name="connsiteY29" fmla="*/ 34740 h 904875"/>
              <a:gd name="connsiteX30" fmla="*/ 3008849 w 12192000"/>
              <a:gd name="connsiteY30" fmla="*/ 0 h 904875"/>
              <a:gd name="connsiteX31" fmla="*/ 3020476 w 12192000"/>
              <a:gd name="connsiteY31" fmla="*/ 0 h 904875"/>
              <a:gd name="connsiteX32" fmla="*/ 3027490 w 12192000"/>
              <a:gd name="connsiteY32" fmla="*/ 34740 h 904875"/>
              <a:gd name="connsiteX33" fmla="*/ 3233737 w 12192000"/>
              <a:gd name="connsiteY33" fmla="*/ 171450 h 904875"/>
              <a:gd name="connsiteX34" fmla="*/ 3439985 w 12192000"/>
              <a:gd name="connsiteY34" fmla="*/ 34740 h 904875"/>
              <a:gd name="connsiteX35" fmla="*/ 3446999 w 12192000"/>
              <a:gd name="connsiteY35" fmla="*/ 0 h 904875"/>
              <a:gd name="connsiteX36" fmla="*/ 3461800 w 12192000"/>
              <a:gd name="connsiteY36" fmla="*/ 0 h 904875"/>
              <a:gd name="connsiteX37" fmla="*/ 3468814 w 12192000"/>
              <a:gd name="connsiteY37" fmla="*/ 34740 h 904875"/>
              <a:gd name="connsiteX38" fmla="*/ 3675062 w 12192000"/>
              <a:gd name="connsiteY38" fmla="*/ 171450 h 904875"/>
              <a:gd name="connsiteX39" fmla="*/ 3881310 w 12192000"/>
              <a:gd name="connsiteY39" fmla="*/ 34740 h 904875"/>
              <a:gd name="connsiteX40" fmla="*/ 3888324 w 12192000"/>
              <a:gd name="connsiteY40" fmla="*/ 0 h 904875"/>
              <a:gd name="connsiteX41" fmla="*/ 3903126 w 12192000"/>
              <a:gd name="connsiteY41" fmla="*/ 0 h 904875"/>
              <a:gd name="connsiteX42" fmla="*/ 3910139 w 12192000"/>
              <a:gd name="connsiteY42" fmla="*/ 34740 h 904875"/>
              <a:gd name="connsiteX43" fmla="*/ 4116387 w 12192000"/>
              <a:gd name="connsiteY43" fmla="*/ 171450 h 904875"/>
              <a:gd name="connsiteX44" fmla="*/ 4322636 w 12192000"/>
              <a:gd name="connsiteY44" fmla="*/ 34740 h 904875"/>
              <a:gd name="connsiteX45" fmla="*/ 4329649 w 12192000"/>
              <a:gd name="connsiteY45" fmla="*/ 0 h 904875"/>
              <a:gd name="connsiteX46" fmla="*/ 4344451 w 12192000"/>
              <a:gd name="connsiteY46" fmla="*/ 0 h 904875"/>
              <a:gd name="connsiteX47" fmla="*/ 4351465 w 12192000"/>
              <a:gd name="connsiteY47" fmla="*/ 34740 h 904875"/>
              <a:gd name="connsiteX48" fmla="*/ 4557713 w 12192000"/>
              <a:gd name="connsiteY48" fmla="*/ 171450 h 904875"/>
              <a:gd name="connsiteX49" fmla="*/ 4763960 w 12192000"/>
              <a:gd name="connsiteY49" fmla="*/ 34740 h 904875"/>
              <a:gd name="connsiteX50" fmla="*/ 4770974 w 12192000"/>
              <a:gd name="connsiteY50" fmla="*/ 0 h 904875"/>
              <a:gd name="connsiteX51" fmla="*/ 4792126 w 12192000"/>
              <a:gd name="connsiteY51" fmla="*/ 0 h 904875"/>
              <a:gd name="connsiteX52" fmla="*/ 4799139 w 12192000"/>
              <a:gd name="connsiteY52" fmla="*/ 34740 h 904875"/>
              <a:gd name="connsiteX53" fmla="*/ 5005388 w 12192000"/>
              <a:gd name="connsiteY53" fmla="*/ 171450 h 904875"/>
              <a:gd name="connsiteX54" fmla="*/ 5211637 w 12192000"/>
              <a:gd name="connsiteY54" fmla="*/ 34740 h 904875"/>
              <a:gd name="connsiteX55" fmla="*/ 5218649 w 12192000"/>
              <a:gd name="connsiteY55" fmla="*/ 0 h 904875"/>
              <a:gd name="connsiteX56" fmla="*/ 5233451 w 12192000"/>
              <a:gd name="connsiteY56" fmla="*/ 0 h 904875"/>
              <a:gd name="connsiteX57" fmla="*/ 5240466 w 12192000"/>
              <a:gd name="connsiteY57" fmla="*/ 34740 h 904875"/>
              <a:gd name="connsiteX58" fmla="*/ 5446713 w 12192000"/>
              <a:gd name="connsiteY58" fmla="*/ 171450 h 904875"/>
              <a:gd name="connsiteX59" fmla="*/ 5652960 w 12192000"/>
              <a:gd name="connsiteY59" fmla="*/ 34740 h 904875"/>
              <a:gd name="connsiteX60" fmla="*/ 5659974 w 12192000"/>
              <a:gd name="connsiteY60" fmla="*/ 0 h 904875"/>
              <a:gd name="connsiteX61" fmla="*/ 5674776 w 12192000"/>
              <a:gd name="connsiteY61" fmla="*/ 0 h 904875"/>
              <a:gd name="connsiteX62" fmla="*/ 5681790 w 12192000"/>
              <a:gd name="connsiteY62" fmla="*/ 34740 h 904875"/>
              <a:gd name="connsiteX63" fmla="*/ 5888037 w 12192000"/>
              <a:gd name="connsiteY63" fmla="*/ 171450 h 904875"/>
              <a:gd name="connsiteX64" fmla="*/ 6094285 w 12192000"/>
              <a:gd name="connsiteY64" fmla="*/ 34740 h 904875"/>
              <a:gd name="connsiteX65" fmla="*/ 6101299 w 12192000"/>
              <a:gd name="connsiteY65" fmla="*/ 0 h 904875"/>
              <a:gd name="connsiteX66" fmla="*/ 6116101 w 12192000"/>
              <a:gd name="connsiteY66" fmla="*/ 0 h 904875"/>
              <a:gd name="connsiteX67" fmla="*/ 6123114 w 12192000"/>
              <a:gd name="connsiteY67" fmla="*/ 34740 h 904875"/>
              <a:gd name="connsiteX68" fmla="*/ 6329362 w 12192000"/>
              <a:gd name="connsiteY68" fmla="*/ 171450 h 904875"/>
              <a:gd name="connsiteX69" fmla="*/ 6535610 w 12192000"/>
              <a:gd name="connsiteY69" fmla="*/ 34740 h 904875"/>
              <a:gd name="connsiteX70" fmla="*/ 6542624 w 12192000"/>
              <a:gd name="connsiteY70" fmla="*/ 0 h 904875"/>
              <a:gd name="connsiteX71" fmla="*/ 6582826 w 12192000"/>
              <a:gd name="connsiteY71" fmla="*/ 0 h 904875"/>
              <a:gd name="connsiteX72" fmla="*/ 6589840 w 12192000"/>
              <a:gd name="connsiteY72" fmla="*/ 34740 h 904875"/>
              <a:gd name="connsiteX73" fmla="*/ 6796087 w 12192000"/>
              <a:gd name="connsiteY73" fmla="*/ 171450 h 904875"/>
              <a:gd name="connsiteX74" fmla="*/ 7002335 w 12192000"/>
              <a:gd name="connsiteY74" fmla="*/ 34740 h 904875"/>
              <a:gd name="connsiteX75" fmla="*/ 7009348 w 12192000"/>
              <a:gd name="connsiteY75" fmla="*/ 0 h 904875"/>
              <a:gd name="connsiteX76" fmla="*/ 7024150 w 12192000"/>
              <a:gd name="connsiteY76" fmla="*/ 0 h 904875"/>
              <a:gd name="connsiteX77" fmla="*/ 7031164 w 12192000"/>
              <a:gd name="connsiteY77" fmla="*/ 34740 h 904875"/>
              <a:gd name="connsiteX78" fmla="*/ 7237412 w 12192000"/>
              <a:gd name="connsiteY78" fmla="*/ 171450 h 904875"/>
              <a:gd name="connsiteX79" fmla="*/ 7443660 w 12192000"/>
              <a:gd name="connsiteY79" fmla="*/ 34740 h 904875"/>
              <a:gd name="connsiteX80" fmla="*/ 7450673 w 12192000"/>
              <a:gd name="connsiteY80" fmla="*/ 0 h 904875"/>
              <a:gd name="connsiteX81" fmla="*/ 7465475 w 12192000"/>
              <a:gd name="connsiteY81" fmla="*/ 0 h 904875"/>
              <a:gd name="connsiteX82" fmla="*/ 7472489 w 12192000"/>
              <a:gd name="connsiteY82" fmla="*/ 34740 h 904875"/>
              <a:gd name="connsiteX83" fmla="*/ 7678737 w 12192000"/>
              <a:gd name="connsiteY83" fmla="*/ 171450 h 904875"/>
              <a:gd name="connsiteX84" fmla="*/ 7884985 w 12192000"/>
              <a:gd name="connsiteY84" fmla="*/ 34740 h 904875"/>
              <a:gd name="connsiteX85" fmla="*/ 7891999 w 12192000"/>
              <a:gd name="connsiteY85" fmla="*/ 0 h 904875"/>
              <a:gd name="connsiteX86" fmla="*/ 7906801 w 12192000"/>
              <a:gd name="connsiteY86" fmla="*/ 0 h 904875"/>
              <a:gd name="connsiteX87" fmla="*/ 7913814 w 12192000"/>
              <a:gd name="connsiteY87" fmla="*/ 34740 h 904875"/>
              <a:gd name="connsiteX88" fmla="*/ 8120062 w 12192000"/>
              <a:gd name="connsiteY88" fmla="*/ 171450 h 904875"/>
              <a:gd name="connsiteX89" fmla="*/ 8326310 w 12192000"/>
              <a:gd name="connsiteY89" fmla="*/ 34740 h 904875"/>
              <a:gd name="connsiteX90" fmla="*/ 8333324 w 12192000"/>
              <a:gd name="connsiteY90" fmla="*/ 0 h 904875"/>
              <a:gd name="connsiteX91" fmla="*/ 8354476 w 12192000"/>
              <a:gd name="connsiteY91" fmla="*/ 0 h 904875"/>
              <a:gd name="connsiteX92" fmla="*/ 8361489 w 12192000"/>
              <a:gd name="connsiteY92" fmla="*/ 34740 h 904875"/>
              <a:gd name="connsiteX93" fmla="*/ 8567737 w 12192000"/>
              <a:gd name="connsiteY93" fmla="*/ 171450 h 904875"/>
              <a:gd name="connsiteX94" fmla="*/ 8773985 w 12192000"/>
              <a:gd name="connsiteY94" fmla="*/ 34740 h 904875"/>
              <a:gd name="connsiteX95" fmla="*/ 8780998 w 12192000"/>
              <a:gd name="connsiteY95" fmla="*/ 0 h 904875"/>
              <a:gd name="connsiteX96" fmla="*/ 8795800 w 12192000"/>
              <a:gd name="connsiteY96" fmla="*/ 0 h 904875"/>
              <a:gd name="connsiteX97" fmla="*/ 8802814 w 12192000"/>
              <a:gd name="connsiteY97" fmla="*/ 34740 h 904875"/>
              <a:gd name="connsiteX98" fmla="*/ 9009062 w 12192000"/>
              <a:gd name="connsiteY98" fmla="*/ 171450 h 904875"/>
              <a:gd name="connsiteX99" fmla="*/ 9215310 w 12192000"/>
              <a:gd name="connsiteY99" fmla="*/ 34740 h 904875"/>
              <a:gd name="connsiteX100" fmla="*/ 9222323 w 12192000"/>
              <a:gd name="connsiteY100" fmla="*/ 0 h 904875"/>
              <a:gd name="connsiteX101" fmla="*/ 9237125 w 12192000"/>
              <a:gd name="connsiteY101" fmla="*/ 0 h 904875"/>
              <a:gd name="connsiteX102" fmla="*/ 9244139 w 12192000"/>
              <a:gd name="connsiteY102" fmla="*/ 34740 h 904875"/>
              <a:gd name="connsiteX103" fmla="*/ 9450387 w 12192000"/>
              <a:gd name="connsiteY103" fmla="*/ 171450 h 904875"/>
              <a:gd name="connsiteX104" fmla="*/ 9656635 w 12192000"/>
              <a:gd name="connsiteY104" fmla="*/ 34740 h 904875"/>
              <a:gd name="connsiteX105" fmla="*/ 9663649 w 12192000"/>
              <a:gd name="connsiteY105" fmla="*/ 0 h 904875"/>
              <a:gd name="connsiteX106" fmla="*/ 9678451 w 12192000"/>
              <a:gd name="connsiteY106" fmla="*/ 0 h 904875"/>
              <a:gd name="connsiteX107" fmla="*/ 9685464 w 12192000"/>
              <a:gd name="connsiteY107" fmla="*/ 34740 h 904875"/>
              <a:gd name="connsiteX108" fmla="*/ 9891712 w 12192000"/>
              <a:gd name="connsiteY108" fmla="*/ 171450 h 904875"/>
              <a:gd name="connsiteX109" fmla="*/ 10097960 w 12192000"/>
              <a:gd name="connsiteY109" fmla="*/ 34740 h 904875"/>
              <a:gd name="connsiteX110" fmla="*/ 10104973 w 12192000"/>
              <a:gd name="connsiteY110" fmla="*/ 0 h 904875"/>
              <a:gd name="connsiteX111" fmla="*/ 10116601 w 12192000"/>
              <a:gd name="connsiteY111" fmla="*/ 0 h 904875"/>
              <a:gd name="connsiteX112" fmla="*/ 10123615 w 12192000"/>
              <a:gd name="connsiteY112" fmla="*/ 34740 h 904875"/>
              <a:gd name="connsiteX113" fmla="*/ 10329862 w 12192000"/>
              <a:gd name="connsiteY113" fmla="*/ 171450 h 904875"/>
              <a:gd name="connsiteX114" fmla="*/ 10536110 w 12192000"/>
              <a:gd name="connsiteY114" fmla="*/ 34740 h 904875"/>
              <a:gd name="connsiteX115" fmla="*/ 10543123 w 12192000"/>
              <a:gd name="connsiteY115" fmla="*/ 0 h 904875"/>
              <a:gd name="connsiteX116" fmla="*/ 10557925 w 12192000"/>
              <a:gd name="connsiteY116" fmla="*/ 0 h 904875"/>
              <a:gd name="connsiteX117" fmla="*/ 10564939 w 12192000"/>
              <a:gd name="connsiteY117" fmla="*/ 34740 h 904875"/>
              <a:gd name="connsiteX118" fmla="*/ 10771187 w 12192000"/>
              <a:gd name="connsiteY118" fmla="*/ 171450 h 904875"/>
              <a:gd name="connsiteX119" fmla="*/ 10977435 w 12192000"/>
              <a:gd name="connsiteY119" fmla="*/ 34740 h 904875"/>
              <a:gd name="connsiteX120" fmla="*/ 10984448 w 12192000"/>
              <a:gd name="connsiteY120" fmla="*/ 0 h 904875"/>
              <a:gd name="connsiteX121" fmla="*/ 10999250 w 12192000"/>
              <a:gd name="connsiteY121" fmla="*/ 0 h 904875"/>
              <a:gd name="connsiteX122" fmla="*/ 11006264 w 12192000"/>
              <a:gd name="connsiteY122" fmla="*/ 34740 h 904875"/>
              <a:gd name="connsiteX123" fmla="*/ 11212512 w 12192000"/>
              <a:gd name="connsiteY123" fmla="*/ 171450 h 904875"/>
              <a:gd name="connsiteX124" fmla="*/ 11418760 w 12192000"/>
              <a:gd name="connsiteY124" fmla="*/ 34740 h 904875"/>
              <a:gd name="connsiteX125" fmla="*/ 11425774 w 12192000"/>
              <a:gd name="connsiteY125" fmla="*/ 0 h 904875"/>
              <a:gd name="connsiteX126" fmla="*/ 11440576 w 12192000"/>
              <a:gd name="connsiteY126" fmla="*/ 0 h 904875"/>
              <a:gd name="connsiteX127" fmla="*/ 11447589 w 12192000"/>
              <a:gd name="connsiteY127" fmla="*/ 34740 h 904875"/>
              <a:gd name="connsiteX128" fmla="*/ 11653837 w 12192000"/>
              <a:gd name="connsiteY128" fmla="*/ 171450 h 904875"/>
              <a:gd name="connsiteX129" fmla="*/ 11860085 w 12192000"/>
              <a:gd name="connsiteY129" fmla="*/ 34740 h 904875"/>
              <a:gd name="connsiteX130" fmla="*/ 11867099 w 12192000"/>
              <a:gd name="connsiteY130" fmla="*/ 0 h 904875"/>
              <a:gd name="connsiteX131" fmla="*/ 11888251 w 12192000"/>
              <a:gd name="connsiteY131" fmla="*/ 0 h 904875"/>
              <a:gd name="connsiteX132" fmla="*/ 11895264 w 12192000"/>
              <a:gd name="connsiteY132" fmla="*/ 34740 h 904875"/>
              <a:gd name="connsiteX133" fmla="*/ 12101512 w 12192000"/>
              <a:gd name="connsiteY133" fmla="*/ 171450 h 904875"/>
              <a:gd name="connsiteX134" fmla="*/ 12168074 w 12192000"/>
              <a:gd name="connsiteY134" fmla="*/ 161387 h 904875"/>
              <a:gd name="connsiteX135" fmla="*/ 12192000 w 12192000"/>
              <a:gd name="connsiteY135" fmla="*/ 149885 h 904875"/>
              <a:gd name="connsiteX136" fmla="*/ 12192000 w 12192000"/>
              <a:gd name="connsiteY136" fmla="*/ 904875 h 904875"/>
              <a:gd name="connsiteX137" fmla="*/ 0 w 12192000"/>
              <a:gd name="connsiteY137" fmla="*/ 904875 h 904875"/>
              <a:gd name="connsiteX138" fmla="*/ 0 w 12192000"/>
              <a:gd name="connsiteY138" fmla="*/ 118560 h 904875"/>
              <a:gd name="connsiteX139" fmla="*/ 16137 w 12192000"/>
              <a:gd name="connsiteY139" fmla="*/ 133222 h 904875"/>
              <a:gd name="connsiteX140" fmla="*/ 141287 w 12192000"/>
              <a:gd name="connsiteY140" fmla="*/ 171450 h 904875"/>
              <a:gd name="connsiteX141" fmla="*/ 347535 w 12192000"/>
              <a:gd name="connsiteY141" fmla="*/ 34740 h 904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</a:cxnLst>
            <a:rect l="l" t="t" r="r" b="b"/>
            <a:pathLst>
              <a:path w="12192000" h="904875">
                <a:moveTo>
                  <a:pt x="354549" y="0"/>
                </a:moveTo>
                <a:lnTo>
                  <a:pt x="369351" y="0"/>
                </a:lnTo>
                <a:lnTo>
                  <a:pt x="376364" y="34740"/>
                </a:lnTo>
                <a:cubicBezTo>
                  <a:pt x="410345" y="115079"/>
                  <a:pt x="489895" y="171450"/>
                  <a:pt x="582612" y="171450"/>
                </a:cubicBezTo>
                <a:cubicBezTo>
                  <a:pt x="675328" y="171450"/>
                  <a:pt x="754879" y="115079"/>
                  <a:pt x="788860" y="34740"/>
                </a:cubicBezTo>
                <a:lnTo>
                  <a:pt x="795874" y="0"/>
                </a:lnTo>
                <a:lnTo>
                  <a:pt x="810676" y="0"/>
                </a:lnTo>
                <a:lnTo>
                  <a:pt x="817689" y="34740"/>
                </a:lnTo>
                <a:cubicBezTo>
                  <a:pt x="851670" y="115079"/>
                  <a:pt x="931221" y="171450"/>
                  <a:pt x="1023937" y="171450"/>
                </a:cubicBezTo>
                <a:cubicBezTo>
                  <a:pt x="1116653" y="171450"/>
                  <a:pt x="1196204" y="115079"/>
                  <a:pt x="1230185" y="34740"/>
                </a:cubicBezTo>
                <a:lnTo>
                  <a:pt x="1237199" y="0"/>
                </a:lnTo>
                <a:lnTo>
                  <a:pt x="1258351" y="0"/>
                </a:lnTo>
                <a:lnTo>
                  <a:pt x="1265364" y="34740"/>
                </a:lnTo>
                <a:cubicBezTo>
                  <a:pt x="1299345" y="115079"/>
                  <a:pt x="1378896" y="171450"/>
                  <a:pt x="1471612" y="171450"/>
                </a:cubicBezTo>
                <a:cubicBezTo>
                  <a:pt x="1564328" y="171450"/>
                  <a:pt x="1643879" y="115079"/>
                  <a:pt x="1677860" y="34740"/>
                </a:cubicBezTo>
                <a:lnTo>
                  <a:pt x="1684874" y="0"/>
                </a:lnTo>
                <a:lnTo>
                  <a:pt x="1699676" y="0"/>
                </a:lnTo>
                <a:lnTo>
                  <a:pt x="1706689" y="34740"/>
                </a:lnTo>
                <a:cubicBezTo>
                  <a:pt x="1740670" y="115079"/>
                  <a:pt x="1820220" y="171450"/>
                  <a:pt x="1912937" y="171450"/>
                </a:cubicBezTo>
                <a:cubicBezTo>
                  <a:pt x="2005654" y="171450"/>
                  <a:pt x="2085204" y="115079"/>
                  <a:pt x="2119185" y="34740"/>
                </a:cubicBezTo>
                <a:lnTo>
                  <a:pt x="2126199" y="0"/>
                </a:lnTo>
                <a:lnTo>
                  <a:pt x="2141001" y="0"/>
                </a:lnTo>
                <a:lnTo>
                  <a:pt x="2148014" y="34740"/>
                </a:lnTo>
                <a:cubicBezTo>
                  <a:pt x="2181995" y="115079"/>
                  <a:pt x="2261545" y="171450"/>
                  <a:pt x="2354262" y="171450"/>
                </a:cubicBezTo>
                <a:cubicBezTo>
                  <a:pt x="2446978" y="171450"/>
                  <a:pt x="2526529" y="115079"/>
                  <a:pt x="2560510" y="34740"/>
                </a:cubicBezTo>
                <a:lnTo>
                  <a:pt x="2567524" y="0"/>
                </a:lnTo>
                <a:lnTo>
                  <a:pt x="2582326" y="0"/>
                </a:lnTo>
                <a:lnTo>
                  <a:pt x="2589339" y="34740"/>
                </a:lnTo>
                <a:cubicBezTo>
                  <a:pt x="2623320" y="115079"/>
                  <a:pt x="2702871" y="171450"/>
                  <a:pt x="2795587" y="171450"/>
                </a:cubicBezTo>
                <a:cubicBezTo>
                  <a:pt x="2888303" y="171450"/>
                  <a:pt x="2967854" y="115079"/>
                  <a:pt x="3001835" y="34740"/>
                </a:cubicBezTo>
                <a:lnTo>
                  <a:pt x="3008849" y="0"/>
                </a:lnTo>
                <a:lnTo>
                  <a:pt x="3020476" y="0"/>
                </a:lnTo>
                <a:lnTo>
                  <a:pt x="3027490" y="34740"/>
                </a:lnTo>
                <a:cubicBezTo>
                  <a:pt x="3061470" y="115079"/>
                  <a:pt x="3141021" y="171450"/>
                  <a:pt x="3233737" y="171450"/>
                </a:cubicBezTo>
                <a:cubicBezTo>
                  <a:pt x="3326453" y="171450"/>
                  <a:pt x="3406004" y="115079"/>
                  <a:pt x="3439985" y="34740"/>
                </a:cubicBezTo>
                <a:lnTo>
                  <a:pt x="3446999" y="0"/>
                </a:lnTo>
                <a:lnTo>
                  <a:pt x="3461800" y="0"/>
                </a:lnTo>
                <a:lnTo>
                  <a:pt x="3468814" y="34740"/>
                </a:lnTo>
                <a:cubicBezTo>
                  <a:pt x="3502795" y="115079"/>
                  <a:pt x="3582345" y="171450"/>
                  <a:pt x="3675062" y="171450"/>
                </a:cubicBezTo>
                <a:cubicBezTo>
                  <a:pt x="3767779" y="171450"/>
                  <a:pt x="3847329" y="115079"/>
                  <a:pt x="3881310" y="34740"/>
                </a:cubicBezTo>
                <a:lnTo>
                  <a:pt x="3888324" y="0"/>
                </a:lnTo>
                <a:lnTo>
                  <a:pt x="3903126" y="0"/>
                </a:lnTo>
                <a:lnTo>
                  <a:pt x="3910139" y="34740"/>
                </a:lnTo>
                <a:cubicBezTo>
                  <a:pt x="3944120" y="115079"/>
                  <a:pt x="4023670" y="171450"/>
                  <a:pt x="4116387" y="171450"/>
                </a:cubicBezTo>
                <a:cubicBezTo>
                  <a:pt x="4209104" y="171450"/>
                  <a:pt x="4288655" y="115079"/>
                  <a:pt x="4322636" y="34740"/>
                </a:cubicBezTo>
                <a:lnTo>
                  <a:pt x="4329649" y="0"/>
                </a:lnTo>
                <a:lnTo>
                  <a:pt x="4344451" y="0"/>
                </a:lnTo>
                <a:lnTo>
                  <a:pt x="4351465" y="34740"/>
                </a:lnTo>
                <a:cubicBezTo>
                  <a:pt x="4385446" y="115079"/>
                  <a:pt x="4464997" y="171450"/>
                  <a:pt x="4557713" y="171450"/>
                </a:cubicBezTo>
                <a:cubicBezTo>
                  <a:pt x="4650429" y="171450"/>
                  <a:pt x="4729979" y="115079"/>
                  <a:pt x="4763960" y="34740"/>
                </a:cubicBezTo>
                <a:lnTo>
                  <a:pt x="4770974" y="0"/>
                </a:lnTo>
                <a:lnTo>
                  <a:pt x="4792126" y="0"/>
                </a:lnTo>
                <a:lnTo>
                  <a:pt x="4799139" y="34740"/>
                </a:lnTo>
                <a:cubicBezTo>
                  <a:pt x="4833121" y="115079"/>
                  <a:pt x="4912671" y="171450"/>
                  <a:pt x="5005388" y="171450"/>
                </a:cubicBezTo>
                <a:cubicBezTo>
                  <a:pt x="5098104" y="171450"/>
                  <a:pt x="5177655" y="115079"/>
                  <a:pt x="5211637" y="34740"/>
                </a:cubicBezTo>
                <a:lnTo>
                  <a:pt x="5218649" y="0"/>
                </a:lnTo>
                <a:lnTo>
                  <a:pt x="5233451" y="0"/>
                </a:lnTo>
                <a:lnTo>
                  <a:pt x="5240466" y="34740"/>
                </a:lnTo>
                <a:cubicBezTo>
                  <a:pt x="5274447" y="115079"/>
                  <a:pt x="5353996" y="171450"/>
                  <a:pt x="5446713" y="171450"/>
                </a:cubicBezTo>
                <a:cubicBezTo>
                  <a:pt x="5539430" y="171450"/>
                  <a:pt x="5618979" y="115079"/>
                  <a:pt x="5652960" y="34740"/>
                </a:cubicBezTo>
                <a:lnTo>
                  <a:pt x="5659974" y="0"/>
                </a:lnTo>
                <a:lnTo>
                  <a:pt x="5674776" y="0"/>
                </a:lnTo>
                <a:lnTo>
                  <a:pt x="5681790" y="34740"/>
                </a:lnTo>
                <a:cubicBezTo>
                  <a:pt x="5715771" y="115079"/>
                  <a:pt x="5795320" y="171450"/>
                  <a:pt x="5888037" y="171450"/>
                </a:cubicBezTo>
                <a:cubicBezTo>
                  <a:pt x="5980753" y="171450"/>
                  <a:pt x="6060304" y="115079"/>
                  <a:pt x="6094285" y="34740"/>
                </a:cubicBezTo>
                <a:lnTo>
                  <a:pt x="6101299" y="0"/>
                </a:lnTo>
                <a:lnTo>
                  <a:pt x="6116101" y="0"/>
                </a:lnTo>
                <a:lnTo>
                  <a:pt x="6123114" y="34740"/>
                </a:lnTo>
                <a:cubicBezTo>
                  <a:pt x="6157095" y="115079"/>
                  <a:pt x="6236646" y="171450"/>
                  <a:pt x="6329362" y="171450"/>
                </a:cubicBezTo>
                <a:cubicBezTo>
                  <a:pt x="6422079" y="171450"/>
                  <a:pt x="6501630" y="115079"/>
                  <a:pt x="6535610" y="34740"/>
                </a:cubicBezTo>
                <a:lnTo>
                  <a:pt x="6542624" y="0"/>
                </a:lnTo>
                <a:lnTo>
                  <a:pt x="6582826" y="0"/>
                </a:lnTo>
                <a:lnTo>
                  <a:pt x="6589840" y="34740"/>
                </a:lnTo>
                <a:cubicBezTo>
                  <a:pt x="6623820" y="115079"/>
                  <a:pt x="6703371" y="171450"/>
                  <a:pt x="6796087" y="171450"/>
                </a:cubicBezTo>
                <a:cubicBezTo>
                  <a:pt x="6888803" y="171450"/>
                  <a:pt x="6968354" y="115079"/>
                  <a:pt x="7002335" y="34740"/>
                </a:cubicBezTo>
                <a:lnTo>
                  <a:pt x="7009348" y="0"/>
                </a:lnTo>
                <a:lnTo>
                  <a:pt x="7024150" y="0"/>
                </a:lnTo>
                <a:lnTo>
                  <a:pt x="7031164" y="34740"/>
                </a:lnTo>
                <a:cubicBezTo>
                  <a:pt x="7065145" y="115079"/>
                  <a:pt x="7144695" y="171450"/>
                  <a:pt x="7237412" y="171450"/>
                </a:cubicBezTo>
                <a:cubicBezTo>
                  <a:pt x="7330129" y="171450"/>
                  <a:pt x="7409679" y="115079"/>
                  <a:pt x="7443660" y="34740"/>
                </a:cubicBezTo>
                <a:lnTo>
                  <a:pt x="7450673" y="0"/>
                </a:lnTo>
                <a:lnTo>
                  <a:pt x="7465475" y="0"/>
                </a:lnTo>
                <a:lnTo>
                  <a:pt x="7472489" y="34740"/>
                </a:lnTo>
                <a:cubicBezTo>
                  <a:pt x="7506470" y="115079"/>
                  <a:pt x="7586020" y="171450"/>
                  <a:pt x="7678737" y="171450"/>
                </a:cubicBezTo>
                <a:cubicBezTo>
                  <a:pt x="7771453" y="171450"/>
                  <a:pt x="7851004" y="115079"/>
                  <a:pt x="7884985" y="34740"/>
                </a:cubicBezTo>
                <a:lnTo>
                  <a:pt x="7891999" y="0"/>
                </a:lnTo>
                <a:lnTo>
                  <a:pt x="7906801" y="0"/>
                </a:lnTo>
                <a:lnTo>
                  <a:pt x="7913814" y="34740"/>
                </a:lnTo>
                <a:cubicBezTo>
                  <a:pt x="7947795" y="115079"/>
                  <a:pt x="8027346" y="171450"/>
                  <a:pt x="8120062" y="171450"/>
                </a:cubicBezTo>
                <a:cubicBezTo>
                  <a:pt x="8212778" y="171450"/>
                  <a:pt x="8292329" y="115079"/>
                  <a:pt x="8326310" y="34740"/>
                </a:cubicBezTo>
                <a:lnTo>
                  <a:pt x="8333324" y="0"/>
                </a:lnTo>
                <a:lnTo>
                  <a:pt x="8354476" y="0"/>
                </a:lnTo>
                <a:lnTo>
                  <a:pt x="8361489" y="34740"/>
                </a:lnTo>
                <a:cubicBezTo>
                  <a:pt x="8395470" y="115079"/>
                  <a:pt x="8475021" y="171450"/>
                  <a:pt x="8567737" y="171450"/>
                </a:cubicBezTo>
                <a:cubicBezTo>
                  <a:pt x="8660453" y="171450"/>
                  <a:pt x="8740004" y="115079"/>
                  <a:pt x="8773985" y="34740"/>
                </a:cubicBezTo>
                <a:lnTo>
                  <a:pt x="8780998" y="0"/>
                </a:lnTo>
                <a:lnTo>
                  <a:pt x="8795800" y="0"/>
                </a:lnTo>
                <a:lnTo>
                  <a:pt x="8802814" y="34740"/>
                </a:lnTo>
                <a:cubicBezTo>
                  <a:pt x="8836795" y="115079"/>
                  <a:pt x="8916345" y="171450"/>
                  <a:pt x="9009062" y="171450"/>
                </a:cubicBezTo>
                <a:cubicBezTo>
                  <a:pt x="9101779" y="171450"/>
                  <a:pt x="9181329" y="115079"/>
                  <a:pt x="9215310" y="34740"/>
                </a:cubicBezTo>
                <a:lnTo>
                  <a:pt x="9222323" y="0"/>
                </a:lnTo>
                <a:lnTo>
                  <a:pt x="9237125" y="0"/>
                </a:lnTo>
                <a:lnTo>
                  <a:pt x="9244139" y="34740"/>
                </a:lnTo>
                <a:cubicBezTo>
                  <a:pt x="9278120" y="115079"/>
                  <a:pt x="9357670" y="171450"/>
                  <a:pt x="9450387" y="171450"/>
                </a:cubicBezTo>
                <a:cubicBezTo>
                  <a:pt x="9543103" y="171450"/>
                  <a:pt x="9622654" y="115079"/>
                  <a:pt x="9656635" y="34740"/>
                </a:cubicBezTo>
                <a:lnTo>
                  <a:pt x="9663649" y="0"/>
                </a:lnTo>
                <a:lnTo>
                  <a:pt x="9678451" y="0"/>
                </a:lnTo>
                <a:lnTo>
                  <a:pt x="9685464" y="34740"/>
                </a:lnTo>
                <a:cubicBezTo>
                  <a:pt x="9719445" y="115079"/>
                  <a:pt x="9798996" y="171450"/>
                  <a:pt x="9891712" y="171450"/>
                </a:cubicBezTo>
                <a:cubicBezTo>
                  <a:pt x="9984428" y="171450"/>
                  <a:pt x="10063979" y="115079"/>
                  <a:pt x="10097960" y="34740"/>
                </a:cubicBezTo>
                <a:lnTo>
                  <a:pt x="10104973" y="0"/>
                </a:lnTo>
                <a:lnTo>
                  <a:pt x="10116601" y="0"/>
                </a:lnTo>
                <a:lnTo>
                  <a:pt x="10123615" y="34740"/>
                </a:lnTo>
                <a:cubicBezTo>
                  <a:pt x="10157595" y="115079"/>
                  <a:pt x="10237146" y="171450"/>
                  <a:pt x="10329862" y="171450"/>
                </a:cubicBezTo>
                <a:cubicBezTo>
                  <a:pt x="10422578" y="171450"/>
                  <a:pt x="10502129" y="115079"/>
                  <a:pt x="10536110" y="34740"/>
                </a:cubicBezTo>
                <a:lnTo>
                  <a:pt x="10543123" y="0"/>
                </a:lnTo>
                <a:lnTo>
                  <a:pt x="10557925" y="0"/>
                </a:lnTo>
                <a:lnTo>
                  <a:pt x="10564939" y="34740"/>
                </a:lnTo>
                <a:cubicBezTo>
                  <a:pt x="10598920" y="115079"/>
                  <a:pt x="10678470" y="171450"/>
                  <a:pt x="10771187" y="171450"/>
                </a:cubicBezTo>
                <a:cubicBezTo>
                  <a:pt x="10863904" y="171450"/>
                  <a:pt x="10943454" y="115079"/>
                  <a:pt x="10977435" y="34740"/>
                </a:cubicBezTo>
                <a:lnTo>
                  <a:pt x="10984448" y="0"/>
                </a:lnTo>
                <a:lnTo>
                  <a:pt x="10999250" y="0"/>
                </a:lnTo>
                <a:lnTo>
                  <a:pt x="11006264" y="34740"/>
                </a:lnTo>
                <a:cubicBezTo>
                  <a:pt x="11040245" y="115079"/>
                  <a:pt x="11119795" y="171450"/>
                  <a:pt x="11212512" y="171450"/>
                </a:cubicBezTo>
                <a:cubicBezTo>
                  <a:pt x="11305228" y="171450"/>
                  <a:pt x="11384779" y="115079"/>
                  <a:pt x="11418760" y="34740"/>
                </a:cubicBezTo>
                <a:lnTo>
                  <a:pt x="11425774" y="0"/>
                </a:lnTo>
                <a:lnTo>
                  <a:pt x="11440576" y="0"/>
                </a:lnTo>
                <a:lnTo>
                  <a:pt x="11447589" y="34740"/>
                </a:lnTo>
                <a:cubicBezTo>
                  <a:pt x="11481570" y="115079"/>
                  <a:pt x="11561121" y="171450"/>
                  <a:pt x="11653837" y="171450"/>
                </a:cubicBezTo>
                <a:cubicBezTo>
                  <a:pt x="11746553" y="171450"/>
                  <a:pt x="11826104" y="115079"/>
                  <a:pt x="11860085" y="34740"/>
                </a:cubicBezTo>
                <a:lnTo>
                  <a:pt x="11867099" y="0"/>
                </a:lnTo>
                <a:lnTo>
                  <a:pt x="11888251" y="0"/>
                </a:lnTo>
                <a:lnTo>
                  <a:pt x="11895264" y="34740"/>
                </a:lnTo>
                <a:cubicBezTo>
                  <a:pt x="11929245" y="115079"/>
                  <a:pt x="12008796" y="171450"/>
                  <a:pt x="12101512" y="171450"/>
                </a:cubicBezTo>
                <a:cubicBezTo>
                  <a:pt x="12124691" y="171450"/>
                  <a:pt x="12147047" y="167927"/>
                  <a:pt x="12168074" y="161387"/>
                </a:cubicBezTo>
                <a:lnTo>
                  <a:pt x="12192000" y="149885"/>
                </a:lnTo>
                <a:lnTo>
                  <a:pt x="12192000" y="904875"/>
                </a:lnTo>
                <a:lnTo>
                  <a:pt x="0" y="904875"/>
                </a:lnTo>
                <a:lnTo>
                  <a:pt x="0" y="118560"/>
                </a:lnTo>
                <a:lnTo>
                  <a:pt x="16137" y="133222"/>
                </a:lnTo>
                <a:cubicBezTo>
                  <a:pt x="51862" y="157358"/>
                  <a:pt x="94929" y="171450"/>
                  <a:pt x="141287" y="171450"/>
                </a:cubicBezTo>
                <a:cubicBezTo>
                  <a:pt x="234004" y="171450"/>
                  <a:pt x="313554" y="115079"/>
                  <a:pt x="347535" y="34740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5363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B7CD407F-3C52-8FCE-7966-3AF85B651D5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887" y="0"/>
            <a:ext cx="10936225" cy="6858000"/>
          </a:xfrm>
          <a:prstGeom prst="rect">
            <a:avLst/>
          </a:prstGeom>
        </p:spPr>
      </p:pic>
      <p:sp>
        <p:nvSpPr>
          <p:cNvPr id="2" name="任意多边形 4">
            <a:extLst>
              <a:ext uri="{FF2B5EF4-FFF2-40B4-BE49-F238E27FC236}">
                <a16:creationId xmlns:a16="http://schemas.microsoft.com/office/drawing/2014/main" id="{7B04F925-C1E5-35BA-70BC-0178E7D9C75E}"/>
              </a:ext>
            </a:extLst>
          </p:cNvPr>
          <p:cNvSpPr/>
          <p:nvPr userDrawn="1"/>
        </p:nvSpPr>
        <p:spPr>
          <a:xfrm>
            <a:off x="0" y="5953125"/>
            <a:ext cx="12192000" cy="904875"/>
          </a:xfrm>
          <a:custGeom>
            <a:avLst/>
            <a:gdLst>
              <a:gd name="connsiteX0" fmla="*/ 354549 w 12192000"/>
              <a:gd name="connsiteY0" fmla="*/ 0 h 904875"/>
              <a:gd name="connsiteX1" fmla="*/ 369351 w 12192000"/>
              <a:gd name="connsiteY1" fmla="*/ 0 h 904875"/>
              <a:gd name="connsiteX2" fmla="*/ 376364 w 12192000"/>
              <a:gd name="connsiteY2" fmla="*/ 34740 h 904875"/>
              <a:gd name="connsiteX3" fmla="*/ 582612 w 12192000"/>
              <a:gd name="connsiteY3" fmla="*/ 171450 h 904875"/>
              <a:gd name="connsiteX4" fmla="*/ 788860 w 12192000"/>
              <a:gd name="connsiteY4" fmla="*/ 34740 h 904875"/>
              <a:gd name="connsiteX5" fmla="*/ 795874 w 12192000"/>
              <a:gd name="connsiteY5" fmla="*/ 0 h 904875"/>
              <a:gd name="connsiteX6" fmla="*/ 810676 w 12192000"/>
              <a:gd name="connsiteY6" fmla="*/ 0 h 904875"/>
              <a:gd name="connsiteX7" fmla="*/ 817689 w 12192000"/>
              <a:gd name="connsiteY7" fmla="*/ 34740 h 904875"/>
              <a:gd name="connsiteX8" fmla="*/ 1023937 w 12192000"/>
              <a:gd name="connsiteY8" fmla="*/ 171450 h 904875"/>
              <a:gd name="connsiteX9" fmla="*/ 1230185 w 12192000"/>
              <a:gd name="connsiteY9" fmla="*/ 34740 h 904875"/>
              <a:gd name="connsiteX10" fmla="*/ 1237199 w 12192000"/>
              <a:gd name="connsiteY10" fmla="*/ 0 h 904875"/>
              <a:gd name="connsiteX11" fmla="*/ 1258351 w 12192000"/>
              <a:gd name="connsiteY11" fmla="*/ 0 h 904875"/>
              <a:gd name="connsiteX12" fmla="*/ 1265364 w 12192000"/>
              <a:gd name="connsiteY12" fmla="*/ 34740 h 904875"/>
              <a:gd name="connsiteX13" fmla="*/ 1471612 w 12192000"/>
              <a:gd name="connsiteY13" fmla="*/ 171450 h 904875"/>
              <a:gd name="connsiteX14" fmla="*/ 1677860 w 12192000"/>
              <a:gd name="connsiteY14" fmla="*/ 34740 h 904875"/>
              <a:gd name="connsiteX15" fmla="*/ 1684874 w 12192000"/>
              <a:gd name="connsiteY15" fmla="*/ 0 h 904875"/>
              <a:gd name="connsiteX16" fmla="*/ 1699676 w 12192000"/>
              <a:gd name="connsiteY16" fmla="*/ 0 h 904875"/>
              <a:gd name="connsiteX17" fmla="*/ 1706689 w 12192000"/>
              <a:gd name="connsiteY17" fmla="*/ 34740 h 904875"/>
              <a:gd name="connsiteX18" fmla="*/ 1912937 w 12192000"/>
              <a:gd name="connsiteY18" fmla="*/ 171450 h 904875"/>
              <a:gd name="connsiteX19" fmla="*/ 2119185 w 12192000"/>
              <a:gd name="connsiteY19" fmla="*/ 34740 h 904875"/>
              <a:gd name="connsiteX20" fmla="*/ 2126199 w 12192000"/>
              <a:gd name="connsiteY20" fmla="*/ 0 h 904875"/>
              <a:gd name="connsiteX21" fmla="*/ 2141001 w 12192000"/>
              <a:gd name="connsiteY21" fmla="*/ 0 h 904875"/>
              <a:gd name="connsiteX22" fmla="*/ 2148014 w 12192000"/>
              <a:gd name="connsiteY22" fmla="*/ 34740 h 904875"/>
              <a:gd name="connsiteX23" fmla="*/ 2354262 w 12192000"/>
              <a:gd name="connsiteY23" fmla="*/ 171450 h 904875"/>
              <a:gd name="connsiteX24" fmla="*/ 2560510 w 12192000"/>
              <a:gd name="connsiteY24" fmla="*/ 34740 h 904875"/>
              <a:gd name="connsiteX25" fmla="*/ 2567524 w 12192000"/>
              <a:gd name="connsiteY25" fmla="*/ 0 h 904875"/>
              <a:gd name="connsiteX26" fmla="*/ 2582326 w 12192000"/>
              <a:gd name="connsiteY26" fmla="*/ 0 h 904875"/>
              <a:gd name="connsiteX27" fmla="*/ 2589339 w 12192000"/>
              <a:gd name="connsiteY27" fmla="*/ 34740 h 904875"/>
              <a:gd name="connsiteX28" fmla="*/ 2795587 w 12192000"/>
              <a:gd name="connsiteY28" fmla="*/ 171450 h 904875"/>
              <a:gd name="connsiteX29" fmla="*/ 3001835 w 12192000"/>
              <a:gd name="connsiteY29" fmla="*/ 34740 h 904875"/>
              <a:gd name="connsiteX30" fmla="*/ 3008849 w 12192000"/>
              <a:gd name="connsiteY30" fmla="*/ 0 h 904875"/>
              <a:gd name="connsiteX31" fmla="*/ 3020476 w 12192000"/>
              <a:gd name="connsiteY31" fmla="*/ 0 h 904875"/>
              <a:gd name="connsiteX32" fmla="*/ 3027490 w 12192000"/>
              <a:gd name="connsiteY32" fmla="*/ 34740 h 904875"/>
              <a:gd name="connsiteX33" fmla="*/ 3233737 w 12192000"/>
              <a:gd name="connsiteY33" fmla="*/ 171450 h 904875"/>
              <a:gd name="connsiteX34" fmla="*/ 3439985 w 12192000"/>
              <a:gd name="connsiteY34" fmla="*/ 34740 h 904875"/>
              <a:gd name="connsiteX35" fmla="*/ 3446999 w 12192000"/>
              <a:gd name="connsiteY35" fmla="*/ 0 h 904875"/>
              <a:gd name="connsiteX36" fmla="*/ 3461800 w 12192000"/>
              <a:gd name="connsiteY36" fmla="*/ 0 h 904875"/>
              <a:gd name="connsiteX37" fmla="*/ 3468814 w 12192000"/>
              <a:gd name="connsiteY37" fmla="*/ 34740 h 904875"/>
              <a:gd name="connsiteX38" fmla="*/ 3675062 w 12192000"/>
              <a:gd name="connsiteY38" fmla="*/ 171450 h 904875"/>
              <a:gd name="connsiteX39" fmla="*/ 3881310 w 12192000"/>
              <a:gd name="connsiteY39" fmla="*/ 34740 h 904875"/>
              <a:gd name="connsiteX40" fmla="*/ 3888324 w 12192000"/>
              <a:gd name="connsiteY40" fmla="*/ 0 h 904875"/>
              <a:gd name="connsiteX41" fmla="*/ 3903126 w 12192000"/>
              <a:gd name="connsiteY41" fmla="*/ 0 h 904875"/>
              <a:gd name="connsiteX42" fmla="*/ 3910139 w 12192000"/>
              <a:gd name="connsiteY42" fmla="*/ 34740 h 904875"/>
              <a:gd name="connsiteX43" fmla="*/ 4116387 w 12192000"/>
              <a:gd name="connsiteY43" fmla="*/ 171450 h 904875"/>
              <a:gd name="connsiteX44" fmla="*/ 4322636 w 12192000"/>
              <a:gd name="connsiteY44" fmla="*/ 34740 h 904875"/>
              <a:gd name="connsiteX45" fmla="*/ 4329649 w 12192000"/>
              <a:gd name="connsiteY45" fmla="*/ 0 h 904875"/>
              <a:gd name="connsiteX46" fmla="*/ 4344451 w 12192000"/>
              <a:gd name="connsiteY46" fmla="*/ 0 h 904875"/>
              <a:gd name="connsiteX47" fmla="*/ 4351465 w 12192000"/>
              <a:gd name="connsiteY47" fmla="*/ 34740 h 904875"/>
              <a:gd name="connsiteX48" fmla="*/ 4557713 w 12192000"/>
              <a:gd name="connsiteY48" fmla="*/ 171450 h 904875"/>
              <a:gd name="connsiteX49" fmla="*/ 4763960 w 12192000"/>
              <a:gd name="connsiteY49" fmla="*/ 34740 h 904875"/>
              <a:gd name="connsiteX50" fmla="*/ 4770974 w 12192000"/>
              <a:gd name="connsiteY50" fmla="*/ 0 h 904875"/>
              <a:gd name="connsiteX51" fmla="*/ 4792126 w 12192000"/>
              <a:gd name="connsiteY51" fmla="*/ 0 h 904875"/>
              <a:gd name="connsiteX52" fmla="*/ 4799139 w 12192000"/>
              <a:gd name="connsiteY52" fmla="*/ 34740 h 904875"/>
              <a:gd name="connsiteX53" fmla="*/ 5005388 w 12192000"/>
              <a:gd name="connsiteY53" fmla="*/ 171450 h 904875"/>
              <a:gd name="connsiteX54" fmla="*/ 5211637 w 12192000"/>
              <a:gd name="connsiteY54" fmla="*/ 34740 h 904875"/>
              <a:gd name="connsiteX55" fmla="*/ 5218649 w 12192000"/>
              <a:gd name="connsiteY55" fmla="*/ 0 h 904875"/>
              <a:gd name="connsiteX56" fmla="*/ 5233451 w 12192000"/>
              <a:gd name="connsiteY56" fmla="*/ 0 h 904875"/>
              <a:gd name="connsiteX57" fmla="*/ 5240466 w 12192000"/>
              <a:gd name="connsiteY57" fmla="*/ 34740 h 904875"/>
              <a:gd name="connsiteX58" fmla="*/ 5446713 w 12192000"/>
              <a:gd name="connsiteY58" fmla="*/ 171450 h 904875"/>
              <a:gd name="connsiteX59" fmla="*/ 5652960 w 12192000"/>
              <a:gd name="connsiteY59" fmla="*/ 34740 h 904875"/>
              <a:gd name="connsiteX60" fmla="*/ 5659974 w 12192000"/>
              <a:gd name="connsiteY60" fmla="*/ 0 h 904875"/>
              <a:gd name="connsiteX61" fmla="*/ 5674776 w 12192000"/>
              <a:gd name="connsiteY61" fmla="*/ 0 h 904875"/>
              <a:gd name="connsiteX62" fmla="*/ 5681790 w 12192000"/>
              <a:gd name="connsiteY62" fmla="*/ 34740 h 904875"/>
              <a:gd name="connsiteX63" fmla="*/ 5888037 w 12192000"/>
              <a:gd name="connsiteY63" fmla="*/ 171450 h 904875"/>
              <a:gd name="connsiteX64" fmla="*/ 6094285 w 12192000"/>
              <a:gd name="connsiteY64" fmla="*/ 34740 h 904875"/>
              <a:gd name="connsiteX65" fmla="*/ 6101299 w 12192000"/>
              <a:gd name="connsiteY65" fmla="*/ 0 h 904875"/>
              <a:gd name="connsiteX66" fmla="*/ 6116101 w 12192000"/>
              <a:gd name="connsiteY66" fmla="*/ 0 h 904875"/>
              <a:gd name="connsiteX67" fmla="*/ 6123114 w 12192000"/>
              <a:gd name="connsiteY67" fmla="*/ 34740 h 904875"/>
              <a:gd name="connsiteX68" fmla="*/ 6329362 w 12192000"/>
              <a:gd name="connsiteY68" fmla="*/ 171450 h 904875"/>
              <a:gd name="connsiteX69" fmla="*/ 6535610 w 12192000"/>
              <a:gd name="connsiteY69" fmla="*/ 34740 h 904875"/>
              <a:gd name="connsiteX70" fmla="*/ 6542624 w 12192000"/>
              <a:gd name="connsiteY70" fmla="*/ 0 h 904875"/>
              <a:gd name="connsiteX71" fmla="*/ 6582826 w 12192000"/>
              <a:gd name="connsiteY71" fmla="*/ 0 h 904875"/>
              <a:gd name="connsiteX72" fmla="*/ 6589840 w 12192000"/>
              <a:gd name="connsiteY72" fmla="*/ 34740 h 904875"/>
              <a:gd name="connsiteX73" fmla="*/ 6796087 w 12192000"/>
              <a:gd name="connsiteY73" fmla="*/ 171450 h 904875"/>
              <a:gd name="connsiteX74" fmla="*/ 7002335 w 12192000"/>
              <a:gd name="connsiteY74" fmla="*/ 34740 h 904875"/>
              <a:gd name="connsiteX75" fmla="*/ 7009348 w 12192000"/>
              <a:gd name="connsiteY75" fmla="*/ 0 h 904875"/>
              <a:gd name="connsiteX76" fmla="*/ 7024150 w 12192000"/>
              <a:gd name="connsiteY76" fmla="*/ 0 h 904875"/>
              <a:gd name="connsiteX77" fmla="*/ 7031164 w 12192000"/>
              <a:gd name="connsiteY77" fmla="*/ 34740 h 904875"/>
              <a:gd name="connsiteX78" fmla="*/ 7237412 w 12192000"/>
              <a:gd name="connsiteY78" fmla="*/ 171450 h 904875"/>
              <a:gd name="connsiteX79" fmla="*/ 7443660 w 12192000"/>
              <a:gd name="connsiteY79" fmla="*/ 34740 h 904875"/>
              <a:gd name="connsiteX80" fmla="*/ 7450673 w 12192000"/>
              <a:gd name="connsiteY80" fmla="*/ 0 h 904875"/>
              <a:gd name="connsiteX81" fmla="*/ 7465475 w 12192000"/>
              <a:gd name="connsiteY81" fmla="*/ 0 h 904875"/>
              <a:gd name="connsiteX82" fmla="*/ 7472489 w 12192000"/>
              <a:gd name="connsiteY82" fmla="*/ 34740 h 904875"/>
              <a:gd name="connsiteX83" fmla="*/ 7678737 w 12192000"/>
              <a:gd name="connsiteY83" fmla="*/ 171450 h 904875"/>
              <a:gd name="connsiteX84" fmla="*/ 7884985 w 12192000"/>
              <a:gd name="connsiteY84" fmla="*/ 34740 h 904875"/>
              <a:gd name="connsiteX85" fmla="*/ 7891999 w 12192000"/>
              <a:gd name="connsiteY85" fmla="*/ 0 h 904875"/>
              <a:gd name="connsiteX86" fmla="*/ 7906801 w 12192000"/>
              <a:gd name="connsiteY86" fmla="*/ 0 h 904875"/>
              <a:gd name="connsiteX87" fmla="*/ 7913814 w 12192000"/>
              <a:gd name="connsiteY87" fmla="*/ 34740 h 904875"/>
              <a:gd name="connsiteX88" fmla="*/ 8120062 w 12192000"/>
              <a:gd name="connsiteY88" fmla="*/ 171450 h 904875"/>
              <a:gd name="connsiteX89" fmla="*/ 8326310 w 12192000"/>
              <a:gd name="connsiteY89" fmla="*/ 34740 h 904875"/>
              <a:gd name="connsiteX90" fmla="*/ 8333324 w 12192000"/>
              <a:gd name="connsiteY90" fmla="*/ 0 h 904875"/>
              <a:gd name="connsiteX91" fmla="*/ 8354476 w 12192000"/>
              <a:gd name="connsiteY91" fmla="*/ 0 h 904875"/>
              <a:gd name="connsiteX92" fmla="*/ 8361489 w 12192000"/>
              <a:gd name="connsiteY92" fmla="*/ 34740 h 904875"/>
              <a:gd name="connsiteX93" fmla="*/ 8567737 w 12192000"/>
              <a:gd name="connsiteY93" fmla="*/ 171450 h 904875"/>
              <a:gd name="connsiteX94" fmla="*/ 8773985 w 12192000"/>
              <a:gd name="connsiteY94" fmla="*/ 34740 h 904875"/>
              <a:gd name="connsiteX95" fmla="*/ 8780998 w 12192000"/>
              <a:gd name="connsiteY95" fmla="*/ 0 h 904875"/>
              <a:gd name="connsiteX96" fmla="*/ 8795800 w 12192000"/>
              <a:gd name="connsiteY96" fmla="*/ 0 h 904875"/>
              <a:gd name="connsiteX97" fmla="*/ 8802814 w 12192000"/>
              <a:gd name="connsiteY97" fmla="*/ 34740 h 904875"/>
              <a:gd name="connsiteX98" fmla="*/ 9009062 w 12192000"/>
              <a:gd name="connsiteY98" fmla="*/ 171450 h 904875"/>
              <a:gd name="connsiteX99" fmla="*/ 9215310 w 12192000"/>
              <a:gd name="connsiteY99" fmla="*/ 34740 h 904875"/>
              <a:gd name="connsiteX100" fmla="*/ 9222323 w 12192000"/>
              <a:gd name="connsiteY100" fmla="*/ 0 h 904875"/>
              <a:gd name="connsiteX101" fmla="*/ 9237125 w 12192000"/>
              <a:gd name="connsiteY101" fmla="*/ 0 h 904875"/>
              <a:gd name="connsiteX102" fmla="*/ 9244139 w 12192000"/>
              <a:gd name="connsiteY102" fmla="*/ 34740 h 904875"/>
              <a:gd name="connsiteX103" fmla="*/ 9450387 w 12192000"/>
              <a:gd name="connsiteY103" fmla="*/ 171450 h 904875"/>
              <a:gd name="connsiteX104" fmla="*/ 9656635 w 12192000"/>
              <a:gd name="connsiteY104" fmla="*/ 34740 h 904875"/>
              <a:gd name="connsiteX105" fmla="*/ 9663649 w 12192000"/>
              <a:gd name="connsiteY105" fmla="*/ 0 h 904875"/>
              <a:gd name="connsiteX106" fmla="*/ 9678451 w 12192000"/>
              <a:gd name="connsiteY106" fmla="*/ 0 h 904875"/>
              <a:gd name="connsiteX107" fmla="*/ 9685464 w 12192000"/>
              <a:gd name="connsiteY107" fmla="*/ 34740 h 904875"/>
              <a:gd name="connsiteX108" fmla="*/ 9891712 w 12192000"/>
              <a:gd name="connsiteY108" fmla="*/ 171450 h 904875"/>
              <a:gd name="connsiteX109" fmla="*/ 10097960 w 12192000"/>
              <a:gd name="connsiteY109" fmla="*/ 34740 h 904875"/>
              <a:gd name="connsiteX110" fmla="*/ 10104973 w 12192000"/>
              <a:gd name="connsiteY110" fmla="*/ 0 h 904875"/>
              <a:gd name="connsiteX111" fmla="*/ 10116601 w 12192000"/>
              <a:gd name="connsiteY111" fmla="*/ 0 h 904875"/>
              <a:gd name="connsiteX112" fmla="*/ 10123615 w 12192000"/>
              <a:gd name="connsiteY112" fmla="*/ 34740 h 904875"/>
              <a:gd name="connsiteX113" fmla="*/ 10329862 w 12192000"/>
              <a:gd name="connsiteY113" fmla="*/ 171450 h 904875"/>
              <a:gd name="connsiteX114" fmla="*/ 10536110 w 12192000"/>
              <a:gd name="connsiteY114" fmla="*/ 34740 h 904875"/>
              <a:gd name="connsiteX115" fmla="*/ 10543123 w 12192000"/>
              <a:gd name="connsiteY115" fmla="*/ 0 h 904875"/>
              <a:gd name="connsiteX116" fmla="*/ 10557925 w 12192000"/>
              <a:gd name="connsiteY116" fmla="*/ 0 h 904875"/>
              <a:gd name="connsiteX117" fmla="*/ 10564939 w 12192000"/>
              <a:gd name="connsiteY117" fmla="*/ 34740 h 904875"/>
              <a:gd name="connsiteX118" fmla="*/ 10771187 w 12192000"/>
              <a:gd name="connsiteY118" fmla="*/ 171450 h 904875"/>
              <a:gd name="connsiteX119" fmla="*/ 10977435 w 12192000"/>
              <a:gd name="connsiteY119" fmla="*/ 34740 h 904875"/>
              <a:gd name="connsiteX120" fmla="*/ 10984448 w 12192000"/>
              <a:gd name="connsiteY120" fmla="*/ 0 h 904875"/>
              <a:gd name="connsiteX121" fmla="*/ 10999250 w 12192000"/>
              <a:gd name="connsiteY121" fmla="*/ 0 h 904875"/>
              <a:gd name="connsiteX122" fmla="*/ 11006264 w 12192000"/>
              <a:gd name="connsiteY122" fmla="*/ 34740 h 904875"/>
              <a:gd name="connsiteX123" fmla="*/ 11212512 w 12192000"/>
              <a:gd name="connsiteY123" fmla="*/ 171450 h 904875"/>
              <a:gd name="connsiteX124" fmla="*/ 11418760 w 12192000"/>
              <a:gd name="connsiteY124" fmla="*/ 34740 h 904875"/>
              <a:gd name="connsiteX125" fmla="*/ 11425774 w 12192000"/>
              <a:gd name="connsiteY125" fmla="*/ 0 h 904875"/>
              <a:gd name="connsiteX126" fmla="*/ 11440576 w 12192000"/>
              <a:gd name="connsiteY126" fmla="*/ 0 h 904875"/>
              <a:gd name="connsiteX127" fmla="*/ 11447589 w 12192000"/>
              <a:gd name="connsiteY127" fmla="*/ 34740 h 904875"/>
              <a:gd name="connsiteX128" fmla="*/ 11653837 w 12192000"/>
              <a:gd name="connsiteY128" fmla="*/ 171450 h 904875"/>
              <a:gd name="connsiteX129" fmla="*/ 11860085 w 12192000"/>
              <a:gd name="connsiteY129" fmla="*/ 34740 h 904875"/>
              <a:gd name="connsiteX130" fmla="*/ 11867099 w 12192000"/>
              <a:gd name="connsiteY130" fmla="*/ 0 h 904875"/>
              <a:gd name="connsiteX131" fmla="*/ 11888251 w 12192000"/>
              <a:gd name="connsiteY131" fmla="*/ 0 h 904875"/>
              <a:gd name="connsiteX132" fmla="*/ 11895264 w 12192000"/>
              <a:gd name="connsiteY132" fmla="*/ 34740 h 904875"/>
              <a:gd name="connsiteX133" fmla="*/ 12101512 w 12192000"/>
              <a:gd name="connsiteY133" fmla="*/ 171450 h 904875"/>
              <a:gd name="connsiteX134" fmla="*/ 12168074 w 12192000"/>
              <a:gd name="connsiteY134" fmla="*/ 161387 h 904875"/>
              <a:gd name="connsiteX135" fmla="*/ 12192000 w 12192000"/>
              <a:gd name="connsiteY135" fmla="*/ 149885 h 904875"/>
              <a:gd name="connsiteX136" fmla="*/ 12192000 w 12192000"/>
              <a:gd name="connsiteY136" fmla="*/ 904875 h 904875"/>
              <a:gd name="connsiteX137" fmla="*/ 0 w 12192000"/>
              <a:gd name="connsiteY137" fmla="*/ 904875 h 904875"/>
              <a:gd name="connsiteX138" fmla="*/ 0 w 12192000"/>
              <a:gd name="connsiteY138" fmla="*/ 118560 h 904875"/>
              <a:gd name="connsiteX139" fmla="*/ 16137 w 12192000"/>
              <a:gd name="connsiteY139" fmla="*/ 133222 h 904875"/>
              <a:gd name="connsiteX140" fmla="*/ 141287 w 12192000"/>
              <a:gd name="connsiteY140" fmla="*/ 171450 h 904875"/>
              <a:gd name="connsiteX141" fmla="*/ 347535 w 12192000"/>
              <a:gd name="connsiteY141" fmla="*/ 34740 h 904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</a:cxnLst>
            <a:rect l="l" t="t" r="r" b="b"/>
            <a:pathLst>
              <a:path w="12192000" h="904875">
                <a:moveTo>
                  <a:pt x="354549" y="0"/>
                </a:moveTo>
                <a:lnTo>
                  <a:pt x="369351" y="0"/>
                </a:lnTo>
                <a:lnTo>
                  <a:pt x="376364" y="34740"/>
                </a:lnTo>
                <a:cubicBezTo>
                  <a:pt x="410345" y="115079"/>
                  <a:pt x="489895" y="171450"/>
                  <a:pt x="582612" y="171450"/>
                </a:cubicBezTo>
                <a:cubicBezTo>
                  <a:pt x="675328" y="171450"/>
                  <a:pt x="754879" y="115079"/>
                  <a:pt x="788860" y="34740"/>
                </a:cubicBezTo>
                <a:lnTo>
                  <a:pt x="795874" y="0"/>
                </a:lnTo>
                <a:lnTo>
                  <a:pt x="810676" y="0"/>
                </a:lnTo>
                <a:lnTo>
                  <a:pt x="817689" y="34740"/>
                </a:lnTo>
                <a:cubicBezTo>
                  <a:pt x="851670" y="115079"/>
                  <a:pt x="931221" y="171450"/>
                  <a:pt x="1023937" y="171450"/>
                </a:cubicBezTo>
                <a:cubicBezTo>
                  <a:pt x="1116653" y="171450"/>
                  <a:pt x="1196204" y="115079"/>
                  <a:pt x="1230185" y="34740"/>
                </a:cubicBezTo>
                <a:lnTo>
                  <a:pt x="1237199" y="0"/>
                </a:lnTo>
                <a:lnTo>
                  <a:pt x="1258351" y="0"/>
                </a:lnTo>
                <a:lnTo>
                  <a:pt x="1265364" y="34740"/>
                </a:lnTo>
                <a:cubicBezTo>
                  <a:pt x="1299345" y="115079"/>
                  <a:pt x="1378896" y="171450"/>
                  <a:pt x="1471612" y="171450"/>
                </a:cubicBezTo>
                <a:cubicBezTo>
                  <a:pt x="1564328" y="171450"/>
                  <a:pt x="1643879" y="115079"/>
                  <a:pt x="1677860" y="34740"/>
                </a:cubicBezTo>
                <a:lnTo>
                  <a:pt x="1684874" y="0"/>
                </a:lnTo>
                <a:lnTo>
                  <a:pt x="1699676" y="0"/>
                </a:lnTo>
                <a:lnTo>
                  <a:pt x="1706689" y="34740"/>
                </a:lnTo>
                <a:cubicBezTo>
                  <a:pt x="1740670" y="115079"/>
                  <a:pt x="1820220" y="171450"/>
                  <a:pt x="1912937" y="171450"/>
                </a:cubicBezTo>
                <a:cubicBezTo>
                  <a:pt x="2005654" y="171450"/>
                  <a:pt x="2085204" y="115079"/>
                  <a:pt x="2119185" y="34740"/>
                </a:cubicBezTo>
                <a:lnTo>
                  <a:pt x="2126199" y="0"/>
                </a:lnTo>
                <a:lnTo>
                  <a:pt x="2141001" y="0"/>
                </a:lnTo>
                <a:lnTo>
                  <a:pt x="2148014" y="34740"/>
                </a:lnTo>
                <a:cubicBezTo>
                  <a:pt x="2181995" y="115079"/>
                  <a:pt x="2261545" y="171450"/>
                  <a:pt x="2354262" y="171450"/>
                </a:cubicBezTo>
                <a:cubicBezTo>
                  <a:pt x="2446978" y="171450"/>
                  <a:pt x="2526529" y="115079"/>
                  <a:pt x="2560510" y="34740"/>
                </a:cubicBezTo>
                <a:lnTo>
                  <a:pt x="2567524" y="0"/>
                </a:lnTo>
                <a:lnTo>
                  <a:pt x="2582326" y="0"/>
                </a:lnTo>
                <a:lnTo>
                  <a:pt x="2589339" y="34740"/>
                </a:lnTo>
                <a:cubicBezTo>
                  <a:pt x="2623320" y="115079"/>
                  <a:pt x="2702871" y="171450"/>
                  <a:pt x="2795587" y="171450"/>
                </a:cubicBezTo>
                <a:cubicBezTo>
                  <a:pt x="2888303" y="171450"/>
                  <a:pt x="2967854" y="115079"/>
                  <a:pt x="3001835" y="34740"/>
                </a:cubicBezTo>
                <a:lnTo>
                  <a:pt x="3008849" y="0"/>
                </a:lnTo>
                <a:lnTo>
                  <a:pt x="3020476" y="0"/>
                </a:lnTo>
                <a:lnTo>
                  <a:pt x="3027490" y="34740"/>
                </a:lnTo>
                <a:cubicBezTo>
                  <a:pt x="3061470" y="115079"/>
                  <a:pt x="3141021" y="171450"/>
                  <a:pt x="3233737" y="171450"/>
                </a:cubicBezTo>
                <a:cubicBezTo>
                  <a:pt x="3326453" y="171450"/>
                  <a:pt x="3406004" y="115079"/>
                  <a:pt x="3439985" y="34740"/>
                </a:cubicBezTo>
                <a:lnTo>
                  <a:pt x="3446999" y="0"/>
                </a:lnTo>
                <a:lnTo>
                  <a:pt x="3461800" y="0"/>
                </a:lnTo>
                <a:lnTo>
                  <a:pt x="3468814" y="34740"/>
                </a:lnTo>
                <a:cubicBezTo>
                  <a:pt x="3502795" y="115079"/>
                  <a:pt x="3582345" y="171450"/>
                  <a:pt x="3675062" y="171450"/>
                </a:cubicBezTo>
                <a:cubicBezTo>
                  <a:pt x="3767779" y="171450"/>
                  <a:pt x="3847329" y="115079"/>
                  <a:pt x="3881310" y="34740"/>
                </a:cubicBezTo>
                <a:lnTo>
                  <a:pt x="3888324" y="0"/>
                </a:lnTo>
                <a:lnTo>
                  <a:pt x="3903126" y="0"/>
                </a:lnTo>
                <a:lnTo>
                  <a:pt x="3910139" y="34740"/>
                </a:lnTo>
                <a:cubicBezTo>
                  <a:pt x="3944120" y="115079"/>
                  <a:pt x="4023670" y="171450"/>
                  <a:pt x="4116387" y="171450"/>
                </a:cubicBezTo>
                <a:cubicBezTo>
                  <a:pt x="4209104" y="171450"/>
                  <a:pt x="4288655" y="115079"/>
                  <a:pt x="4322636" y="34740"/>
                </a:cubicBezTo>
                <a:lnTo>
                  <a:pt x="4329649" y="0"/>
                </a:lnTo>
                <a:lnTo>
                  <a:pt x="4344451" y="0"/>
                </a:lnTo>
                <a:lnTo>
                  <a:pt x="4351465" y="34740"/>
                </a:lnTo>
                <a:cubicBezTo>
                  <a:pt x="4385446" y="115079"/>
                  <a:pt x="4464997" y="171450"/>
                  <a:pt x="4557713" y="171450"/>
                </a:cubicBezTo>
                <a:cubicBezTo>
                  <a:pt x="4650429" y="171450"/>
                  <a:pt x="4729979" y="115079"/>
                  <a:pt x="4763960" y="34740"/>
                </a:cubicBezTo>
                <a:lnTo>
                  <a:pt x="4770974" y="0"/>
                </a:lnTo>
                <a:lnTo>
                  <a:pt x="4792126" y="0"/>
                </a:lnTo>
                <a:lnTo>
                  <a:pt x="4799139" y="34740"/>
                </a:lnTo>
                <a:cubicBezTo>
                  <a:pt x="4833121" y="115079"/>
                  <a:pt x="4912671" y="171450"/>
                  <a:pt x="5005388" y="171450"/>
                </a:cubicBezTo>
                <a:cubicBezTo>
                  <a:pt x="5098104" y="171450"/>
                  <a:pt x="5177655" y="115079"/>
                  <a:pt x="5211637" y="34740"/>
                </a:cubicBezTo>
                <a:lnTo>
                  <a:pt x="5218649" y="0"/>
                </a:lnTo>
                <a:lnTo>
                  <a:pt x="5233451" y="0"/>
                </a:lnTo>
                <a:lnTo>
                  <a:pt x="5240466" y="34740"/>
                </a:lnTo>
                <a:cubicBezTo>
                  <a:pt x="5274447" y="115079"/>
                  <a:pt x="5353996" y="171450"/>
                  <a:pt x="5446713" y="171450"/>
                </a:cubicBezTo>
                <a:cubicBezTo>
                  <a:pt x="5539430" y="171450"/>
                  <a:pt x="5618979" y="115079"/>
                  <a:pt x="5652960" y="34740"/>
                </a:cubicBezTo>
                <a:lnTo>
                  <a:pt x="5659974" y="0"/>
                </a:lnTo>
                <a:lnTo>
                  <a:pt x="5674776" y="0"/>
                </a:lnTo>
                <a:lnTo>
                  <a:pt x="5681790" y="34740"/>
                </a:lnTo>
                <a:cubicBezTo>
                  <a:pt x="5715771" y="115079"/>
                  <a:pt x="5795320" y="171450"/>
                  <a:pt x="5888037" y="171450"/>
                </a:cubicBezTo>
                <a:cubicBezTo>
                  <a:pt x="5980753" y="171450"/>
                  <a:pt x="6060304" y="115079"/>
                  <a:pt x="6094285" y="34740"/>
                </a:cubicBezTo>
                <a:lnTo>
                  <a:pt x="6101299" y="0"/>
                </a:lnTo>
                <a:lnTo>
                  <a:pt x="6116101" y="0"/>
                </a:lnTo>
                <a:lnTo>
                  <a:pt x="6123114" y="34740"/>
                </a:lnTo>
                <a:cubicBezTo>
                  <a:pt x="6157095" y="115079"/>
                  <a:pt x="6236646" y="171450"/>
                  <a:pt x="6329362" y="171450"/>
                </a:cubicBezTo>
                <a:cubicBezTo>
                  <a:pt x="6422079" y="171450"/>
                  <a:pt x="6501630" y="115079"/>
                  <a:pt x="6535610" y="34740"/>
                </a:cubicBezTo>
                <a:lnTo>
                  <a:pt x="6542624" y="0"/>
                </a:lnTo>
                <a:lnTo>
                  <a:pt x="6582826" y="0"/>
                </a:lnTo>
                <a:lnTo>
                  <a:pt x="6589840" y="34740"/>
                </a:lnTo>
                <a:cubicBezTo>
                  <a:pt x="6623820" y="115079"/>
                  <a:pt x="6703371" y="171450"/>
                  <a:pt x="6796087" y="171450"/>
                </a:cubicBezTo>
                <a:cubicBezTo>
                  <a:pt x="6888803" y="171450"/>
                  <a:pt x="6968354" y="115079"/>
                  <a:pt x="7002335" y="34740"/>
                </a:cubicBezTo>
                <a:lnTo>
                  <a:pt x="7009348" y="0"/>
                </a:lnTo>
                <a:lnTo>
                  <a:pt x="7024150" y="0"/>
                </a:lnTo>
                <a:lnTo>
                  <a:pt x="7031164" y="34740"/>
                </a:lnTo>
                <a:cubicBezTo>
                  <a:pt x="7065145" y="115079"/>
                  <a:pt x="7144695" y="171450"/>
                  <a:pt x="7237412" y="171450"/>
                </a:cubicBezTo>
                <a:cubicBezTo>
                  <a:pt x="7330129" y="171450"/>
                  <a:pt x="7409679" y="115079"/>
                  <a:pt x="7443660" y="34740"/>
                </a:cubicBezTo>
                <a:lnTo>
                  <a:pt x="7450673" y="0"/>
                </a:lnTo>
                <a:lnTo>
                  <a:pt x="7465475" y="0"/>
                </a:lnTo>
                <a:lnTo>
                  <a:pt x="7472489" y="34740"/>
                </a:lnTo>
                <a:cubicBezTo>
                  <a:pt x="7506470" y="115079"/>
                  <a:pt x="7586020" y="171450"/>
                  <a:pt x="7678737" y="171450"/>
                </a:cubicBezTo>
                <a:cubicBezTo>
                  <a:pt x="7771453" y="171450"/>
                  <a:pt x="7851004" y="115079"/>
                  <a:pt x="7884985" y="34740"/>
                </a:cubicBezTo>
                <a:lnTo>
                  <a:pt x="7891999" y="0"/>
                </a:lnTo>
                <a:lnTo>
                  <a:pt x="7906801" y="0"/>
                </a:lnTo>
                <a:lnTo>
                  <a:pt x="7913814" y="34740"/>
                </a:lnTo>
                <a:cubicBezTo>
                  <a:pt x="7947795" y="115079"/>
                  <a:pt x="8027346" y="171450"/>
                  <a:pt x="8120062" y="171450"/>
                </a:cubicBezTo>
                <a:cubicBezTo>
                  <a:pt x="8212778" y="171450"/>
                  <a:pt x="8292329" y="115079"/>
                  <a:pt x="8326310" y="34740"/>
                </a:cubicBezTo>
                <a:lnTo>
                  <a:pt x="8333324" y="0"/>
                </a:lnTo>
                <a:lnTo>
                  <a:pt x="8354476" y="0"/>
                </a:lnTo>
                <a:lnTo>
                  <a:pt x="8361489" y="34740"/>
                </a:lnTo>
                <a:cubicBezTo>
                  <a:pt x="8395470" y="115079"/>
                  <a:pt x="8475021" y="171450"/>
                  <a:pt x="8567737" y="171450"/>
                </a:cubicBezTo>
                <a:cubicBezTo>
                  <a:pt x="8660453" y="171450"/>
                  <a:pt x="8740004" y="115079"/>
                  <a:pt x="8773985" y="34740"/>
                </a:cubicBezTo>
                <a:lnTo>
                  <a:pt x="8780998" y="0"/>
                </a:lnTo>
                <a:lnTo>
                  <a:pt x="8795800" y="0"/>
                </a:lnTo>
                <a:lnTo>
                  <a:pt x="8802814" y="34740"/>
                </a:lnTo>
                <a:cubicBezTo>
                  <a:pt x="8836795" y="115079"/>
                  <a:pt x="8916345" y="171450"/>
                  <a:pt x="9009062" y="171450"/>
                </a:cubicBezTo>
                <a:cubicBezTo>
                  <a:pt x="9101779" y="171450"/>
                  <a:pt x="9181329" y="115079"/>
                  <a:pt x="9215310" y="34740"/>
                </a:cubicBezTo>
                <a:lnTo>
                  <a:pt x="9222323" y="0"/>
                </a:lnTo>
                <a:lnTo>
                  <a:pt x="9237125" y="0"/>
                </a:lnTo>
                <a:lnTo>
                  <a:pt x="9244139" y="34740"/>
                </a:lnTo>
                <a:cubicBezTo>
                  <a:pt x="9278120" y="115079"/>
                  <a:pt x="9357670" y="171450"/>
                  <a:pt x="9450387" y="171450"/>
                </a:cubicBezTo>
                <a:cubicBezTo>
                  <a:pt x="9543103" y="171450"/>
                  <a:pt x="9622654" y="115079"/>
                  <a:pt x="9656635" y="34740"/>
                </a:cubicBezTo>
                <a:lnTo>
                  <a:pt x="9663649" y="0"/>
                </a:lnTo>
                <a:lnTo>
                  <a:pt x="9678451" y="0"/>
                </a:lnTo>
                <a:lnTo>
                  <a:pt x="9685464" y="34740"/>
                </a:lnTo>
                <a:cubicBezTo>
                  <a:pt x="9719445" y="115079"/>
                  <a:pt x="9798996" y="171450"/>
                  <a:pt x="9891712" y="171450"/>
                </a:cubicBezTo>
                <a:cubicBezTo>
                  <a:pt x="9984428" y="171450"/>
                  <a:pt x="10063979" y="115079"/>
                  <a:pt x="10097960" y="34740"/>
                </a:cubicBezTo>
                <a:lnTo>
                  <a:pt x="10104973" y="0"/>
                </a:lnTo>
                <a:lnTo>
                  <a:pt x="10116601" y="0"/>
                </a:lnTo>
                <a:lnTo>
                  <a:pt x="10123615" y="34740"/>
                </a:lnTo>
                <a:cubicBezTo>
                  <a:pt x="10157595" y="115079"/>
                  <a:pt x="10237146" y="171450"/>
                  <a:pt x="10329862" y="171450"/>
                </a:cubicBezTo>
                <a:cubicBezTo>
                  <a:pt x="10422578" y="171450"/>
                  <a:pt x="10502129" y="115079"/>
                  <a:pt x="10536110" y="34740"/>
                </a:cubicBezTo>
                <a:lnTo>
                  <a:pt x="10543123" y="0"/>
                </a:lnTo>
                <a:lnTo>
                  <a:pt x="10557925" y="0"/>
                </a:lnTo>
                <a:lnTo>
                  <a:pt x="10564939" y="34740"/>
                </a:lnTo>
                <a:cubicBezTo>
                  <a:pt x="10598920" y="115079"/>
                  <a:pt x="10678470" y="171450"/>
                  <a:pt x="10771187" y="171450"/>
                </a:cubicBezTo>
                <a:cubicBezTo>
                  <a:pt x="10863904" y="171450"/>
                  <a:pt x="10943454" y="115079"/>
                  <a:pt x="10977435" y="34740"/>
                </a:cubicBezTo>
                <a:lnTo>
                  <a:pt x="10984448" y="0"/>
                </a:lnTo>
                <a:lnTo>
                  <a:pt x="10999250" y="0"/>
                </a:lnTo>
                <a:lnTo>
                  <a:pt x="11006264" y="34740"/>
                </a:lnTo>
                <a:cubicBezTo>
                  <a:pt x="11040245" y="115079"/>
                  <a:pt x="11119795" y="171450"/>
                  <a:pt x="11212512" y="171450"/>
                </a:cubicBezTo>
                <a:cubicBezTo>
                  <a:pt x="11305228" y="171450"/>
                  <a:pt x="11384779" y="115079"/>
                  <a:pt x="11418760" y="34740"/>
                </a:cubicBezTo>
                <a:lnTo>
                  <a:pt x="11425774" y="0"/>
                </a:lnTo>
                <a:lnTo>
                  <a:pt x="11440576" y="0"/>
                </a:lnTo>
                <a:lnTo>
                  <a:pt x="11447589" y="34740"/>
                </a:lnTo>
                <a:cubicBezTo>
                  <a:pt x="11481570" y="115079"/>
                  <a:pt x="11561121" y="171450"/>
                  <a:pt x="11653837" y="171450"/>
                </a:cubicBezTo>
                <a:cubicBezTo>
                  <a:pt x="11746553" y="171450"/>
                  <a:pt x="11826104" y="115079"/>
                  <a:pt x="11860085" y="34740"/>
                </a:cubicBezTo>
                <a:lnTo>
                  <a:pt x="11867099" y="0"/>
                </a:lnTo>
                <a:lnTo>
                  <a:pt x="11888251" y="0"/>
                </a:lnTo>
                <a:lnTo>
                  <a:pt x="11895264" y="34740"/>
                </a:lnTo>
                <a:cubicBezTo>
                  <a:pt x="11929245" y="115079"/>
                  <a:pt x="12008796" y="171450"/>
                  <a:pt x="12101512" y="171450"/>
                </a:cubicBezTo>
                <a:cubicBezTo>
                  <a:pt x="12124691" y="171450"/>
                  <a:pt x="12147047" y="167927"/>
                  <a:pt x="12168074" y="161387"/>
                </a:cubicBezTo>
                <a:lnTo>
                  <a:pt x="12192000" y="149885"/>
                </a:lnTo>
                <a:lnTo>
                  <a:pt x="12192000" y="904875"/>
                </a:lnTo>
                <a:lnTo>
                  <a:pt x="0" y="904875"/>
                </a:lnTo>
                <a:lnTo>
                  <a:pt x="0" y="118560"/>
                </a:lnTo>
                <a:lnTo>
                  <a:pt x="16137" y="133222"/>
                </a:lnTo>
                <a:cubicBezTo>
                  <a:pt x="51862" y="157358"/>
                  <a:pt x="94929" y="171450"/>
                  <a:pt x="141287" y="171450"/>
                </a:cubicBezTo>
                <a:cubicBezTo>
                  <a:pt x="234004" y="171450"/>
                  <a:pt x="313554" y="115079"/>
                  <a:pt x="347535" y="34740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任意多边形 5">
            <a:extLst>
              <a:ext uri="{FF2B5EF4-FFF2-40B4-BE49-F238E27FC236}">
                <a16:creationId xmlns:a16="http://schemas.microsoft.com/office/drawing/2014/main" id="{181ACF88-E471-25EC-B95E-D568948CEDD1}"/>
              </a:ext>
            </a:extLst>
          </p:cNvPr>
          <p:cNvSpPr/>
          <p:nvPr userDrawn="1"/>
        </p:nvSpPr>
        <p:spPr>
          <a:xfrm>
            <a:off x="0" y="6191251"/>
            <a:ext cx="12192000" cy="666750"/>
          </a:xfrm>
          <a:custGeom>
            <a:avLst/>
            <a:gdLst>
              <a:gd name="connsiteX0" fmla="*/ 354549 w 12192000"/>
              <a:gd name="connsiteY0" fmla="*/ 0 h 904875"/>
              <a:gd name="connsiteX1" fmla="*/ 369351 w 12192000"/>
              <a:gd name="connsiteY1" fmla="*/ 0 h 904875"/>
              <a:gd name="connsiteX2" fmla="*/ 376364 w 12192000"/>
              <a:gd name="connsiteY2" fmla="*/ 34740 h 904875"/>
              <a:gd name="connsiteX3" fmla="*/ 582612 w 12192000"/>
              <a:gd name="connsiteY3" fmla="*/ 171450 h 904875"/>
              <a:gd name="connsiteX4" fmla="*/ 788860 w 12192000"/>
              <a:gd name="connsiteY4" fmla="*/ 34740 h 904875"/>
              <a:gd name="connsiteX5" fmla="*/ 795874 w 12192000"/>
              <a:gd name="connsiteY5" fmla="*/ 0 h 904875"/>
              <a:gd name="connsiteX6" fmla="*/ 810676 w 12192000"/>
              <a:gd name="connsiteY6" fmla="*/ 0 h 904875"/>
              <a:gd name="connsiteX7" fmla="*/ 817689 w 12192000"/>
              <a:gd name="connsiteY7" fmla="*/ 34740 h 904875"/>
              <a:gd name="connsiteX8" fmla="*/ 1023937 w 12192000"/>
              <a:gd name="connsiteY8" fmla="*/ 171450 h 904875"/>
              <a:gd name="connsiteX9" fmla="*/ 1230185 w 12192000"/>
              <a:gd name="connsiteY9" fmla="*/ 34740 h 904875"/>
              <a:gd name="connsiteX10" fmla="*/ 1237199 w 12192000"/>
              <a:gd name="connsiteY10" fmla="*/ 0 h 904875"/>
              <a:gd name="connsiteX11" fmla="*/ 1258351 w 12192000"/>
              <a:gd name="connsiteY11" fmla="*/ 0 h 904875"/>
              <a:gd name="connsiteX12" fmla="*/ 1265364 w 12192000"/>
              <a:gd name="connsiteY12" fmla="*/ 34740 h 904875"/>
              <a:gd name="connsiteX13" fmla="*/ 1471612 w 12192000"/>
              <a:gd name="connsiteY13" fmla="*/ 171450 h 904875"/>
              <a:gd name="connsiteX14" fmla="*/ 1677860 w 12192000"/>
              <a:gd name="connsiteY14" fmla="*/ 34740 h 904875"/>
              <a:gd name="connsiteX15" fmla="*/ 1684874 w 12192000"/>
              <a:gd name="connsiteY15" fmla="*/ 0 h 904875"/>
              <a:gd name="connsiteX16" fmla="*/ 1699676 w 12192000"/>
              <a:gd name="connsiteY16" fmla="*/ 0 h 904875"/>
              <a:gd name="connsiteX17" fmla="*/ 1706689 w 12192000"/>
              <a:gd name="connsiteY17" fmla="*/ 34740 h 904875"/>
              <a:gd name="connsiteX18" fmla="*/ 1912937 w 12192000"/>
              <a:gd name="connsiteY18" fmla="*/ 171450 h 904875"/>
              <a:gd name="connsiteX19" fmla="*/ 2119185 w 12192000"/>
              <a:gd name="connsiteY19" fmla="*/ 34740 h 904875"/>
              <a:gd name="connsiteX20" fmla="*/ 2126199 w 12192000"/>
              <a:gd name="connsiteY20" fmla="*/ 0 h 904875"/>
              <a:gd name="connsiteX21" fmla="*/ 2141001 w 12192000"/>
              <a:gd name="connsiteY21" fmla="*/ 0 h 904875"/>
              <a:gd name="connsiteX22" fmla="*/ 2148014 w 12192000"/>
              <a:gd name="connsiteY22" fmla="*/ 34740 h 904875"/>
              <a:gd name="connsiteX23" fmla="*/ 2354262 w 12192000"/>
              <a:gd name="connsiteY23" fmla="*/ 171450 h 904875"/>
              <a:gd name="connsiteX24" fmla="*/ 2560510 w 12192000"/>
              <a:gd name="connsiteY24" fmla="*/ 34740 h 904875"/>
              <a:gd name="connsiteX25" fmla="*/ 2567524 w 12192000"/>
              <a:gd name="connsiteY25" fmla="*/ 0 h 904875"/>
              <a:gd name="connsiteX26" fmla="*/ 2582326 w 12192000"/>
              <a:gd name="connsiteY26" fmla="*/ 0 h 904875"/>
              <a:gd name="connsiteX27" fmla="*/ 2589339 w 12192000"/>
              <a:gd name="connsiteY27" fmla="*/ 34740 h 904875"/>
              <a:gd name="connsiteX28" fmla="*/ 2795587 w 12192000"/>
              <a:gd name="connsiteY28" fmla="*/ 171450 h 904875"/>
              <a:gd name="connsiteX29" fmla="*/ 3001835 w 12192000"/>
              <a:gd name="connsiteY29" fmla="*/ 34740 h 904875"/>
              <a:gd name="connsiteX30" fmla="*/ 3008849 w 12192000"/>
              <a:gd name="connsiteY30" fmla="*/ 0 h 904875"/>
              <a:gd name="connsiteX31" fmla="*/ 3020476 w 12192000"/>
              <a:gd name="connsiteY31" fmla="*/ 0 h 904875"/>
              <a:gd name="connsiteX32" fmla="*/ 3027490 w 12192000"/>
              <a:gd name="connsiteY32" fmla="*/ 34740 h 904875"/>
              <a:gd name="connsiteX33" fmla="*/ 3233737 w 12192000"/>
              <a:gd name="connsiteY33" fmla="*/ 171450 h 904875"/>
              <a:gd name="connsiteX34" fmla="*/ 3439985 w 12192000"/>
              <a:gd name="connsiteY34" fmla="*/ 34740 h 904875"/>
              <a:gd name="connsiteX35" fmla="*/ 3446999 w 12192000"/>
              <a:gd name="connsiteY35" fmla="*/ 0 h 904875"/>
              <a:gd name="connsiteX36" fmla="*/ 3461800 w 12192000"/>
              <a:gd name="connsiteY36" fmla="*/ 0 h 904875"/>
              <a:gd name="connsiteX37" fmla="*/ 3468814 w 12192000"/>
              <a:gd name="connsiteY37" fmla="*/ 34740 h 904875"/>
              <a:gd name="connsiteX38" fmla="*/ 3675062 w 12192000"/>
              <a:gd name="connsiteY38" fmla="*/ 171450 h 904875"/>
              <a:gd name="connsiteX39" fmla="*/ 3881310 w 12192000"/>
              <a:gd name="connsiteY39" fmla="*/ 34740 h 904875"/>
              <a:gd name="connsiteX40" fmla="*/ 3888324 w 12192000"/>
              <a:gd name="connsiteY40" fmla="*/ 0 h 904875"/>
              <a:gd name="connsiteX41" fmla="*/ 3903126 w 12192000"/>
              <a:gd name="connsiteY41" fmla="*/ 0 h 904875"/>
              <a:gd name="connsiteX42" fmla="*/ 3910139 w 12192000"/>
              <a:gd name="connsiteY42" fmla="*/ 34740 h 904875"/>
              <a:gd name="connsiteX43" fmla="*/ 4116387 w 12192000"/>
              <a:gd name="connsiteY43" fmla="*/ 171450 h 904875"/>
              <a:gd name="connsiteX44" fmla="*/ 4322636 w 12192000"/>
              <a:gd name="connsiteY44" fmla="*/ 34740 h 904875"/>
              <a:gd name="connsiteX45" fmla="*/ 4329649 w 12192000"/>
              <a:gd name="connsiteY45" fmla="*/ 0 h 904875"/>
              <a:gd name="connsiteX46" fmla="*/ 4344451 w 12192000"/>
              <a:gd name="connsiteY46" fmla="*/ 0 h 904875"/>
              <a:gd name="connsiteX47" fmla="*/ 4351465 w 12192000"/>
              <a:gd name="connsiteY47" fmla="*/ 34740 h 904875"/>
              <a:gd name="connsiteX48" fmla="*/ 4557713 w 12192000"/>
              <a:gd name="connsiteY48" fmla="*/ 171450 h 904875"/>
              <a:gd name="connsiteX49" fmla="*/ 4763960 w 12192000"/>
              <a:gd name="connsiteY49" fmla="*/ 34740 h 904875"/>
              <a:gd name="connsiteX50" fmla="*/ 4770974 w 12192000"/>
              <a:gd name="connsiteY50" fmla="*/ 0 h 904875"/>
              <a:gd name="connsiteX51" fmla="*/ 4792126 w 12192000"/>
              <a:gd name="connsiteY51" fmla="*/ 0 h 904875"/>
              <a:gd name="connsiteX52" fmla="*/ 4799139 w 12192000"/>
              <a:gd name="connsiteY52" fmla="*/ 34740 h 904875"/>
              <a:gd name="connsiteX53" fmla="*/ 5005388 w 12192000"/>
              <a:gd name="connsiteY53" fmla="*/ 171450 h 904875"/>
              <a:gd name="connsiteX54" fmla="*/ 5211637 w 12192000"/>
              <a:gd name="connsiteY54" fmla="*/ 34740 h 904875"/>
              <a:gd name="connsiteX55" fmla="*/ 5218649 w 12192000"/>
              <a:gd name="connsiteY55" fmla="*/ 0 h 904875"/>
              <a:gd name="connsiteX56" fmla="*/ 5233451 w 12192000"/>
              <a:gd name="connsiteY56" fmla="*/ 0 h 904875"/>
              <a:gd name="connsiteX57" fmla="*/ 5240466 w 12192000"/>
              <a:gd name="connsiteY57" fmla="*/ 34740 h 904875"/>
              <a:gd name="connsiteX58" fmla="*/ 5446713 w 12192000"/>
              <a:gd name="connsiteY58" fmla="*/ 171450 h 904875"/>
              <a:gd name="connsiteX59" fmla="*/ 5652960 w 12192000"/>
              <a:gd name="connsiteY59" fmla="*/ 34740 h 904875"/>
              <a:gd name="connsiteX60" fmla="*/ 5659974 w 12192000"/>
              <a:gd name="connsiteY60" fmla="*/ 0 h 904875"/>
              <a:gd name="connsiteX61" fmla="*/ 5674776 w 12192000"/>
              <a:gd name="connsiteY61" fmla="*/ 0 h 904875"/>
              <a:gd name="connsiteX62" fmla="*/ 5681790 w 12192000"/>
              <a:gd name="connsiteY62" fmla="*/ 34740 h 904875"/>
              <a:gd name="connsiteX63" fmla="*/ 5888037 w 12192000"/>
              <a:gd name="connsiteY63" fmla="*/ 171450 h 904875"/>
              <a:gd name="connsiteX64" fmla="*/ 6094285 w 12192000"/>
              <a:gd name="connsiteY64" fmla="*/ 34740 h 904875"/>
              <a:gd name="connsiteX65" fmla="*/ 6101299 w 12192000"/>
              <a:gd name="connsiteY65" fmla="*/ 0 h 904875"/>
              <a:gd name="connsiteX66" fmla="*/ 6116101 w 12192000"/>
              <a:gd name="connsiteY66" fmla="*/ 0 h 904875"/>
              <a:gd name="connsiteX67" fmla="*/ 6123114 w 12192000"/>
              <a:gd name="connsiteY67" fmla="*/ 34740 h 904875"/>
              <a:gd name="connsiteX68" fmla="*/ 6329362 w 12192000"/>
              <a:gd name="connsiteY68" fmla="*/ 171450 h 904875"/>
              <a:gd name="connsiteX69" fmla="*/ 6535610 w 12192000"/>
              <a:gd name="connsiteY69" fmla="*/ 34740 h 904875"/>
              <a:gd name="connsiteX70" fmla="*/ 6542624 w 12192000"/>
              <a:gd name="connsiteY70" fmla="*/ 0 h 904875"/>
              <a:gd name="connsiteX71" fmla="*/ 6582826 w 12192000"/>
              <a:gd name="connsiteY71" fmla="*/ 0 h 904875"/>
              <a:gd name="connsiteX72" fmla="*/ 6589840 w 12192000"/>
              <a:gd name="connsiteY72" fmla="*/ 34740 h 904875"/>
              <a:gd name="connsiteX73" fmla="*/ 6796087 w 12192000"/>
              <a:gd name="connsiteY73" fmla="*/ 171450 h 904875"/>
              <a:gd name="connsiteX74" fmla="*/ 7002335 w 12192000"/>
              <a:gd name="connsiteY74" fmla="*/ 34740 h 904875"/>
              <a:gd name="connsiteX75" fmla="*/ 7009348 w 12192000"/>
              <a:gd name="connsiteY75" fmla="*/ 0 h 904875"/>
              <a:gd name="connsiteX76" fmla="*/ 7024150 w 12192000"/>
              <a:gd name="connsiteY76" fmla="*/ 0 h 904875"/>
              <a:gd name="connsiteX77" fmla="*/ 7031164 w 12192000"/>
              <a:gd name="connsiteY77" fmla="*/ 34740 h 904875"/>
              <a:gd name="connsiteX78" fmla="*/ 7237412 w 12192000"/>
              <a:gd name="connsiteY78" fmla="*/ 171450 h 904875"/>
              <a:gd name="connsiteX79" fmla="*/ 7443660 w 12192000"/>
              <a:gd name="connsiteY79" fmla="*/ 34740 h 904875"/>
              <a:gd name="connsiteX80" fmla="*/ 7450673 w 12192000"/>
              <a:gd name="connsiteY80" fmla="*/ 0 h 904875"/>
              <a:gd name="connsiteX81" fmla="*/ 7465475 w 12192000"/>
              <a:gd name="connsiteY81" fmla="*/ 0 h 904875"/>
              <a:gd name="connsiteX82" fmla="*/ 7472489 w 12192000"/>
              <a:gd name="connsiteY82" fmla="*/ 34740 h 904875"/>
              <a:gd name="connsiteX83" fmla="*/ 7678737 w 12192000"/>
              <a:gd name="connsiteY83" fmla="*/ 171450 h 904875"/>
              <a:gd name="connsiteX84" fmla="*/ 7884985 w 12192000"/>
              <a:gd name="connsiteY84" fmla="*/ 34740 h 904875"/>
              <a:gd name="connsiteX85" fmla="*/ 7891999 w 12192000"/>
              <a:gd name="connsiteY85" fmla="*/ 0 h 904875"/>
              <a:gd name="connsiteX86" fmla="*/ 7906801 w 12192000"/>
              <a:gd name="connsiteY86" fmla="*/ 0 h 904875"/>
              <a:gd name="connsiteX87" fmla="*/ 7913814 w 12192000"/>
              <a:gd name="connsiteY87" fmla="*/ 34740 h 904875"/>
              <a:gd name="connsiteX88" fmla="*/ 8120062 w 12192000"/>
              <a:gd name="connsiteY88" fmla="*/ 171450 h 904875"/>
              <a:gd name="connsiteX89" fmla="*/ 8326310 w 12192000"/>
              <a:gd name="connsiteY89" fmla="*/ 34740 h 904875"/>
              <a:gd name="connsiteX90" fmla="*/ 8333324 w 12192000"/>
              <a:gd name="connsiteY90" fmla="*/ 0 h 904875"/>
              <a:gd name="connsiteX91" fmla="*/ 8354476 w 12192000"/>
              <a:gd name="connsiteY91" fmla="*/ 0 h 904875"/>
              <a:gd name="connsiteX92" fmla="*/ 8361489 w 12192000"/>
              <a:gd name="connsiteY92" fmla="*/ 34740 h 904875"/>
              <a:gd name="connsiteX93" fmla="*/ 8567737 w 12192000"/>
              <a:gd name="connsiteY93" fmla="*/ 171450 h 904875"/>
              <a:gd name="connsiteX94" fmla="*/ 8773985 w 12192000"/>
              <a:gd name="connsiteY94" fmla="*/ 34740 h 904875"/>
              <a:gd name="connsiteX95" fmla="*/ 8780998 w 12192000"/>
              <a:gd name="connsiteY95" fmla="*/ 0 h 904875"/>
              <a:gd name="connsiteX96" fmla="*/ 8795800 w 12192000"/>
              <a:gd name="connsiteY96" fmla="*/ 0 h 904875"/>
              <a:gd name="connsiteX97" fmla="*/ 8802814 w 12192000"/>
              <a:gd name="connsiteY97" fmla="*/ 34740 h 904875"/>
              <a:gd name="connsiteX98" fmla="*/ 9009062 w 12192000"/>
              <a:gd name="connsiteY98" fmla="*/ 171450 h 904875"/>
              <a:gd name="connsiteX99" fmla="*/ 9215310 w 12192000"/>
              <a:gd name="connsiteY99" fmla="*/ 34740 h 904875"/>
              <a:gd name="connsiteX100" fmla="*/ 9222323 w 12192000"/>
              <a:gd name="connsiteY100" fmla="*/ 0 h 904875"/>
              <a:gd name="connsiteX101" fmla="*/ 9237125 w 12192000"/>
              <a:gd name="connsiteY101" fmla="*/ 0 h 904875"/>
              <a:gd name="connsiteX102" fmla="*/ 9244139 w 12192000"/>
              <a:gd name="connsiteY102" fmla="*/ 34740 h 904875"/>
              <a:gd name="connsiteX103" fmla="*/ 9450387 w 12192000"/>
              <a:gd name="connsiteY103" fmla="*/ 171450 h 904875"/>
              <a:gd name="connsiteX104" fmla="*/ 9656635 w 12192000"/>
              <a:gd name="connsiteY104" fmla="*/ 34740 h 904875"/>
              <a:gd name="connsiteX105" fmla="*/ 9663649 w 12192000"/>
              <a:gd name="connsiteY105" fmla="*/ 0 h 904875"/>
              <a:gd name="connsiteX106" fmla="*/ 9678451 w 12192000"/>
              <a:gd name="connsiteY106" fmla="*/ 0 h 904875"/>
              <a:gd name="connsiteX107" fmla="*/ 9685464 w 12192000"/>
              <a:gd name="connsiteY107" fmla="*/ 34740 h 904875"/>
              <a:gd name="connsiteX108" fmla="*/ 9891712 w 12192000"/>
              <a:gd name="connsiteY108" fmla="*/ 171450 h 904875"/>
              <a:gd name="connsiteX109" fmla="*/ 10097960 w 12192000"/>
              <a:gd name="connsiteY109" fmla="*/ 34740 h 904875"/>
              <a:gd name="connsiteX110" fmla="*/ 10104973 w 12192000"/>
              <a:gd name="connsiteY110" fmla="*/ 0 h 904875"/>
              <a:gd name="connsiteX111" fmla="*/ 10116601 w 12192000"/>
              <a:gd name="connsiteY111" fmla="*/ 0 h 904875"/>
              <a:gd name="connsiteX112" fmla="*/ 10123615 w 12192000"/>
              <a:gd name="connsiteY112" fmla="*/ 34740 h 904875"/>
              <a:gd name="connsiteX113" fmla="*/ 10329862 w 12192000"/>
              <a:gd name="connsiteY113" fmla="*/ 171450 h 904875"/>
              <a:gd name="connsiteX114" fmla="*/ 10536110 w 12192000"/>
              <a:gd name="connsiteY114" fmla="*/ 34740 h 904875"/>
              <a:gd name="connsiteX115" fmla="*/ 10543123 w 12192000"/>
              <a:gd name="connsiteY115" fmla="*/ 0 h 904875"/>
              <a:gd name="connsiteX116" fmla="*/ 10557925 w 12192000"/>
              <a:gd name="connsiteY116" fmla="*/ 0 h 904875"/>
              <a:gd name="connsiteX117" fmla="*/ 10564939 w 12192000"/>
              <a:gd name="connsiteY117" fmla="*/ 34740 h 904875"/>
              <a:gd name="connsiteX118" fmla="*/ 10771187 w 12192000"/>
              <a:gd name="connsiteY118" fmla="*/ 171450 h 904875"/>
              <a:gd name="connsiteX119" fmla="*/ 10977435 w 12192000"/>
              <a:gd name="connsiteY119" fmla="*/ 34740 h 904875"/>
              <a:gd name="connsiteX120" fmla="*/ 10984448 w 12192000"/>
              <a:gd name="connsiteY120" fmla="*/ 0 h 904875"/>
              <a:gd name="connsiteX121" fmla="*/ 10999250 w 12192000"/>
              <a:gd name="connsiteY121" fmla="*/ 0 h 904875"/>
              <a:gd name="connsiteX122" fmla="*/ 11006264 w 12192000"/>
              <a:gd name="connsiteY122" fmla="*/ 34740 h 904875"/>
              <a:gd name="connsiteX123" fmla="*/ 11212512 w 12192000"/>
              <a:gd name="connsiteY123" fmla="*/ 171450 h 904875"/>
              <a:gd name="connsiteX124" fmla="*/ 11418760 w 12192000"/>
              <a:gd name="connsiteY124" fmla="*/ 34740 h 904875"/>
              <a:gd name="connsiteX125" fmla="*/ 11425774 w 12192000"/>
              <a:gd name="connsiteY125" fmla="*/ 0 h 904875"/>
              <a:gd name="connsiteX126" fmla="*/ 11440576 w 12192000"/>
              <a:gd name="connsiteY126" fmla="*/ 0 h 904875"/>
              <a:gd name="connsiteX127" fmla="*/ 11447589 w 12192000"/>
              <a:gd name="connsiteY127" fmla="*/ 34740 h 904875"/>
              <a:gd name="connsiteX128" fmla="*/ 11653837 w 12192000"/>
              <a:gd name="connsiteY128" fmla="*/ 171450 h 904875"/>
              <a:gd name="connsiteX129" fmla="*/ 11860085 w 12192000"/>
              <a:gd name="connsiteY129" fmla="*/ 34740 h 904875"/>
              <a:gd name="connsiteX130" fmla="*/ 11867099 w 12192000"/>
              <a:gd name="connsiteY130" fmla="*/ 0 h 904875"/>
              <a:gd name="connsiteX131" fmla="*/ 11888251 w 12192000"/>
              <a:gd name="connsiteY131" fmla="*/ 0 h 904875"/>
              <a:gd name="connsiteX132" fmla="*/ 11895264 w 12192000"/>
              <a:gd name="connsiteY132" fmla="*/ 34740 h 904875"/>
              <a:gd name="connsiteX133" fmla="*/ 12101512 w 12192000"/>
              <a:gd name="connsiteY133" fmla="*/ 171450 h 904875"/>
              <a:gd name="connsiteX134" fmla="*/ 12168074 w 12192000"/>
              <a:gd name="connsiteY134" fmla="*/ 161387 h 904875"/>
              <a:gd name="connsiteX135" fmla="*/ 12192000 w 12192000"/>
              <a:gd name="connsiteY135" fmla="*/ 149885 h 904875"/>
              <a:gd name="connsiteX136" fmla="*/ 12192000 w 12192000"/>
              <a:gd name="connsiteY136" fmla="*/ 904875 h 904875"/>
              <a:gd name="connsiteX137" fmla="*/ 0 w 12192000"/>
              <a:gd name="connsiteY137" fmla="*/ 904875 h 904875"/>
              <a:gd name="connsiteX138" fmla="*/ 0 w 12192000"/>
              <a:gd name="connsiteY138" fmla="*/ 118560 h 904875"/>
              <a:gd name="connsiteX139" fmla="*/ 16137 w 12192000"/>
              <a:gd name="connsiteY139" fmla="*/ 133222 h 904875"/>
              <a:gd name="connsiteX140" fmla="*/ 141287 w 12192000"/>
              <a:gd name="connsiteY140" fmla="*/ 171450 h 904875"/>
              <a:gd name="connsiteX141" fmla="*/ 347535 w 12192000"/>
              <a:gd name="connsiteY141" fmla="*/ 34740 h 904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</a:cxnLst>
            <a:rect l="l" t="t" r="r" b="b"/>
            <a:pathLst>
              <a:path w="12192000" h="904875">
                <a:moveTo>
                  <a:pt x="354549" y="0"/>
                </a:moveTo>
                <a:lnTo>
                  <a:pt x="369351" y="0"/>
                </a:lnTo>
                <a:lnTo>
                  <a:pt x="376364" y="34740"/>
                </a:lnTo>
                <a:cubicBezTo>
                  <a:pt x="410345" y="115079"/>
                  <a:pt x="489895" y="171450"/>
                  <a:pt x="582612" y="171450"/>
                </a:cubicBezTo>
                <a:cubicBezTo>
                  <a:pt x="675328" y="171450"/>
                  <a:pt x="754879" y="115079"/>
                  <a:pt x="788860" y="34740"/>
                </a:cubicBezTo>
                <a:lnTo>
                  <a:pt x="795874" y="0"/>
                </a:lnTo>
                <a:lnTo>
                  <a:pt x="810676" y="0"/>
                </a:lnTo>
                <a:lnTo>
                  <a:pt x="817689" y="34740"/>
                </a:lnTo>
                <a:cubicBezTo>
                  <a:pt x="851670" y="115079"/>
                  <a:pt x="931221" y="171450"/>
                  <a:pt x="1023937" y="171450"/>
                </a:cubicBezTo>
                <a:cubicBezTo>
                  <a:pt x="1116653" y="171450"/>
                  <a:pt x="1196204" y="115079"/>
                  <a:pt x="1230185" y="34740"/>
                </a:cubicBezTo>
                <a:lnTo>
                  <a:pt x="1237199" y="0"/>
                </a:lnTo>
                <a:lnTo>
                  <a:pt x="1258351" y="0"/>
                </a:lnTo>
                <a:lnTo>
                  <a:pt x="1265364" y="34740"/>
                </a:lnTo>
                <a:cubicBezTo>
                  <a:pt x="1299345" y="115079"/>
                  <a:pt x="1378896" y="171450"/>
                  <a:pt x="1471612" y="171450"/>
                </a:cubicBezTo>
                <a:cubicBezTo>
                  <a:pt x="1564328" y="171450"/>
                  <a:pt x="1643879" y="115079"/>
                  <a:pt x="1677860" y="34740"/>
                </a:cubicBezTo>
                <a:lnTo>
                  <a:pt x="1684874" y="0"/>
                </a:lnTo>
                <a:lnTo>
                  <a:pt x="1699676" y="0"/>
                </a:lnTo>
                <a:lnTo>
                  <a:pt x="1706689" y="34740"/>
                </a:lnTo>
                <a:cubicBezTo>
                  <a:pt x="1740670" y="115079"/>
                  <a:pt x="1820220" y="171450"/>
                  <a:pt x="1912937" y="171450"/>
                </a:cubicBezTo>
                <a:cubicBezTo>
                  <a:pt x="2005654" y="171450"/>
                  <a:pt x="2085204" y="115079"/>
                  <a:pt x="2119185" y="34740"/>
                </a:cubicBezTo>
                <a:lnTo>
                  <a:pt x="2126199" y="0"/>
                </a:lnTo>
                <a:lnTo>
                  <a:pt x="2141001" y="0"/>
                </a:lnTo>
                <a:lnTo>
                  <a:pt x="2148014" y="34740"/>
                </a:lnTo>
                <a:cubicBezTo>
                  <a:pt x="2181995" y="115079"/>
                  <a:pt x="2261545" y="171450"/>
                  <a:pt x="2354262" y="171450"/>
                </a:cubicBezTo>
                <a:cubicBezTo>
                  <a:pt x="2446978" y="171450"/>
                  <a:pt x="2526529" y="115079"/>
                  <a:pt x="2560510" y="34740"/>
                </a:cubicBezTo>
                <a:lnTo>
                  <a:pt x="2567524" y="0"/>
                </a:lnTo>
                <a:lnTo>
                  <a:pt x="2582326" y="0"/>
                </a:lnTo>
                <a:lnTo>
                  <a:pt x="2589339" y="34740"/>
                </a:lnTo>
                <a:cubicBezTo>
                  <a:pt x="2623320" y="115079"/>
                  <a:pt x="2702871" y="171450"/>
                  <a:pt x="2795587" y="171450"/>
                </a:cubicBezTo>
                <a:cubicBezTo>
                  <a:pt x="2888303" y="171450"/>
                  <a:pt x="2967854" y="115079"/>
                  <a:pt x="3001835" y="34740"/>
                </a:cubicBezTo>
                <a:lnTo>
                  <a:pt x="3008849" y="0"/>
                </a:lnTo>
                <a:lnTo>
                  <a:pt x="3020476" y="0"/>
                </a:lnTo>
                <a:lnTo>
                  <a:pt x="3027490" y="34740"/>
                </a:lnTo>
                <a:cubicBezTo>
                  <a:pt x="3061470" y="115079"/>
                  <a:pt x="3141021" y="171450"/>
                  <a:pt x="3233737" y="171450"/>
                </a:cubicBezTo>
                <a:cubicBezTo>
                  <a:pt x="3326453" y="171450"/>
                  <a:pt x="3406004" y="115079"/>
                  <a:pt x="3439985" y="34740"/>
                </a:cubicBezTo>
                <a:lnTo>
                  <a:pt x="3446999" y="0"/>
                </a:lnTo>
                <a:lnTo>
                  <a:pt x="3461800" y="0"/>
                </a:lnTo>
                <a:lnTo>
                  <a:pt x="3468814" y="34740"/>
                </a:lnTo>
                <a:cubicBezTo>
                  <a:pt x="3502795" y="115079"/>
                  <a:pt x="3582345" y="171450"/>
                  <a:pt x="3675062" y="171450"/>
                </a:cubicBezTo>
                <a:cubicBezTo>
                  <a:pt x="3767779" y="171450"/>
                  <a:pt x="3847329" y="115079"/>
                  <a:pt x="3881310" y="34740"/>
                </a:cubicBezTo>
                <a:lnTo>
                  <a:pt x="3888324" y="0"/>
                </a:lnTo>
                <a:lnTo>
                  <a:pt x="3903126" y="0"/>
                </a:lnTo>
                <a:lnTo>
                  <a:pt x="3910139" y="34740"/>
                </a:lnTo>
                <a:cubicBezTo>
                  <a:pt x="3944120" y="115079"/>
                  <a:pt x="4023670" y="171450"/>
                  <a:pt x="4116387" y="171450"/>
                </a:cubicBezTo>
                <a:cubicBezTo>
                  <a:pt x="4209104" y="171450"/>
                  <a:pt x="4288655" y="115079"/>
                  <a:pt x="4322636" y="34740"/>
                </a:cubicBezTo>
                <a:lnTo>
                  <a:pt x="4329649" y="0"/>
                </a:lnTo>
                <a:lnTo>
                  <a:pt x="4344451" y="0"/>
                </a:lnTo>
                <a:lnTo>
                  <a:pt x="4351465" y="34740"/>
                </a:lnTo>
                <a:cubicBezTo>
                  <a:pt x="4385446" y="115079"/>
                  <a:pt x="4464997" y="171450"/>
                  <a:pt x="4557713" y="171450"/>
                </a:cubicBezTo>
                <a:cubicBezTo>
                  <a:pt x="4650429" y="171450"/>
                  <a:pt x="4729979" y="115079"/>
                  <a:pt x="4763960" y="34740"/>
                </a:cubicBezTo>
                <a:lnTo>
                  <a:pt x="4770974" y="0"/>
                </a:lnTo>
                <a:lnTo>
                  <a:pt x="4792126" y="0"/>
                </a:lnTo>
                <a:lnTo>
                  <a:pt x="4799139" y="34740"/>
                </a:lnTo>
                <a:cubicBezTo>
                  <a:pt x="4833121" y="115079"/>
                  <a:pt x="4912671" y="171450"/>
                  <a:pt x="5005388" y="171450"/>
                </a:cubicBezTo>
                <a:cubicBezTo>
                  <a:pt x="5098104" y="171450"/>
                  <a:pt x="5177655" y="115079"/>
                  <a:pt x="5211637" y="34740"/>
                </a:cubicBezTo>
                <a:lnTo>
                  <a:pt x="5218649" y="0"/>
                </a:lnTo>
                <a:lnTo>
                  <a:pt x="5233451" y="0"/>
                </a:lnTo>
                <a:lnTo>
                  <a:pt x="5240466" y="34740"/>
                </a:lnTo>
                <a:cubicBezTo>
                  <a:pt x="5274447" y="115079"/>
                  <a:pt x="5353996" y="171450"/>
                  <a:pt x="5446713" y="171450"/>
                </a:cubicBezTo>
                <a:cubicBezTo>
                  <a:pt x="5539430" y="171450"/>
                  <a:pt x="5618979" y="115079"/>
                  <a:pt x="5652960" y="34740"/>
                </a:cubicBezTo>
                <a:lnTo>
                  <a:pt x="5659974" y="0"/>
                </a:lnTo>
                <a:lnTo>
                  <a:pt x="5674776" y="0"/>
                </a:lnTo>
                <a:lnTo>
                  <a:pt x="5681790" y="34740"/>
                </a:lnTo>
                <a:cubicBezTo>
                  <a:pt x="5715771" y="115079"/>
                  <a:pt x="5795320" y="171450"/>
                  <a:pt x="5888037" y="171450"/>
                </a:cubicBezTo>
                <a:cubicBezTo>
                  <a:pt x="5980753" y="171450"/>
                  <a:pt x="6060304" y="115079"/>
                  <a:pt x="6094285" y="34740"/>
                </a:cubicBezTo>
                <a:lnTo>
                  <a:pt x="6101299" y="0"/>
                </a:lnTo>
                <a:lnTo>
                  <a:pt x="6116101" y="0"/>
                </a:lnTo>
                <a:lnTo>
                  <a:pt x="6123114" y="34740"/>
                </a:lnTo>
                <a:cubicBezTo>
                  <a:pt x="6157095" y="115079"/>
                  <a:pt x="6236646" y="171450"/>
                  <a:pt x="6329362" y="171450"/>
                </a:cubicBezTo>
                <a:cubicBezTo>
                  <a:pt x="6422079" y="171450"/>
                  <a:pt x="6501630" y="115079"/>
                  <a:pt x="6535610" y="34740"/>
                </a:cubicBezTo>
                <a:lnTo>
                  <a:pt x="6542624" y="0"/>
                </a:lnTo>
                <a:lnTo>
                  <a:pt x="6582826" y="0"/>
                </a:lnTo>
                <a:lnTo>
                  <a:pt x="6589840" y="34740"/>
                </a:lnTo>
                <a:cubicBezTo>
                  <a:pt x="6623820" y="115079"/>
                  <a:pt x="6703371" y="171450"/>
                  <a:pt x="6796087" y="171450"/>
                </a:cubicBezTo>
                <a:cubicBezTo>
                  <a:pt x="6888803" y="171450"/>
                  <a:pt x="6968354" y="115079"/>
                  <a:pt x="7002335" y="34740"/>
                </a:cubicBezTo>
                <a:lnTo>
                  <a:pt x="7009348" y="0"/>
                </a:lnTo>
                <a:lnTo>
                  <a:pt x="7024150" y="0"/>
                </a:lnTo>
                <a:lnTo>
                  <a:pt x="7031164" y="34740"/>
                </a:lnTo>
                <a:cubicBezTo>
                  <a:pt x="7065145" y="115079"/>
                  <a:pt x="7144695" y="171450"/>
                  <a:pt x="7237412" y="171450"/>
                </a:cubicBezTo>
                <a:cubicBezTo>
                  <a:pt x="7330129" y="171450"/>
                  <a:pt x="7409679" y="115079"/>
                  <a:pt x="7443660" y="34740"/>
                </a:cubicBezTo>
                <a:lnTo>
                  <a:pt x="7450673" y="0"/>
                </a:lnTo>
                <a:lnTo>
                  <a:pt x="7465475" y="0"/>
                </a:lnTo>
                <a:lnTo>
                  <a:pt x="7472489" y="34740"/>
                </a:lnTo>
                <a:cubicBezTo>
                  <a:pt x="7506470" y="115079"/>
                  <a:pt x="7586020" y="171450"/>
                  <a:pt x="7678737" y="171450"/>
                </a:cubicBezTo>
                <a:cubicBezTo>
                  <a:pt x="7771453" y="171450"/>
                  <a:pt x="7851004" y="115079"/>
                  <a:pt x="7884985" y="34740"/>
                </a:cubicBezTo>
                <a:lnTo>
                  <a:pt x="7891999" y="0"/>
                </a:lnTo>
                <a:lnTo>
                  <a:pt x="7906801" y="0"/>
                </a:lnTo>
                <a:lnTo>
                  <a:pt x="7913814" y="34740"/>
                </a:lnTo>
                <a:cubicBezTo>
                  <a:pt x="7947795" y="115079"/>
                  <a:pt x="8027346" y="171450"/>
                  <a:pt x="8120062" y="171450"/>
                </a:cubicBezTo>
                <a:cubicBezTo>
                  <a:pt x="8212778" y="171450"/>
                  <a:pt x="8292329" y="115079"/>
                  <a:pt x="8326310" y="34740"/>
                </a:cubicBezTo>
                <a:lnTo>
                  <a:pt x="8333324" y="0"/>
                </a:lnTo>
                <a:lnTo>
                  <a:pt x="8354476" y="0"/>
                </a:lnTo>
                <a:lnTo>
                  <a:pt x="8361489" y="34740"/>
                </a:lnTo>
                <a:cubicBezTo>
                  <a:pt x="8395470" y="115079"/>
                  <a:pt x="8475021" y="171450"/>
                  <a:pt x="8567737" y="171450"/>
                </a:cubicBezTo>
                <a:cubicBezTo>
                  <a:pt x="8660453" y="171450"/>
                  <a:pt x="8740004" y="115079"/>
                  <a:pt x="8773985" y="34740"/>
                </a:cubicBezTo>
                <a:lnTo>
                  <a:pt x="8780998" y="0"/>
                </a:lnTo>
                <a:lnTo>
                  <a:pt x="8795800" y="0"/>
                </a:lnTo>
                <a:lnTo>
                  <a:pt x="8802814" y="34740"/>
                </a:lnTo>
                <a:cubicBezTo>
                  <a:pt x="8836795" y="115079"/>
                  <a:pt x="8916345" y="171450"/>
                  <a:pt x="9009062" y="171450"/>
                </a:cubicBezTo>
                <a:cubicBezTo>
                  <a:pt x="9101779" y="171450"/>
                  <a:pt x="9181329" y="115079"/>
                  <a:pt x="9215310" y="34740"/>
                </a:cubicBezTo>
                <a:lnTo>
                  <a:pt x="9222323" y="0"/>
                </a:lnTo>
                <a:lnTo>
                  <a:pt x="9237125" y="0"/>
                </a:lnTo>
                <a:lnTo>
                  <a:pt x="9244139" y="34740"/>
                </a:lnTo>
                <a:cubicBezTo>
                  <a:pt x="9278120" y="115079"/>
                  <a:pt x="9357670" y="171450"/>
                  <a:pt x="9450387" y="171450"/>
                </a:cubicBezTo>
                <a:cubicBezTo>
                  <a:pt x="9543103" y="171450"/>
                  <a:pt x="9622654" y="115079"/>
                  <a:pt x="9656635" y="34740"/>
                </a:cubicBezTo>
                <a:lnTo>
                  <a:pt x="9663649" y="0"/>
                </a:lnTo>
                <a:lnTo>
                  <a:pt x="9678451" y="0"/>
                </a:lnTo>
                <a:lnTo>
                  <a:pt x="9685464" y="34740"/>
                </a:lnTo>
                <a:cubicBezTo>
                  <a:pt x="9719445" y="115079"/>
                  <a:pt x="9798996" y="171450"/>
                  <a:pt x="9891712" y="171450"/>
                </a:cubicBezTo>
                <a:cubicBezTo>
                  <a:pt x="9984428" y="171450"/>
                  <a:pt x="10063979" y="115079"/>
                  <a:pt x="10097960" y="34740"/>
                </a:cubicBezTo>
                <a:lnTo>
                  <a:pt x="10104973" y="0"/>
                </a:lnTo>
                <a:lnTo>
                  <a:pt x="10116601" y="0"/>
                </a:lnTo>
                <a:lnTo>
                  <a:pt x="10123615" y="34740"/>
                </a:lnTo>
                <a:cubicBezTo>
                  <a:pt x="10157595" y="115079"/>
                  <a:pt x="10237146" y="171450"/>
                  <a:pt x="10329862" y="171450"/>
                </a:cubicBezTo>
                <a:cubicBezTo>
                  <a:pt x="10422578" y="171450"/>
                  <a:pt x="10502129" y="115079"/>
                  <a:pt x="10536110" y="34740"/>
                </a:cubicBezTo>
                <a:lnTo>
                  <a:pt x="10543123" y="0"/>
                </a:lnTo>
                <a:lnTo>
                  <a:pt x="10557925" y="0"/>
                </a:lnTo>
                <a:lnTo>
                  <a:pt x="10564939" y="34740"/>
                </a:lnTo>
                <a:cubicBezTo>
                  <a:pt x="10598920" y="115079"/>
                  <a:pt x="10678470" y="171450"/>
                  <a:pt x="10771187" y="171450"/>
                </a:cubicBezTo>
                <a:cubicBezTo>
                  <a:pt x="10863904" y="171450"/>
                  <a:pt x="10943454" y="115079"/>
                  <a:pt x="10977435" y="34740"/>
                </a:cubicBezTo>
                <a:lnTo>
                  <a:pt x="10984448" y="0"/>
                </a:lnTo>
                <a:lnTo>
                  <a:pt x="10999250" y="0"/>
                </a:lnTo>
                <a:lnTo>
                  <a:pt x="11006264" y="34740"/>
                </a:lnTo>
                <a:cubicBezTo>
                  <a:pt x="11040245" y="115079"/>
                  <a:pt x="11119795" y="171450"/>
                  <a:pt x="11212512" y="171450"/>
                </a:cubicBezTo>
                <a:cubicBezTo>
                  <a:pt x="11305228" y="171450"/>
                  <a:pt x="11384779" y="115079"/>
                  <a:pt x="11418760" y="34740"/>
                </a:cubicBezTo>
                <a:lnTo>
                  <a:pt x="11425774" y="0"/>
                </a:lnTo>
                <a:lnTo>
                  <a:pt x="11440576" y="0"/>
                </a:lnTo>
                <a:lnTo>
                  <a:pt x="11447589" y="34740"/>
                </a:lnTo>
                <a:cubicBezTo>
                  <a:pt x="11481570" y="115079"/>
                  <a:pt x="11561121" y="171450"/>
                  <a:pt x="11653837" y="171450"/>
                </a:cubicBezTo>
                <a:cubicBezTo>
                  <a:pt x="11746553" y="171450"/>
                  <a:pt x="11826104" y="115079"/>
                  <a:pt x="11860085" y="34740"/>
                </a:cubicBezTo>
                <a:lnTo>
                  <a:pt x="11867099" y="0"/>
                </a:lnTo>
                <a:lnTo>
                  <a:pt x="11888251" y="0"/>
                </a:lnTo>
                <a:lnTo>
                  <a:pt x="11895264" y="34740"/>
                </a:lnTo>
                <a:cubicBezTo>
                  <a:pt x="11929245" y="115079"/>
                  <a:pt x="12008796" y="171450"/>
                  <a:pt x="12101512" y="171450"/>
                </a:cubicBezTo>
                <a:cubicBezTo>
                  <a:pt x="12124691" y="171450"/>
                  <a:pt x="12147047" y="167927"/>
                  <a:pt x="12168074" y="161387"/>
                </a:cubicBezTo>
                <a:lnTo>
                  <a:pt x="12192000" y="149885"/>
                </a:lnTo>
                <a:lnTo>
                  <a:pt x="12192000" y="904875"/>
                </a:lnTo>
                <a:lnTo>
                  <a:pt x="0" y="904875"/>
                </a:lnTo>
                <a:lnTo>
                  <a:pt x="0" y="118560"/>
                </a:lnTo>
                <a:lnTo>
                  <a:pt x="16137" y="133222"/>
                </a:lnTo>
                <a:cubicBezTo>
                  <a:pt x="51862" y="157358"/>
                  <a:pt x="94929" y="171450"/>
                  <a:pt x="141287" y="171450"/>
                </a:cubicBezTo>
                <a:cubicBezTo>
                  <a:pt x="234004" y="171450"/>
                  <a:pt x="313554" y="115079"/>
                  <a:pt x="347535" y="34740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97789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văn bản&#10;&#10;Mô tả được tạo tự động">
            <a:extLst>
              <a:ext uri="{FF2B5EF4-FFF2-40B4-BE49-F238E27FC236}">
                <a16:creationId xmlns:a16="http://schemas.microsoft.com/office/drawing/2014/main" id="{63CFB0B0-04AC-645B-A78C-183C4B379E0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62584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ố trí Tùy chỉ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 descr="Ảnh có chứa văn bản&#10;&#10;Mô tả được tạo tự động">
            <a:extLst>
              <a:ext uri="{FF2B5EF4-FFF2-40B4-BE49-F238E27FC236}">
                <a16:creationId xmlns:a16="http://schemas.microsoft.com/office/drawing/2014/main" id="{C3E9CB06-D635-27D3-FC9B-D198E843A6B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0531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userDrawn="1">
  <p:cSld name="Blank">
    <p:bg>
      <p:bgPr>
        <a:solidFill>
          <a:srgbClr val="DDE9AB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0;p2"/>
          <p:cNvSpPr/>
          <p:nvPr userDrawn="1"/>
        </p:nvSpPr>
        <p:spPr>
          <a:xfrm>
            <a:off x="675133" y="1133195"/>
            <a:ext cx="3159526" cy="3159525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121745" tIns="121745" rIns="121745" bIns="12174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49"/>
          </a:p>
        </p:txBody>
      </p:sp>
      <p:grpSp>
        <p:nvGrpSpPr>
          <p:cNvPr id="4" name="Google Shape;13;p2"/>
          <p:cNvGrpSpPr/>
          <p:nvPr userDrawn="1"/>
        </p:nvGrpSpPr>
        <p:grpSpPr>
          <a:xfrm rot="10800000" flipH="1">
            <a:off x="0" y="2217318"/>
            <a:ext cx="13566696" cy="4640683"/>
            <a:chOff x="1367050" y="3059225"/>
            <a:chExt cx="1407100" cy="848450"/>
          </a:xfrm>
        </p:grpSpPr>
        <p:sp>
          <p:nvSpPr>
            <p:cNvPr id="5" name="Google Shape;14;p2"/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49"/>
            </a:p>
          </p:txBody>
        </p:sp>
        <p:sp>
          <p:nvSpPr>
            <p:cNvPr id="6" name="Google Shape;15;p2"/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49"/>
            </a:p>
          </p:txBody>
        </p:sp>
      </p:grpSp>
      <p:sp>
        <p:nvSpPr>
          <p:cNvPr id="7" name="Google Shape;11;p2"/>
          <p:cNvSpPr/>
          <p:nvPr userDrawn="1"/>
        </p:nvSpPr>
        <p:spPr>
          <a:xfrm flipH="1">
            <a:off x="2088978" y="13751"/>
            <a:ext cx="10104124" cy="494064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62BB47"/>
          </a:solidFill>
          <a:ln>
            <a:noFill/>
          </a:ln>
        </p:spPr>
        <p:txBody>
          <a:bodyPr spcFirstLastPara="1" wrap="square" lIns="121745" tIns="121745" rIns="121745" bIns="12174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49"/>
          </a:p>
        </p:txBody>
      </p:sp>
      <p:grpSp>
        <p:nvGrpSpPr>
          <p:cNvPr id="8" name="Google Shape;267;p25"/>
          <p:cNvGrpSpPr/>
          <p:nvPr userDrawn="1"/>
        </p:nvGrpSpPr>
        <p:grpSpPr>
          <a:xfrm rot="1093143">
            <a:off x="10246481" y="4803394"/>
            <a:ext cx="1300688" cy="1248866"/>
            <a:chOff x="3885600" y="2960625"/>
            <a:chExt cx="470600" cy="451850"/>
          </a:xfrm>
        </p:grpSpPr>
        <p:sp>
          <p:nvSpPr>
            <p:cNvPr id="9" name="Google Shape;268;p25"/>
            <p:cNvSpPr/>
            <p:nvPr/>
          </p:nvSpPr>
          <p:spPr>
            <a:xfrm>
              <a:off x="3895725" y="3066575"/>
              <a:ext cx="446500" cy="206900"/>
            </a:xfrm>
            <a:custGeom>
              <a:avLst/>
              <a:gdLst/>
              <a:ahLst/>
              <a:cxnLst/>
              <a:rect l="l" t="t" r="r" b="b"/>
              <a:pathLst>
                <a:path w="17860" h="8276" extrusionOk="0">
                  <a:moveTo>
                    <a:pt x="11049" y="8109"/>
                  </a:moveTo>
                  <a:lnTo>
                    <a:pt x="11049" y="7287"/>
                  </a:lnTo>
                  <a:cubicBezTo>
                    <a:pt x="11037" y="6871"/>
                    <a:pt x="10930" y="6740"/>
                    <a:pt x="10549" y="6704"/>
                  </a:cubicBezTo>
                  <a:cubicBezTo>
                    <a:pt x="9620" y="6644"/>
                    <a:pt x="8703" y="6609"/>
                    <a:pt x="7775" y="6573"/>
                  </a:cubicBezTo>
                  <a:cubicBezTo>
                    <a:pt x="7322" y="6561"/>
                    <a:pt x="7120" y="6763"/>
                    <a:pt x="7060" y="7216"/>
                  </a:cubicBezTo>
                  <a:cubicBezTo>
                    <a:pt x="7049" y="7406"/>
                    <a:pt x="7025" y="7585"/>
                    <a:pt x="7001" y="7835"/>
                  </a:cubicBezTo>
                  <a:cubicBezTo>
                    <a:pt x="6679" y="7871"/>
                    <a:pt x="6382" y="7930"/>
                    <a:pt x="6072" y="7942"/>
                  </a:cubicBezTo>
                  <a:cubicBezTo>
                    <a:pt x="4489" y="8002"/>
                    <a:pt x="2929" y="7918"/>
                    <a:pt x="1381" y="7704"/>
                  </a:cubicBezTo>
                  <a:cubicBezTo>
                    <a:pt x="95" y="7525"/>
                    <a:pt x="226" y="7382"/>
                    <a:pt x="143" y="6347"/>
                  </a:cubicBezTo>
                  <a:cubicBezTo>
                    <a:pt x="0" y="4608"/>
                    <a:pt x="95" y="2870"/>
                    <a:pt x="262" y="1132"/>
                  </a:cubicBezTo>
                  <a:cubicBezTo>
                    <a:pt x="274" y="929"/>
                    <a:pt x="310" y="739"/>
                    <a:pt x="393" y="572"/>
                  </a:cubicBezTo>
                  <a:cubicBezTo>
                    <a:pt x="560" y="251"/>
                    <a:pt x="845" y="60"/>
                    <a:pt x="1226" y="60"/>
                  </a:cubicBezTo>
                  <a:cubicBezTo>
                    <a:pt x="2119" y="60"/>
                    <a:pt x="3012" y="1"/>
                    <a:pt x="3893" y="60"/>
                  </a:cubicBezTo>
                  <a:cubicBezTo>
                    <a:pt x="4786" y="120"/>
                    <a:pt x="5667" y="72"/>
                    <a:pt x="6560" y="36"/>
                  </a:cubicBezTo>
                  <a:cubicBezTo>
                    <a:pt x="6798" y="24"/>
                    <a:pt x="7049" y="24"/>
                    <a:pt x="7287" y="60"/>
                  </a:cubicBezTo>
                  <a:cubicBezTo>
                    <a:pt x="9061" y="239"/>
                    <a:pt x="10847" y="120"/>
                    <a:pt x="12621" y="132"/>
                  </a:cubicBezTo>
                  <a:cubicBezTo>
                    <a:pt x="13466" y="144"/>
                    <a:pt x="14323" y="60"/>
                    <a:pt x="15180" y="60"/>
                  </a:cubicBezTo>
                  <a:cubicBezTo>
                    <a:pt x="15728" y="60"/>
                    <a:pt x="16288" y="132"/>
                    <a:pt x="16847" y="203"/>
                  </a:cubicBezTo>
                  <a:cubicBezTo>
                    <a:pt x="17514" y="298"/>
                    <a:pt x="17740" y="548"/>
                    <a:pt x="17776" y="1251"/>
                  </a:cubicBezTo>
                  <a:cubicBezTo>
                    <a:pt x="17824" y="2060"/>
                    <a:pt x="17859" y="2882"/>
                    <a:pt x="17859" y="3703"/>
                  </a:cubicBezTo>
                  <a:cubicBezTo>
                    <a:pt x="17859" y="4334"/>
                    <a:pt x="17836" y="5001"/>
                    <a:pt x="17788" y="5632"/>
                  </a:cubicBezTo>
                  <a:cubicBezTo>
                    <a:pt x="17752" y="6109"/>
                    <a:pt x="17657" y="6609"/>
                    <a:pt x="17562" y="7085"/>
                  </a:cubicBezTo>
                  <a:cubicBezTo>
                    <a:pt x="17466" y="7454"/>
                    <a:pt x="17157" y="7644"/>
                    <a:pt x="16800" y="7716"/>
                  </a:cubicBezTo>
                  <a:cubicBezTo>
                    <a:pt x="14954" y="8133"/>
                    <a:pt x="13073" y="8275"/>
                    <a:pt x="11192" y="8204"/>
                  </a:cubicBezTo>
                  <a:cubicBezTo>
                    <a:pt x="11168" y="8180"/>
                    <a:pt x="11156" y="8168"/>
                    <a:pt x="11049" y="810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49"/>
            </a:p>
          </p:txBody>
        </p:sp>
        <p:sp>
          <p:nvSpPr>
            <p:cNvPr id="10" name="Google Shape;269;p25"/>
            <p:cNvSpPr/>
            <p:nvPr/>
          </p:nvSpPr>
          <p:spPr>
            <a:xfrm>
              <a:off x="3910300" y="3268975"/>
              <a:ext cx="403950" cy="127425"/>
            </a:xfrm>
            <a:custGeom>
              <a:avLst/>
              <a:gdLst/>
              <a:ahLst/>
              <a:cxnLst/>
              <a:rect l="l" t="t" r="r" b="b"/>
              <a:pathLst>
                <a:path w="16158" h="5097" extrusionOk="0">
                  <a:moveTo>
                    <a:pt x="48" y="1"/>
                  </a:moveTo>
                  <a:cubicBezTo>
                    <a:pt x="2239" y="191"/>
                    <a:pt x="4310" y="406"/>
                    <a:pt x="6454" y="251"/>
                  </a:cubicBezTo>
                  <a:cubicBezTo>
                    <a:pt x="6466" y="572"/>
                    <a:pt x="6477" y="846"/>
                    <a:pt x="6489" y="1132"/>
                  </a:cubicBezTo>
                  <a:cubicBezTo>
                    <a:pt x="6513" y="1311"/>
                    <a:pt x="6489" y="1489"/>
                    <a:pt x="6525" y="1644"/>
                  </a:cubicBezTo>
                  <a:cubicBezTo>
                    <a:pt x="6585" y="1965"/>
                    <a:pt x="6787" y="2144"/>
                    <a:pt x="7108" y="2156"/>
                  </a:cubicBezTo>
                  <a:cubicBezTo>
                    <a:pt x="7835" y="2168"/>
                    <a:pt x="8561" y="2180"/>
                    <a:pt x="9299" y="2168"/>
                  </a:cubicBezTo>
                  <a:cubicBezTo>
                    <a:pt x="9502" y="2168"/>
                    <a:pt x="9716" y="2096"/>
                    <a:pt x="9906" y="2049"/>
                  </a:cubicBezTo>
                  <a:cubicBezTo>
                    <a:pt x="10192" y="1977"/>
                    <a:pt x="10347" y="1799"/>
                    <a:pt x="10383" y="1501"/>
                  </a:cubicBezTo>
                  <a:cubicBezTo>
                    <a:pt x="10406" y="1191"/>
                    <a:pt x="10454" y="894"/>
                    <a:pt x="10502" y="572"/>
                  </a:cubicBezTo>
                  <a:cubicBezTo>
                    <a:pt x="12371" y="441"/>
                    <a:pt x="14216" y="299"/>
                    <a:pt x="16098" y="156"/>
                  </a:cubicBezTo>
                  <a:cubicBezTo>
                    <a:pt x="16110" y="263"/>
                    <a:pt x="16157" y="358"/>
                    <a:pt x="16133" y="453"/>
                  </a:cubicBezTo>
                  <a:lnTo>
                    <a:pt x="15871" y="4251"/>
                  </a:lnTo>
                  <a:cubicBezTo>
                    <a:pt x="15860" y="4370"/>
                    <a:pt x="15836" y="4490"/>
                    <a:pt x="15812" y="4609"/>
                  </a:cubicBezTo>
                  <a:cubicBezTo>
                    <a:pt x="15693" y="4978"/>
                    <a:pt x="15562" y="5085"/>
                    <a:pt x="15169" y="5073"/>
                  </a:cubicBezTo>
                  <a:cubicBezTo>
                    <a:pt x="13502" y="5037"/>
                    <a:pt x="11823" y="5013"/>
                    <a:pt x="10156" y="5001"/>
                  </a:cubicBezTo>
                  <a:cubicBezTo>
                    <a:pt x="9823" y="5001"/>
                    <a:pt x="9502" y="5037"/>
                    <a:pt x="9156" y="5037"/>
                  </a:cubicBezTo>
                  <a:cubicBezTo>
                    <a:pt x="8120" y="5061"/>
                    <a:pt x="7073" y="5097"/>
                    <a:pt x="6037" y="5085"/>
                  </a:cubicBezTo>
                  <a:cubicBezTo>
                    <a:pt x="4763" y="5073"/>
                    <a:pt x="3489" y="5025"/>
                    <a:pt x="2227" y="4954"/>
                  </a:cubicBezTo>
                  <a:cubicBezTo>
                    <a:pt x="1691" y="4918"/>
                    <a:pt x="1155" y="4835"/>
                    <a:pt x="631" y="4728"/>
                  </a:cubicBezTo>
                  <a:cubicBezTo>
                    <a:pt x="227" y="4656"/>
                    <a:pt x="0" y="4394"/>
                    <a:pt x="24" y="3954"/>
                  </a:cubicBezTo>
                  <a:cubicBezTo>
                    <a:pt x="36" y="3430"/>
                    <a:pt x="36" y="2906"/>
                    <a:pt x="48" y="2394"/>
                  </a:cubicBezTo>
                  <a:cubicBezTo>
                    <a:pt x="48" y="1977"/>
                    <a:pt x="60" y="1561"/>
                    <a:pt x="60" y="1144"/>
                  </a:cubicBezTo>
                  <a:cubicBezTo>
                    <a:pt x="48" y="787"/>
                    <a:pt x="48" y="406"/>
                    <a:pt x="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49"/>
            </a:p>
          </p:txBody>
        </p:sp>
        <p:sp>
          <p:nvSpPr>
            <p:cNvPr id="11" name="Google Shape;270;p25"/>
            <p:cNvSpPr/>
            <p:nvPr/>
          </p:nvSpPr>
          <p:spPr>
            <a:xfrm>
              <a:off x="4051675" y="2974900"/>
              <a:ext cx="155700" cy="84250"/>
            </a:xfrm>
            <a:custGeom>
              <a:avLst/>
              <a:gdLst/>
              <a:ahLst/>
              <a:cxnLst/>
              <a:rect l="l" t="t" r="r" b="b"/>
              <a:pathLst>
                <a:path w="6228" h="3370" extrusionOk="0">
                  <a:moveTo>
                    <a:pt x="5144" y="3263"/>
                  </a:moveTo>
                  <a:cubicBezTo>
                    <a:pt x="5132" y="3072"/>
                    <a:pt x="5132" y="2870"/>
                    <a:pt x="5097" y="2668"/>
                  </a:cubicBezTo>
                  <a:cubicBezTo>
                    <a:pt x="5073" y="2346"/>
                    <a:pt x="5049" y="2036"/>
                    <a:pt x="4990" y="1727"/>
                  </a:cubicBezTo>
                  <a:cubicBezTo>
                    <a:pt x="4894" y="1286"/>
                    <a:pt x="4597" y="1024"/>
                    <a:pt x="4144" y="1013"/>
                  </a:cubicBezTo>
                  <a:cubicBezTo>
                    <a:pt x="3513" y="1001"/>
                    <a:pt x="2894" y="1001"/>
                    <a:pt x="2275" y="1013"/>
                  </a:cubicBezTo>
                  <a:cubicBezTo>
                    <a:pt x="1799" y="1024"/>
                    <a:pt x="1584" y="1251"/>
                    <a:pt x="1537" y="1727"/>
                  </a:cubicBezTo>
                  <a:cubicBezTo>
                    <a:pt x="1513" y="2084"/>
                    <a:pt x="1525" y="2453"/>
                    <a:pt x="1513" y="2834"/>
                  </a:cubicBezTo>
                  <a:lnTo>
                    <a:pt x="1513" y="3263"/>
                  </a:lnTo>
                  <a:cubicBezTo>
                    <a:pt x="1072" y="3370"/>
                    <a:pt x="691" y="3299"/>
                    <a:pt x="287" y="3287"/>
                  </a:cubicBezTo>
                  <a:cubicBezTo>
                    <a:pt x="96" y="3287"/>
                    <a:pt x="1" y="3156"/>
                    <a:pt x="1" y="2977"/>
                  </a:cubicBezTo>
                  <a:cubicBezTo>
                    <a:pt x="25" y="2322"/>
                    <a:pt x="1" y="1655"/>
                    <a:pt x="96" y="1001"/>
                  </a:cubicBezTo>
                  <a:cubicBezTo>
                    <a:pt x="168" y="417"/>
                    <a:pt x="644" y="48"/>
                    <a:pt x="1287" y="36"/>
                  </a:cubicBezTo>
                  <a:cubicBezTo>
                    <a:pt x="2227" y="1"/>
                    <a:pt x="3156" y="1"/>
                    <a:pt x="4097" y="36"/>
                  </a:cubicBezTo>
                  <a:cubicBezTo>
                    <a:pt x="4561" y="48"/>
                    <a:pt x="5025" y="155"/>
                    <a:pt x="5478" y="274"/>
                  </a:cubicBezTo>
                  <a:cubicBezTo>
                    <a:pt x="5990" y="393"/>
                    <a:pt x="6168" y="596"/>
                    <a:pt x="6192" y="1108"/>
                  </a:cubicBezTo>
                  <a:cubicBezTo>
                    <a:pt x="6228" y="1703"/>
                    <a:pt x="6228" y="2275"/>
                    <a:pt x="6216" y="2870"/>
                  </a:cubicBezTo>
                  <a:cubicBezTo>
                    <a:pt x="6192" y="3310"/>
                    <a:pt x="6121" y="3334"/>
                    <a:pt x="5692" y="3334"/>
                  </a:cubicBezTo>
                  <a:lnTo>
                    <a:pt x="5323" y="3334"/>
                  </a:lnTo>
                  <a:cubicBezTo>
                    <a:pt x="5275" y="3322"/>
                    <a:pt x="5228" y="3287"/>
                    <a:pt x="5144" y="3263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49"/>
            </a:p>
          </p:txBody>
        </p:sp>
        <p:sp>
          <p:nvSpPr>
            <p:cNvPr id="12" name="Google Shape;271;p25"/>
            <p:cNvSpPr/>
            <p:nvPr/>
          </p:nvSpPr>
          <p:spPr>
            <a:xfrm>
              <a:off x="4077575" y="3242500"/>
              <a:ext cx="86350" cy="70550"/>
            </a:xfrm>
            <a:custGeom>
              <a:avLst/>
              <a:gdLst/>
              <a:ahLst/>
              <a:cxnLst/>
              <a:rect l="l" t="t" r="r" b="b"/>
              <a:pathLst>
                <a:path w="3454" h="2822" extrusionOk="0">
                  <a:moveTo>
                    <a:pt x="310" y="2762"/>
                  </a:moveTo>
                  <a:cubicBezTo>
                    <a:pt x="1" y="1893"/>
                    <a:pt x="96" y="1072"/>
                    <a:pt x="203" y="238"/>
                  </a:cubicBezTo>
                  <a:cubicBezTo>
                    <a:pt x="239" y="48"/>
                    <a:pt x="382" y="0"/>
                    <a:pt x="548" y="0"/>
                  </a:cubicBezTo>
                  <a:cubicBezTo>
                    <a:pt x="858" y="0"/>
                    <a:pt x="1179" y="0"/>
                    <a:pt x="1489" y="12"/>
                  </a:cubicBezTo>
                  <a:cubicBezTo>
                    <a:pt x="1989" y="48"/>
                    <a:pt x="2477" y="84"/>
                    <a:pt x="2989" y="131"/>
                  </a:cubicBezTo>
                  <a:cubicBezTo>
                    <a:pt x="3108" y="143"/>
                    <a:pt x="3215" y="203"/>
                    <a:pt x="3346" y="250"/>
                  </a:cubicBezTo>
                  <a:cubicBezTo>
                    <a:pt x="3454" y="965"/>
                    <a:pt x="3334" y="1643"/>
                    <a:pt x="3263" y="2334"/>
                  </a:cubicBezTo>
                  <a:cubicBezTo>
                    <a:pt x="3227" y="2572"/>
                    <a:pt x="3061" y="2727"/>
                    <a:pt x="2846" y="2739"/>
                  </a:cubicBezTo>
                  <a:cubicBezTo>
                    <a:pt x="2013" y="2822"/>
                    <a:pt x="1156" y="2810"/>
                    <a:pt x="310" y="27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49"/>
            </a:p>
          </p:txBody>
        </p:sp>
        <p:sp>
          <p:nvSpPr>
            <p:cNvPr id="13" name="Google Shape;272;p25"/>
            <p:cNvSpPr/>
            <p:nvPr/>
          </p:nvSpPr>
          <p:spPr>
            <a:xfrm>
              <a:off x="3885600" y="2960625"/>
              <a:ext cx="470600" cy="451850"/>
            </a:xfrm>
            <a:custGeom>
              <a:avLst/>
              <a:gdLst/>
              <a:ahLst/>
              <a:cxnLst/>
              <a:rect l="l" t="t" r="r" b="b"/>
              <a:pathLst>
                <a:path w="18824" h="18074" extrusionOk="0">
                  <a:moveTo>
                    <a:pt x="18812" y="7120"/>
                  </a:moveTo>
                  <a:cubicBezTo>
                    <a:pt x="18800" y="6572"/>
                    <a:pt x="18776" y="5858"/>
                    <a:pt x="18705" y="5132"/>
                  </a:cubicBezTo>
                  <a:cubicBezTo>
                    <a:pt x="18633" y="4382"/>
                    <a:pt x="18217" y="3965"/>
                    <a:pt x="17431" y="3858"/>
                  </a:cubicBezTo>
                  <a:cubicBezTo>
                    <a:pt x="16669" y="3762"/>
                    <a:pt x="15847" y="3667"/>
                    <a:pt x="15014" y="3667"/>
                  </a:cubicBezTo>
                  <a:cubicBezTo>
                    <a:pt x="14573" y="3667"/>
                    <a:pt x="14133" y="3703"/>
                    <a:pt x="13740" y="3762"/>
                  </a:cubicBezTo>
                  <a:lnTo>
                    <a:pt x="13680" y="3762"/>
                  </a:lnTo>
                  <a:cubicBezTo>
                    <a:pt x="13621" y="3762"/>
                    <a:pt x="13561" y="3739"/>
                    <a:pt x="13502" y="3739"/>
                  </a:cubicBezTo>
                  <a:lnTo>
                    <a:pt x="13454" y="3739"/>
                  </a:lnTo>
                  <a:lnTo>
                    <a:pt x="13454" y="3584"/>
                  </a:lnTo>
                  <a:lnTo>
                    <a:pt x="13454" y="2965"/>
                  </a:lnTo>
                  <a:cubicBezTo>
                    <a:pt x="13454" y="2869"/>
                    <a:pt x="13442" y="2750"/>
                    <a:pt x="13442" y="2643"/>
                  </a:cubicBezTo>
                  <a:cubicBezTo>
                    <a:pt x="13419" y="2191"/>
                    <a:pt x="13407" y="1750"/>
                    <a:pt x="13347" y="1286"/>
                  </a:cubicBezTo>
                  <a:cubicBezTo>
                    <a:pt x="13288" y="822"/>
                    <a:pt x="12990" y="488"/>
                    <a:pt x="12526" y="333"/>
                  </a:cubicBezTo>
                  <a:lnTo>
                    <a:pt x="12407" y="286"/>
                  </a:lnTo>
                  <a:cubicBezTo>
                    <a:pt x="12037" y="167"/>
                    <a:pt x="11668" y="48"/>
                    <a:pt x="11275" y="36"/>
                  </a:cubicBezTo>
                  <a:cubicBezTo>
                    <a:pt x="10644" y="0"/>
                    <a:pt x="10013" y="0"/>
                    <a:pt x="9251" y="0"/>
                  </a:cubicBezTo>
                  <a:lnTo>
                    <a:pt x="8501" y="0"/>
                  </a:lnTo>
                  <a:lnTo>
                    <a:pt x="8061" y="0"/>
                  </a:lnTo>
                  <a:cubicBezTo>
                    <a:pt x="6930" y="0"/>
                    <a:pt x="6120" y="833"/>
                    <a:pt x="6120" y="1976"/>
                  </a:cubicBezTo>
                  <a:lnTo>
                    <a:pt x="6120" y="3179"/>
                  </a:lnTo>
                  <a:lnTo>
                    <a:pt x="6120" y="3667"/>
                  </a:lnTo>
                  <a:cubicBezTo>
                    <a:pt x="5858" y="3739"/>
                    <a:pt x="5644" y="3762"/>
                    <a:pt x="5441" y="3762"/>
                  </a:cubicBezTo>
                  <a:cubicBezTo>
                    <a:pt x="5322" y="3762"/>
                    <a:pt x="5227" y="3762"/>
                    <a:pt x="5120" y="3739"/>
                  </a:cubicBezTo>
                  <a:lnTo>
                    <a:pt x="4929" y="3739"/>
                  </a:lnTo>
                  <a:cubicBezTo>
                    <a:pt x="4215" y="3727"/>
                    <a:pt x="3477" y="3715"/>
                    <a:pt x="2762" y="3703"/>
                  </a:cubicBezTo>
                  <a:cubicBezTo>
                    <a:pt x="2429" y="3703"/>
                    <a:pt x="2084" y="3679"/>
                    <a:pt x="1739" y="3679"/>
                  </a:cubicBezTo>
                  <a:lnTo>
                    <a:pt x="1715" y="3679"/>
                  </a:lnTo>
                  <a:cubicBezTo>
                    <a:pt x="857" y="3679"/>
                    <a:pt x="167" y="4382"/>
                    <a:pt x="119" y="5227"/>
                  </a:cubicBezTo>
                  <a:cubicBezTo>
                    <a:pt x="107" y="5501"/>
                    <a:pt x="84" y="5751"/>
                    <a:pt x="72" y="6013"/>
                  </a:cubicBezTo>
                  <a:cubicBezTo>
                    <a:pt x="48" y="6346"/>
                    <a:pt x="24" y="6667"/>
                    <a:pt x="12" y="7013"/>
                  </a:cubicBezTo>
                  <a:cubicBezTo>
                    <a:pt x="0" y="8203"/>
                    <a:pt x="0" y="9501"/>
                    <a:pt x="12" y="11097"/>
                  </a:cubicBezTo>
                  <a:cubicBezTo>
                    <a:pt x="12" y="11466"/>
                    <a:pt x="72" y="11894"/>
                    <a:pt x="441" y="12192"/>
                  </a:cubicBezTo>
                  <a:cubicBezTo>
                    <a:pt x="441" y="12192"/>
                    <a:pt x="476" y="12240"/>
                    <a:pt x="488" y="12418"/>
                  </a:cubicBezTo>
                  <a:cubicBezTo>
                    <a:pt x="500" y="12585"/>
                    <a:pt x="500" y="12763"/>
                    <a:pt x="488" y="12918"/>
                  </a:cubicBezTo>
                  <a:lnTo>
                    <a:pt x="488" y="13085"/>
                  </a:lnTo>
                  <a:cubicBezTo>
                    <a:pt x="488" y="13573"/>
                    <a:pt x="488" y="14049"/>
                    <a:pt x="476" y="14549"/>
                  </a:cubicBezTo>
                  <a:cubicBezTo>
                    <a:pt x="476" y="14871"/>
                    <a:pt x="465" y="15216"/>
                    <a:pt x="465" y="15538"/>
                  </a:cubicBezTo>
                  <a:cubicBezTo>
                    <a:pt x="465" y="15942"/>
                    <a:pt x="441" y="16335"/>
                    <a:pt x="441" y="16728"/>
                  </a:cubicBezTo>
                  <a:cubicBezTo>
                    <a:pt x="441" y="17109"/>
                    <a:pt x="607" y="17371"/>
                    <a:pt x="917" y="17490"/>
                  </a:cubicBezTo>
                  <a:cubicBezTo>
                    <a:pt x="977" y="17526"/>
                    <a:pt x="1036" y="17538"/>
                    <a:pt x="1096" y="17574"/>
                  </a:cubicBezTo>
                  <a:cubicBezTo>
                    <a:pt x="1298" y="17645"/>
                    <a:pt x="1477" y="17728"/>
                    <a:pt x="1679" y="17764"/>
                  </a:cubicBezTo>
                  <a:cubicBezTo>
                    <a:pt x="2167" y="17836"/>
                    <a:pt x="2751" y="17919"/>
                    <a:pt x="3358" y="17955"/>
                  </a:cubicBezTo>
                  <a:cubicBezTo>
                    <a:pt x="4787" y="18014"/>
                    <a:pt x="5965" y="18038"/>
                    <a:pt x="7084" y="18038"/>
                  </a:cubicBezTo>
                  <a:lnTo>
                    <a:pt x="7108" y="18038"/>
                  </a:lnTo>
                  <a:cubicBezTo>
                    <a:pt x="7846" y="18038"/>
                    <a:pt x="8585" y="18014"/>
                    <a:pt x="9299" y="17978"/>
                  </a:cubicBezTo>
                  <a:cubicBezTo>
                    <a:pt x="9549" y="17967"/>
                    <a:pt x="9811" y="17967"/>
                    <a:pt x="10061" y="17955"/>
                  </a:cubicBezTo>
                  <a:cubicBezTo>
                    <a:pt x="10549" y="17943"/>
                    <a:pt x="11037" y="17919"/>
                    <a:pt x="11573" y="17919"/>
                  </a:cubicBezTo>
                  <a:cubicBezTo>
                    <a:pt x="13145" y="17919"/>
                    <a:pt x="14704" y="18002"/>
                    <a:pt x="16062" y="18074"/>
                  </a:cubicBezTo>
                  <a:lnTo>
                    <a:pt x="16205" y="18074"/>
                  </a:lnTo>
                  <a:cubicBezTo>
                    <a:pt x="16859" y="18074"/>
                    <a:pt x="17169" y="17800"/>
                    <a:pt x="17324" y="17133"/>
                  </a:cubicBezTo>
                  <a:cubicBezTo>
                    <a:pt x="17371" y="16943"/>
                    <a:pt x="17395" y="16716"/>
                    <a:pt x="17407" y="16431"/>
                  </a:cubicBezTo>
                  <a:cubicBezTo>
                    <a:pt x="17443" y="15919"/>
                    <a:pt x="17467" y="15407"/>
                    <a:pt x="17502" y="14883"/>
                  </a:cubicBezTo>
                  <a:cubicBezTo>
                    <a:pt x="17550" y="14216"/>
                    <a:pt x="17574" y="13549"/>
                    <a:pt x="17621" y="12894"/>
                  </a:cubicBezTo>
                  <a:cubicBezTo>
                    <a:pt x="17633" y="12621"/>
                    <a:pt x="17693" y="12418"/>
                    <a:pt x="17931" y="12240"/>
                  </a:cubicBezTo>
                  <a:cubicBezTo>
                    <a:pt x="18169" y="12061"/>
                    <a:pt x="18383" y="11751"/>
                    <a:pt x="18455" y="11430"/>
                  </a:cubicBezTo>
                  <a:cubicBezTo>
                    <a:pt x="18610" y="10799"/>
                    <a:pt x="18705" y="10180"/>
                    <a:pt x="18753" y="9608"/>
                  </a:cubicBezTo>
                  <a:cubicBezTo>
                    <a:pt x="18824" y="8799"/>
                    <a:pt x="18824" y="8049"/>
                    <a:pt x="18812" y="7120"/>
                  </a:cubicBezTo>
                  <a:close/>
                  <a:moveTo>
                    <a:pt x="16705" y="16573"/>
                  </a:moveTo>
                  <a:cubicBezTo>
                    <a:pt x="16693" y="16693"/>
                    <a:pt x="16681" y="16800"/>
                    <a:pt x="16645" y="16895"/>
                  </a:cubicBezTo>
                  <a:cubicBezTo>
                    <a:pt x="16562" y="17193"/>
                    <a:pt x="16467" y="17252"/>
                    <a:pt x="16169" y="17252"/>
                  </a:cubicBezTo>
                  <a:lnTo>
                    <a:pt x="14597" y="17228"/>
                  </a:lnTo>
                  <a:cubicBezTo>
                    <a:pt x="13454" y="17216"/>
                    <a:pt x="12287" y="17181"/>
                    <a:pt x="11144" y="17181"/>
                  </a:cubicBezTo>
                  <a:lnTo>
                    <a:pt x="11097" y="17181"/>
                  </a:lnTo>
                  <a:cubicBezTo>
                    <a:pt x="10918" y="17181"/>
                    <a:pt x="10740" y="17193"/>
                    <a:pt x="10573" y="17216"/>
                  </a:cubicBezTo>
                  <a:cubicBezTo>
                    <a:pt x="10430" y="17228"/>
                    <a:pt x="10299" y="17228"/>
                    <a:pt x="10144" y="17240"/>
                  </a:cubicBezTo>
                  <a:cubicBezTo>
                    <a:pt x="9918" y="17240"/>
                    <a:pt x="9680" y="17252"/>
                    <a:pt x="9466" y="17252"/>
                  </a:cubicBezTo>
                  <a:cubicBezTo>
                    <a:pt x="8835" y="17276"/>
                    <a:pt x="8192" y="17288"/>
                    <a:pt x="7573" y="17288"/>
                  </a:cubicBezTo>
                  <a:lnTo>
                    <a:pt x="7025" y="17288"/>
                  </a:lnTo>
                  <a:cubicBezTo>
                    <a:pt x="5799" y="17276"/>
                    <a:pt x="4525" y="17228"/>
                    <a:pt x="3215" y="17157"/>
                  </a:cubicBezTo>
                  <a:cubicBezTo>
                    <a:pt x="2679" y="17121"/>
                    <a:pt x="2143" y="17038"/>
                    <a:pt x="1631" y="16943"/>
                  </a:cubicBezTo>
                  <a:cubicBezTo>
                    <a:pt x="1286" y="16883"/>
                    <a:pt x="1131" y="16681"/>
                    <a:pt x="1143" y="16323"/>
                  </a:cubicBezTo>
                  <a:cubicBezTo>
                    <a:pt x="1155" y="15931"/>
                    <a:pt x="1155" y="15526"/>
                    <a:pt x="1167" y="15145"/>
                  </a:cubicBezTo>
                  <a:lnTo>
                    <a:pt x="1167" y="14752"/>
                  </a:lnTo>
                  <a:cubicBezTo>
                    <a:pt x="1167" y="14335"/>
                    <a:pt x="1191" y="13918"/>
                    <a:pt x="1191" y="13502"/>
                  </a:cubicBezTo>
                  <a:lnTo>
                    <a:pt x="1191" y="12752"/>
                  </a:lnTo>
                  <a:lnTo>
                    <a:pt x="1191" y="12525"/>
                  </a:lnTo>
                  <a:lnTo>
                    <a:pt x="1643" y="12573"/>
                  </a:lnTo>
                  <a:cubicBezTo>
                    <a:pt x="3096" y="12704"/>
                    <a:pt x="4441" y="12823"/>
                    <a:pt x="5846" y="12823"/>
                  </a:cubicBezTo>
                  <a:cubicBezTo>
                    <a:pt x="6346" y="12823"/>
                    <a:pt x="6822" y="12811"/>
                    <a:pt x="7299" y="12775"/>
                  </a:cubicBezTo>
                  <a:lnTo>
                    <a:pt x="7334" y="13490"/>
                  </a:lnTo>
                  <a:lnTo>
                    <a:pt x="7334" y="13656"/>
                  </a:lnTo>
                  <a:cubicBezTo>
                    <a:pt x="7334" y="13776"/>
                    <a:pt x="7334" y="13906"/>
                    <a:pt x="7370" y="14037"/>
                  </a:cubicBezTo>
                  <a:cubicBezTo>
                    <a:pt x="7442" y="14430"/>
                    <a:pt x="7704" y="14657"/>
                    <a:pt x="8073" y="14668"/>
                  </a:cubicBezTo>
                  <a:cubicBezTo>
                    <a:pt x="8632" y="14680"/>
                    <a:pt x="9204" y="14692"/>
                    <a:pt x="9799" y="14692"/>
                  </a:cubicBezTo>
                  <a:lnTo>
                    <a:pt x="10275" y="14692"/>
                  </a:lnTo>
                  <a:cubicBezTo>
                    <a:pt x="10478" y="14692"/>
                    <a:pt x="10668" y="14633"/>
                    <a:pt x="10847" y="14597"/>
                  </a:cubicBezTo>
                  <a:lnTo>
                    <a:pt x="10930" y="14561"/>
                  </a:lnTo>
                  <a:cubicBezTo>
                    <a:pt x="11275" y="14478"/>
                    <a:pt x="11490" y="14240"/>
                    <a:pt x="11514" y="13883"/>
                  </a:cubicBezTo>
                  <a:cubicBezTo>
                    <a:pt x="11549" y="13668"/>
                    <a:pt x="11573" y="13466"/>
                    <a:pt x="11585" y="13252"/>
                  </a:cubicBezTo>
                  <a:cubicBezTo>
                    <a:pt x="11609" y="13192"/>
                    <a:pt x="11609" y="13133"/>
                    <a:pt x="11621" y="13085"/>
                  </a:cubicBezTo>
                  <a:cubicBezTo>
                    <a:pt x="13407" y="12954"/>
                    <a:pt x="15181" y="12823"/>
                    <a:pt x="16967" y="12692"/>
                  </a:cubicBezTo>
                  <a:cubicBezTo>
                    <a:pt x="16979" y="12728"/>
                    <a:pt x="16979" y="12775"/>
                    <a:pt x="16979" y="12823"/>
                  </a:cubicBezTo>
                  <a:cubicBezTo>
                    <a:pt x="16895" y="13883"/>
                    <a:pt x="16812" y="15085"/>
                    <a:pt x="16705" y="16573"/>
                  </a:cubicBezTo>
                  <a:close/>
                  <a:moveTo>
                    <a:pt x="8025" y="11585"/>
                  </a:moveTo>
                  <a:lnTo>
                    <a:pt x="8025" y="11525"/>
                  </a:lnTo>
                  <a:cubicBezTo>
                    <a:pt x="8025" y="11478"/>
                    <a:pt x="8037" y="11418"/>
                    <a:pt x="8216" y="11418"/>
                  </a:cubicBezTo>
                  <a:lnTo>
                    <a:pt x="8454" y="11418"/>
                  </a:lnTo>
                  <a:cubicBezTo>
                    <a:pt x="8656" y="11418"/>
                    <a:pt x="8894" y="11418"/>
                    <a:pt x="9132" y="11442"/>
                  </a:cubicBezTo>
                  <a:cubicBezTo>
                    <a:pt x="9597" y="11466"/>
                    <a:pt x="10085" y="11501"/>
                    <a:pt x="10632" y="11549"/>
                  </a:cubicBezTo>
                  <a:cubicBezTo>
                    <a:pt x="10692" y="11549"/>
                    <a:pt x="10752" y="11585"/>
                    <a:pt x="10835" y="11609"/>
                  </a:cubicBezTo>
                  <a:cubicBezTo>
                    <a:pt x="10847" y="11609"/>
                    <a:pt x="10859" y="11632"/>
                    <a:pt x="10859" y="11632"/>
                  </a:cubicBezTo>
                  <a:cubicBezTo>
                    <a:pt x="10918" y="12180"/>
                    <a:pt x="10859" y="12740"/>
                    <a:pt x="10799" y="13287"/>
                  </a:cubicBezTo>
                  <a:cubicBezTo>
                    <a:pt x="10787" y="13383"/>
                    <a:pt x="10775" y="13490"/>
                    <a:pt x="10775" y="13597"/>
                  </a:cubicBezTo>
                  <a:cubicBezTo>
                    <a:pt x="10740" y="13823"/>
                    <a:pt x="10561" y="13859"/>
                    <a:pt x="10490" y="13883"/>
                  </a:cubicBezTo>
                  <a:cubicBezTo>
                    <a:pt x="10097" y="13918"/>
                    <a:pt x="9668" y="13942"/>
                    <a:pt x="9192" y="13942"/>
                  </a:cubicBezTo>
                  <a:cubicBezTo>
                    <a:pt x="8787" y="13942"/>
                    <a:pt x="8394" y="13918"/>
                    <a:pt x="8073" y="13906"/>
                  </a:cubicBezTo>
                  <a:cubicBezTo>
                    <a:pt x="7858" y="13121"/>
                    <a:pt x="7930" y="12371"/>
                    <a:pt x="8025" y="11585"/>
                  </a:cubicBezTo>
                  <a:close/>
                  <a:moveTo>
                    <a:pt x="12466" y="12287"/>
                  </a:moveTo>
                  <a:cubicBezTo>
                    <a:pt x="12180" y="12287"/>
                    <a:pt x="11906" y="12287"/>
                    <a:pt x="11621" y="12275"/>
                  </a:cubicBezTo>
                  <a:cubicBezTo>
                    <a:pt x="11621" y="12275"/>
                    <a:pt x="11609" y="12252"/>
                    <a:pt x="11585" y="12252"/>
                  </a:cubicBezTo>
                  <a:lnTo>
                    <a:pt x="11585" y="12097"/>
                  </a:lnTo>
                  <a:lnTo>
                    <a:pt x="11585" y="11513"/>
                  </a:lnTo>
                  <a:cubicBezTo>
                    <a:pt x="11573" y="11097"/>
                    <a:pt x="11466" y="10811"/>
                    <a:pt x="10954" y="10787"/>
                  </a:cubicBezTo>
                  <a:cubicBezTo>
                    <a:pt x="9954" y="10728"/>
                    <a:pt x="9049" y="10668"/>
                    <a:pt x="8180" y="10644"/>
                  </a:cubicBezTo>
                  <a:lnTo>
                    <a:pt x="8144" y="10644"/>
                  </a:lnTo>
                  <a:cubicBezTo>
                    <a:pt x="7644" y="10644"/>
                    <a:pt x="7394" y="10906"/>
                    <a:pt x="7334" y="11418"/>
                  </a:cubicBezTo>
                  <a:lnTo>
                    <a:pt x="7275" y="11930"/>
                  </a:lnTo>
                  <a:cubicBezTo>
                    <a:pt x="7215" y="11942"/>
                    <a:pt x="7156" y="11942"/>
                    <a:pt x="7096" y="11954"/>
                  </a:cubicBezTo>
                  <a:cubicBezTo>
                    <a:pt x="6882" y="11990"/>
                    <a:pt x="6680" y="12013"/>
                    <a:pt x="6465" y="12013"/>
                  </a:cubicBezTo>
                  <a:cubicBezTo>
                    <a:pt x="6132" y="12037"/>
                    <a:pt x="5787" y="12037"/>
                    <a:pt x="5453" y="12037"/>
                  </a:cubicBezTo>
                  <a:cubicBezTo>
                    <a:pt x="4263" y="12037"/>
                    <a:pt x="3036" y="11942"/>
                    <a:pt x="1810" y="11763"/>
                  </a:cubicBezTo>
                  <a:cubicBezTo>
                    <a:pt x="786" y="11620"/>
                    <a:pt x="786" y="11573"/>
                    <a:pt x="726" y="10847"/>
                  </a:cubicBezTo>
                  <a:cubicBezTo>
                    <a:pt x="726" y="10751"/>
                    <a:pt x="715" y="10668"/>
                    <a:pt x="715" y="10561"/>
                  </a:cubicBezTo>
                  <a:cubicBezTo>
                    <a:pt x="560" y="8715"/>
                    <a:pt x="679" y="6894"/>
                    <a:pt x="834" y="5370"/>
                  </a:cubicBezTo>
                  <a:cubicBezTo>
                    <a:pt x="846" y="5203"/>
                    <a:pt x="869" y="5013"/>
                    <a:pt x="953" y="4858"/>
                  </a:cubicBezTo>
                  <a:cubicBezTo>
                    <a:pt x="1096" y="4560"/>
                    <a:pt x="1322" y="4429"/>
                    <a:pt x="1643" y="4429"/>
                  </a:cubicBezTo>
                  <a:lnTo>
                    <a:pt x="1739" y="4429"/>
                  </a:lnTo>
                  <a:cubicBezTo>
                    <a:pt x="2024" y="4429"/>
                    <a:pt x="2298" y="4429"/>
                    <a:pt x="2584" y="4417"/>
                  </a:cubicBezTo>
                  <a:cubicBezTo>
                    <a:pt x="2870" y="4417"/>
                    <a:pt x="3155" y="4393"/>
                    <a:pt x="3417" y="4393"/>
                  </a:cubicBezTo>
                  <a:cubicBezTo>
                    <a:pt x="3763" y="4393"/>
                    <a:pt x="4025" y="4417"/>
                    <a:pt x="4298" y="4429"/>
                  </a:cubicBezTo>
                  <a:cubicBezTo>
                    <a:pt x="4596" y="4441"/>
                    <a:pt x="4906" y="4453"/>
                    <a:pt x="5251" y="4453"/>
                  </a:cubicBezTo>
                  <a:cubicBezTo>
                    <a:pt x="5739" y="4453"/>
                    <a:pt x="6227" y="4441"/>
                    <a:pt x="6703" y="4429"/>
                  </a:cubicBezTo>
                  <a:lnTo>
                    <a:pt x="6977" y="4417"/>
                  </a:lnTo>
                  <a:cubicBezTo>
                    <a:pt x="7096" y="4417"/>
                    <a:pt x="7215" y="4393"/>
                    <a:pt x="7346" y="4393"/>
                  </a:cubicBezTo>
                  <a:cubicBezTo>
                    <a:pt x="7477" y="4393"/>
                    <a:pt x="7584" y="4393"/>
                    <a:pt x="7692" y="4417"/>
                  </a:cubicBezTo>
                  <a:cubicBezTo>
                    <a:pt x="8394" y="4489"/>
                    <a:pt x="9132" y="4512"/>
                    <a:pt x="10085" y="4512"/>
                  </a:cubicBezTo>
                  <a:cubicBezTo>
                    <a:pt x="10502" y="4512"/>
                    <a:pt x="10930" y="4512"/>
                    <a:pt x="11347" y="4501"/>
                  </a:cubicBezTo>
                  <a:cubicBezTo>
                    <a:pt x="11764" y="4501"/>
                    <a:pt x="12204" y="4489"/>
                    <a:pt x="12621" y="4489"/>
                  </a:cubicBezTo>
                  <a:lnTo>
                    <a:pt x="13014" y="4489"/>
                  </a:lnTo>
                  <a:lnTo>
                    <a:pt x="13133" y="4489"/>
                  </a:lnTo>
                  <a:cubicBezTo>
                    <a:pt x="13538" y="4489"/>
                    <a:pt x="13942" y="4477"/>
                    <a:pt x="14323" y="4453"/>
                  </a:cubicBezTo>
                  <a:cubicBezTo>
                    <a:pt x="14716" y="4441"/>
                    <a:pt x="15121" y="4429"/>
                    <a:pt x="15502" y="4429"/>
                  </a:cubicBezTo>
                  <a:lnTo>
                    <a:pt x="15574" y="4429"/>
                  </a:lnTo>
                  <a:cubicBezTo>
                    <a:pt x="16109" y="4429"/>
                    <a:pt x="16633" y="4501"/>
                    <a:pt x="17229" y="4572"/>
                  </a:cubicBezTo>
                  <a:cubicBezTo>
                    <a:pt x="17824" y="4655"/>
                    <a:pt x="18002" y="4846"/>
                    <a:pt x="18050" y="5465"/>
                  </a:cubicBezTo>
                  <a:cubicBezTo>
                    <a:pt x="18098" y="6215"/>
                    <a:pt x="18122" y="7013"/>
                    <a:pt x="18122" y="7906"/>
                  </a:cubicBezTo>
                  <a:cubicBezTo>
                    <a:pt x="18122" y="8656"/>
                    <a:pt x="18110" y="9263"/>
                    <a:pt x="18062" y="9835"/>
                  </a:cubicBezTo>
                  <a:cubicBezTo>
                    <a:pt x="18038" y="10263"/>
                    <a:pt x="17955" y="10704"/>
                    <a:pt x="17824" y="11239"/>
                  </a:cubicBezTo>
                  <a:cubicBezTo>
                    <a:pt x="17764" y="11513"/>
                    <a:pt x="17538" y="11692"/>
                    <a:pt x="17181" y="11775"/>
                  </a:cubicBezTo>
                  <a:cubicBezTo>
                    <a:pt x="15669" y="12121"/>
                    <a:pt x="14097" y="12287"/>
                    <a:pt x="12466" y="12287"/>
                  </a:cubicBezTo>
                  <a:close/>
                  <a:moveTo>
                    <a:pt x="11073" y="3739"/>
                  </a:moveTo>
                  <a:lnTo>
                    <a:pt x="11002" y="3739"/>
                  </a:lnTo>
                  <a:cubicBezTo>
                    <a:pt x="10883" y="3762"/>
                    <a:pt x="10775" y="3762"/>
                    <a:pt x="10656" y="3762"/>
                  </a:cubicBezTo>
                  <a:lnTo>
                    <a:pt x="10121" y="3762"/>
                  </a:lnTo>
                  <a:cubicBezTo>
                    <a:pt x="9763" y="3762"/>
                    <a:pt x="9370" y="3762"/>
                    <a:pt x="8989" y="3739"/>
                  </a:cubicBezTo>
                  <a:cubicBezTo>
                    <a:pt x="8704" y="3727"/>
                    <a:pt x="8692" y="3715"/>
                    <a:pt x="8680" y="3441"/>
                  </a:cubicBezTo>
                  <a:cubicBezTo>
                    <a:pt x="8656" y="3131"/>
                    <a:pt x="8680" y="2822"/>
                    <a:pt x="8692" y="2512"/>
                  </a:cubicBezTo>
                  <a:lnTo>
                    <a:pt x="8692" y="2417"/>
                  </a:lnTo>
                  <a:cubicBezTo>
                    <a:pt x="8704" y="2226"/>
                    <a:pt x="8811" y="2191"/>
                    <a:pt x="8918" y="2191"/>
                  </a:cubicBezTo>
                  <a:lnTo>
                    <a:pt x="9335" y="2191"/>
                  </a:lnTo>
                  <a:lnTo>
                    <a:pt x="9894" y="2191"/>
                  </a:lnTo>
                  <a:cubicBezTo>
                    <a:pt x="10144" y="2191"/>
                    <a:pt x="10371" y="2191"/>
                    <a:pt x="10561" y="2215"/>
                  </a:cubicBezTo>
                  <a:cubicBezTo>
                    <a:pt x="10918" y="2226"/>
                    <a:pt x="11037" y="2346"/>
                    <a:pt x="11085" y="2727"/>
                  </a:cubicBezTo>
                  <a:lnTo>
                    <a:pt x="11085" y="2762"/>
                  </a:lnTo>
                  <a:cubicBezTo>
                    <a:pt x="11156" y="3108"/>
                    <a:pt x="11192" y="3429"/>
                    <a:pt x="11073" y="3739"/>
                  </a:cubicBezTo>
                  <a:close/>
                  <a:moveTo>
                    <a:pt x="12704" y="3429"/>
                  </a:moveTo>
                  <a:cubicBezTo>
                    <a:pt x="12692" y="3739"/>
                    <a:pt x="12692" y="3739"/>
                    <a:pt x="12335" y="3762"/>
                  </a:cubicBezTo>
                  <a:lnTo>
                    <a:pt x="12204" y="3762"/>
                  </a:lnTo>
                  <a:lnTo>
                    <a:pt x="11978" y="3762"/>
                  </a:lnTo>
                  <a:cubicBezTo>
                    <a:pt x="11966" y="3762"/>
                    <a:pt x="11942" y="3739"/>
                    <a:pt x="11918" y="3739"/>
                  </a:cubicBezTo>
                  <a:lnTo>
                    <a:pt x="11918" y="3655"/>
                  </a:lnTo>
                  <a:cubicBezTo>
                    <a:pt x="11918" y="3524"/>
                    <a:pt x="11906" y="3369"/>
                    <a:pt x="11883" y="3239"/>
                  </a:cubicBezTo>
                  <a:cubicBezTo>
                    <a:pt x="11883" y="3167"/>
                    <a:pt x="11871" y="3084"/>
                    <a:pt x="11871" y="3000"/>
                  </a:cubicBezTo>
                  <a:cubicBezTo>
                    <a:pt x="11859" y="2762"/>
                    <a:pt x="11835" y="2524"/>
                    <a:pt x="11787" y="2286"/>
                  </a:cubicBezTo>
                  <a:cubicBezTo>
                    <a:pt x="11668" y="1774"/>
                    <a:pt x="11311" y="1464"/>
                    <a:pt x="10799" y="1464"/>
                  </a:cubicBezTo>
                  <a:cubicBezTo>
                    <a:pt x="10478" y="1453"/>
                    <a:pt x="10144" y="1453"/>
                    <a:pt x="9835" y="1453"/>
                  </a:cubicBezTo>
                  <a:cubicBezTo>
                    <a:pt x="9525" y="1453"/>
                    <a:pt x="9216" y="1453"/>
                    <a:pt x="8918" y="1464"/>
                  </a:cubicBezTo>
                  <a:cubicBezTo>
                    <a:pt x="8358" y="1476"/>
                    <a:pt x="8096" y="1750"/>
                    <a:pt x="8037" y="2310"/>
                  </a:cubicBezTo>
                  <a:cubicBezTo>
                    <a:pt x="8001" y="2584"/>
                    <a:pt x="8001" y="2846"/>
                    <a:pt x="8001" y="3108"/>
                  </a:cubicBezTo>
                  <a:lnTo>
                    <a:pt x="8001" y="3429"/>
                  </a:lnTo>
                  <a:lnTo>
                    <a:pt x="8001" y="3715"/>
                  </a:lnTo>
                  <a:lnTo>
                    <a:pt x="8001" y="3739"/>
                  </a:lnTo>
                  <a:cubicBezTo>
                    <a:pt x="7870" y="3762"/>
                    <a:pt x="7739" y="3774"/>
                    <a:pt x="7584" y="3774"/>
                  </a:cubicBezTo>
                  <a:cubicBezTo>
                    <a:pt x="7454" y="3774"/>
                    <a:pt x="7334" y="3774"/>
                    <a:pt x="7215" y="3762"/>
                  </a:cubicBezTo>
                  <a:cubicBezTo>
                    <a:pt x="7132" y="3762"/>
                    <a:pt x="7037" y="3739"/>
                    <a:pt x="6953" y="3739"/>
                  </a:cubicBezTo>
                  <a:cubicBezTo>
                    <a:pt x="6906" y="3739"/>
                    <a:pt x="6870" y="3727"/>
                    <a:pt x="6846" y="3715"/>
                  </a:cubicBezTo>
                  <a:cubicBezTo>
                    <a:pt x="6811" y="3679"/>
                    <a:pt x="6811" y="3643"/>
                    <a:pt x="6811" y="3584"/>
                  </a:cubicBezTo>
                  <a:cubicBezTo>
                    <a:pt x="6811" y="3417"/>
                    <a:pt x="6811" y="3239"/>
                    <a:pt x="6822" y="3072"/>
                  </a:cubicBezTo>
                  <a:cubicBezTo>
                    <a:pt x="6822" y="2596"/>
                    <a:pt x="6846" y="2096"/>
                    <a:pt x="6906" y="1619"/>
                  </a:cubicBezTo>
                  <a:cubicBezTo>
                    <a:pt x="6965" y="1119"/>
                    <a:pt x="7382" y="798"/>
                    <a:pt x="7954" y="762"/>
                  </a:cubicBezTo>
                  <a:cubicBezTo>
                    <a:pt x="8418" y="750"/>
                    <a:pt x="8882" y="750"/>
                    <a:pt x="9311" y="750"/>
                  </a:cubicBezTo>
                  <a:cubicBezTo>
                    <a:pt x="9799" y="750"/>
                    <a:pt x="10299" y="762"/>
                    <a:pt x="10752" y="786"/>
                  </a:cubicBezTo>
                  <a:cubicBezTo>
                    <a:pt x="11192" y="798"/>
                    <a:pt x="11609" y="881"/>
                    <a:pt x="12109" y="1000"/>
                  </a:cubicBezTo>
                  <a:cubicBezTo>
                    <a:pt x="12561" y="1107"/>
                    <a:pt x="12680" y="1262"/>
                    <a:pt x="12704" y="1703"/>
                  </a:cubicBezTo>
                  <a:cubicBezTo>
                    <a:pt x="12728" y="2274"/>
                    <a:pt x="12740" y="2869"/>
                    <a:pt x="12704" y="34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49"/>
            </a:p>
          </p:txBody>
        </p:sp>
      </p:grpSp>
      <p:sp>
        <p:nvSpPr>
          <p:cNvPr id="14" name="Google Shape;9;p2"/>
          <p:cNvSpPr/>
          <p:nvPr userDrawn="1"/>
        </p:nvSpPr>
        <p:spPr>
          <a:xfrm>
            <a:off x="1336833" y="1567961"/>
            <a:ext cx="3159526" cy="3159525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745" tIns="121745" rIns="121745" bIns="12174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49"/>
          </a:p>
        </p:txBody>
      </p:sp>
      <p:sp>
        <p:nvSpPr>
          <p:cNvPr id="15" name="Google Shape;12;p2"/>
          <p:cNvSpPr/>
          <p:nvPr userDrawn="1"/>
        </p:nvSpPr>
        <p:spPr>
          <a:xfrm flipH="1">
            <a:off x="2403558" y="-40434"/>
            <a:ext cx="9825709" cy="4640534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rgbClr val="92D05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745" tIns="121745" rIns="121745" bIns="12174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49"/>
          </a:p>
        </p:txBody>
      </p:sp>
      <p:sp>
        <p:nvSpPr>
          <p:cNvPr id="19" name="Google Shape;199;p25"/>
          <p:cNvSpPr/>
          <p:nvPr userDrawn="1"/>
        </p:nvSpPr>
        <p:spPr>
          <a:xfrm>
            <a:off x="3058713" y="1229959"/>
            <a:ext cx="786368" cy="75599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45" tIns="121745" rIns="121745" bIns="12174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49"/>
          </a:p>
        </p:txBody>
      </p:sp>
      <p:grpSp>
        <p:nvGrpSpPr>
          <p:cNvPr id="20" name="Google Shape;246;p25"/>
          <p:cNvGrpSpPr/>
          <p:nvPr userDrawn="1"/>
        </p:nvGrpSpPr>
        <p:grpSpPr>
          <a:xfrm>
            <a:off x="11238689" y="3071620"/>
            <a:ext cx="685727" cy="632510"/>
            <a:chOff x="712875" y="2205450"/>
            <a:chExt cx="233675" cy="215550"/>
          </a:xfrm>
        </p:grpSpPr>
        <p:sp>
          <p:nvSpPr>
            <p:cNvPr id="21" name="Google Shape;247;p25"/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49"/>
            </a:p>
          </p:txBody>
        </p:sp>
        <p:sp>
          <p:nvSpPr>
            <p:cNvPr id="22" name="Google Shape;248;p25"/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49"/>
            </a:p>
          </p:txBody>
        </p:sp>
        <p:sp>
          <p:nvSpPr>
            <p:cNvPr id="23" name="Google Shape;249;p25"/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49"/>
            </a:p>
          </p:txBody>
        </p:sp>
        <p:sp>
          <p:nvSpPr>
            <p:cNvPr id="24" name="Google Shape;250;p25"/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49"/>
            </a:p>
          </p:txBody>
        </p:sp>
        <p:sp>
          <p:nvSpPr>
            <p:cNvPr id="25" name="Google Shape;251;p25"/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49"/>
            </a:p>
          </p:txBody>
        </p:sp>
      </p:grpSp>
      <p:grpSp>
        <p:nvGrpSpPr>
          <p:cNvPr id="26" name="Google Shape;252;p25"/>
          <p:cNvGrpSpPr/>
          <p:nvPr userDrawn="1"/>
        </p:nvGrpSpPr>
        <p:grpSpPr>
          <a:xfrm>
            <a:off x="10173295" y="3438661"/>
            <a:ext cx="985765" cy="909171"/>
            <a:chOff x="751275" y="1814050"/>
            <a:chExt cx="233675" cy="215525"/>
          </a:xfrm>
        </p:grpSpPr>
        <p:sp>
          <p:nvSpPr>
            <p:cNvPr id="27" name="Google Shape;253;p25"/>
            <p:cNvSpPr/>
            <p:nvPr/>
          </p:nvSpPr>
          <p:spPr>
            <a:xfrm>
              <a:off x="765850" y="1830700"/>
              <a:ext cx="203325" cy="183700"/>
            </a:xfrm>
            <a:custGeom>
              <a:avLst/>
              <a:gdLst/>
              <a:ahLst/>
              <a:cxnLst/>
              <a:rect l="l" t="t" r="r" b="b"/>
              <a:pathLst>
                <a:path w="8133" h="7348" extrusionOk="0">
                  <a:moveTo>
                    <a:pt x="5120" y="1"/>
                  </a:moveTo>
                  <a:cubicBezTo>
                    <a:pt x="4466" y="1"/>
                    <a:pt x="3787" y="1"/>
                    <a:pt x="3132" y="108"/>
                  </a:cubicBezTo>
                  <a:cubicBezTo>
                    <a:pt x="3076" y="123"/>
                    <a:pt x="3018" y="128"/>
                    <a:pt x="2958" y="128"/>
                  </a:cubicBezTo>
                  <a:cubicBezTo>
                    <a:pt x="2879" y="128"/>
                    <a:pt x="2797" y="120"/>
                    <a:pt x="2715" y="120"/>
                  </a:cubicBezTo>
                  <a:cubicBezTo>
                    <a:pt x="2665" y="120"/>
                    <a:pt x="2613" y="119"/>
                    <a:pt x="2560" y="119"/>
                  </a:cubicBezTo>
                  <a:cubicBezTo>
                    <a:pt x="2401" y="119"/>
                    <a:pt x="2236" y="126"/>
                    <a:pt x="2084" y="180"/>
                  </a:cubicBezTo>
                  <a:cubicBezTo>
                    <a:pt x="2025" y="203"/>
                    <a:pt x="1942" y="203"/>
                    <a:pt x="1882" y="203"/>
                  </a:cubicBezTo>
                  <a:cubicBezTo>
                    <a:pt x="1501" y="203"/>
                    <a:pt x="1168" y="358"/>
                    <a:pt x="846" y="537"/>
                  </a:cubicBezTo>
                  <a:cubicBezTo>
                    <a:pt x="679" y="632"/>
                    <a:pt x="608" y="823"/>
                    <a:pt x="501" y="989"/>
                  </a:cubicBezTo>
                  <a:cubicBezTo>
                    <a:pt x="394" y="1168"/>
                    <a:pt x="322" y="1358"/>
                    <a:pt x="239" y="1537"/>
                  </a:cubicBezTo>
                  <a:cubicBezTo>
                    <a:pt x="215" y="1573"/>
                    <a:pt x="191" y="1608"/>
                    <a:pt x="191" y="1644"/>
                  </a:cubicBezTo>
                  <a:cubicBezTo>
                    <a:pt x="215" y="1989"/>
                    <a:pt x="37" y="2287"/>
                    <a:pt x="48" y="2620"/>
                  </a:cubicBezTo>
                  <a:cubicBezTo>
                    <a:pt x="84" y="2966"/>
                    <a:pt x="84" y="3311"/>
                    <a:pt x="13" y="3656"/>
                  </a:cubicBezTo>
                  <a:cubicBezTo>
                    <a:pt x="1" y="4025"/>
                    <a:pt x="72" y="4382"/>
                    <a:pt x="156" y="4740"/>
                  </a:cubicBezTo>
                  <a:cubicBezTo>
                    <a:pt x="263" y="5121"/>
                    <a:pt x="501" y="5383"/>
                    <a:pt x="894" y="5514"/>
                  </a:cubicBezTo>
                  <a:cubicBezTo>
                    <a:pt x="1168" y="5597"/>
                    <a:pt x="1441" y="5704"/>
                    <a:pt x="1739" y="5704"/>
                  </a:cubicBezTo>
                  <a:cubicBezTo>
                    <a:pt x="2067" y="5811"/>
                    <a:pt x="2397" y="5835"/>
                    <a:pt x="2727" y="5835"/>
                  </a:cubicBezTo>
                  <a:cubicBezTo>
                    <a:pt x="2992" y="5835"/>
                    <a:pt x="3256" y="5820"/>
                    <a:pt x="3519" y="5820"/>
                  </a:cubicBezTo>
                  <a:cubicBezTo>
                    <a:pt x="3584" y="5820"/>
                    <a:pt x="3650" y="5821"/>
                    <a:pt x="3716" y="5823"/>
                  </a:cubicBezTo>
                  <a:lnTo>
                    <a:pt x="4180" y="5823"/>
                  </a:lnTo>
                  <a:cubicBezTo>
                    <a:pt x="4370" y="5835"/>
                    <a:pt x="4525" y="5918"/>
                    <a:pt x="4620" y="6073"/>
                  </a:cubicBezTo>
                  <a:cubicBezTo>
                    <a:pt x="4680" y="6157"/>
                    <a:pt x="4739" y="6240"/>
                    <a:pt x="4787" y="6335"/>
                  </a:cubicBezTo>
                  <a:cubicBezTo>
                    <a:pt x="4859" y="6466"/>
                    <a:pt x="4966" y="6537"/>
                    <a:pt x="5097" y="6597"/>
                  </a:cubicBezTo>
                  <a:cubicBezTo>
                    <a:pt x="5359" y="6692"/>
                    <a:pt x="5561" y="6847"/>
                    <a:pt x="5775" y="7014"/>
                  </a:cubicBezTo>
                  <a:cubicBezTo>
                    <a:pt x="5918" y="7133"/>
                    <a:pt x="6085" y="7228"/>
                    <a:pt x="6323" y="7347"/>
                  </a:cubicBezTo>
                  <a:cubicBezTo>
                    <a:pt x="6275" y="7204"/>
                    <a:pt x="6275" y="7169"/>
                    <a:pt x="6252" y="7121"/>
                  </a:cubicBezTo>
                  <a:cubicBezTo>
                    <a:pt x="6085" y="6835"/>
                    <a:pt x="6049" y="6490"/>
                    <a:pt x="5966" y="6180"/>
                  </a:cubicBezTo>
                  <a:cubicBezTo>
                    <a:pt x="5954" y="6121"/>
                    <a:pt x="5954" y="6049"/>
                    <a:pt x="5954" y="5990"/>
                  </a:cubicBezTo>
                  <a:cubicBezTo>
                    <a:pt x="5954" y="5776"/>
                    <a:pt x="6037" y="5680"/>
                    <a:pt x="6252" y="5656"/>
                  </a:cubicBezTo>
                  <a:cubicBezTo>
                    <a:pt x="6307" y="5656"/>
                    <a:pt x="6368" y="5651"/>
                    <a:pt x="6427" y="5651"/>
                  </a:cubicBezTo>
                  <a:cubicBezTo>
                    <a:pt x="6457" y="5651"/>
                    <a:pt x="6486" y="5652"/>
                    <a:pt x="6514" y="5656"/>
                  </a:cubicBezTo>
                  <a:cubicBezTo>
                    <a:pt x="6573" y="5666"/>
                    <a:pt x="6631" y="5671"/>
                    <a:pt x="6688" y="5671"/>
                  </a:cubicBezTo>
                  <a:cubicBezTo>
                    <a:pt x="6908" y="5671"/>
                    <a:pt x="7118" y="5608"/>
                    <a:pt x="7335" y="5561"/>
                  </a:cubicBezTo>
                  <a:cubicBezTo>
                    <a:pt x="7395" y="5561"/>
                    <a:pt x="7454" y="5514"/>
                    <a:pt x="7502" y="5466"/>
                  </a:cubicBezTo>
                  <a:cubicBezTo>
                    <a:pt x="7561" y="5406"/>
                    <a:pt x="7597" y="5323"/>
                    <a:pt x="7645" y="5240"/>
                  </a:cubicBezTo>
                  <a:cubicBezTo>
                    <a:pt x="7823" y="4883"/>
                    <a:pt x="7978" y="4525"/>
                    <a:pt x="8014" y="4132"/>
                  </a:cubicBezTo>
                  <a:cubicBezTo>
                    <a:pt x="8061" y="3775"/>
                    <a:pt x="8097" y="3406"/>
                    <a:pt x="8109" y="3061"/>
                  </a:cubicBezTo>
                  <a:cubicBezTo>
                    <a:pt x="8121" y="2608"/>
                    <a:pt x="8109" y="2168"/>
                    <a:pt x="8121" y="1715"/>
                  </a:cubicBezTo>
                  <a:cubicBezTo>
                    <a:pt x="8133" y="1394"/>
                    <a:pt x="7990" y="1108"/>
                    <a:pt x="7835" y="823"/>
                  </a:cubicBezTo>
                  <a:cubicBezTo>
                    <a:pt x="7823" y="799"/>
                    <a:pt x="7811" y="775"/>
                    <a:pt x="7799" y="763"/>
                  </a:cubicBezTo>
                  <a:cubicBezTo>
                    <a:pt x="7442" y="513"/>
                    <a:pt x="7097" y="203"/>
                    <a:pt x="6633" y="144"/>
                  </a:cubicBezTo>
                  <a:cubicBezTo>
                    <a:pt x="6466" y="120"/>
                    <a:pt x="6311" y="120"/>
                    <a:pt x="6144" y="120"/>
                  </a:cubicBezTo>
                  <a:cubicBezTo>
                    <a:pt x="5906" y="120"/>
                    <a:pt x="5680" y="120"/>
                    <a:pt x="5454" y="49"/>
                  </a:cubicBezTo>
                  <a:cubicBezTo>
                    <a:pt x="5359" y="1"/>
                    <a:pt x="5240" y="1"/>
                    <a:pt x="5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49"/>
            </a:p>
          </p:txBody>
        </p:sp>
        <p:sp>
          <p:nvSpPr>
            <p:cNvPr id="28" name="Google Shape;254;p25"/>
            <p:cNvSpPr/>
            <p:nvPr/>
          </p:nvSpPr>
          <p:spPr>
            <a:xfrm>
              <a:off x="751275" y="1814050"/>
              <a:ext cx="233675" cy="215525"/>
            </a:xfrm>
            <a:custGeom>
              <a:avLst/>
              <a:gdLst/>
              <a:ahLst/>
              <a:cxnLst/>
              <a:rect l="l" t="t" r="r" b="b"/>
              <a:pathLst>
                <a:path w="9347" h="8621" extrusionOk="0">
                  <a:moveTo>
                    <a:pt x="3215" y="7192"/>
                  </a:moveTo>
                  <a:cubicBezTo>
                    <a:pt x="2917" y="7192"/>
                    <a:pt x="2620" y="7215"/>
                    <a:pt x="2346" y="7096"/>
                  </a:cubicBezTo>
                  <a:cubicBezTo>
                    <a:pt x="2298" y="7084"/>
                    <a:pt x="2251" y="7084"/>
                    <a:pt x="2203" y="7084"/>
                  </a:cubicBezTo>
                  <a:cubicBezTo>
                    <a:pt x="1929" y="7096"/>
                    <a:pt x="1703" y="6977"/>
                    <a:pt x="1465" y="6894"/>
                  </a:cubicBezTo>
                  <a:cubicBezTo>
                    <a:pt x="1405" y="6870"/>
                    <a:pt x="1346" y="6834"/>
                    <a:pt x="1298" y="6811"/>
                  </a:cubicBezTo>
                  <a:cubicBezTo>
                    <a:pt x="929" y="6715"/>
                    <a:pt x="667" y="6489"/>
                    <a:pt x="429" y="6203"/>
                  </a:cubicBezTo>
                  <a:cubicBezTo>
                    <a:pt x="262" y="6013"/>
                    <a:pt x="131" y="5787"/>
                    <a:pt x="131" y="5525"/>
                  </a:cubicBezTo>
                  <a:cubicBezTo>
                    <a:pt x="131" y="5441"/>
                    <a:pt x="119" y="5358"/>
                    <a:pt x="84" y="5299"/>
                  </a:cubicBezTo>
                  <a:cubicBezTo>
                    <a:pt x="12" y="5144"/>
                    <a:pt x="12" y="5001"/>
                    <a:pt x="12" y="4846"/>
                  </a:cubicBezTo>
                  <a:cubicBezTo>
                    <a:pt x="12" y="4334"/>
                    <a:pt x="12" y="3810"/>
                    <a:pt x="24" y="3274"/>
                  </a:cubicBezTo>
                  <a:cubicBezTo>
                    <a:pt x="24" y="3024"/>
                    <a:pt x="0" y="2762"/>
                    <a:pt x="131" y="2524"/>
                  </a:cubicBezTo>
                  <a:cubicBezTo>
                    <a:pt x="155" y="2489"/>
                    <a:pt x="143" y="2405"/>
                    <a:pt x="155" y="2334"/>
                  </a:cubicBezTo>
                  <a:cubicBezTo>
                    <a:pt x="179" y="2262"/>
                    <a:pt x="155" y="2167"/>
                    <a:pt x="191" y="2108"/>
                  </a:cubicBezTo>
                  <a:cubicBezTo>
                    <a:pt x="381" y="1774"/>
                    <a:pt x="429" y="1358"/>
                    <a:pt x="727" y="1072"/>
                  </a:cubicBezTo>
                  <a:cubicBezTo>
                    <a:pt x="846" y="786"/>
                    <a:pt x="1108" y="655"/>
                    <a:pt x="1370" y="560"/>
                  </a:cubicBezTo>
                  <a:cubicBezTo>
                    <a:pt x="1703" y="441"/>
                    <a:pt x="2048" y="262"/>
                    <a:pt x="2441" y="310"/>
                  </a:cubicBezTo>
                  <a:cubicBezTo>
                    <a:pt x="2465" y="310"/>
                    <a:pt x="2513" y="310"/>
                    <a:pt x="2560" y="298"/>
                  </a:cubicBezTo>
                  <a:cubicBezTo>
                    <a:pt x="2739" y="191"/>
                    <a:pt x="2929" y="226"/>
                    <a:pt x="3120" y="203"/>
                  </a:cubicBezTo>
                  <a:cubicBezTo>
                    <a:pt x="3227" y="203"/>
                    <a:pt x="3334" y="203"/>
                    <a:pt x="3417" y="179"/>
                  </a:cubicBezTo>
                  <a:cubicBezTo>
                    <a:pt x="4263" y="0"/>
                    <a:pt x="5120" y="48"/>
                    <a:pt x="5977" y="48"/>
                  </a:cubicBezTo>
                  <a:cubicBezTo>
                    <a:pt x="6025" y="48"/>
                    <a:pt x="6049" y="48"/>
                    <a:pt x="6096" y="60"/>
                  </a:cubicBezTo>
                  <a:cubicBezTo>
                    <a:pt x="6382" y="179"/>
                    <a:pt x="6680" y="143"/>
                    <a:pt x="6977" y="143"/>
                  </a:cubicBezTo>
                  <a:cubicBezTo>
                    <a:pt x="7442" y="167"/>
                    <a:pt x="7859" y="286"/>
                    <a:pt x="8228" y="548"/>
                  </a:cubicBezTo>
                  <a:cubicBezTo>
                    <a:pt x="8406" y="679"/>
                    <a:pt x="8597" y="834"/>
                    <a:pt x="8775" y="965"/>
                  </a:cubicBezTo>
                  <a:cubicBezTo>
                    <a:pt x="8823" y="1012"/>
                    <a:pt x="8882" y="1060"/>
                    <a:pt x="8906" y="1096"/>
                  </a:cubicBezTo>
                  <a:cubicBezTo>
                    <a:pt x="9132" y="1489"/>
                    <a:pt x="9347" y="1870"/>
                    <a:pt x="9323" y="2346"/>
                  </a:cubicBezTo>
                  <a:cubicBezTo>
                    <a:pt x="9311" y="2691"/>
                    <a:pt x="9323" y="3036"/>
                    <a:pt x="9323" y="3394"/>
                  </a:cubicBezTo>
                  <a:cubicBezTo>
                    <a:pt x="9323" y="3894"/>
                    <a:pt x="9323" y="4417"/>
                    <a:pt x="9240" y="4929"/>
                  </a:cubicBezTo>
                  <a:cubicBezTo>
                    <a:pt x="9144" y="5429"/>
                    <a:pt x="8990" y="5918"/>
                    <a:pt x="8716" y="6358"/>
                  </a:cubicBezTo>
                  <a:cubicBezTo>
                    <a:pt x="8537" y="6632"/>
                    <a:pt x="8299" y="6811"/>
                    <a:pt x="7930" y="6811"/>
                  </a:cubicBezTo>
                  <a:cubicBezTo>
                    <a:pt x="7692" y="6799"/>
                    <a:pt x="7454" y="6858"/>
                    <a:pt x="7204" y="6894"/>
                  </a:cubicBezTo>
                  <a:lnTo>
                    <a:pt x="7204" y="7084"/>
                  </a:lnTo>
                  <a:cubicBezTo>
                    <a:pt x="7216" y="7144"/>
                    <a:pt x="7227" y="7203"/>
                    <a:pt x="7263" y="7263"/>
                  </a:cubicBezTo>
                  <a:cubicBezTo>
                    <a:pt x="7358" y="7549"/>
                    <a:pt x="7501" y="7823"/>
                    <a:pt x="7704" y="8061"/>
                  </a:cubicBezTo>
                  <a:cubicBezTo>
                    <a:pt x="7823" y="8204"/>
                    <a:pt x="7799" y="8323"/>
                    <a:pt x="7680" y="8442"/>
                  </a:cubicBezTo>
                  <a:cubicBezTo>
                    <a:pt x="7585" y="8525"/>
                    <a:pt x="7501" y="8573"/>
                    <a:pt x="7382" y="8585"/>
                  </a:cubicBezTo>
                  <a:cubicBezTo>
                    <a:pt x="7085" y="8620"/>
                    <a:pt x="6799" y="8561"/>
                    <a:pt x="6549" y="8394"/>
                  </a:cubicBezTo>
                  <a:cubicBezTo>
                    <a:pt x="6275" y="8216"/>
                    <a:pt x="6013" y="8061"/>
                    <a:pt x="5727" y="7882"/>
                  </a:cubicBezTo>
                  <a:cubicBezTo>
                    <a:pt x="5430" y="7692"/>
                    <a:pt x="5108" y="7549"/>
                    <a:pt x="4953" y="7192"/>
                  </a:cubicBezTo>
                  <a:close/>
                  <a:moveTo>
                    <a:pt x="6870" y="7799"/>
                  </a:moveTo>
                  <a:cubicBezTo>
                    <a:pt x="6716" y="7501"/>
                    <a:pt x="6680" y="7180"/>
                    <a:pt x="6596" y="6858"/>
                  </a:cubicBezTo>
                  <a:cubicBezTo>
                    <a:pt x="6573" y="6799"/>
                    <a:pt x="6573" y="6727"/>
                    <a:pt x="6573" y="6668"/>
                  </a:cubicBezTo>
                  <a:cubicBezTo>
                    <a:pt x="6573" y="6453"/>
                    <a:pt x="6668" y="6358"/>
                    <a:pt x="6870" y="6334"/>
                  </a:cubicBezTo>
                  <a:cubicBezTo>
                    <a:pt x="6966" y="6322"/>
                    <a:pt x="7049" y="6322"/>
                    <a:pt x="7144" y="6334"/>
                  </a:cubicBezTo>
                  <a:cubicBezTo>
                    <a:pt x="7430" y="6382"/>
                    <a:pt x="7692" y="6299"/>
                    <a:pt x="7966" y="6239"/>
                  </a:cubicBezTo>
                  <a:cubicBezTo>
                    <a:pt x="8025" y="6215"/>
                    <a:pt x="8085" y="6191"/>
                    <a:pt x="8120" y="6144"/>
                  </a:cubicBezTo>
                  <a:cubicBezTo>
                    <a:pt x="8180" y="6084"/>
                    <a:pt x="8228" y="6001"/>
                    <a:pt x="8275" y="5918"/>
                  </a:cubicBezTo>
                  <a:cubicBezTo>
                    <a:pt x="8454" y="5560"/>
                    <a:pt x="8597" y="5191"/>
                    <a:pt x="8644" y="4810"/>
                  </a:cubicBezTo>
                  <a:cubicBezTo>
                    <a:pt x="8692" y="4453"/>
                    <a:pt x="8716" y="4096"/>
                    <a:pt x="8740" y="3739"/>
                  </a:cubicBezTo>
                  <a:cubicBezTo>
                    <a:pt x="8751" y="3286"/>
                    <a:pt x="8740" y="2846"/>
                    <a:pt x="8751" y="2393"/>
                  </a:cubicBezTo>
                  <a:cubicBezTo>
                    <a:pt x="8763" y="2048"/>
                    <a:pt x="8621" y="1786"/>
                    <a:pt x="8466" y="1500"/>
                  </a:cubicBezTo>
                  <a:cubicBezTo>
                    <a:pt x="8454" y="1489"/>
                    <a:pt x="8442" y="1453"/>
                    <a:pt x="8418" y="1441"/>
                  </a:cubicBezTo>
                  <a:cubicBezTo>
                    <a:pt x="8061" y="1191"/>
                    <a:pt x="7728" y="881"/>
                    <a:pt x="7263" y="822"/>
                  </a:cubicBezTo>
                  <a:cubicBezTo>
                    <a:pt x="7097" y="798"/>
                    <a:pt x="6930" y="798"/>
                    <a:pt x="6763" y="798"/>
                  </a:cubicBezTo>
                  <a:cubicBezTo>
                    <a:pt x="6525" y="798"/>
                    <a:pt x="6311" y="798"/>
                    <a:pt x="6084" y="727"/>
                  </a:cubicBezTo>
                  <a:cubicBezTo>
                    <a:pt x="5977" y="703"/>
                    <a:pt x="5858" y="679"/>
                    <a:pt x="5739" y="679"/>
                  </a:cubicBezTo>
                  <a:cubicBezTo>
                    <a:pt x="5072" y="667"/>
                    <a:pt x="4418" y="667"/>
                    <a:pt x="3763" y="786"/>
                  </a:cubicBezTo>
                  <a:cubicBezTo>
                    <a:pt x="3632" y="822"/>
                    <a:pt x="3477" y="798"/>
                    <a:pt x="3346" y="798"/>
                  </a:cubicBezTo>
                  <a:cubicBezTo>
                    <a:pt x="3120" y="798"/>
                    <a:pt x="2917" y="786"/>
                    <a:pt x="2703" y="857"/>
                  </a:cubicBezTo>
                  <a:cubicBezTo>
                    <a:pt x="2644" y="881"/>
                    <a:pt x="2584" y="881"/>
                    <a:pt x="2513" y="881"/>
                  </a:cubicBezTo>
                  <a:cubicBezTo>
                    <a:pt x="2120" y="881"/>
                    <a:pt x="1798" y="1024"/>
                    <a:pt x="1465" y="1227"/>
                  </a:cubicBezTo>
                  <a:cubicBezTo>
                    <a:pt x="1310" y="1310"/>
                    <a:pt x="1227" y="1500"/>
                    <a:pt x="1131" y="1667"/>
                  </a:cubicBezTo>
                  <a:cubicBezTo>
                    <a:pt x="1024" y="1846"/>
                    <a:pt x="953" y="2036"/>
                    <a:pt x="858" y="2215"/>
                  </a:cubicBezTo>
                  <a:cubicBezTo>
                    <a:pt x="846" y="2251"/>
                    <a:pt x="810" y="2286"/>
                    <a:pt x="810" y="2322"/>
                  </a:cubicBezTo>
                  <a:cubicBezTo>
                    <a:pt x="834" y="2643"/>
                    <a:pt x="655" y="2965"/>
                    <a:pt x="679" y="3310"/>
                  </a:cubicBezTo>
                  <a:cubicBezTo>
                    <a:pt x="691" y="3644"/>
                    <a:pt x="715" y="3989"/>
                    <a:pt x="679" y="4334"/>
                  </a:cubicBezTo>
                  <a:cubicBezTo>
                    <a:pt x="655" y="4703"/>
                    <a:pt x="739" y="5060"/>
                    <a:pt x="834" y="5418"/>
                  </a:cubicBezTo>
                  <a:cubicBezTo>
                    <a:pt x="917" y="5787"/>
                    <a:pt x="1167" y="6061"/>
                    <a:pt x="1560" y="6191"/>
                  </a:cubicBezTo>
                  <a:cubicBezTo>
                    <a:pt x="1846" y="6287"/>
                    <a:pt x="2108" y="6394"/>
                    <a:pt x="2405" y="6382"/>
                  </a:cubicBezTo>
                  <a:cubicBezTo>
                    <a:pt x="3060" y="6584"/>
                    <a:pt x="3715" y="6477"/>
                    <a:pt x="4382" y="6501"/>
                  </a:cubicBezTo>
                  <a:lnTo>
                    <a:pt x="4846" y="6501"/>
                  </a:lnTo>
                  <a:cubicBezTo>
                    <a:pt x="5037" y="6501"/>
                    <a:pt x="5192" y="6596"/>
                    <a:pt x="5299" y="6751"/>
                  </a:cubicBezTo>
                  <a:cubicBezTo>
                    <a:pt x="5358" y="6846"/>
                    <a:pt x="5394" y="6930"/>
                    <a:pt x="5453" y="7013"/>
                  </a:cubicBezTo>
                  <a:cubicBezTo>
                    <a:pt x="5537" y="7144"/>
                    <a:pt x="5632" y="7215"/>
                    <a:pt x="5775" y="7275"/>
                  </a:cubicBezTo>
                  <a:cubicBezTo>
                    <a:pt x="6025" y="7370"/>
                    <a:pt x="6227" y="7525"/>
                    <a:pt x="6442" y="7692"/>
                  </a:cubicBezTo>
                  <a:cubicBezTo>
                    <a:pt x="6585" y="7811"/>
                    <a:pt x="6751" y="7906"/>
                    <a:pt x="6989" y="8025"/>
                  </a:cubicBezTo>
                  <a:cubicBezTo>
                    <a:pt x="6918" y="7894"/>
                    <a:pt x="6906" y="7846"/>
                    <a:pt x="6870" y="77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49"/>
            </a:p>
          </p:txBody>
        </p:sp>
        <p:sp>
          <p:nvSpPr>
            <p:cNvPr id="29" name="Google Shape;255;p25"/>
            <p:cNvSpPr/>
            <p:nvPr/>
          </p:nvSpPr>
          <p:spPr>
            <a:xfrm>
              <a:off x="795925" y="1891125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631" y="1203"/>
                  </a:moveTo>
                  <a:cubicBezTo>
                    <a:pt x="810" y="1203"/>
                    <a:pt x="1000" y="1203"/>
                    <a:pt x="1143" y="1073"/>
                  </a:cubicBezTo>
                  <a:cubicBezTo>
                    <a:pt x="1417" y="822"/>
                    <a:pt x="1381" y="370"/>
                    <a:pt x="1072" y="180"/>
                  </a:cubicBezTo>
                  <a:cubicBezTo>
                    <a:pt x="798" y="1"/>
                    <a:pt x="405" y="49"/>
                    <a:pt x="191" y="287"/>
                  </a:cubicBezTo>
                  <a:cubicBezTo>
                    <a:pt x="36" y="441"/>
                    <a:pt x="0" y="822"/>
                    <a:pt x="107" y="1001"/>
                  </a:cubicBezTo>
                  <a:cubicBezTo>
                    <a:pt x="167" y="1096"/>
                    <a:pt x="250" y="1180"/>
                    <a:pt x="369" y="1192"/>
                  </a:cubicBezTo>
                  <a:cubicBezTo>
                    <a:pt x="465" y="1192"/>
                    <a:pt x="548" y="1192"/>
                    <a:pt x="631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49"/>
            </a:p>
          </p:txBody>
        </p:sp>
        <p:sp>
          <p:nvSpPr>
            <p:cNvPr id="30" name="Google Shape;256;p25"/>
            <p:cNvSpPr/>
            <p:nvPr/>
          </p:nvSpPr>
          <p:spPr>
            <a:xfrm>
              <a:off x="847125" y="1888750"/>
              <a:ext cx="35450" cy="30400"/>
            </a:xfrm>
            <a:custGeom>
              <a:avLst/>
              <a:gdLst/>
              <a:ahLst/>
              <a:cxnLst/>
              <a:rect l="l" t="t" r="r" b="b"/>
              <a:pathLst>
                <a:path w="1418" h="1216" extrusionOk="0">
                  <a:moveTo>
                    <a:pt x="679" y="1191"/>
                  </a:moveTo>
                  <a:cubicBezTo>
                    <a:pt x="917" y="1215"/>
                    <a:pt x="1107" y="1132"/>
                    <a:pt x="1238" y="941"/>
                  </a:cubicBezTo>
                  <a:cubicBezTo>
                    <a:pt x="1417" y="691"/>
                    <a:pt x="1358" y="298"/>
                    <a:pt x="1107" y="144"/>
                  </a:cubicBezTo>
                  <a:cubicBezTo>
                    <a:pt x="881" y="1"/>
                    <a:pt x="631" y="1"/>
                    <a:pt x="405" y="96"/>
                  </a:cubicBezTo>
                  <a:cubicBezTo>
                    <a:pt x="155" y="203"/>
                    <a:pt x="0" y="775"/>
                    <a:pt x="167" y="1001"/>
                  </a:cubicBezTo>
                  <a:cubicBezTo>
                    <a:pt x="215" y="1072"/>
                    <a:pt x="298" y="1120"/>
                    <a:pt x="381" y="1156"/>
                  </a:cubicBezTo>
                  <a:cubicBezTo>
                    <a:pt x="465" y="1179"/>
                    <a:pt x="572" y="1179"/>
                    <a:pt x="679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49"/>
            </a:p>
          </p:txBody>
        </p:sp>
        <p:sp>
          <p:nvSpPr>
            <p:cNvPr id="31" name="Google Shape;257;p25"/>
            <p:cNvSpPr/>
            <p:nvPr/>
          </p:nvSpPr>
          <p:spPr>
            <a:xfrm>
              <a:off x="907550" y="1889650"/>
              <a:ext cx="29775" cy="31575"/>
            </a:xfrm>
            <a:custGeom>
              <a:avLst/>
              <a:gdLst/>
              <a:ahLst/>
              <a:cxnLst/>
              <a:rect l="l" t="t" r="r" b="b"/>
              <a:pathLst>
                <a:path w="1191" h="1263" extrusionOk="0">
                  <a:moveTo>
                    <a:pt x="0" y="524"/>
                  </a:moveTo>
                  <a:lnTo>
                    <a:pt x="0" y="762"/>
                  </a:lnTo>
                  <a:cubicBezTo>
                    <a:pt x="60" y="1179"/>
                    <a:pt x="381" y="1262"/>
                    <a:pt x="667" y="1132"/>
                  </a:cubicBezTo>
                  <a:cubicBezTo>
                    <a:pt x="1119" y="941"/>
                    <a:pt x="1191" y="489"/>
                    <a:pt x="917" y="167"/>
                  </a:cubicBezTo>
                  <a:cubicBezTo>
                    <a:pt x="846" y="72"/>
                    <a:pt x="738" y="12"/>
                    <a:pt x="619" y="12"/>
                  </a:cubicBezTo>
                  <a:cubicBezTo>
                    <a:pt x="536" y="12"/>
                    <a:pt x="441" y="0"/>
                    <a:pt x="357" y="12"/>
                  </a:cubicBezTo>
                  <a:cubicBezTo>
                    <a:pt x="143" y="24"/>
                    <a:pt x="48" y="131"/>
                    <a:pt x="0" y="3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49"/>
            </a:p>
          </p:txBody>
        </p:sp>
      </p:grpSp>
      <p:sp>
        <p:nvSpPr>
          <p:cNvPr id="32" name="Google Shape;273;p25"/>
          <p:cNvSpPr/>
          <p:nvPr userDrawn="1"/>
        </p:nvSpPr>
        <p:spPr>
          <a:xfrm rot="-1177723">
            <a:off x="1967354" y="260776"/>
            <a:ext cx="416226" cy="400147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45" tIns="121745" rIns="121745" bIns="12174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49"/>
          </a:p>
        </p:txBody>
      </p:sp>
      <p:grpSp>
        <p:nvGrpSpPr>
          <p:cNvPr id="33" name="Group 32"/>
          <p:cNvGrpSpPr/>
          <p:nvPr userDrawn="1"/>
        </p:nvGrpSpPr>
        <p:grpSpPr>
          <a:xfrm>
            <a:off x="4826913" y="352960"/>
            <a:ext cx="2368151" cy="1891371"/>
            <a:chOff x="3620184" y="264720"/>
            <a:chExt cx="1776113" cy="1418528"/>
          </a:xfrm>
        </p:grpSpPr>
        <p:sp>
          <p:nvSpPr>
            <p:cNvPr id="34" name="Google Shape;196;p25"/>
            <p:cNvSpPr/>
            <p:nvPr userDrawn="1"/>
          </p:nvSpPr>
          <p:spPr>
            <a:xfrm>
              <a:off x="3693975" y="264720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noFill/>
            <a:ln w="28575">
              <a:solidFill>
                <a:srgbClr val="ECF26E"/>
              </a:solidFill>
              <a:prstDash val="dash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49"/>
            </a:p>
          </p:txBody>
        </p:sp>
        <p:sp>
          <p:nvSpPr>
            <p:cNvPr id="35" name="Google Shape;196;p25"/>
            <p:cNvSpPr/>
            <p:nvPr userDrawn="1"/>
          </p:nvSpPr>
          <p:spPr>
            <a:xfrm>
              <a:off x="3620184" y="293669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solidFill>
              <a:srgbClr val="ECF2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49"/>
            </a:p>
          </p:txBody>
        </p:sp>
        <p:sp>
          <p:nvSpPr>
            <p:cNvPr id="36" name="TextBox 35"/>
            <p:cNvSpPr txBox="1"/>
            <p:nvPr userDrawn="1"/>
          </p:nvSpPr>
          <p:spPr>
            <a:xfrm>
              <a:off x="3811898" y="678821"/>
              <a:ext cx="1262605" cy="49965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729" dirty="0">
                  <a:solidFill>
                    <a:srgbClr val="438030"/>
                  </a:solidFill>
                  <a:latin typeface="UTM Cookies" panose="02040603050506020204" pitchFamily="18" charset="0"/>
                </a:rPr>
                <a:t>CHỦ</a:t>
              </a:r>
              <a:r>
                <a:rPr lang="en-US" sz="3729" baseline="0" dirty="0">
                  <a:solidFill>
                    <a:srgbClr val="438030"/>
                  </a:solidFill>
                  <a:latin typeface="UTM Cookies" panose="02040603050506020204" pitchFamily="18" charset="0"/>
                </a:rPr>
                <a:t> ĐỀ</a:t>
              </a:r>
              <a:endParaRPr lang="en-US" sz="3729" dirty="0">
                <a:solidFill>
                  <a:srgbClr val="438030"/>
                </a:solidFill>
                <a:latin typeface="UTM Cookies" panose="02040603050506020204" pitchFamily="18" charset="0"/>
              </a:endParaRPr>
            </a:p>
          </p:txBody>
        </p:sp>
      </p:grpSp>
      <p:sp>
        <p:nvSpPr>
          <p:cNvPr id="37" name="Google Shape;273;p25"/>
          <p:cNvSpPr/>
          <p:nvPr userDrawn="1"/>
        </p:nvSpPr>
        <p:spPr>
          <a:xfrm rot="-1177723">
            <a:off x="5074706" y="469235"/>
            <a:ext cx="416226" cy="400147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45" tIns="121745" rIns="121745" bIns="12174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49"/>
          </a:p>
        </p:txBody>
      </p:sp>
      <p:grpSp>
        <p:nvGrpSpPr>
          <p:cNvPr id="38" name="Google Shape;201;p25"/>
          <p:cNvGrpSpPr/>
          <p:nvPr userDrawn="1"/>
        </p:nvGrpSpPr>
        <p:grpSpPr>
          <a:xfrm rot="186006">
            <a:off x="5284530" y="1661731"/>
            <a:ext cx="668199" cy="1350400"/>
            <a:chOff x="656025" y="2751350"/>
            <a:chExt cx="311375" cy="629275"/>
          </a:xfrm>
        </p:grpSpPr>
        <p:sp>
          <p:nvSpPr>
            <p:cNvPr id="39" name="Google Shape;202;p25"/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49"/>
            </a:p>
          </p:txBody>
        </p:sp>
        <p:sp>
          <p:nvSpPr>
            <p:cNvPr id="40" name="Google Shape;203;p25"/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49"/>
            </a:p>
          </p:txBody>
        </p:sp>
        <p:sp>
          <p:nvSpPr>
            <p:cNvPr id="41" name="Google Shape;204;p25"/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49"/>
            </a:p>
          </p:txBody>
        </p:sp>
        <p:sp>
          <p:nvSpPr>
            <p:cNvPr id="42" name="Google Shape;205;p25"/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49"/>
            </a:p>
          </p:txBody>
        </p:sp>
        <p:sp>
          <p:nvSpPr>
            <p:cNvPr id="43" name="Google Shape;206;p25"/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49"/>
            </a:p>
          </p:txBody>
        </p:sp>
        <p:sp>
          <p:nvSpPr>
            <p:cNvPr id="44" name="Google Shape;207;p25"/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49"/>
            </a:p>
          </p:txBody>
        </p:sp>
        <p:sp>
          <p:nvSpPr>
            <p:cNvPr id="45" name="Google Shape;208;p25"/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49"/>
            </a:p>
          </p:txBody>
        </p:sp>
        <p:sp>
          <p:nvSpPr>
            <p:cNvPr id="46" name="Google Shape;209;p25"/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49"/>
            </a:p>
          </p:txBody>
        </p:sp>
        <p:sp>
          <p:nvSpPr>
            <p:cNvPr id="47" name="Google Shape;210;p25"/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49"/>
            </a:p>
          </p:txBody>
        </p:sp>
        <p:sp>
          <p:nvSpPr>
            <p:cNvPr id="48" name="Google Shape;211;p25"/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49"/>
            </a:p>
          </p:txBody>
        </p:sp>
      </p:grpSp>
      <p:pic>
        <p:nvPicPr>
          <p:cNvPr id="18" name="Picture 17" descr="Logo, company name&#10;&#10;Description automatically generated">
            <a:extLst>
              <a:ext uri="{FF2B5EF4-FFF2-40B4-BE49-F238E27FC236}">
                <a16:creationId xmlns:a16="http://schemas.microsoft.com/office/drawing/2014/main" id="{865D6CC9-776C-FC68-65D2-22FEA20F5D4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009" y="101824"/>
            <a:ext cx="1233825" cy="1562515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D2AD4056-4787-88D0-DCBD-BD87C994B6C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" y="3052990"/>
            <a:ext cx="5299916" cy="2072820"/>
          </a:xfrm>
          <a:prstGeom prst="rect">
            <a:avLst/>
          </a:prstGeom>
        </p:spPr>
      </p:pic>
      <p:pic>
        <p:nvPicPr>
          <p:cNvPr id="2" name="Hình ảnh 1">
            <a:extLst>
              <a:ext uri="{FF2B5EF4-FFF2-40B4-BE49-F238E27FC236}">
                <a16:creationId xmlns:a16="http://schemas.microsoft.com/office/drawing/2014/main" id="{86E1F17C-80E7-AFC9-854C-4EF606E3461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704230" y="75143"/>
            <a:ext cx="6123620" cy="3752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751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E7D5701A-D3ED-761E-CDC7-DAADA76D272A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0820" y="0"/>
            <a:ext cx="791180" cy="1001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9025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54" r:id="rId2"/>
    <p:sldLayoutId id="2147483658" r:id="rId3"/>
    <p:sldLayoutId id="2147483655" r:id="rId4"/>
    <p:sldLayoutId id="2147483656" r:id="rId5"/>
    <p:sldLayoutId id="2147483657" r:id="rId6"/>
    <p:sldLayoutId id="2147483659" r:id="rId7"/>
    <p:sldLayoutId id="2147483660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12" Type="http://schemas.openxmlformats.org/officeDocument/2006/relationships/image" Target="../media/image38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43.png"/><Relationship Id="rId18" Type="http://schemas.openxmlformats.org/officeDocument/2006/relationships/image" Target="../media/image37.png"/><Relationship Id="rId3" Type="http://schemas.openxmlformats.org/officeDocument/2006/relationships/image" Target="../media/image40.png"/><Relationship Id="rId21" Type="http://schemas.openxmlformats.org/officeDocument/2006/relationships/image" Target="../media/image47.png"/><Relationship Id="rId7" Type="http://schemas.openxmlformats.org/officeDocument/2006/relationships/image" Target="../media/image31.png"/><Relationship Id="rId12" Type="http://schemas.openxmlformats.org/officeDocument/2006/relationships/image" Target="../media/image42.png"/><Relationship Id="rId17" Type="http://schemas.openxmlformats.org/officeDocument/2006/relationships/image" Target="../media/image36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46.png"/><Relationship Id="rId20" Type="http://schemas.openxmlformats.org/officeDocument/2006/relationships/image" Target="../media/image3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0.png"/><Relationship Id="rId11" Type="http://schemas.openxmlformats.org/officeDocument/2006/relationships/image" Target="../media/image41.png"/><Relationship Id="rId5" Type="http://schemas.openxmlformats.org/officeDocument/2006/relationships/image" Target="../media/image29.png"/><Relationship Id="rId15" Type="http://schemas.openxmlformats.org/officeDocument/2006/relationships/image" Target="../media/image45.png"/><Relationship Id="rId23" Type="http://schemas.openxmlformats.org/officeDocument/2006/relationships/image" Target="../media/image49.png"/><Relationship Id="rId10" Type="http://schemas.openxmlformats.org/officeDocument/2006/relationships/image" Target="../media/image34.png"/><Relationship Id="rId19" Type="http://schemas.openxmlformats.org/officeDocument/2006/relationships/image" Target="../media/image38.png"/><Relationship Id="rId4" Type="http://schemas.microsoft.com/office/2007/relationships/hdphoto" Target="../media/hdphoto2.wdp"/><Relationship Id="rId9" Type="http://schemas.openxmlformats.org/officeDocument/2006/relationships/image" Target="../media/image33.png"/><Relationship Id="rId14" Type="http://schemas.openxmlformats.org/officeDocument/2006/relationships/image" Target="../media/image44.png"/><Relationship Id="rId22" Type="http://schemas.openxmlformats.org/officeDocument/2006/relationships/image" Target="../media/image4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Relationship Id="rId5" Type="http://schemas.microsoft.com/office/2007/relationships/hdphoto" Target="../media/hdphoto1.wdp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video game&#10;&#10;Description automatically generated with low confidence">
            <a:extLst>
              <a:ext uri="{FF2B5EF4-FFF2-40B4-BE49-F238E27FC236}">
                <a16:creationId xmlns:a16="http://schemas.microsoft.com/office/drawing/2014/main" id="{40E3A9F1-4B85-1518-8581-A479D2F012E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57" y="22532"/>
            <a:ext cx="12111888" cy="681293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F87CAA1-2A30-15DE-46EF-BC77529C41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0396" y="1288354"/>
            <a:ext cx="8151210" cy="453636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381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381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ĐÔ THỊ VIỆT HƯNG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C042B2C-75C6-02A5-EC11-D148A90624DC}"/>
              </a:ext>
            </a:extLst>
          </p:cNvPr>
          <p:cNvSpPr/>
          <p:nvPr/>
        </p:nvSpPr>
        <p:spPr>
          <a:xfrm>
            <a:off x="1843414" y="3933681"/>
            <a:ext cx="8505176" cy="2807885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>
                <a:gd name="adj" fmla="val 10750156"/>
              </a:avLst>
            </a:prstTxWarp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5359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GIẢNG ĐIỆN TỬ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en-US" sz="5359" b="1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KHỐI </a:t>
            </a:r>
            <a:r>
              <a:rPr lang="en-US" sz="5359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pic>
        <p:nvPicPr>
          <p:cNvPr id="6" name="Hình ảnh 3">
            <a:extLst>
              <a:ext uri="{FF2B5EF4-FFF2-40B4-BE49-F238E27FC236}">
                <a16:creationId xmlns:a16="http://schemas.microsoft.com/office/drawing/2014/main" id="{1D06DA11-F90D-FF11-5748-7BDE94480B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4813" y="833818"/>
            <a:ext cx="1300004" cy="1333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Hình chữ nhật 1">
            <a:extLst>
              <a:ext uri="{FF2B5EF4-FFF2-40B4-BE49-F238E27FC236}">
                <a16:creationId xmlns:a16="http://schemas.microsoft.com/office/drawing/2014/main" id="{2ED74E39-3004-EA47-095A-D77D1F42A02C}"/>
              </a:ext>
            </a:extLst>
          </p:cNvPr>
          <p:cNvSpPr/>
          <p:nvPr/>
        </p:nvSpPr>
        <p:spPr>
          <a:xfrm>
            <a:off x="2650927" y="4892575"/>
            <a:ext cx="6720272" cy="1014946"/>
          </a:xfrm>
          <a:prstGeom prst="rect">
            <a:avLst/>
          </a:prstGeom>
          <a:noFill/>
        </p:spPr>
        <p:txBody>
          <a:bodyPr wrap="none" lIns="90727" tIns="45365" rIns="90727" bIns="45365">
            <a:spAutoFit/>
          </a:bodyPr>
          <a:lstStyle/>
          <a:p>
            <a:pPr algn="ctr">
              <a:defRPr/>
            </a:pPr>
            <a:r>
              <a:rPr lang="en-US" sz="6000" b="1">
                <a:ln w="1016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cs typeface="Arial" panose="020B0604020202020204" pitchFamily="34" charset="0"/>
              </a:rPr>
              <a:t>MÔN: TIẾNG VIỆT</a:t>
            </a:r>
            <a:endParaRPr lang="vi-VN" sz="6000" b="1">
              <a:ln w="10160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06342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">
            <a:extLst>
              <a:ext uri="{FF2B5EF4-FFF2-40B4-BE49-F238E27FC236}">
                <a16:creationId xmlns:a16="http://schemas.microsoft.com/office/drawing/2014/main" id="{B5AFA765-CAE5-F7AD-6CDC-6376AF61C4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4867" y="1141180"/>
            <a:ext cx="6662266" cy="4817655"/>
          </a:xfrm>
          <a:prstGeom prst="rect">
            <a:avLst/>
          </a:prstGeom>
        </p:spPr>
      </p:pic>
      <p:pic>
        <p:nvPicPr>
          <p:cNvPr id="14" name="Picture 7">
            <a:extLst>
              <a:ext uri="{FF2B5EF4-FFF2-40B4-BE49-F238E27FC236}">
                <a16:creationId xmlns:a16="http://schemas.microsoft.com/office/drawing/2014/main" id="{FD9BF71A-2A6B-00EE-72F6-7BC90ACA6F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2454" y="3339179"/>
            <a:ext cx="409353" cy="1137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2" name="Picture 5">
            <a:extLst>
              <a:ext uri="{FF2B5EF4-FFF2-40B4-BE49-F238E27FC236}">
                <a16:creationId xmlns:a16="http://schemas.microsoft.com/office/drawing/2014/main" id="{849AA8A8-58ED-963F-67F2-D83E30CAC9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7672" y="3346628"/>
            <a:ext cx="463509" cy="1127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" name="Tiêu đề 1">
            <a:extLst>
              <a:ext uri="{FF2B5EF4-FFF2-40B4-BE49-F238E27FC236}">
                <a16:creationId xmlns:a16="http://schemas.microsoft.com/office/drawing/2014/main" id="{1249DCB9-E82F-5146-4680-D60B0BF7FC46}"/>
              </a:ext>
            </a:extLst>
          </p:cNvPr>
          <p:cNvSpPr txBox="1">
            <a:spLocks/>
          </p:cNvSpPr>
          <p:nvPr/>
        </p:nvSpPr>
        <p:spPr>
          <a:xfrm>
            <a:off x="1261452" y="251106"/>
            <a:ext cx="9669096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bảng</a:t>
            </a:r>
            <a:r>
              <a:rPr lang="en-US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4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 </a:t>
            </a:r>
            <a:r>
              <a:rPr lang="en-US" sz="4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cỡ</a:t>
            </a:r>
            <a:r>
              <a:rPr lang="en-US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endParaRPr lang="en-US" sz="40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FDD7555-E2DB-AF32-1EA0-6EAA8B3563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957" y="4020872"/>
            <a:ext cx="148132" cy="224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5C2B067-7FCB-4546-1786-8F3B059A0B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4231" y="4020388"/>
            <a:ext cx="195916" cy="4539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3" name="Picture 6">
            <a:extLst>
              <a:ext uri="{FF2B5EF4-FFF2-40B4-BE49-F238E27FC236}">
                <a16:creationId xmlns:a16="http://schemas.microsoft.com/office/drawing/2014/main" id="{D1D87CC7-F1E6-CB7B-683E-38C8ECA911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8769" y="3341053"/>
            <a:ext cx="109904" cy="1133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5" name="Picture 8">
            <a:extLst>
              <a:ext uri="{FF2B5EF4-FFF2-40B4-BE49-F238E27FC236}">
                <a16:creationId xmlns:a16="http://schemas.microsoft.com/office/drawing/2014/main" id="{12EFF00F-63A0-E0E7-FAAC-38253A8016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2561" y="3339179"/>
            <a:ext cx="149724" cy="11420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6" name="Picture 9">
            <a:extLst>
              <a:ext uri="{FF2B5EF4-FFF2-40B4-BE49-F238E27FC236}">
                <a16:creationId xmlns:a16="http://schemas.microsoft.com/office/drawing/2014/main" id="{A6961F55-B681-7CF6-6EDD-133A257285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2503" y="4236215"/>
            <a:ext cx="222994" cy="238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7" name="Picture 3">
            <a:extLst>
              <a:ext uri="{FF2B5EF4-FFF2-40B4-BE49-F238E27FC236}">
                <a16:creationId xmlns:a16="http://schemas.microsoft.com/office/drawing/2014/main" id="{923A7926-3DC6-F738-C6FD-D5F79B3736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8241" y="3334718"/>
            <a:ext cx="486747" cy="11468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9" name="Picture 5">
            <a:extLst>
              <a:ext uri="{FF2B5EF4-FFF2-40B4-BE49-F238E27FC236}">
                <a16:creationId xmlns:a16="http://schemas.microsoft.com/office/drawing/2014/main" id="{BB446628-0AA9-DA23-0BD6-E611D108F5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7269" y="3335709"/>
            <a:ext cx="485936" cy="11468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0" name="Picture 6">
            <a:extLst>
              <a:ext uri="{FF2B5EF4-FFF2-40B4-BE49-F238E27FC236}">
                <a16:creationId xmlns:a16="http://schemas.microsoft.com/office/drawing/2014/main" id="{3ED768B4-C96C-4BDA-3D2B-78A0D34C90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8705" y="3338513"/>
            <a:ext cx="116625" cy="2283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2" name="Picture 8">
            <a:extLst>
              <a:ext uri="{FF2B5EF4-FFF2-40B4-BE49-F238E27FC236}">
                <a16:creationId xmlns:a16="http://schemas.microsoft.com/office/drawing/2014/main" id="{966E6427-D0C6-E637-8696-B947713DE2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4554" y="4018449"/>
            <a:ext cx="199234" cy="461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1" name="Picture 7">
            <a:extLst>
              <a:ext uri="{FF2B5EF4-FFF2-40B4-BE49-F238E27FC236}">
                <a16:creationId xmlns:a16="http://schemas.microsoft.com/office/drawing/2014/main" id="{DBC634BE-9AE2-878F-39EC-7F28AFBD44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6168" y="4019255"/>
            <a:ext cx="150640" cy="2283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8" name="Picture 4">
            <a:extLst>
              <a:ext uri="{FF2B5EF4-FFF2-40B4-BE49-F238E27FC236}">
                <a16:creationId xmlns:a16="http://schemas.microsoft.com/office/drawing/2014/main" id="{50DFF193-5D98-3C23-28A2-7CFF2204FC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3720" y="3331751"/>
            <a:ext cx="160359" cy="11468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22071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000"/>
                            </p:stCondLst>
                            <p:childTnLst>
                              <p:par>
                                <p:cTn id="2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0"/>
                            </p:stCondLst>
                            <p:childTnLst>
                              <p:par>
                                <p:cTn id="3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6000"/>
                            </p:stCondLst>
                            <p:childTnLst>
                              <p:par>
                                <p:cTn id="3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"/>
                            </p:stCondLst>
                            <p:childTnLst>
                              <p:par>
                                <p:cTn id="5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000"/>
                            </p:stCondLst>
                            <p:childTnLst>
                              <p:par>
                                <p:cTn id="5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0"/>
                            </p:stCondLst>
                            <p:childTnLst>
                              <p:par>
                                <p:cTn id="6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 descr="Diagram&#10;&#10;Description automatically generated with low confidence">
            <a:extLst>
              <a:ext uri="{FF2B5EF4-FFF2-40B4-BE49-F238E27FC236}">
                <a16:creationId xmlns:a16="http://schemas.microsoft.com/office/drawing/2014/main" id="{3F6CCBC1-2582-C8F6-B5CC-2E9D8C0636B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0578" r="-440" b="26075"/>
          <a:stretch/>
        </p:blipFill>
        <p:spPr>
          <a:xfrm>
            <a:off x="288467" y="1358152"/>
            <a:ext cx="11615066" cy="4141695"/>
          </a:xfrm>
          <a:prstGeom prst="rect">
            <a:avLst/>
          </a:prstGeom>
        </p:spPr>
      </p:pic>
      <p:sp>
        <p:nvSpPr>
          <p:cNvPr id="2" name="Tiêu đề 1">
            <a:extLst>
              <a:ext uri="{FF2B5EF4-FFF2-40B4-BE49-F238E27FC236}">
                <a16:creationId xmlns:a16="http://schemas.microsoft.com/office/drawing/2014/main" id="{09344C58-A30C-4F6E-D0DA-3D5BAF911DB7}"/>
              </a:ext>
            </a:extLst>
          </p:cNvPr>
          <p:cNvSpPr txBox="1">
            <a:spLocks/>
          </p:cNvSpPr>
          <p:nvPr/>
        </p:nvSpPr>
        <p:spPr>
          <a:xfrm>
            <a:off x="3290094" y="262087"/>
            <a:ext cx="5611812" cy="7732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sz="4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lang="en-US" sz="4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riêng</a:t>
            </a:r>
            <a:endParaRPr lang="en-US" sz="48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5" name="Picture 7">
            <a:extLst>
              <a:ext uri="{FF2B5EF4-FFF2-40B4-BE49-F238E27FC236}">
                <a16:creationId xmlns:a16="http://schemas.microsoft.com/office/drawing/2014/main" id="{CBD5088F-685E-299F-2162-3EA55246C8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4194" y="2967040"/>
            <a:ext cx="409353" cy="1137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6" name="Picture 5">
            <a:extLst>
              <a:ext uri="{FF2B5EF4-FFF2-40B4-BE49-F238E27FC236}">
                <a16:creationId xmlns:a16="http://schemas.microsoft.com/office/drawing/2014/main" id="{C093AF8B-5B8C-BC29-BA06-D024918E46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412" y="2974489"/>
            <a:ext cx="463509" cy="1127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5092867A-D617-FDA9-BB1C-2B41A0DCF0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697" y="3648733"/>
            <a:ext cx="148132" cy="224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28062AB9-5A67-FE11-65F9-3931CAF7A3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971" y="3648249"/>
            <a:ext cx="195916" cy="4539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9" name="Picture 6">
            <a:extLst>
              <a:ext uri="{FF2B5EF4-FFF2-40B4-BE49-F238E27FC236}">
                <a16:creationId xmlns:a16="http://schemas.microsoft.com/office/drawing/2014/main" id="{5814CCBF-BCC0-99A2-C35D-8346B5F4CF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0509" y="2968914"/>
            <a:ext cx="109904" cy="1133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0" name="Picture 8">
            <a:extLst>
              <a:ext uri="{FF2B5EF4-FFF2-40B4-BE49-F238E27FC236}">
                <a16:creationId xmlns:a16="http://schemas.microsoft.com/office/drawing/2014/main" id="{2872FB9A-2A0C-CC48-D593-ACF2F949FB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4301" y="2967040"/>
            <a:ext cx="149724" cy="11420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3" name="Picture 37">
            <a:extLst>
              <a:ext uri="{FF2B5EF4-FFF2-40B4-BE49-F238E27FC236}">
                <a16:creationId xmlns:a16="http://schemas.microsoft.com/office/drawing/2014/main" id="{D65D8C01-7F49-DF95-0319-89A55295D7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3220" y="3637771"/>
            <a:ext cx="114441" cy="4742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4" name="Picture 38">
            <a:extLst>
              <a:ext uri="{FF2B5EF4-FFF2-40B4-BE49-F238E27FC236}">
                <a16:creationId xmlns:a16="http://schemas.microsoft.com/office/drawing/2014/main" id="{FBD2AE6E-12C1-268A-1504-10926DD99B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1409" y="3647296"/>
            <a:ext cx="282398" cy="4742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5" name="Picture 39">
            <a:extLst>
              <a:ext uri="{FF2B5EF4-FFF2-40B4-BE49-F238E27FC236}">
                <a16:creationId xmlns:a16="http://schemas.microsoft.com/office/drawing/2014/main" id="{9749A6D1-71A0-ACF8-877F-732F15E595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6595" y="3643486"/>
            <a:ext cx="104561" cy="4742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6" name="Picture 40">
            <a:extLst>
              <a:ext uri="{FF2B5EF4-FFF2-40B4-BE49-F238E27FC236}">
                <a16:creationId xmlns:a16="http://schemas.microsoft.com/office/drawing/2014/main" id="{8DCFAFA4-811A-24B2-4710-70AB198256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9665" y="3870026"/>
            <a:ext cx="179483" cy="232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7" name="Picture 38">
            <a:extLst>
              <a:ext uri="{FF2B5EF4-FFF2-40B4-BE49-F238E27FC236}">
                <a16:creationId xmlns:a16="http://schemas.microsoft.com/office/drawing/2014/main" id="{525618EE-FFB3-AB35-961B-C959AEB05F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669" y="3647296"/>
            <a:ext cx="282398" cy="4742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8" name="Picture 39">
            <a:extLst>
              <a:ext uri="{FF2B5EF4-FFF2-40B4-BE49-F238E27FC236}">
                <a16:creationId xmlns:a16="http://schemas.microsoft.com/office/drawing/2014/main" id="{B7607107-E382-CB4F-07B5-89F00D1734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0819" y="3639678"/>
            <a:ext cx="104561" cy="4742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9" name="Picture 38">
            <a:extLst>
              <a:ext uri="{FF2B5EF4-FFF2-40B4-BE49-F238E27FC236}">
                <a16:creationId xmlns:a16="http://schemas.microsoft.com/office/drawing/2014/main" id="{240D2ECC-3CDF-0D58-480E-4326A017BE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5893" y="3639678"/>
            <a:ext cx="282398" cy="4742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0" name="Oval 69">
            <a:extLst>
              <a:ext uri="{FF2B5EF4-FFF2-40B4-BE49-F238E27FC236}">
                <a16:creationId xmlns:a16="http://schemas.microsoft.com/office/drawing/2014/main" id="{5CAE8A08-2667-2094-0347-7201962AFE7E}"/>
              </a:ext>
            </a:extLst>
          </p:cNvPr>
          <p:cNvSpPr/>
          <p:nvPr/>
        </p:nvSpPr>
        <p:spPr>
          <a:xfrm>
            <a:off x="2573359" y="3512820"/>
            <a:ext cx="50800" cy="508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2" name="Picture 71">
            <a:extLst>
              <a:ext uri="{FF2B5EF4-FFF2-40B4-BE49-F238E27FC236}">
                <a16:creationId xmlns:a16="http://schemas.microsoft.com/office/drawing/2014/main" id="{89099A16-6CCA-4247-2F2F-56BFD2E16AC9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lum bright="70000" contrast="-70000"/>
          </a:blip>
          <a:srcRect l="10768"/>
          <a:stretch/>
        </p:blipFill>
        <p:spPr>
          <a:xfrm>
            <a:off x="1981669" y="3382732"/>
            <a:ext cx="250658" cy="14237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A695B06-F836-1769-140A-C55A18741DF3}"/>
              </a:ext>
            </a:extLst>
          </p:cNvPr>
          <p:cNvPicPr>
            <a:picLocks noChangeAspect="1"/>
          </p:cNvPicPr>
          <p:nvPr/>
        </p:nvPicPr>
        <p:blipFill>
          <a:blip r:embed="rId16">
            <a:lum bright="70000" contrast="-70000"/>
          </a:blip>
          <a:stretch>
            <a:fillRect/>
          </a:stretch>
        </p:blipFill>
        <p:spPr>
          <a:xfrm>
            <a:off x="4572237" y="3330510"/>
            <a:ext cx="229599" cy="246819"/>
          </a:xfrm>
          <a:prstGeom prst="rect">
            <a:avLst/>
          </a:prstGeom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id="{6241988A-11DF-BEC0-3C0A-C2BFF0415F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2864" y="2960854"/>
            <a:ext cx="486747" cy="11468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" name="Picture 5">
            <a:extLst>
              <a:ext uri="{FF2B5EF4-FFF2-40B4-BE49-F238E27FC236}">
                <a16:creationId xmlns:a16="http://schemas.microsoft.com/office/drawing/2014/main" id="{662710E4-9BF7-C86B-BBC2-BCCBC359CF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2906" y="2961845"/>
            <a:ext cx="506352" cy="11468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" name="Picture 6">
            <a:extLst>
              <a:ext uri="{FF2B5EF4-FFF2-40B4-BE49-F238E27FC236}">
                <a16:creationId xmlns:a16="http://schemas.microsoft.com/office/drawing/2014/main" id="{CBBC9651-5951-4127-01E2-D6AA4067F8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4758" y="2964649"/>
            <a:ext cx="116625" cy="2283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965B9C5-B15A-928A-5A4B-660D00A674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3936" y="3644585"/>
            <a:ext cx="230357" cy="461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" name="Picture 7">
            <a:extLst>
              <a:ext uri="{FF2B5EF4-FFF2-40B4-BE49-F238E27FC236}">
                <a16:creationId xmlns:a16="http://schemas.microsoft.com/office/drawing/2014/main" id="{F7F1EBC9-77CE-CA33-1DDE-F7B83DF9FA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8411" y="3645391"/>
            <a:ext cx="150640" cy="2283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" name="Picture 4">
            <a:extLst>
              <a:ext uri="{FF2B5EF4-FFF2-40B4-BE49-F238E27FC236}">
                <a16:creationId xmlns:a16="http://schemas.microsoft.com/office/drawing/2014/main" id="{BFEAFAF4-C569-616B-FC3D-F887788491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0723" y="2957887"/>
            <a:ext cx="160359" cy="11468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42CB294E-127E-0ADB-4FC5-4E15893FA1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3526" y="3637771"/>
            <a:ext cx="327594" cy="4143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3" name="Picture 3">
            <a:extLst>
              <a:ext uri="{FF2B5EF4-FFF2-40B4-BE49-F238E27FC236}">
                <a16:creationId xmlns:a16="http://schemas.microsoft.com/office/drawing/2014/main" id="{3A68260B-1774-6073-8E5C-7E20EA0144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0977" y="3643486"/>
            <a:ext cx="203140" cy="4624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4" name="Picture 4">
            <a:extLst>
              <a:ext uri="{FF2B5EF4-FFF2-40B4-BE49-F238E27FC236}">
                <a16:creationId xmlns:a16="http://schemas.microsoft.com/office/drawing/2014/main" id="{6869DBE7-6AD2-14D2-09C5-36F593C18E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5707" y="3986579"/>
            <a:ext cx="144527" cy="1156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57585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0"/>
                            </p:stCondLst>
                            <p:childTnLst>
                              <p:par>
                                <p:cTn id="3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000"/>
                            </p:stCondLst>
                            <p:childTnLst>
                              <p:par>
                                <p:cTn id="4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0"/>
                            </p:stCondLst>
                            <p:childTnLst>
                              <p:par>
                                <p:cTn id="4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1000"/>
                            </p:stCondLst>
                            <p:childTnLst>
                              <p:par>
                                <p:cTn id="4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2000"/>
                            </p:stCondLst>
                            <p:childTnLst>
                              <p:par>
                                <p:cTn id="5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3000"/>
                            </p:stCondLst>
                            <p:childTnLst>
                              <p:par>
                                <p:cTn id="5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4000"/>
                            </p:stCondLst>
                            <p:childTnLst>
                              <p:par>
                                <p:cTn id="6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75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"/>
                            </p:stCondLst>
                            <p:childTnLst>
                              <p:par>
                                <p:cTn id="7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000"/>
                            </p:stCondLst>
                            <p:childTnLst>
                              <p:par>
                                <p:cTn id="7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3000"/>
                            </p:stCondLst>
                            <p:childTnLst>
                              <p:par>
                                <p:cTn id="7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4000"/>
                            </p:stCondLst>
                            <p:childTnLst>
                              <p:par>
                                <p:cTn id="8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0"/>
                            </p:stCondLst>
                            <p:childTnLst>
                              <p:par>
                                <p:cTn id="8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6000"/>
                            </p:stCondLst>
                            <p:childTnLst>
                              <p:par>
                                <p:cTn id="9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7000"/>
                            </p:stCondLst>
                            <p:childTnLst>
                              <p:par>
                                <p:cTn id="9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8000"/>
                            </p:stCondLst>
                            <p:childTnLst>
                              <p:par>
                                <p:cTn id="9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9000"/>
                            </p:stCondLst>
                            <p:childTnLst>
                              <p:par>
                                <p:cTn id="10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4238C139-779A-03D5-2486-6845264DBAB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455"/>
          <a:stretch/>
        </p:blipFill>
        <p:spPr>
          <a:xfrm>
            <a:off x="0" y="616965"/>
            <a:ext cx="12192000" cy="2194815"/>
          </a:xfrm>
          <a:prstGeom prst="rect">
            <a:avLst/>
          </a:prstGeom>
        </p:spPr>
      </p:pic>
      <p:sp>
        <p:nvSpPr>
          <p:cNvPr id="12" name="TextBox 5">
            <a:extLst>
              <a:ext uri="{FF2B5EF4-FFF2-40B4-BE49-F238E27FC236}">
                <a16:creationId xmlns:a16="http://schemas.microsoft.com/office/drawing/2014/main" id="{5FAFB4C1-143E-97D4-3C7D-4082063828BA}"/>
              </a:ext>
            </a:extLst>
          </p:cNvPr>
          <p:cNvSpPr txBox="1"/>
          <p:nvPr/>
        </p:nvSpPr>
        <p:spPr>
          <a:xfrm>
            <a:off x="1664879" y="1032328"/>
            <a:ext cx="94052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54"/>
            <a:r>
              <a:rPr lang="en-US" sz="4400" b="1" dirty="0" err="1">
                <a:solidFill>
                  <a:srgbClr val="C00000"/>
                </a:solidFill>
                <a:latin typeface="HP001 4 hàng" panose="020B0603050302020204" pitchFamily="34" charset="0"/>
              </a:rPr>
              <a:t>Chim</a:t>
            </a:r>
            <a:r>
              <a:rPr lang="en-US" sz="4400" b="1" dirty="0">
                <a:solidFill>
                  <a:srgbClr val="C00000"/>
                </a:solidFill>
                <a:latin typeface="HP001 4 hàng" panose="020B0603050302020204" pitchFamily="34" charset="0"/>
              </a:rPr>
              <a:t> </a:t>
            </a:r>
            <a:r>
              <a:rPr lang="el-GR" sz="4400" b="1" dirty="0">
                <a:solidFill>
                  <a:srgbClr val="C00000"/>
                </a:solidFill>
                <a:latin typeface="HP001 4 hàng" panose="020B0603050302020204" pitchFamily="34" charset="0"/>
              </a:rPr>
              <a:t>δ</a:t>
            </a:r>
            <a:r>
              <a:rPr lang="en-US" sz="4400" b="1" dirty="0">
                <a:solidFill>
                  <a:srgbClr val="C00000"/>
                </a:solidFill>
                <a:latin typeface="HP001 4 hàng" panose="020B0603050302020204" pitchFamily="34" charset="0"/>
              </a:rPr>
              <a:t>Ū </a:t>
            </a:r>
            <a:r>
              <a:rPr lang="en-US" sz="4400" b="1" dirty="0" err="1">
                <a:solidFill>
                  <a:srgbClr val="C00000"/>
                </a:solidFill>
                <a:latin typeface="HP001 4 hàng" panose="020B0603050302020204" pitchFamily="34" charset="0"/>
              </a:rPr>
              <a:t>kłu</a:t>
            </a:r>
            <a:r>
              <a:rPr lang="en-US" sz="4400" b="1" dirty="0">
                <a:solidFill>
                  <a:srgbClr val="C00000"/>
                </a:solidFill>
                <a:latin typeface="HP001 4 hàng" panose="020B0603050302020204" pitchFamily="34" charset="0"/>
              </a:rPr>
              <a:t> Ǉ</a:t>
            </a:r>
            <a:r>
              <a:rPr lang="el-GR" sz="4400" b="1" dirty="0">
                <a:solidFill>
                  <a:srgbClr val="C00000"/>
                </a:solidFill>
                <a:latin typeface="HP001 4 hàng" panose="020B0603050302020204" pitchFamily="34" charset="0"/>
              </a:rPr>
              <a:t>Η</a:t>
            </a:r>
            <a:r>
              <a:rPr lang="en-US" sz="4400" b="1" dirty="0" err="1">
                <a:solidFill>
                  <a:srgbClr val="C00000"/>
                </a:solidFill>
                <a:latin typeface="HP001 4 hàng" panose="020B0603050302020204" pitchFamily="34" charset="0"/>
              </a:rPr>
              <a:t>Ğng</a:t>
            </a:r>
            <a:r>
              <a:rPr lang="en-US" sz="4400" b="1" dirty="0">
                <a:solidFill>
                  <a:srgbClr val="C00000"/>
                </a:solidFill>
                <a:latin typeface="HP001 4 hàng" panose="020B0603050302020204" pitchFamily="34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HP001 4 hàng" panose="020B0603050302020204" pitchFamily="34" charset="0"/>
              </a:rPr>
              <a:t>ǟả</a:t>
            </a:r>
            <a:r>
              <a:rPr lang="el-GR" sz="4400" b="1" dirty="0">
                <a:solidFill>
                  <a:srgbClr val="C00000"/>
                </a:solidFill>
                <a:latin typeface="HP001 4 hàng" panose="020B0603050302020204" pitchFamily="34" charset="0"/>
              </a:rPr>
              <a:t>ζ </a:t>
            </a:r>
            <a:r>
              <a:rPr lang="en-US" sz="4400" b="1" dirty="0" err="1">
                <a:solidFill>
                  <a:srgbClr val="C00000"/>
                </a:solidFill>
                <a:latin typeface="HP001 4 hàng" panose="020B0603050302020204" pitchFamily="34" charset="0"/>
              </a:rPr>
              <a:t>ǟang</a:t>
            </a:r>
            <a:endParaRPr lang="en-US" sz="4400" b="1" dirty="0">
              <a:solidFill>
                <a:srgbClr val="C00000"/>
              </a:solidFill>
              <a:latin typeface="HP001 4 hàng" panose="020B06030503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AC8B771-6FC5-BE0B-4DDD-F97748FD824C}"/>
              </a:ext>
            </a:extLst>
          </p:cNvPr>
          <p:cNvSpPr txBox="1"/>
          <p:nvPr/>
        </p:nvSpPr>
        <p:spPr>
          <a:xfrm>
            <a:off x="780959" y="1903159"/>
            <a:ext cx="1026735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54"/>
            <a:r>
              <a:rPr lang="vi-VN" sz="4400" b="1" dirty="0" err="1">
                <a:solidFill>
                  <a:srgbClr val="C00000"/>
                </a:solidFill>
                <a:latin typeface="HP001 4 hàng" panose="020B0603050302020204" pitchFamily="34" charset="0"/>
              </a:rPr>
              <a:t>NgưƟ</a:t>
            </a:r>
            <a:r>
              <a:rPr lang="vi-VN" sz="4400" b="1" dirty="0">
                <a:solidFill>
                  <a:srgbClr val="C00000"/>
                </a:solidFill>
                <a:latin typeface="HP001 4 hàng" panose="020B0603050302020204" pitchFamily="34" charset="0"/>
              </a:rPr>
              <a:t> </a:t>
            </a:r>
            <a:r>
              <a:rPr lang="el-GR" sz="4400" b="1" dirty="0">
                <a:solidFill>
                  <a:srgbClr val="C00000"/>
                </a:solidFill>
                <a:latin typeface="HP001 4 hàng" panose="020B0603050302020204" pitchFamily="34" charset="0"/>
              </a:rPr>
              <a:t>δ</a:t>
            </a:r>
            <a:r>
              <a:rPr lang="vi-VN" sz="4400" b="1" dirty="0">
                <a:solidFill>
                  <a:srgbClr val="C00000"/>
                </a:solidFill>
                <a:latin typeface="HP001 4 hàng" panose="020B0603050302020204" pitchFamily="34" charset="0"/>
              </a:rPr>
              <a:t>Ū </a:t>
            </a:r>
            <a:r>
              <a:rPr lang="vi-VN" sz="4400" b="1" dirty="0" err="1">
                <a:solidFill>
                  <a:srgbClr val="C00000"/>
                </a:solidFill>
                <a:latin typeface="HP001 4 hàng" panose="020B0603050302020204" pitchFamily="34" charset="0"/>
              </a:rPr>
              <a:t>wĀ</a:t>
            </a:r>
            <a:r>
              <a:rPr lang="vi-VN" sz="4400" b="1" dirty="0">
                <a:solidFill>
                  <a:srgbClr val="C00000"/>
                </a:solidFill>
                <a:latin typeface="HP001 4 hàng" panose="020B0603050302020204" pitchFamily="34" charset="0"/>
              </a:rPr>
              <a:t> Ǉ</a:t>
            </a:r>
            <a:r>
              <a:rPr lang="el-GR" sz="4400" b="1" dirty="0">
                <a:solidFill>
                  <a:srgbClr val="C00000"/>
                </a:solidFill>
                <a:latin typeface="HP001 4 hàng" panose="020B0603050302020204" pitchFamily="34" charset="0"/>
              </a:rPr>
              <a:t>Η</a:t>
            </a:r>
            <a:r>
              <a:rPr lang="vi-VN" sz="4400" b="1" dirty="0" err="1">
                <a:solidFill>
                  <a:srgbClr val="C00000"/>
                </a:solidFill>
                <a:latin typeface="HP001 4 hàng" panose="020B0603050302020204" pitchFamily="34" charset="0"/>
              </a:rPr>
              <a:t>Ğng</a:t>
            </a:r>
            <a:r>
              <a:rPr lang="vi-VN" sz="4400" b="1" dirty="0">
                <a:solidFill>
                  <a:srgbClr val="C00000"/>
                </a:solidFill>
                <a:latin typeface="HP001 4 hàng" panose="020B0603050302020204" pitchFamily="34" charset="0"/>
              </a:rPr>
              <a:t> </a:t>
            </a:r>
            <a:r>
              <a:rPr lang="vi-VN" sz="4400" b="1" dirty="0" err="1">
                <a:solidFill>
                  <a:srgbClr val="C00000"/>
                </a:solidFill>
                <a:latin typeface="HP001 4 hàng" panose="020B0603050302020204" pitchFamily="34" charset="0"/>
              </a:rPr>
              <a:t>dịu</a:t>
            </a:r>
            <a:r>
              <a:rPr lang="vi-VN" sz="4400" b="1" dirty="0">
                <a:solidFill>
                  <a:srgbClr val="C00000"/>
                </a:solidFill>
                <a:latin typeface="HP001 4 hàng" panose="020B0603050302020204" pitchFamily="34" charset="0"/>
              </a:rPr>
              <a:t> </a:t>
            </a:r>
            <a:r>
              <a:rPr lang="vi-VN" sz="4400" b="1" dirty="0" err="1">
                <a:solidFill>
                  <a:srgbClr val="C00000"/>
                </a:solidFill>
                <a:latin typeface="HP001 4 hàng" panose="020B0603050302020204" pitchFamily="34" charset="0"/>
              </a:rPr>
              <a:t>dàng</a:t>
            </a:r>
            <a:r>
              <a:rPr lang="vi-VN" sz="4400" b="1" dirty="0">
                <a:solidFill>
                  <a:srgbClr val="C00000"/>
                </a:solidFill>
                <a:latin typeface="HP001 4 hàng" panose="020B0603050302020204" pitchFamily="34" charset="0"/>
              </a:rPr>
              <a:t> </a:t>
            </a:r>
            <a:r>
              <a:rPr lang="el-GR" sz="4400" b="1" dirty="0">
                <a:solidFill>
                  <a:srgbClr val="C00000"/>
                </a:solidFill>
                <a:latin typeface="HP001 4 hàng" panose="020B0603050302020204" pitchFamily="34" charset="0"/>
              </a:rPr>
              <a:t>Ύ</a:t>
            </a:r>
            <a:r>
              <a:rPr lang="vi-VN" sz="4400" b="1" dirty="0">
                <a:solidFill>
                  <a:srgbClr val="C00000"/>
                </a:solidFill>
                <a:latin typeface="HP001 4 hàng" panose="020B0603050302020204" pitchFamily="34" charset="0"/>
              </a:rPr>
              <a:t>ğ w</a:t>
            </a:r>
            <a:r>
              <a:rPr lang="el-GR" sz="4400" b="1" dirty="0">
                <a:solidFill>
                  <a:srgbClr val="C00000"/>
                </a:solidFill>
                <a:latin typeface="HP001 4 hàng" panose="020B0603050302020204" pitchFamily="34" charset="0"/>
              </a:rPr>
              <a:t>Ή;</a:t>
            </a:r>
            <a:r>
              <a:rPr lang="en-US" sz="4400" b="1" dirty="0">
                <a:solidFill>
                  <a:srgbClr val="C00000"/>
                </a:solidFill>
                <a:latin typeface="HP001 4 hàng" panose="020B0603050302020204" pitchFamily="34" charset="0"/>
              </a:rPr>
              <a:t>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D065FC8-551E-44F5-0DCE-B36C0CB30E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228" r="47031"/>
          <a:stretch>
            <a:fillRect/>
          </a:stretch>
        </p:blipFill>
        <p:spPr bwMode="auto">
          <a:xfrm>
            <a:off x="1747838" y="4459288"/>
            <a:ext cx="1236662" cy="1560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5" name="Group 12">
            <a:extLst>
              <a:ext uri="{FF2B5EF4-FFF2-40B4-BE49-F238E27FC236}">
                <a16:creationId xmlns:a16="http://schemas.microsoft.com/office/drawing/2014/main" id="{8A80FA4D-A3B1-2DF1-C1F9-5FE52BE341C6}"/>
              </a:ext>
            </a:extLst>
          </p:cNvPr>
          <p:cNvGrpSpPr>
            <a:grpSpLocks/>
          </p:cNvGrpSpPr>
          <p:nvPr/>
        </p:nvGrpSpPr>
        <p:grpSpPr bwMode="auto">
          <a:xfrm>
            <a:off x="3462338" y="3257550"/>
            <a:ext cx="6255921" cy="1765300"/>
            <a:chOff x="3754849" y="1730426"/>
            <a:chExt cx="5525739" cy="1757154"/>
          </a:xfrm>
        </p:grpSpPr>
        <p:sp>
          <p:nvSpPr>
            <p:cNvPr id="16" name="Text Box 1736">
              <a:extLst>
                <a:ext uri="{FF2B5EF4-FFF2-40B4-BE49-F238E27FC236}">
                  <a16:creationId xmlns:a16="http://schemas.microsoft.com/office/drawing/2014/main" id="{C74164A8-08DA-8158-0103-F3756C4C8AB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32799" y="2108976"/>
              <a:ext cx="4769837" cy="10722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defTabSz="68580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6858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6858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6858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6858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6858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6858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6858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6858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/>
                  <a:cs typeface="Arial-Rounded" panose="020B0500000000000000" pitchFamily="34" charset="0"/>
                </a:rPr>
                <a:t>Em</a:t>
              </a:r>
              <a:r>
                <a:rPr kumimoji="0" lang="en-US" alt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/>
                  <a:cs typeface="Arial-Rounded" panose="020B0500000000000000" pitchFamily="34" charset="0"/>
                </a:rPr>
                <a:t> </a:t>
              </a:r>
              <a:r>
                <a:rPr kumimoji="0" lang="en-US" alt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/>
                  <a:cs typeface="Arial-Rounded" panose="020B0500000000000000" pitchFamily="34" charset="0"/>
                </a:rPr>
                <a:t>hiểu</a:t>
              </a:r>
              <a:r>
                <a:rPr kumimoji="0" lang="en-US" alt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/>
                  <a:cs typeface="Arial-Rounded" panose="020B0500000000000000" pitchFamily="34" charset="0"/>
                </a:rPr>
                <a:t> </a:t>
              </a:r>
              <a:r>
                <a:rPr kumimoji="0" lang="en-US" alt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/>
                  <a:cs typeface="Arial-Rounded" panose="020B0500000000000000" pitchFamily="34" charset="0"/>
                </a:rPr>
                <a:t>nội</a:t>
              </a:r>
              <a:r>
                <a:rPr kumimoji="0" lang="en-US" alt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/>
                  <a:cs typeface="Arial-Rounded" panose="020B0500000000000000" pitchFamily="34" charset="0"/>
                </a:rPr>
                <a:t> dung </a:t>
              </a:r>
              <a:r>
                <a:rPr kumimoji="0" lang="en-US" alt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/>
                  <a:cs typeface="Arial-Rounded" panose="020B0500000000000000" pitchFamily="34" charset="0"/>
                </a:rPr>
                <a:t>câu</a:t>
              </a:r>
              <a:r>
                <a:rPr kumimoji="0" lang="en-US" alt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/>
                  <a:cs typeface="Arial-Rounded" panose="020B0500000000000000" pitchFamily="34" charset="0"/>
                </a:rPr>
                <a:t> ca </a:t>
              </a:r>
              <a:r>
                <a:rPr kumimoji="0" lang="en-US" alt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/>
                  <a:cs typeface="Arial-Rounded" panose="020B0500000000000000" pitchFamily="34" charset="0"/>
                </a:rPr>
                <a:t>dao</a:t>
              </a:r>
              <a:r>
                <a:rPr kumimoji="0" lang="en-US" alt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/>
                  <a:cs typeface="Arial-Rounded" panose="020B0500000000000000" pitchFamily="34" charset="0"/>
                </a:rPr>
                <a:t> </a:t>
              </a:r>
              <a:r>
                <a:rPr kumimoji="0" lang="en-US" alt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/>
                  <a:cs typeface="Arial-Rounded" panose="020B0500000000000000" pitchFamily="34" charset="0"/>
                </a:rPr>
                <a:t>này</a:t>
              </a:r>
              <a:r>
                <a:rPr kumimoji="0" lang="en-US" alt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/>
                  <a:cs typeface="Arial-Rounded" panose="020B0500000000000000" pitchFamily="34" charset="0"/>
                </a:rPr>
                <a:t> </a:t>
              </a:r>
              <a:r>
                <a:rPr kumimoji="0" lang="en-US" alt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/>
                  <a:cs typeface="Arial-Rounded" panose="020B0500000000000000" pitchFamily="34" charset="0"/>
                </a:rPr>
                <a:t>là</a:t>
              </a:r>
              <a:r>
                <a:rPr kumimoji="0" lang="en-US" alt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/>
                  <a:cs typeface="Arial-Rounded" panose="020B0500000000000000" pitchFamily="34" charset="0"/>
                </a:rPr>
                <a:t> </a:t>
              </a:r>
              <a:r>
                <a:rPr kumimoji="0" lang="en-US" alt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/>
                  <a:cs typeface="Arial-Rounded" panose="020B0500000000000000" pitchFamily="34" charset="0"/>
                </a:rPr>
                <a:t>gì</a:t>
              </a:r>
              <a:r>
                <a:rPr kumimoji="0" lang="en-US" alt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/>
                  <a:cs typeface="Arial-Rounded" panose="020B0500000000000000" pitchFamily="34" charset="0"/>
                </a:rPr>
                <a:t>?</a:t>
              </a:r>
            </a:p>
          </p:txBody>
        </p:sp>
        <p:sp>
          <p:nvSpPr>
            <p:cNvPr id="17" name="Cloud Callout 11">
              <a:extLst>
                <a:ext uri="{FF2B5EF4-FFF2-40B4-BE49-F238E27FC236}">
                  <a16:creationId xmlns:a16="http://schemas.microsoft.com/office/drawing/2014/main" id="{1F9D4B0E-7788-7649-853C-C6EC53114CCF}"/>
                </a:ext>
              </a:extLst>
            </p:cNvPr>
            <p:cNvSpPr/>
            <p:nvPr/>
          </p:nvSpPr>
          <p:spPr>
            <a:xfrm>
              <a:off x="3754849" y="1730426"/>
              <a:ext cx="5525739" cy="1757154"/>
            </a:xfrm>
            <a:prstGeom prst="cloudCallout">
              <a:avLst>
                <a:gd name="adj1" fmla="val -60774"/>
                <a:gd name="adj2" fmla="val 31887"/>
              </a:avLst>
            </a:prstGeom>
            <a:noFill/>
            <a:ln w="12700" cap="flat" cmpd="sng" algn="ctr">
              <a:solidFill>
                <a:srgbClr val="002060"/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</p:grpSp>
      <p:pic>
        <p:nvPicPr>
          <p:cNvPr id="18" name="Picture 15">
            <a:extLst>
              <a:ext uri="{FF2B5EF4-FFF2-40B4-BE49-F238E27FC236}">
                <a16:creationId xmlns:a16="http://schemas.microsoft.com/office/drawing/2014/main" id="{EC7ED847-5C03-DAEB-1A43-0B40A5F287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3962400"/>
            <a:ext cx="2098675" cy="208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 Box 1736">
            <a:extLst>
              <a:ext uri="{FF2B5EF4-FFF2-40B4-BE49-F238E27FC236}">
                <a16:creationId xmlns:a16="http://schemas.microsoft.com/office/drawing/2014/main" id="{209C4A68-B8EC-E932-67FB-9D8508422C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84500" y="3576966"/>
            <a:ext cx="8481786" cy="1255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6858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58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58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58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58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buNone/>
            </a:pPr>
            <a:r>
              <a:rPr lang="en-US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</a:t>
            </a:r>
            <a:r>
              <a:rPr lang="vi-VN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ói</a:t>
            </a:r>
            <a:r>
              <a:rPr lang="vi-VN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vi-VN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cách</a:t>
            </a:r>
            <a:r>
              <a:rPr lang="vi-VN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ứng</a:t>
            </a:r>
            <a:r>
              <a:rPr lang="vi-VN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xử</a:t>
            </a:r>
            <a:r>
              <a:rPr lang="vi-VN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trong giao </a:t>
            </a:r>
            <a:r>
              <a:rPr lang="vi-VN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lang="vi-VN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vi-VN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cách</a:t>
            </a:r>
            <a:r>
              <a:rPr lang="en-US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vi-VN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năng </a:t>
            </a:r>
            <a:r>
              <a:rPr lang="vi-VN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dịu</a:t>
            </a:r>
            <a:r>
              <a:rPr lang="vi-VN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dàng</a:t>
            </a:r>
            <a:r>
              <a:rPr lang="vi-VN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vi-VN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mềm</a:t>
            </a:r>
            <a:r>
              <a:rPr lang="vi-VN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mỏng</a:t>
            </a:r>
            <a:r>
              <a:rPr lang="vi-VN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vi-VN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dễ</a:t>
            </a:r>
            <a:r>
              <a:rPr lang="vi-VN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gây </a:t>
            </a:r>
            <a:r>
              <a:rPr lang="vi-VN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thiện</a:t>
            </a:r>
            <a:r>
              <a:rPr lang="vi-VN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vi-VN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trong giao </a:t>
            </a:r>
            <a:r>
              <a:rPr lang="vi-VN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lang="vi-VN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vi-VN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chứng</a:t>
            </a:r>
            <a:r>
              <a:rPr lang="vi-VN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tỏ</a:t>
            </a:r>
            <a:r>
              <a:rPr lang="vi-VN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vi-VN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văn </a:t>
            </a:r>
            <a:r>
              <a:rPr lang="vi-VN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hóa</a:t>
            </a:r>
            <a:r>
              <a:rPr lang="vi-VN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endParaRPr lang="en-US" b="1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0993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4238C139-779A-03D5-2486-6845264DBAB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455"/>
          <a:stretch/>
        </p:blipFill>
        <p:spPr>
          <a:xfrm>
            <a:off x="0" y="616965"/>
            <a:ext cx="12192000" cy="2194815"/>
          </a:xfrm>
          <a:prstGeom prst="rect">
            <a:avLst/>
          </a:prstGeom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6FA31F50-57D7-F108-E8F8-31FE00945AC4}"/>
              </a:ext>
            </a:extLst>
          </p:cNvPr>
          <p:cNvSpPr txBox="1"/>
          <p:nvPr/>
        </p:nvSpPr>
        <p:spPr>
          <a:xfrm>
            <a:off x="792606" y="2803431"/>
            <a:ext cx="10963965" cy="584771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defTabSz="914354"/>
            <a:r>
              <a:rPr lang="en-US" sz="3200" dirty="0">
                <a:solidFill>
                  <a:prstClr val="black"/>
                </a:solidFill>
                <a:latin typeface="UTM Avo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prstClr val="black"/>
                </a:solidFill>
                <a:latin typeface="UTM Avo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prstClr val="black"/>
                </a:solidFill>
                <a:latin typeface="UTM Avo"/>
                <a:cs typeface="Times New Roman" panose="02020603050405020304" pitchFamily="18" charset="0"/>
              </a:rPr>
              <a:t> </a:t>
            </a:r>
            <a:r>
              <a:rPr lang="en-US" sz="3200" err="1">
                <a:solidFill>
                  <a:prstClr val="black"/>
                </a:solidFill>
                <a:latin typeface="UTM Avo"/>
                <a:cs typeface="Times New Roman" panose="02020603050405020304" pitchFamily="18" charset="0"/>
              </a:rPr>
              <a:t>câu</a:t>
            </a:r>
            <a:r>
              <a:rPr lang="en-US" sz="3200">
                <a:solidFill>
                  <a:prstClr val="black"/>
                </a:solidFill>
                <a:latin typeface="UTM Avo"/>
                <a:cs typeface="Times New Roman" panose="02020603050405020304" pitchFamily="18" charset="0"/>
              </a:rPr>
              <a:t> ứng dụng </a:t>
            </a:r>
            <a:r>
              <a:rPr lang="en-US" sz="3200" dirty="0" err="1">
                <a:solidFill>
                  <a:prstClr val="black"/>
                </a:solidFill>
                <a:latin typeface="UTM Avo"/>
                <a:cs typeface="Times New Roman" panose="02020603050405020304" pitchFamily="18" charset="0"/>
              </a:rPr>
              <a:t>trên</a:t>
            </a:r>
            <a:r>
              <a:rPr lang="en-US" sz="3200" dirty="0">
                <a:solidFill>
                  <a:prstClr val="black"/>
                </a:solidFill>
                <a:latin typeface="UTM Avo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UTM Avo"/>
                <a:cs typeface="Times New Roman" panose="02020603050405020304" pitchFamily="18" charset="0"/>
              </a:rPr>
              <a:t>chữ</a:t>
            </a:r>
            <a:r>
              <a:rPr lang="en-US" sz="3200" dirty="0">
                <a:solidFill>
                  <a:prstClr val="black"/>
                </a:solidFill>
                <a:latin typeface="UTM Avo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UTM Avo"/>
                <a:cs typeface="Times New Roman" panose="02020603050405020304" pitchFamily="18" charset="0"/>
              </a:rPr>
              <a:t>nào</a:t>
            </a:r>
            <a:r>
              <a:rPr lang="en-US" sz="3200" dirty="0">
                <a:solidFill>
                  <a:prstClr val="black"/>
                </a:solidFill>
                <a:latin typeface="UTM Avo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UTM Avo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prstClr val="black"/>
                </a:solidFill>
                <a:latin typeface="UTM Avo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UTM Avo"/>
                <a:cs typeface="Times New Roman" panose="02020603050405020304" pitchFamily="18" charset="0"/>
              </a:rPr>
              <a:t>viết</a:t>
            </a:r>
            <a:r>
              <a:rPr lang="en-US" sz="3200" dirty="0">
                <a:solidFill>
                  <a:prstClr val="black"/>
                </a:solidFill>
                <a:latin typeface="UTM Avo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UTM Avo"/>
                <a:cs typeface="Times New Roman" panose="02020603050405020304" pitchFamily="18" charset="0"/>
              </a:rPr>
              <a:t>hoa</a:t>
            </a:r>
            <a:r>
              <a:rPr lang="en-US" sz="3200" dirty="0">
                <a:solidFill>
                  <a:prstClr val="black"/>
                </a:solidFill>
                <a:latin typeface="UTM Avo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FE9EEA8D-9AA0-95B6-8B62-05737198B992}"/>
              </a:ext>
            </a:extLst>
          </p:cNvPr>
          <p:cNvSpPr txBox="1"/>
          <p:nvPr/>
        </p:nvSpPr>
        <p:spPr>
          <a:xfrm>
            <a:off x="792606" y="3582899"/>
            <a:ext cx="10548731" cy="584771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defTabSz="914354"/>
            <a:r>
              <a:rPr lang="en-US" sz="3200" dirty="0">
                <a:solidFill>
                  <a:prstClr val="black"/>
                </a:solidFill>
                <a:latin typeface="UTM Avo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prstClr val="black"/>
                </a:solidFill>
                <a:latin typeface="UTM Avo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solidFill>
                  <a:prstClr val="black"/>
                </a:solidFill>
                <a:latin typeface="UTM Avo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UTM Avo"/>
                <a:cs typeface="Times New Roman" panose="02020603050405020304" pitchFamily="18" charset="0"/>
              </a:rPr>
              <a:t>chữ</a:t>
            </a:r>
            <a:r>
              <a:rPr lang="en-US" sz="3200" dirty="0">
                <a:solidFill>
                  <a:prstClr val="black"/>
                </a:solidFill>
                <a:latin typeface="UTM Avo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UTM Avo"/>
                <a:cs typeface="Times New Roman" panose="02020603050405020304" pitchFamily="18" charset="0"/>
              </a:rPr>
              <a:t>nào</a:t>
            </a:r>
            <a:r>
              <a:rPr lang="en-US" sz="3200" dirty="0">
                <a:solidFill>
                  <a:prstClr val="black"/>
                </a:solidFill>
                <a:latin typeface="UTM Avo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UTM Avo"/>
                <a:cs typeface="Times New Roman" panose="02020603050405020304" pitchFamily="18" charset="0"/>
              </a:rPr>
              <a:t>viết</a:t>
            </a:r>
            <a:r>
              <a:rPr lang="en-US" sz="3200" dirty="0">
                <a:solidFill>
                  <a:prstClr val="black"/>
                </a:solidFill>
                <a:latin typeface="UTM Avo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UTM Avo"/>
                <a:cs typeface="Times New Roman" panose="02020603050405020304" pitchFamily="18" charset="0"/>
              </a:rPr>
              <a:t>với</a:t>
            </a:r>
            <a:r>
              <a:rPr lang="en-US" sz="3200" dirty="0">
                <a:solidFill>
                  <a:prstClr val="black"/>
                </a:solidFill>
                <a:latin typeface="UTM Avo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UTM Avo"/>
                <a:cs typeface="Times New Roman" panose="02020603050405020304" pitchFamily="18" charset="0"/>
              </a:rPr>
              <a:t>độ</a:t>
            </a:r>
            <a:r>
              <a:rPr lang="en-US" sz="3200" dirty="0">
                <a:solidFill>
                  <a:prstClr val="black"/>
                </a:solidFill>
                <a:latin typeface="UTM Avo"/>
                <a:cs typeface="Times New Roman" panose="02020603050405020304" pitchFamily="18" charset="0"/>
              </a:rPr>
              <a:t> </a:t>
            </a:r>
            <a:r>
              <a:rPr lang="en-US" sz="3200" err="1">
                <a:solidFill>
                  <a:prstClr val="black"/>
                </a:solidFill>
                <a:latin typeface="UTM Avo"/>
                <a:cs typeface="Times New Roman" panose="02020603050405020304" pitchFamily="18" charset="0"/>
              </a:rPr>
              <a:t>cao</a:t>
            </a:r>
            <a:r>
              <a:rPr lang="en-US" sz="3200">
                <a:solidFill>
                  <a:prstClr val="black"/>
                </a:solidFill>
                <a:latin typeface="UTM Avo"/>
                <a:cs typeface="Times New Roman" panose="02020603050405020304" pitchFamily="18" charset="0"/>
              </a:rPr>
              <a:t> 2,5 </a:t>
            </a:r>
            <a:r>
              <a:rPr lang="en-US" sz="3200" dirty="0">
                <a:solidFill>
                  <a:prstClr val="black"/>
                </a:solidFill>
                <a:latin typeface="UTM Avo"/>
                <a:cs typeface="Times New Roman" panose="02020603050405020304" pitchFamily="18" charset="0"/>
              </a:rPr>
              <a:t>li?</a:t>
            </a: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275B0227-FDB7-E6ED-57B2-CF9A0C9325F3}"/>
              </a:ext>
            </a:extLst>
          </p:cNvPr>
          <p:cNvSpPr txBox="1"/>
          <p:nvPr/>
        </p:nvSpPr>
        <p:spPr>
          <a:xfrm>
            <a:off x="792606" y="4362367"/>
            <a:ext cx="10548731" cy="584771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defTabSz="914354"/>
            <a:r>
              <a:rPr lang="en-US" sz="3200" dirty="0">
                <a:solidFill>
                  <a:prstClr val="black"/>
                </a:solidFill>
                <a:latin typeface="UTM Avo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prstClr val="black"/>
                </a:solidFill>
                <a:latin typeface="UTM Avo"/>
                <a:cs typeface="Times New Roman" panose="02020603050405020304" pitchFamily="18" charset="0"/>
              </a:rPr>
              <a:t>Chữ</a:t>
            </a:r>
            <a:r>
              <a:rPr lang="en-US" sz="3200" dirty="0">
                <a:solidFill>
                  <a:prstClr val="black"/>
                </a:solidFill>
                <a:latin typeface="UTM Avo"/>
                <a:cs typeface="Times New Roman" panose="02020603050405020304" pitchFamily="18" charset="0"/>
              </a:rPr>
              <a:t> t </a:t>
            </a:r>
            <a:r>
              <a:rPr lang="en-US" sz="3200" dirty="0" err="1">
                <a:solidFill>
                  <a:prstClr val="black"/>
                </a:solidFill>
                <a:latin typeface="UTM Avo"/>
                <a:cs typeface="Times New Roman" panose="02020603050405020304" pitchFamily="18" charset="0"/>
              </a:rPr>
              <a:t>cao</a:t>
            </a:r>
            <a:r>
              <a:rPr lang="en-US" sz="3200" dirty="0">
                <a:solidFill>
                  <a:prstClr val="black"/>
                </a:solidFill>
                <a:latin typeface="UTM Avo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UTM Avo"/>
                <a:cs typeface="Times New Roman" panose="02020603050405020304" pitchFamily="18" charset="0"/>
              </a:rPr>
              <a:t>mấy</a:t>
            </a:r>
            <a:r>
              <a:rPr lang="en-US" sz="3200" dirty="0">
                <a:solidFill>
                  <a:prstClr val="black"/>
                </a:solidFill>
                <a:latin typeface="UTM Avo"/>
                <a:cs typeface="Times New Roman" panose="02020603050405020304" pitchFamily="18" charset="0"/>
              </a:rPr>
              <a:t> li?</a:t>
            </a: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F4249195-D03B-B598-AE2C-9033FFD3C6A1}"/>
              </a:ext>
            </a:extLst>
          </p:cNvPr>
          <p:cNvSpPr txBox="1"/>
          <p:nvPr/>
        </p:nvSpPr>
        <p:spPr>
          <a:xfrm>
            <a:off x="792606" y="5141835"/>
            <a:ext cx="10548731" cy="584771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defTabSz="914354"/>
            <a:r>
              <a:rPr lang="en-US" sz="3200" dirty="0">
                <a:solidFill>
                  <a:prstClr val="black"/>
                </a:solidFill>
                <a:latin typeface="UTM Avo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prstClr val="black"/>
                </a:solidFill>
                <a:latin typeface="UTM Avo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solidFill>
                  <a:prstClr val="black"/>
                </a:solidFill>
                <a:latin typeface="UTM Avo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UTM Avo"/>
                <a:cs typeface="Times New Roman" panose="02020603050405020304" pitchFamily="18" charset="0"/>
              </a:rPr>
              <a:t>chữ</a:t>
            </a:r>
            <a:r>
              <a:rPr lang="en-US" sz="3200" dirty="0">
                <a:solidFill>
                  <a:prstClr val="black"/>
                </a:solidFill>
                <a:latin typeface="UTM Avo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UTM Avo"/>
                <a:cs typeface="Times New Roman" panose="02020603050405020304" pitchFamily="18" charset="0"/>
              </a:rPr>
              <a:t>nào</a:t>
            </a:r>
            <a:r>
              <a:rPr lang="en-US" sz="3200" dirty="0">
                <a:solidFill>
                  <a:prstClr val="black"/>
                </a:solidFill>
                <a:latin typeface="UTM Avo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UTM Avo"/>
                <a:cs typeface="Times New Roman" panose="02020603050405020304" pitchFamily="18" charset="0"/>
              </a:rPr>
              <a:t>viết</a:t>
            </a:r>
            <a:r>
              <a:rPr lang="en-US" sz="3200" dirty="0">
                <a:solidFill>
                  <a:prstClr val="black"/>
                </a:solidFill>
                <a:latin typeface="UTM Avo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UTM Avo"/>
                <a:cs typeface="Times New Roman" panose="02020603050405020304" pitchFamily="18" charset="0"/>
              </a:rPr>
              <a:t>với</a:t>
            </a:r>
            <a:r>
              <a:rPr lang="en-US" sz="3200" dirty="0">
                <a:solidFill>
                  <a:prstClr val="black"/>
                </a:solidFill>
                <a:latin typeface="UTM Avo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UTM Avo"/>
                <a:cs typeface="Times New Roman" panose="02020603050405020304" pitchFamily="18" charset="0"/>
              </a:rPr>
              <a:t>độ</a:t>
            </a:r>
            <a:r>
              <a:rPr lang="en-US" sz="3200" dirty="0">
                <a:solidFill>
                  <a:prstClr val="black"/>
                </a:solidFill>
                <a:latin typeface="UTM Avo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UTM Avo"/>
                <a:cs typeface="Times New Roman" panose="02020603050405020304" pitchFamily="18" charset="0"/>
              </a:rPr>
              <a:t>cao</a:t>
            </a:r>
            <a:r>
              <a:rPr lang="en-US" sz="3200" dirty="0">
                <a:solidFill>
                  <a:prstClr val="black"/>
                </a:solidFill>
                <a:latin typeface="UTM Avo"/>
                <a:cs typeface="Times New Roman" panose="02020603050405020304" pitchFamily="18" charset="0"/>
              </a:rPr>
              <a:t> 2 li?</a:t>
            </a:r>
          </a:p>
        </p:txBody>
      </p:sp>
      <p:sp>
        <p:nvSpPr>
          <p:cNvPr id="20" name="Hộp Văn bản 10">
            <a:extLst>
              <a:ext uri="{FF2B5EF4-FFF2-40B4-BE49-F238E27FC236}">
                <a16:creationId xmlns:a16="http://schemas.microsoft.com/office/drawing/2014/main" id="{20A1B222-F929-E0D4-4639-DFDB3A9E103B}"/>
              </a:ext>
            </a:extLst>
          </p:cNvPr>
          <p:cNvSpPr txBox="1"/>
          <p:nvPr/>
        </p:nvSpPr>
        <p:spPr>
          <a:xfrm>
            <a:off x="792606" y="5921302"/>
            <a:ext cx="10548731" cy="584771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defTabSz="914354"/>
            <a:r>
              <a:rPr lang="en-US" sz="3200" dirty="0">
                <a:solidFill>
                  <a:prstClr val="black"/>
                </a:solidFill>
                <a:latin typeface="UTM Avo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prstClr val="black"/>
                </a:solidFill>
                <a:latin typeface="UTM Avo"/>
                <a:cs typeface="Times New Roman" panose="02020603050405020304" pitchFamily="18" charset="0"/>
              </a:rPr>
              <a:t>Chữ</a:t>
            </a:r>
            <a:r>
              <a:rPr lang="en-US" sz="3200" dirty="0">
                <a:solidFill>
                  <a:prstClr val="black"/>
                </a:solidFill>
                <a:latin typeface="UTM Avo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UTM Avo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prstClr val="black"/>
                </a:solidFill>
                <a:latin typeface="UTM Avo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UTM Avo"/>
                <a:cs typeface="Times New Roman" panose="02020603050405020304" pitchFamily="18" charset="0"/>
              </a:rPr>
              <a:t>chữ</a:t>
            </a:r>
            <a:r>
              <a:rPr lang="en-US" sz="3200" dirty="0">
                <a:solidFill>
                  <a:prstClr val="black"/>
                </a:solidFill>
                <a:latin typeface="UTM Avo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UTM Avo"/>
                <a:cs typeface="Times New Roman" panose="02020603050405020304" pitchFamily="18" charset="0"/>
              </a:rPr>
              <a:t>cách</a:t>
            </a:r>
            <a:r>
              <a:rPr lang="en-US" sz="3200" dirty="0">
                <a:solidFill>
                  <a:prstClr val="black"/>
                </a:solidFill>
                <a:latin typeface="UTM Avo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UTM Avo"/>
                <a:cs typeface="Times New Roman" panose="02020603050405020304" pitchFamily="18" charset="0"/>
              </a:rPr>
              <a:t>nhau</a:t>
            </a:r>
            <a:r>
              <a:rPr lang="en-US" sz="3200" dirty="0">
                <a:solidFill>
                  <a:prstClr val="black"/>
                </a:solidFill>
                <a:latin typeface="UTM Avo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UTM Avo"/>
                <a:cs typeface="Times New Roman" panose="02020603050405020304" pitchFamily="18" charset="0"/>
              </a:rPr>
              <a:t>mấy</a:t>
            </a:r>
            <a:r>
              <a:rPr lang="en-US" sz="3200" dirty="0">
                <a:solidFill>
                  <a:prstClr val="black"/>
                </a:solidFill>
                <a:latin typeface="UTM Avo"/>
                <a:cs typeface="Times New Roman" panose="02020603050405020304" pitchFamily="18" charset="0"/>
              </a:rPr>
              <a:t> con </a:t>
            </a:r>
            <a:r>
              <a:rPr lang="en-US" sz="3200" dirty="0" err="1">
                <a:solidFill>
                  <a:prstClr val="black"/>
                </a:solidFill>
                <a:latin typeface="UTM Avo"/>
                <a:cs typeface="Times New Roman" panose="02020603050405020304" pitchFamily="18" charset="0"/>
              </a:rPr>
              <a:t>chữ</a:t>
            </a:r>
            <a:r>
              <a:rPr lang="en-US" sz="3200" dirty="0">
                <a:solidFill>
                  <a:prstClr val="black"/>
                </a:solidFill>
                <a:latin typeface="UTM Avo"/>
                <a:cs typeface="Times New Roman" panose="02020603050405020304" pitchFamily="18" charset="0"/>
              </a:rPr>
              <a:t> o?</a:t>
            </a:r>
          </a:p>
        </p:txBody>
      </p:sp>
      <p:sp>
        <p:nvSpPr>
          <p:cNvPr id="2" name="TextBox 5">
            <a:extLst>
              <a:ext uri="{FF2B5EF4-FFF2-40B4-BE49-F238E27FC236}">
                <a16:creationId xmlns:a16="http://schemas.microsoft.com/office/drawing/2014/main" id="{F232E1E7-8E8E-F5BD-9990-CCDA9688056B}"/>
              </a:ext>
            </a:extLst>
          </p:cNvPr>
          <p:cNvSpPr txBox="1"/>
          <p:nvPr/>
        </p:nvSpPr>
        <p:spPr>
          <a:xfrm>
            <a:off x="1664879" y="1032328"/>
            <a:ext cx="94052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54"/>
            <a:r>
              <a:rPr lang="en-US" sz="4400" b="1" dirty="0" err="1">
                <a:solidFill>
                  <a:srgbClr val="C00000"/>
                </a:solidFill>
                <a:latin typeface="HP001 4 hàng" panose="020B0603050302020204" pitchFamily="34" charset="0"/>
              </a:rPr>
              <a:t>Chim</a:t>
            </a:r>
            <a:r>
              <a:rPr lang="en-US" sz="4400" b="1" dirty="0">
                <a:solidFill>
                  <a:srgbClr val="C00000"/>
                </a:solidFill>
                <a:latin typeface="HP001 4 hàng" panose="020B0603050302020204" pitchFamily="34" charset="0"/>
              </a:rPr>
              <a:t> </a:t>
            </a:r>
            <a:r>
              <a:rPr lang="el-GR" sz="4400" b="1" dirty="0">
                <a:solidFill>
                  <a:srgbClr val="C00000"/>
                </a:solidFill>
                <a:latin typeface="HP001 4 hàng" panose="020B0603050302020204" pitchFamily="34" charset="0"/>
              </a:rPr>
              <a:t>δ</a:t>
            </a:r>
            <a:r>
              <a:rPr lang="en-US" sz="4400" b="1" dirty="0">
                <a:solidFill>
                  <a:srgbClr val="C00000"/>
                </a:solidFill>
                <a:latin typeface="HP001 4 hàng" panose="020B0603050302020204" pitchFamily="34" charset="0"/>
              </a:rPr>
              <a:t>Ū </a:t>
            </a:r>
            <a:r>
              <a:rPr lang="en-US" sz="4400" b="1" dirty="0" err="1">
                <a:solidFill>
                  <a:srgbClr val="C00000"/>
                </a:solidFill>
                <a:latin typeface="HP001 4 hàng" panose="020B0603050302020204" pitchFamily="34" charset="0"/>
              </a:rPr>
              <a:t>kłu</a:t>
            </a:r>
            <a:r>
              <a:rPr lang="en-US" sz="4400" b="1" dirty="0">
                <a:solidFill>
                  <a:srgbClr val="C00000"/>
                </a:solidFill>
                <a:latin typeface="HP001 4 hàng" panose="020B0603050302020204" pitchFamily="34" charset="0"/>
              </a:rPr>
              <a:t> Ǉ</a:t>
            </a:r>
            <a:r>
              <a:rPr lang="el-GR" sz="4400" b="1" dirty="0">
                <a:solidFill>
                  <a:srgbClr val="C00000"/>
                </a:solidFill>
                <a:latin typeface="HP001 4 hàng" panose="020B0603050302020204" pitchFamily="34" charset="0"/>
              </a:rPr>
              <a:t>Η</a:t>
            </a:r>
            <a:r>
              <a:rPr lang="en-US" sz="4400" b="1" dirty="0" err="1">
                <a:solidFill>
                  <a:srgbClr val="C00000"/>
                </a:solidFill>
                <a:latin typeface="HP001 4 hàng" panose="020B0603050302020204" pitchFamily="34" charset="0"/>
              </a:rPr>
              <a:t>Ğng</a:t>
            </a:r>
            <a:r>
              <a:rPr lang="en-US" sz="4400" b="1" dirty="0">
                <a:solidFill>
                  <a:srgbClr val="C00000"/>
                </a:solidFill>
                <a:latin typeface="HP001 4 hàng" panose="020B0603050302020204" pitchFamily="34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HP001 4 hàng" panose="020B0603050302020204" pitchFamily="34" charset="0"/>
              </a:rPr>
              <a:t>ǟả</a:t>
            </a:r>
            <a:r>
              <a:rPr lang="el-GR" sz="4400" b="1" dirty="0">
                <a:solidFill>
                  <a:srgbClr val="C00000"/>
                </a:solidFill>
                <a:latin typeface="HP001 4 hàng" panose="020B0603050302020204" pitchFamily="34" charset="0"/>
              </a:rPr>
              <a:t>ζ </a:t>
            </a:r>
            <a:r>
              <a:rPr lang="en-US" sz="4400" b="1" dirty="0" err="1">
                <a:solidFill>
                  <a:srgbClr val="C00000"/>
                </a:solidFill>
                <a:latin typeface="HP001 4 hàng" panose="020B0603050302020204" pitchFamily="34" charset="0"/>
              </a:rPr>
              <a:t>ǟang</a:t>
            </a:r>
            <a:endParaRPr lang="en-US" sz="4400" b="1" dirty="0">
              <a:solidFill>
                <a:srgbClr val="C00000"/>
              </a:solidFill>
              <a:latin typeface="HP001 4 hàng" panose="020B06030503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1AAE20C-D625-6673-0E53-F2E2B57FC963}"/>
              </a:ext>
            </a:extLst>
          </p:cNvPr>
          <p:cNvSpPr txBox="1"/>
          <p:nvPr/>
        </p:nvSpPr>
        <p:spPr>
          <a:xfrm>
            <a:off x="780959" y="1903159"/>
            <a:ext cx="1026735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54"/>
            <a:r>
              <a:rPr lang="vi-VN" sz="4400" b="1" dirty="0" err="1">
                <a:solidFill>
                  <a:srgbClr val="C00000"/>
                </a:solidFill>
                <a:latin typeface="HP001 4 hàng" panose="020B0603050302020204" pitchFamily="34" charset="0"/>
              </a:rPr>
              <a:t>NgưƟ</a:t>
            </a:r>
            <a:r>
              <a:rPr lang="vi-VN" sz="4400" b="1" dirty="0">
                <a:solidFill>
                  <a:srgbClr val="C00000"/>
                </a:solidFill>
                <a:latin typeface="HP001 4 hàng" panose="020B0603050302020204" pitchFamily="34" charset="0"/>
              </a:rPr>
              <a:t> </a:t>
            </a:r>
            <a:r>
              <a:rPr lang="el-GR" sz="4400" b="1" dirty="0">
                <a:solidFill>
                  <a:srgbClr val="C00000"/>
                </a:solidFill>
                <a:latin typeface="HP001 4 hàng" panose="020B0603050302020204" pitchFamily="34" charset="0"/>
              </a:rPr>
              <a:t>δ</a:t>
            </a:r>
            <a:r>
              <a:rPr lang="vi-VN" sz="4400" b="1" dirty="0">
                <a:solidFill>
                  <a:srgbClr val="C00000"/>
                </a:solidFill>
                <a:latin typeface="HP001 4 hàng" panose="020B0603050302020204" pitchFamily="34" charset="0"/>
              </a:rPr>
              <a:t>Ū </a:t>
            </a:r>
            <a:r>
              <a:rPr lang="vi-VN" sz="4400" b="1" dirty="0" err="1">
                <a:solidFill>
                  <a:srgbClr val="C00000"/>
                </a:solidFill>
                <a:latin typeface="HP001 4 hàng" panose="020B0603050302020204" pitchFamily="34" charset="0"/>
              </a:rPr>
              <a:t>wĀ</a:t>
            </a:r>
            <a:r>
              <a:rPr lang="vi-VN" sz="4400" b="1" dirty="0">
                <a:solidFill>
                  <a:srgbClr val="C00000"/>
                </a:solidFill>
                <a:latin typeface="HP001 4 hàng" panose="020B0603050302020204" pitchFamily="34" charset="0"/>
              </a:rPr>
              <a:t> Ǉ</a:t>
            </a:r>
            <a:r>
              <a:rPr lang="el-GR" sz="4400" b="1" dirty="0">
                <a:solidFill>
                  <a:srgbClr val="C00000"/>
                </a:solidFill>
                <a:latin typeface="HP001 4 hàng" panose="020B0603050302020204" pitchFamily="34" charset="0"/>
              </a:rPr>
              <a:t>Η</a:t>
            </a:r>
            <a:r>
              <a:rPr lang="vi-VN" sz="4400" b="1" dirty="0" err="1">
                <a:solidFill>
                  <a:srgbClr val="C00000"/>
                </a:solidFill>
                <a:latin typeface="HP001 4 hàng" panose="020B0603050302020204" pitchFamily="34" charset="0"/>
              </a:rPr>
              <a:t>Ğng</a:t>
            </a:r>
            <a:r>
              <a:rPr lang="vi-VN" sz="4400" b="1" dirty="0">
                <a:solidFill>
                  <a:srgbClr val="C00000"/>
                </a:solidFill>
                <a:latin typeface="HP001 4 hàng" panose="020B0603050302020204" pitchFamily="34" charset="0"/>
              </a:rPr>
              <a:t> </a:t>
            </a:r>
            <a:r>
              <a:rPr lang="vi-VN" sz="4400" b="1" dirty="0" err="1">
                <a:solidFill>
                  <a:srgbClr val="C00000"/>
                </a:solidFill>
                <a:latin typeface="HP001 4 hàng" panose="020B0603050302020204" pitchFamily="34" charset="0"/>
              </a:rPr>
              <a:t>dịu</a:t>
            </a:r>
            <a:r>
              <a:rPr lang="vi-VN" sz="4400" b="1" dirty="0">
                <a:solidFill>
                  <a:srgbClr val="C00000"/>
                </a:solidFill>
                <a:latin typeface="HP001 4 hàng" panose="020B0603050302020204" pitchFamily="34" charset="0"/>
              </a:rPr>
              <a:t> </a:t>
            </a:r>
            <a:r>
              <a:rPr lang="vi-VN" sz="4400" b="1" dirty="0" err="1">
                <a:solidFill>
                  <a:srgbClr val="C00000"/>
                </a:solidFill>
                <a:latin typeface="HP001 4 hàng" panose="020B0603050302020204" pitchFamily="34" charset="0"/>
              </a:rPr>
              <a:t>dàng</a:t>
            </a:r>
            <a:r>
              <a:rPr lang="vi-VN" sz="4400" b="1" dirty="0">
                <a:solidFill>
                  <a:srgbClr val="C00000"/>
                </a:solidFill>
                <a:latin typeface="HP001 4 hàng" panose="020B0603050302020204" pitchFamily="34" charset="0"/>
              </a:rPr>
              <a:t> </a:t>
            </a:r>
            <a:r>
              <a:rPr lang="el-GR" sz="4400" b="1" dirty="0">
                <a:solidFill>
                  <a:srgbClr val="C00000"/>
                </a:solidFill>
                <a:latin typeface="HP001 4 hàng" panose="020B0603050302020204" pitchFamily="34" charset="0"/>
              </a:rPr>
              <a:t>Ύ</a:t>
            </a:r>
            <a:r>
              <a:rPr lang="vi-VN" sz="4400" b="1" dirty="0">
                <a:solidFill>
                  <a:srgbClr val="C00000"/>
                </a:solidFill>
                <a:latin typeface="HP001 4 hàng" panose="020B0603050302020204" pitchFamily="34" charset="0"/>
              </a:rPr>
              <a:t>ğ w</a:t>
            </a:r>
            <a:r>
              <a:rPr lang="el-GR" sz="4400" b="1" dirty="0">
                <a:solidFill>
                  <a:srgbClr val="C00000"/>
                </a:solidFill>
                <a:latin typeface="HP001 4 hàng" panose="020B0603050302020204" pitchFamily="34" charset="0"/>
              </a:rPr>
              <a:t>Ή;</a:t>
            </a:r>
            <a:r>
              <a:rPr lang="en-US" sz="4400" b="1" dirty="0">
                <a:solidFill>
                  <a:srgbClr val="C00000"/>
                </a:solidFill>
                <a:latin typeface="HP001 4 hàng" panose="020B06030503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51197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2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11BD552-2101-A24E-CB3C-86985E0293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6575" y="1843009"/>
            <a:ext cx="6767147" cy="369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510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>
            <a:extLst>
              <a:ext uri="{FF2B5EF4-FFF2-40B4-BE49-F238E27FC236}">
                <a16:creationId xmlns:a16="http://schemas.microsoft.com/office/drawing/2014/main" id="{5FD17930-786B-F598-B727-04913A72D1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01388" y="247594"/>
            <a:ext cx="4419600" cy="76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436" tIns="45718" rIns="91436" bIns="45718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4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Tư</a:t>
            </a:r>
            <a:r>
              <a:rPr lang="en-US" sz="4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4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ngồi</a:t>
            </a:r>
            <a:r>
              <a:rPr lang="en-US" sz="4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endParaRPr lang="en-US" sz="4400" b="1" dirty="0">
              <a:solidFill>
                <a:srgbClr val="C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Text Box 3">
            <a:extLst>
              <a:ext uri="{FF2B5EF4-FFF2-40B4-BE49-F238E27FC236}">
                <a16:creationId xmlns:a16="http://schemas.microsoft.com/office/drawing/2014/main" id="{4A2212C9-F308-84C0-5307-E33F94FC53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3869" y="1109364"/>
            <a:ext cx="7152861" cy="4801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6" tIns="45718" rIns="91436" bIns="45718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6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36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Lưng</a:t>
            </a:r>
            <a:r>
              <a:rPr lang="en-US" sz="36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thẳng</a:t>
            </a:r>
            <a:r>
              <a:rPr lang="en-US" sz="36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36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</a:t>
            </a:r>
            <a:r>
              <a:rPr lang="en-US" sz="36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ngực</a:t>
            </a:r>
            <a:r>
              <a:rPr lang="en-US" sz="36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vào</a:t>
            </a:r>
            <a:r>
              <a:rPr lang="en-US" sz="36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bàn</a:t>
            </a:r>
            <a:r>
              <a:rPr lang="en-US" sz="36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>
              <a:spcBef>
                <a:spcPct val="50000"/>
              </a:spcBef>
            </a:pPr>
            <a:r>
              <a:rPr lang="en-US" sz="36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36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Ngồi</a:t>
            </a:r>
            <a:r>
              <a:rPr lang="en-US" sz="36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hơi</a:t>
            </a:r>
            <a:r>
              <a:rPr lang="en-US" sz="36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cúi</a:t>
            </a:r>
            <a:r>
              <a:rPr lang="en-US" sz="36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>
              <a:spcBef>
                <a:spcPct val="50000"/>
              </a:spcBef>
            </a:pPr>
            <a:r>
              <a:rPr lang="en-US" sz="36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36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Mắt</a:t>
            </a:r>
            <a:r>
              <a:rPr lang="en-US" sz="36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cách</a:t>
            </a:r>
            <a:r>
              <a:rPr lang="en-US" sz="36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lang="en-US" sz="36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vở</a:t>
            </a:r>
            <a:r>
              <a:rPr lang="en-US" sz="36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khoảng</a:t>
            </a:r>
            <a:r>
              <a:rPr lang="en-US" sz="36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25 - 30cm.</a:t>
            </a:r>
          </a:p>
          <a:p>
            <a:pPr>
              <a:spcBef>
                <a:spcPct val="50000"/>
              </a:spcBef>
            </a:pPr>
            <a:r>
              <a:rPr lang="en-US" sz="36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36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sz="36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phải</a:t>
            </a:r>
            <a:r>
              <a:rPr lang="en-US" sz="36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cầm</a:t>
            </a:r>
            <a:r>
              <a:rPr lang="en-US" sz="36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bút</a:t>
            </a:r>
            <a:r>
              <a:rPr lang="en-US" sz="36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>
              <a:spcBef>
                <a:spcPct val="50000"/>
              </a:spcBef>
            </a:pPr>
            <a:r>
              <a:rPr lang="en-US" sz="36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</a:t>
            </a:r>
            <a:r>
              <a:rPr lang="en-US" sz="36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sz="36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trái</a:t>
            </a:r>
            <a:r>
              <a:rPr lang="en-US" sz="36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</a:t>
            </a:r>
            <a:r>
              <a:rPr lang="en-US" sz="36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nhẹ</a:t>
            </a:r>
            <a:r>
              <a:rPr lang="en-US" sz="36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36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mép</a:t>
            </a:r>
            <a:r>
              <a:rPr lang="en-US" sz="36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vở</a:t>
            </a:r>
            <a:r>
              <a:rPr lang="en-US" sz="36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36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giư</a:t>
            </a:r>
            <a:r>
              <a:rPr lang="en-US" sz="36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̃.</a:t>
            </a:r>
          </a:p>
          <a:p>
            <a:pPr>
              <a:spcBef>
                <a:spcPct val="50000"/>
              </a:spcBef>
            </a:pPr>
            <a:r>
              <a:rPr lang="en-US" sz="36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</a:t>
            </a:r>
            <a:r>
              <a:rPr lang="en-US" sz="36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lang="en-US" sz="36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lang="en-US" sz="36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36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song </a:t>
            </a:r>
            <a:r>
              <a:rPr lang="en-US" sz="36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song</a:t>
            </a:r>
            <a:r>
              <a:rPr lang="en-US" sz="36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thoải</a:t>
            </a:r>
            <a:r>
              <a:rPr lang="en-US" sz="36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mái</a:t>
            </a:r>
            <a:r>
              <a:rPr lang="en-US" sz="36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grpSp>
        <p:nvGrpSpPr>
          <p:cNvPr id="4" name="Group 8">
            <a:extLst>
              <a:ext uri="{FF2B5EF4-FFF2-40B4-BE49-F238E27FC236}">
                <a16:creationId xmlns:a16="http://schemas.microsoft.com/office/drawing/2014/main" id="{04067B20-ECA9-BEDC-E8F1-D9FE7054C110}"/>
              </a:ext>
            </a:extLst>
          </p:cNvPr>
          <p:cNvGrpSpPr/>
          <p:nvPr/>
        </p:nvGrpSpPr>
        <p:grpSpPr>
          <a:xfrm>
            <a:off x="6421033" y="924699"/>
            <a:ext cx="6266316" cy="5008601"/>
            <a:chOff x="6458103" y="1284539"/>
            <a:chExt cx="6266316" cy="5008601"/>
          </a:xfrm>
        </p:grpSpPr>
        <p:cxnSp>
          <p:nvCxnSpPr>
            <p:cNvPr id="5" name="Straight Connector 5">
              <a:extLst>
                <a:ext uri="{FF2B5EF4-FFF2-40B4-BE49-F238E27FC236}">
                  <a16:creationId xmlns:a16="http://schemas.microsoft.com/office/drawing/2014/main" id="{82C679FB-5693-77D3-C2EA-A2BD529DF738}"/>
                </a:ext>
              </a:extLst>
            </p:cNvPr>
            <p:cNvCxnSpPr>
              <a:cxnSpLocks/>
            </p:cNvCxnSpPr>
            <p:nvPr/>
          </p:nvCxnSpPr>
          <p:spPr>
            <a:xfrm>
              <a:off x="7543800" y="5138057"/>
              <a:ext cx="3922486" cy="0"/>
            </a:xfrm>
            <a:prstGeom prst="line">
              <a:avLst/>
            </a:prstGeom>
            <a:ln w="57150" cap="rnd">
              <a:solidFill>
                <a:srgbClr val="843737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id="{C48A708A-CA29-7F7E-3E57-6C163859251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10000" r="90000">
                          <a14:foregroundMark x1="41385" y1="89556" x2="52753" y2="8844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58103" y="1284539"/>
              <a:ext cx="6266316" cy="50086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890195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320"/>
                            </p:stCondLst>
                            <p:childTnLst>
                              <p:par>
                                <p:cTn id="23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5" dur="8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6" dur="8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8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920"/>
                            </p:stCondLst>
                            <p:childTnLst>
                              <p:par>
                                <p:cTn id="29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1" dur="8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2" dur="8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8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40"/>
                            </p:stCondLst>
                            <p:childTnLst>
                              <p:par>
                                <p:cTn id="35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7" dur="8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8" dur="8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8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800"/>
                            </p:stCondLst>
                            <p:childTnLst>
                              <p:par>
                                <p:cTn id="41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3" dur="8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4" dur="8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8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40"/>
                            </p:stCondLst>
                            <p:childTnLst>
                              <p:par>
                                <p:cTn id="47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9" dur="8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0" dur="8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8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CAA259D0-C74B-A46C-34FF-69E519F5CC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7681" y="2485915"/>
            <a:ext cx="5782549" cy="2051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6547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văn bản&#10;&#10;Mô tả được tạo tự động">
            <a:extLst>
              <a:ext uri="{FF2B5EF4-FFF2-40B4-BE49-F238E27FC236}">
                <a16:creationId xmlns:a16="http://schemas.microsoft.com/office/drawing/2014/main" id="{9EF5D592-3822-B54C-69F9-AA560C6DE9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6787" y="611726"/>
            <a:ext cx="7858425" cy="2578832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0E6B21BD-A75B-2D9C-2A04-1E951557D9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0836" y="1901142"/>
            <a:ext cx="6410325" cy="4757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0448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811C1A2-C518-48C1-BA19-E9631310418F}"/>
              </a:ext>
            </a:extLst>
          </p:cNvPr>
          <p:cNvSpPr txBox="1"/>
          <p:nvPr/>
        </p:nvSpPr>
        <p:spPr>
          <a:xfrm>
            <a:off x="3386199" y="2670242"/>
            <a:ext cx="82600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>
                <a:latin typeface="#9Slide04 SFU Belle" panose="00000400000000000000" pitchFamily="2" charset="0"/>
              </a:rPr>
              <a:t>Ôn</a:t>
            </a:r>
            <a:r>
              <a:rPr lang="en-US" sz="5400" b="1" dirty="0">
                <a:latin typeface="#9Slide04 SFU Belle" panose="00000400000000000000" pitchFamily="2" charset="0"/>
              </a:rPr>
              <a:t> </a:t>
            </a:r>
            <a:r>
              <a:rPr lang="en-US" sz="5400" b="1" dirty="0" err="1">
                <a:latin typeface="#9Slide04 SFU Belle" panose="00000400000000000000" pitchFamily="2" charset="0"/>
              </a:rPr>
              <a:t>lại</a:t>
            </a:r>
            <a:r>
              <a:rPr lang="en-US" sz="5400" b="1" dirty="0">
                <a:latin typeface="#9Slide04 SFU Belle" panose="00000400000000000000" pitchFamily="2" charset="0"/>
              </a:rPr>
              <a:t> </a:t>
            </a:r>
            <a:r>
              <a:rPr lang="en-US" sz="5400" b="1" dirty="0" err="1">
                <a:latin typeface="#9Slide04 SFU Belle" panose="00000400000000000000" pitchFamily="2" charset="0"/>
              </a:rPr>
              <a:t>chữ</a:t>
            </a:r>
            <a:r>
              <a:rPr lang="en-US" sz="5400" b="1" dirty="0">
                <a:latin typeface="#9Slide04 SFU Belle" panose="00000400000000000000" pitchFamily="2" charset="0"/>
              </a:rPr>
              <a:t> </a:t>
            </a:r>
            <a:r>
              <a:rPr lang="en-US" sz="5400" b="1" dirty="0" err="1">
                <a:latin typeface="#9Slide04 SFU Belle" panose="00000400000000000000" pitchFamily="2" charset="0"/>
              </a:rPr>
              <a:t>hoa</a:t>
            </a:r>
            <a:r>
              <a:rPr lang="en-US" sz="5400" b="1" dirty="0">
                <a:latin typeface="#9Slide04 SFU Belle" panose="00000400000000000000" pitchFamily="2" charset="0"/>
              </a:rPr>
              <a:t> M, N</a:t>
            </a:r>
          </a:p>
        </p:txBody>
      </p:sp>
      <p:pic>
        <p:nvPicPr>
          <p:cNvPr id="9" name="Picture 8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FF1C9D50-B2FD-17C2-C096-19C096AEF6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0720" y="3898539"/>
            <a:ext cx="2491071" cy="2779249"/>
          </a:xfrm>
          <a:prstGeom prst="rect">
            <a:avLst/>
          </a:prstGeom>
        </p:spPr>
      </p:pic>
      <p:pic>
        <p:nvPicPr>
          <p:cNvPr id="11" name="Picture 10" descr="A cartoon of a child&#10;&#10;Description automatically generated with low confidence">
            <a:extLst>
              <a:ext uri="{FF2B5EF4-FFF2-40B4-BE49-F238E27FC236}">
                <a16:creationId xmlns:a16="http://schemas.microsoft.com/office/drawing/2014/main" id="{9219E0F9-3FD1-1CCD-E0D7-CCE5D63FF9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3022" y="3898539"/>
            <a:ext cx="2698892" cy="2463362"/>
          </a:xfrm>
          <a:prstGeom prst="rect">
            <a:avLst/>
          </a:prstGeom>
        </p:spPr>
      </p:pic>
      <p:pic>
        <p:nvPicPr>
          <p:cNvPr id="13" name="Picture 12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5D23236B-492E-47F4-DB77-0843199547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117" y="4533084"/>
            <a:ext cx="2274938" cy="214470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A41424C-060D-4F2A-AB67-188A996F23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411642" cy="2866768"/>
          </a:xfrm>
          <a:prstGeom prst="rect">
            <a:avLst/>
          </a:prstGeom>
        </p:spPr>
      </p:pic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F5F123BE-910A-D385-C66C-876CC64B0A38}"/>
              </a:ext>
            </a:extLst>
          </p:cNvPr>
          <p:cNvSpPr txBox="1"/>
          <p:nvPr/>
        </p:nvSpPr>
        <p:spPr>
          <a:xfrm>
            <a:off x="287177" y="2670242"/>
            <a:ext cx="18785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ln>
                  <a:solidFill>
                    <a:schemeClr val="bg1"/>
                  </a:solidFill>
                </a:ln>
                <a:latin typeface="HP-087" panose="020B0803050302020204" pitchFamily="34" charset="0"/>
              </a:rPr>
              <a:t>16</a:t>
            </a:r>
          </a:p>
        </p:txBody>
      </p:sp>
    </p:spTree>
    <p:extLst>
      <p:ext uri="{BB962C8B-B14F-4D97-AF65-F5344CB8AC3E}">
        <p14:creationId xmlns:p14="http://schemas.microsoft.com/office/powerpoint/2010/main" val="21208128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3788FBC8-9FCA-C1A2-E5F4-02A4549740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529" y="1261684"/>
            <a:ext cx="6248942" cy="4334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65611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0EF592F1-4F85-93B2-A716-26A2A3CD38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542" y="1351955"/>
            <a:ext cx="5486453" cy="4339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3611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4">
            <a:extLst>
              <a:ext uri="{FF2B5EF4-FFF2-40B4-BE49-F238E27FC236}">
                <a16:creationId xmlns:a16="http://schemas.microsoft.com/office/drawing/2014/main" id="{E0B53981-0E46-7E68-C65E-C1599B7592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73282" y="606830"/>
            <a:ext cx="8278164" cy="646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altLang="en-US" sz="3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altLang="en-US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altLang="en-US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 </a:t>
            </a:r>
            <a:r>
              <a:rPr lang="en-US" altLang="en-US" sz="3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gồm</a:t>
            </a:r>
            <a:r>
              <a:rPr lang="en-US" altLang="en-US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altLang="en-US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nét</a:t>
            </a:r>
            <a:r>
              <a:rPr lang="en-US" altLang="en-US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altLang="en-US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3" name="TextBox 4">
            <a:extLst>
              <a:ext uri="{FF2B5EF4-FFF2-40B4-BE49-F238E27FC236}">
                <a16:creationId xmlns:a16="http://schemas.microsoft.com/office/drawing/2014/main" id="{7CB4DA96-F67E-44E0-14CC-BB818A5431B5}"/>
              </a:ext>
            </a:extLst>
          </p:cNvPr>
          <p:cNvSpPr txBox="1"/>
          <p:nvPr/>
        </p:nvSpPr>
        <p:spPr>
          <a:xfrm>
            <a:off x="4582520" y="-17613"/>
            <a:ext cx="6921270" cy="646327"/>
          </a:xfrm>
          <a:prstGeom prst="rect">
            <a:avLst/>
          </a:prstGeom>
          <a:noFill/>
        </p:spPr>
        <p:txBody>
          <a:bodyPr wrap="square" lIns="91436" tIns="45718" rIns="91436" bIns="45718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sát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nhận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xét</a:t>
            </a:r>
            <a:endParaRPr lang="en-US" sz="36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TextBox 29">
            <a:extLst>
              <a:ext uri="{FF2B5EF4-FFF2-40B4-BE49-F238E27FC236}">
                <a16:creationId xmlns:a16="http://schemas.microsoft.com/office/drawing/2014/main" id="{6116947E-037C-FC78-17CF-3427655524C7}"/>
              </a:ext>
            </a:extLst>
          </p:cNvPr>
          <p:cNvSpPr txBox="1"/>
          <p:nvPr/>
        </p:nvSpPr>
        <p:spPr>
          <a:xfrm>
            <a:off x="3573281" y="1322452"/>
            <a:ext cx="827816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bởi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4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nét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Móc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ngược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trái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thẳng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đứng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thẳng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xiên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móc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ngược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TextBox 30">
            <a:extLst>
              <a:ext uri="{FF2B5EF4-FFF2-40B4-BE49-F238E27FC236}">
                <a16:creationId xmlns:a16="http://schemas.microsoft.com/office/drawing/2014/main" id="{F0269117-1E01-E97B-0C74-8412451FD0B4}"/>
              </a:ext>
            </a:extLst>
          </p:cNvPr>
          <p:cNvSpPr txBox="1"/>
          <p:nvPr/>
        </p:nvSpPr>
        <p:spPr>
          <a:xfrm>
            <a:off x="3573281" y="4064007"/>
            <a:ext cx="8278164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+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Giống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Đều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nét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móc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ngược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trái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thẳng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xiên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móc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ngược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r>
              <a:rPr lang="en-US" sz="32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+ </a:t>
            </a:r>
            <a:r>
              <a:rPr lang="en-US" sz="32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Khác</a:t>
            </a:r>
            <a:r>
              <a:rPr lang="en-US" sz="32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sz="32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bởi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4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nét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bởi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3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nét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5" name="Title 4">
            <a:extLst>
              <a:ext uri="{FF2B5EF4-FFF2-40B4-BE49-F238E27FC236}">
                <a16:creationId xmlns:a16="http://schemas.microsoft.com/office/drawing/2014/main" id="{502A5FB1-FCB3-9410-654E-D966B4B54B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73281" y="2961407"/>
            <a:ext cx="8386108" cy="1033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GB" altLang="en-US" sz="3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GB" altLang="en-US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altLang="en-US" sz="3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GB" altLang="en-US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altLang="en-US" sz="3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GB" altLang="en-US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 </a:t>
            </a:r>
            <a:r>
              <a:rPr lang="en-GB" altLang="en-US" sz="3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GB" altLang="en-US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 </a:t>
            </a:r>
            <a:r>
              <a:rPr lang="en-GB" altLang="en-US" sz="3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GB" altLang="en-US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altLang="en-US" sz="3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điểm</a:t>
            </a:r>
            <a:r>
              <a:rPr lang="en-GB" altLang="en-US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altLang="en-US" sz="3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GB" altLang="en-US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altLang="en-US" sz="3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giống</a:t>
            </a:r>
            <a:r>
              <a:rPr lang="en-GB" altLang="en-US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altLang="en-US" sz="3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GB" altLang="en-US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altLang="en-US" sz="3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khác</a:t>
            </a:r>
            <a:r>
              <a:rPr lang="en-GB" altLang="en-US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altLang="en-US" sz="3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GB" altLang="en-US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en-US" altLang="en-US" sz="3200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" name="Picture 5" descr="Graphical user interface, diagram&#10;&#10;Description automatically generated with medium confidence">
            <a:extLst>
              <a:ext uri="{FF2B5EF4-FFF2-40B4-BE49-F238E27FC236}">
                <a16:creationId xmlns:a16="http://schemas.microsoft.com/office/drawing/2014/main" id="{B2A8DBD2-C0D8-DC9A-0F9A-D28892A326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556" y="743079"/>
            <a:ext cx="2506000" cy="2520000"/>
          </a:xfrm>
          <a:prstGeom prst="rect">
            <a:avLst/>
          </a:prstGeom>
        </p:spPr>
      </p:pic>
      <p:pic>
        <p:nvPicPr>
          <p:cNvPr id="8" name="Picture 7" descr="Diagram&#10;&#10;Description automatically generated">
            <a:extLst>
              <a:ext uri="{FF2B5EF4-FFF2-40B4-BE49-F238E27FC236}">
                <a16:creationId xmlns:a16="http://schemas.microsoft.com/office/drawing/2014/main" id="{8F0E38F1-8F11-68B0-E06B-8167DC086F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556" y="3391453"/>
            <a:ext cx="2506000" cy="25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474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14" grpId="0"/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4">
            <a:extLst>
              <a:ext uri="{FF2B5EF4-FFF2-40B4-BE49-F238E27FC236}">
                <a16:creationId xmlns:a16="http://schemas.microsoft.com/office/drawing/2014/main" id="{DE54FA90-7F1F-996A-1278-E27EAFBA4DAF}"/>
              </a:ext>
            </a:extLst>
          </p:cNvPr>
          <p:cNvSpPr txBox="1"/>
          <p:nvPr/>
        </p:nvSpPr>
        <p:spPr>
          <a:xfrm>
            <a:off x="2635365" y="42554"/>
            <a:ext cx="6921270" cy="646327"/>
          </a:xfrm>
          <a:prstGeom prst="rect">
            <a:avLst/>
          </a:prstGeom>
          <a:noFill/>
        </p:spPr>
        <p:txBody>
          <a:bodyPr wrap="square" lIns="91436" tIns="45718" rIns="91436" bIns="45718">
            <a:spAutoFit/>
          </a:bodyPr>
          <a:lstStyle/>
          <a:p>
            <a:r>
              <a:rPr lang="en-US" sz="3600" b="1" dirty="0" err="1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Hướng</a:t>
            </a:r>
            <a:r>
              <a:rPr lang="en-US" sz="3600" b="1" dirty="0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dẫn</a:t>
            </a:r>
            <a:r>
              <a:rPr lang="en-US" sz="3600" b="1" dirty="0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sz="3600" b="1" dirty="0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sz="3600" b="1" dirty="0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3600" b="1" dirty="0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 </a:t>
            </a:r>
            <a:r>
              <a:rPr lang="en-US" sz="3600" b="1" dirty="0" err="1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cỡ</a:t>
            </a:r>
            <a:r>
              <a:rPr lang="en-US" sz="3600" b="1" dirty="0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endParaRPr lang="en-US" sz="3600" b="1" dirty="0">
              <a:solidFill>
                <a:srgbClr val="00B0F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" name="M 2.5 li">
            <a:hlinkClick r:id="" action="ppaction://media"/>
            <a:extLst>
              <a:ext uri="{FF2B5EF4-FFF2-40B4-BE49-F238E27FC236}">
                <a16:creationId xmlns:a16="http://schemas.microsoft.com/office/drawing/2014/main" id="{F89416D1-EFB9-81C7-F40C-E3D39927ACC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198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50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4">
            <a:extLst>
              <a:ext uri="{FF2B5EF4-FFF2-40B4-BE49-F238E27FC236}">
                <a16:creationId xmlns:a16="http://schemas.microsoft.com/office/drawing/2014/main" id="{DE54FA90-7F1F-996A-1278-E27EAFBA4DAF}"/>
              </a:ext>
            </a:extLst>
          </p:cNvPr>
          <p:cNvSpPr txBox="1"/>
          <p:nvPr/>
        </p:nvSpPr>
        <p:spPr>
          <a:xfrm>
            <a:off x="2635365" y="42554"/>
            <a:ext cx="6921270" cy="646327"/>
          </a:xfrm>
          <a:prstGeom prst="rect">
            <a:avLst/>
          </a:prstGeom>
          <a:noFill/>
        </p:spPr>
        <p:txBody>
          <a:bodyPr wrap="square" lIns="91436" tIns="45718" rIns="91436" bIns="45718">
            <a:spAutoFit/>
          </a:bodyPr>
          <a:lstStyle/>
          <a:p>
            <a:r>
              <a:rPr lang="en-US" sz="3600" b="1" dirty="0" err="1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Hướng</a:t>
            </a:r>
            <a:r>
              <a:rPr lang="en-US" sz="3600" b="1" dirty="0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dẫn</a:t>
            </a:r>
            <a:r>
              <a:rPr lang="en-US" sz="3600" b="1" dirty="0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sz="3600" b="1" dirty="0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sz="3600" b="1" dirty="0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3600" b="1" dirty="0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 </a:t>
            </a:r>
            <a:r>
              <a:rPr lang="en-US" sz="3600" b="1" dirty="0" err="1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cỡ</a:t>
            </a:r>
            <a:r>
              <a:rPr lang="en-US" sz="3600" b="1" dirty="0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endParaRPr lang="en-US" sz="3600" b="1" dirty="0">
              <a:solidFill>
                <a:srgbClr val="00B0F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" name="Chữ N 2.5 li">
            <a:hlinkClick r:id="" action="ppaction://media"/>
            <a:extLst>
              <a:ext uri="{FF2B5EF4-FFF2-40B4-BE49-F238E27FC236}">
                <a16:creationId xmlns:a16="http://schemas.microsoft.com/office/drawing/2014/main" id="{409ACE4C-9910-FD71-CBE5-9A116713326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9108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906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05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2325DCCC-D4D1-C2FE-83D2-79C9D90243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6412" y="1259357"/>
            <a:ext cx="6248461" cy="4339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2054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730329ED-BD9B-77B9-1F62-21C51FA7D2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15">
            <a:extLst>
              <a:ext uri="{FF2B5EF4-FFF2-40B4-BE49-F238E27FC236}">
                <a16:creationId xmlns:a16="http://schemas.microsoft.com/office/drawing/2014/main" id="{28097C64-B8CE-6305-A4C7-27566849E9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9861" y="421793"/>
            <a:ext cx="10572278" cy="2864909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7EE6E4D8-B90F-5A6A-6AB8-BA88164188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27886" y1="63778" x2="27886" y2="63778"/>
                        <a14:foregroundMark x1="23446" y1="60000" x2="33215" y2="62889"/>
                        <a14:foregroundMark x1="36945" y1="84222" x2="36234" y2="72000"/>
                        <a14:foregroundMark x1="47780" y1="86444" x2="47780" y2="86444"/>
                        <a14:foregroundMark x1="45648" y1="86444" x2="45648" y2="86444"/>
                        <a14:foregroundMark x1="28419" y1="66444" x2="38011" y2="63111"/>
                        <a14:foregroundMark x1="23268" y1="68444" x2="29663" y2="66222"/>
                        <a14:foregroundMark x1="27176" y1="44444" x2="27176" y2="44444"/>
                        <a14:foregroundMark x1="28597" y1="37111" x2="26643" y2="42222"/>
                        <a14:foregroundMark x1="29663" y1="33556" x2="30551" y2="32889"/>
                        <a14:foregroundMark x1="29130" y1="32667" x2="30195" y2="32222"/>
                        <a14:foregroundMark x1="26465" y1="43778" x2="26465" y2="43778"/>
                        <a14:foregroundMark x1="19538" y1="59333" x2="19538" y2="60444"/>
                        <a14:foregroundMark x1="29840" y1="56444" x2="29840" y2="56444"/>
                        <a14:foregroundMark x1="63055" y1="60444" x2="63055" y2="60444"/>
                        <a14:foregroundMark x1="63233" y1="60667" x2="63233" y2="60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9856" y="2125710"/>
            <a:ext cx="6132287" cy="4901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1943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579</TotalTime>
  <Words>379</Words>
  <Application>Microsoft Office PowerPoint</Application>
  <PresentationFormat>Widescreen</PresentationFormat>
  <Paragraphs>38</Paragraphs>
  <Slides>17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8" baseType="lpstr">
      <vt:lpstr>#9Slide04 SFU Belle</vt:lpstr>
      <vt:lpstr>Arial</vt:lpstr>
      <vt:lpstr>Arial-Rounded</vt:lpstr>
      <vt:lpstr>Calibri</vt:lpstr>
      <vt:lpstr>HP001 4 hàng</vt:lpstr>
      <vt:lpstr>HP-087</vt:lpstr>
      <vt:lpstr>Times New Roman</vt:lpstr>
      <vt:lpstr>TimesNewRomanPSMT</vt:lpstr>
      <vt:lpstr>UTM Avo</vt:lpstr>
      <vt:lpstr>UTM Cookies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Nguyễn Thị Tuyết Nga</dc:creator>
  <cp:lastModifiedBy>Hà Nguyễn Thị Thu</cp:lastModifiedBy>
  <cp:revision>33</cp:revision>
  <dcterms:created xsi:type="dcterms:W3CDTF">2021-12-21T12:51:08Z</dcterms:created>
  <dcterms:modified xsi:type="dcterms:W3CDTF">2022-12-18T14:45:19Z</dcterms:modified>
</cp:coreProperties>
</file>