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1" r:id="rId2"/>
    <p:sldId id="256" r:id="rId3"/>
    <p:sldId id="257" r:id="rId4"/>
    <p:sldId id="336" r:id="rId5"/>
    <p:sldId id="337" r:id="rId6"/>
    <p:sldId id="322" r:id="rId7"/>
    <p:sldId id="262" r:id="rId8"/>
    <p:sldId id="30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270" r:id="rId17"/>
    <p:sldId id="271" r:id="rId18"/>
    <p:sldId id="370" r:id="rId19"/>
    <p:sldId id="371" r:id="rId20"/>
    <p:sldId id="372" r:id="rId21"/>
    <p:sldId id="373" r:id="rId22"/>
    <p:sldId id="276" r:id="rId23"/>
    <p:sldId id="374" r:id="rId24"/>
    <p:sldId id="278" r:id="rId25"/>
    <p:sldId id="315" r:id="rId26"/>
    <p:sldId id="280" r:id="rId27"/>
    <p:sldId id="281" r:id="rId28"/>
    <p:sldId id="375" r:id="rId29"/>
    <p:sldId id="283" r:id="rId30"/>
    <p:sldId id="284" r:id="rId31"/>
    <p:sldId id="285" r:id="rId32"/>
    <p:sldId id="286" r:id="rId33"/>
    <p:sldId id="288" r:id="rId34"/>
    <p:sldId id="289" r:id="rId35"/>
  </p:sldIdLst>
  <p:sldSz cx="12192000" cy="6858000"/>
  <p:notesSz cx="6858000" cy="9144000"/>
  <p:embeddedFontLst>
    <p:embeddedFont>
      <p:font typeface="Arial-Rounded" panose="020B0500000000000000" charset="0"/>
      <p:regular r:id="rId38"/>
    </p:embeddedFont>
    <p:embeddedFont>
      <p:font typeface="AvantGarde" panose="00000400000000000000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VN-Anastasia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DFD9"/>
    <a:srgbClr val="FFF2CC"/>
    <a:srgbClr val="F5F8DE"/>
    <a:srgbClr val="F8FAE7"/>
    <a:srgbClr val="FDFDF6"/>
    <a:srgbClr val="F5F8DF"/>
    <a:srgbClr val="D5ECFB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2" autoAdjust="0"/>
  </p:normalViewPr>
  <p:slideViewPr>
    <p:cSldViewPr snapToGrid="0">
      <p:cViewPr varScale="1">
        <p:scale>
          <a:sx n="53" d="100"/>
          <a:sy n="53" d="100"/>
        </p:scale>
        <p:origin x="596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94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7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449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54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5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73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612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3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185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74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74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31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96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950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06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9508" y="711596"/>
            <a:ext cx="8266892" cy="1804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B5171-4207-0E6B-51E3-2C9B72FD51A6}"/>
              </a:ext>
            </a:extLst>
          </p:cNvPr>
          <p:cNvSpPr/>
          <p:nvPr userDrawn="1"/>
        </p:nvSpPr>
        <p:spPr>
          <a:xfrm>
            <a:off x="10877550" y="0"/>
            <a:ext cx="1314450" cy="1057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605" cy="49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29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29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3729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45" tIns="121745" rIns="121745" bIns="12174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4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00820" y="0"/>
            <a:ext cx="791180" cy="1001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22532"/>
            <a:ext cx="12111888" cy="6812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8354"/>
            <a:ext cx="8151210" cy="45363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81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3414" y="3933681"/>
            <a:ext cx="8505176" cy="280788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9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3818"/>
            <a:ext cx="1300004" cy="13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0927" y="4892575"/>
            <a:ext cx="6720272" cy="1014946"/>
          </a:xfrm>
          <a:prstGeom prst="rect">
            <a:avLst/>
          </a:prstGeom>
          <a:noFill/>
        </p:spPr>
        <p:txBody>
          <a:bodyPr wrap="none" lIns="90727" tIns="45365" rIns="90727" bIns="45365">
            <a:spAutoFit/>
          </a:bodyPr>
          <a:lstStyle/>
          <a:p>
            <a:pPr algn="ctr">
              <a:defRPr/>
            </a:pPr>
            <a:r>
              <a:rPr lang="en-US" sz="6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6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n-US" sz="2600">
                <a:solidFill>
                  <a:srgbClr val="FF0000"/>
                </a:solidFill>
                <a:latin typeface="AvantGarde" panose="00000400000000000000" charset="0"/>
                <a:ea typeface="AvantGarde" panose="00000400000000000000" charset="0"/>
                <a:cs typeface="AvantGarde" panose="00000400000000000000" charset="0"/>
              </a:rPr>
              <a:t>í</a:t>
            </a:r>
            <a:r>
              <a:rPr lang="en-US" sz="2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D6421EEC-8363-1981-A8B7-09B63E999A6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4" name="Google Shape;126;p9">
              <a:extLst>
                <a:ext uri="{FF2B5EF4-FFF2-40B4-BE49-F238E27FC236}">
                  <a16:creationId xmlns:a16="http://schemas.microsoft.com/office/drawing/2014/main" id="{F97A4BA7-7DAF-FE4D-26BD-33E4FB0135E6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F15DECAA-724F-BC25-E671-775489F5CF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085773A9-38CF-0FB5-4CAC-1646FEC32E8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129;p9">
                <a:extLst>
                  <a:ext uri="{FF2B5EF4-FFF2-40B4-BE49-F238E27FC236}">
                    <a16:creationId xmlns:a16="http://schemas.microsoft.com/office/drawing/2014/main" id="{95C7A6ED-D96A-B713-C0FD-4515B46C722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8" name="Google Shape;130;p9">
            <a:extLst>
              <a:ext uri="{FF2B5EF4-FFF2-40B4-BE49-F238E27FC236}">
                <a16:creationId xmlns:a16="http://schemas.microsoft.com/office/drawing/2014/main" id="{4E507AF4-737F-42BC-38E7-209FCBCFEEE1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92725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D6421EEC-8363-1981-A8B7-09B63E999A6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4" name="Google Shape;126;p9">
              <a:extLst>
                <a:ext uri="{FF2B5EF4-FFF2-40B4-BE49-F238E27FC236}">
                  <a16:creationId xmlns:a16="http://schemas.microsoft.com/office/drawing/2014/main" id="{F97A4BA7-7DAF-FE4D-26BD-33E4FB0135E6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F15DECAA-724F-BC25-E671-775489F5CF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085773A9-38CF-0FB5-4CAC-1646FEC32E8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129;p9">
                <a:extLst>
                  <a:ext uri="{FF2B5EF4-FFF2-40B4-BE49-F238E27FC236}">
                    <a16:creationId xmlns:a16="http://schemas.microsoft.com/office/drawing/2014/main" id="{95C7A6ED-D96A-B713-C0FD-4515B46C722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8" name="Google Shape;130;p9">
            <a:extLst>
              <a:ext uri="{FF2B5EF4-FFF2-40B4-BE49-F238E27FC236}">
                <a16:creationId xmlns:a16="http://schemas.microsoft.com/office/drawing/2014/main" id="{4E507AF4-737F-42BC-38E7-209FCBCFEEE1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5338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r>
              <a:rPr lang="en-US" sz="2600">
                <a:solidFill>
                  <a:srgbClr val="FF0000"/>
                </a:solidFill>
                <a:latin typeface="AvantGarde" panose="00000400000000000000" charset="0"/>
                <a:ea typeface="AvantGarde" panose="00000400000000000000" charset="0"/>
                <a:cs typeface="AvantGarde" panose="00000400000000000000" charset="0"/>
              </a:rPr>
              <a:t>í</a:t>
            </a:r>
            <a:r>
              <a:rPr lang="en-US" sz="2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D6421EEC-8363-1981-A8B7-09B63E999A6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4" name="Google Shape;126;p9">
              <a:extLst>
                <a:ext uri="{FF2B5EF4-FFF2-40B4-BE49-F238E27FC236}">
                  <a16:creationId xmlns:a16="http://schemas.microsoft.com/office/drawing/2014/main" id="{F97A4BA7-7DAF-FE4D-26BD-33E4FB0135E6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F15DECAA-724F-BC25-E671-775489F5CF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085773A9-38CF-0FB5-4CAC-1646FEC32E8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129;p9">
                <a:extLst>
                  <a:ext uri="{FF2B5EF4-FFF2-40B4-BE49-F238E27FC236}">
                    <a16:creationId xmlns:a16="http://schemas.microsoft.com/office/drawing/2014/main" id="{95C7A6ED-D96A-B713-C0FD-4515B46C722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8" name="Google Shape;130;p9">
            <a:extLst>
              <a:ext uri="{FF2B5EF4-FFF2-40B4-BE49-F238E27FC236}">
                <a16:creationId xmlns:a16="http://schemas.microsoft.com/office/drawing/2014/main" id="{4E507AF4-737F-42BC-38E7-209FCBCFEEE1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70144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D6421EEC-8363-1981-A8B7-09B63E999A6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4" name="Google Shape;126;p9">
              <a:extLst>
                <a:ext uri="{FF2B5EF4-FFF2-40B4-BE49-F238E27FC236}">
                  <a16:creationId xmlns:a16="http://schemas.microsoft.com/office/drawing/2014/main" id="{F97A4BA7-7DAF-FE4D-26BD-33E4FB0135E6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F15DECAA-724F-BC25-E671-775489F5CF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085773A9-38CF-0FB5-4CAC-1646FEC32E8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129;p9">
                <a:extLst>
                  <a:ext uri="{FF2B5EF4-FFF2-40B4-BE49-F238E27FC236}">
                    <a16:creationId xmlns:a16="http://schemas.microsoft.com/office/drawing/2014/main" id="{95C7A6ED-D96A-B713-C0FD-4515B46C722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8" name="Google Shape;130;p9">
            <a:extLst>
              <a:ext uri="{FF2B5EF4-FFF2-40B4-BE49-F238E27FC236}">
                <a16:creationId xmlns:a16="http://schemas.microsoft.com/office/drawing/2014/main" id="{4E507AF4-737F-42BC-38E7-209FCBCFEEE1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43367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D6421EEC-8363-1981-A8B7-09B63E999A6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4" name="Google Shape;126;p9">
              <a:extLst>
                <a:ext uri="{FF2B5EF4-FFF2-40B4-BE49-F238E27FC236}">
                  <a16:creationId xmlns:a16="http://schemas.microsoft.com/office/drawing/2014/main" id="{F97A4BA7-7DAF-FE4D-26BD-33E4FB0135E6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F15DECAA-724F-BC25-E671-775489F5CF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085773A9-38CF-0FB5-4CAC-1646FEC32E8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129;p9">
                <a:extLst>
                  <a:ext uri="{FF2B5EF4-FFF2-40B4-BE49-F238E27FC236}">
                    <a16:creationId xmlns:a16="http://schemas.microsoft.com/office/drawing/2014/main" id="{95C7A6ED-D96A-B713-C0FD-4515B46C722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8" name="Google Shape;130;p9">
            <a:extLst>
              <a:ext uri="{FF2B5EF4-FFF2-40B4-BE49-F238E27FC236}">
                <a16:creationId xmlns:a16="http://schemas.microsoft.com/office/drawing/2014/main" id="{4E507AF4-737F-42BC-38E7-209FCBCFEEE1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78829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600" dirty="0" err="1">
                <a:solidFill>
                  <a:srgbClr val="FF0000"/>
                </a:solidFill>
                <a:latin typeface="AvantGarde" panose="00000400000000000000" charset="0"/>
                <a:ea typeface="AvantGarde" panose="00000400000000000000" charset="0"/>
                <a:cs typeface="AvantGarde" panose="00000400000000000000" charset="0"/>
              </a:rPr>
              <a:t>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7" name="Google Shape;200;p14">
            <a:extLst>
              <a:ext uri="{FF2B5EF4-FFF2-40B4-BE49-F238E27FC236}">
                <a16:creationId xmlns:a16="http://schemas.microsoft.com/office/drawing/2014/main" id="{DF2A9D64-8869-ED7C-4775-EE7ADF504AE6}"/>
              </a:ext>
            </a:extLst>
          </p:cNvPr>
          <p:cNvGrpSpPr/>
          <p:nvPr/>
        </p:nvGrpSpPr>
        <p:grpSpPr>
          <a:xfrm>
            <a:off x="264469" y="6100967"/>
            <a:ext cx="3291530" cy="713772"/>
            <a:chOff x="508724" y="6144228"/>
            <a:chExt cx="3291530" cy="713772"/>
          </a:xfrm>
        </p:grpSpPr>
        <p:sp>
          <p:nvSpPr>
            <p:cNvPr id="9" name="Google Shape;201;p14">
              <a:extLst>
                <a:ext uri="{FF2B5EF4-FFF2-40B4-BE49-F238E27FC236}">
                  <a16:creationId xmlns:a16="http://schemas.microsoft.com/office/drawing/2014/main" id="{F680E384-8830-F1AB-B8B6-B7A9B6BB43E8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02;p14">
              <a:extLst>
                <a:ext uri="{FF2B5EF4-FFF2-40B4-BE49-F238E27FC236}">
                  <a16:creationId xmlns:a16="http://schemas.microsoft.com/office/drawing/2014/main" id="{AE772D93-AE0B-790E-B1F4-8A97055E8DB4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03;p14">
                <a:extLst>
                  <a:ext uri="{FF2B5EF4-FFF2-40B4-BE49-F238E27FC236}">
                    <a16:creationId xmlns:a16="http://schemas.microsoft.com/office/drawing/2014/main" id="{46416AE6-4D59-BFE1-BEE2-BEAB77F3F84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04;p14">
                <a:extLst>
                  <a:ext uri="{FF2B5EF4-FFF2-40B4-BE49-F238E27FC236}">
                    <a16:creationId xmlns:a16="http://schemas.microsoft.com/office/drawing/2014/main" id="{0CC4CD2C-C480-E079-0F0B-14B49CA38D4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3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05;p14">
            <a:extLst>
              <a:ext uri="{FF2B5EF4-FFF2-40B4-BE49-F238E27FC236}">
                <a16:creationId xmlns:a16="http://schemas.microsoft.com/office/drawing/2014/main" id="{5F646B73-9D3E-4E20-6D0A-58315443B46D}"/>
              </a:ext>
            </a:extLst>
          </p:cNvPr>
          <p:cNvSpPr txBox="1"/>
          <p:nvPr/>
        </p:nvSpPr>
        <p:spPr>
          <a:xfrm>
            <a:off x="962507" y="6196671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TỪ KHÓ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908995" y="1351528"/>
            <a:ext cx="46036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Chẳng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ẽ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chậm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ãi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ổi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352800" y="1437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D3300756-63B2-DDFC-BF26-480FB2CF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33" y="1561094"/>
            <a:ext cx="11269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Bỗng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52E79D12-CA42-9E7F-18B6-0A830AA44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27" y="2741370"/>
            <a:ext cx="11269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chăm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vỗ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ơn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352800" y="1437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D3300756-63B2-DDFC-BF26-480FB2CF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33" y="1561094"/>
            <a:ext cx="11269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Bỗng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52E79D12-CA42-9E7F-18B6-0A830AA44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27" y="2741370"/>
            <a:ext cx="11269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chăm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vỗ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ơn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  <a:r>
              <a:rPr lang="en-US" altLang="en-US" sz="40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3474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3352800" y="1437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CÂU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D3300756-63B2-DDFC-BF26-480FB2CF9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33" y="1561094"/>
            <a:ext cx="112695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Bỗng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ai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52E79D12-CA42-9E7F-18B6-0A830AA44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27" y="2741370"/>
            <a:ext cx="112695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chăm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lắng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vỗ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ơn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alt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alt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</a:t>
            </a:r>
            <a:r>
              <a:rPr lang="en-US" alt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803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831530" y="2811865"/>
            <a:ext cx="7939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lão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nhân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hậu</a:t>
            </a:r>
            <a:endParaRPr sz="4400" b="1" i="0" u="none" strike="noStrike" cap="none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34"/>
            <a:ext cx="1411642" cy="29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17878-7096-3B7A-FBBE-C1BD2EF83EE4}"/>
              </a:ext>
            </a:extLst>
          </p:cNvPr>
          <p:cNvSpPr txBox="1"/>
          <p:nvPr/>
        </p:nvSpPr>
        <p:spPr>
          <a:xfrm>
            <a:off x="-127299" y="2812765"/>
            <a:ext cx="166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600" dirty="0" err="1">
                <a:solidFill>
                  <a:srgbClr val="FF0000"/>
                </a:solidFill>
                <a:latin typeface="AvantGarde" panose="00000400000000000000" charset="0"/>
                <a:ea typeface="AvantGarde" panose="00000400000000000000" charset="0"/>
                <a:cs typeface="AvantGarde" panose="00000400000000000000" charset="0"/>
              </a:rPr>
              <a:t>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234;p18">
            <a:extLst>
              <a:ext uri="{FF2B5EF4-FFF2-40B4-BE49-F238E27FC236}">
                <a16:creationId xmlns:a16="http://schemas.microsoft.com/office/drawing/2014/main" id="{8CBB3783-DF45-A2C7-A934-85C5C26069F1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14" name="Google Shape;235;p18">
              <a:extLst>
                <a:ext uri="{FF2B5EF4-FFF2-40B4-BE49-F238E27FC236}">
                  <a16:creationId xmlns:a16="http://schemas.microsoft.com/office/drawing/2014/main" id="{7D762131-E3F5-0FE2-7578-D5B8FDCA8867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236;p18">
              <a:extLst>
                <a:ext uri="{FF2B5EF4-FFF2-40B4-BE49-F238E27FC236}">
                  <a16:creationId xmlns:a16="http://schemas.microsoft.com/office/drawing/2014/main" id="{83377645-B3B0-868B-3A0A-83044DCFBF45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237;p18">
                <a:extLst>
                  <a:ext uri="{FF2B5EF4-FFF2-40B4-BE49-F238E27FC236}">
                    <a16:creationId xmlns:a16="http://schemas.microsoft.com/office/drawing/2014/main" id="{F338D38E-8F2A-04A9-1E13-D1EA53EAA8A9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238;p18">
                <a:extLst>
                  <a:ext uri="{FF2B5EF4-FFF2-40B4-BE49-F238E27FC236}">
                    <a16:creationId xmlns:a16="http://schemas.microsoft.com/office/drawing/2014/main" id="{81C1BA09-1833-8EAE-4302-AE1F2BAA9474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4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8" name="Google Shape;239;p18">
            <a:extLst>
              <a:ext uri="{FF2B5EF4-FFF2-40B4-BE49-F238E27FC236}">
                <a16:creationId xmlns:a16="http://schemas.microsoft.com/office/drawing/2014/main" id="{E86A7ED9-4902-F1D7-0F67-BFC487CCF8FF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600" dirty="0" err="1">
                <a:solidFill>
                  <a:srgbClr val="FF0000"/>
                </a:solidFill>
                <a:latin typeface="AvantGarde" panose="00000400000000000000" charset="0"/>
                <a:ea typeface="AvantGarde" panose="00000400000000000000" charset="0"/>
                <a:cs typeface="AvantGarde" panose="00000400000000000000" charset="0"/>
              </a:rPr>
              <a:t>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7" name="Google Shape;261;p20">
            <a:extLst>
              <a:ext uri="{FF2B5EF4-FFF2-40B4-BE49-F238E27FC236}">
                <a16:creationId xmlns:a16="http://schemas.microsoft.com/office/drawing/2014/main" id="{A3032CF0-B1CC-AE86-B53F-498903A481DE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9" name="Google Shape;262;p20">
              <a:extLst>
                <a:ext uri="{FF2B5EF4-FFF2-40B4-BE49-F238E27FC236}">
                  <a16:creationId xmlns:a16="http://schemas.microsoft.com/office/drawing/2014/main" id="{5D98CF36-D7C0-E631-9241-41A4B1DC6ABE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63;p20">
              <a:extLst>
                <a:ext uri="{FF2B5EF4-FFF2-40B4-BE49-F238E27FC236}">
                  <a16:creationId xmlns:a16="http://schemas.microsoft.com/office/drawing/2014/main" id="{30C9B245-06D3-74AA-C565-ABAA9A4D6DC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64;p20">
                <a:extLst>
                  <a:ext uri="{FF2B5EF4-FFF2-40B4-BE49-F238E27FC236}">
                    <a16:creationId xmlns:a16="http://schemas.microsoft.com/office/drawing/2014/main" id="{0C82AB15-F806-BC5E-8DED-4F9B5777A684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65;p20">
                <a:extLst>
                  <a:ext uri="{FF2B5EF4-FFF2-40B4-BE49-F238E27FC236}">
                    <a16:creationId xmlns:a16="http://schemas.microsoft.com/office/drawing/2014/main" id="{679A39E7-3373-5AF0-CED6-1E3723EB8B9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5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66;p20">
            <a:extLst>
              <a:ext uri="{FF2B5EF4-FFF2-40B4-BE49-F238E27FC236}">
                <a16:creationId xmlns:a16="http://schemas.microsoft.com/office/drawing/2014/main" id="{6A1B92A8-4AA3-7B8A-72B9-A1AE014B459C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Luyện đọc nhóm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779" y="828476"/>
            <a:ext cx="5716441" cy="520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2600" dirty="0" err="1">
                <a:solidFill>
                  <a:srgbClr val="FF0000"/>
                </a:solidFill>
                <a:latin typeface="AvantGarde" panose="00000400000000000000" charset="0"/>
                <a:ea typeface="AvantGarde" panose="00000400000000000000" charset="0"/>
                <a:cs typeface="AvantGarde" panose="00000400000000000000" charset="0"/>
              </a:rPr>
              <a:t>í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281;p22">
            <a:extLst>
              <a:ext uri="{FF2B5EF4-FFF2-40B4-BE49-F238E27FC236}">
                <a16:creationId xmlns:a16="http://schemas.microsoft.com/office/drawing/2014/main" id="{603F4DAB-5EE0-95CF-8213-E58DA72E30AE}"/>
              </a:ext>
            </a:extLst>
          </p:cNvPr>
          <p:cNvGrpSpPr/>
          <p:nvPr/>
        </p:nvGrpSpPr>
        <p:grpSpPr>
          <a:xfrm>
            <a:off x="60434" y="6132023"/>
            <a:ext cx="3304230" cy="713772"/>
            <a:chOff x="508724" y="6144228"/>
            <a:chExt cx="3304230" cy="713772"/>
          </a:xfrm>
        </p:grpSpPr>
        <p:sp>
          <p:nvSpPr>
            <p:cNvPr id="14" name="Google Shape;282;p22">
              <a:extLst>
                <a:ext uri="{FF2B5EF4-FFF2-40B4-BE49-F238E27FC236}">
                  <a16:creationId xmlns:a16="http://schemas.microsoft.com/office/drawing/2014/main" id="{C4920DD6-99EC-0DF6-2B30-481ABA0EEFD5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283;p22">
              <a:extLst>
                <a:ext uri="{FF2B5EF4-FFF2-40B4-BE49-F238E27FC236}">
                  <a16:creationId xmlns:a16="http://schemas.microsoft.com/office/drawing/2014/main" id="{D87A9A98-9090-A435-C606-31AD2E41D57C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284;p22">
                <a:extLst>
                  <a:ext uri="{FF2B5EF4-FFF2-40B4-BE49-F238E27FC236}">
                    <a16:creationId xmlns:a16="http://schemas.microsoft.com/office/drawing/2014/main" id="{BE6D8EC0-B165-56ED-4CBB-F2EFEB7501A4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285;p22">
                <a:extLst>
                  <a:ext uri="{FF2B5EF4-FFF2-40B4-BE49-F238E27FC236}">
                    <a16:creationId xmlns:a16="http://schemas.microsoft.com/office/drawing/2014/main" id="{DB85394F-5C79-43C2-02DE-AEFA4E8E674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6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8" name="Google Shape;286;p22">
            <a:extLst>
              <a:ext uri="{FF2B5EF4-FFF2-40B4-BE49-F238E27FC236}">
                <a16:creationId xmlns:a16="http://schemas.microsoft.com/office/drawing/2014/main" id="{A01405DE-66D8-6A62-C583-A80BCE9AFF3E}"/>
              </a:ext>
            </a:extLst>
          </p:cNvPr>
          <p:cNvSpPr txBox="1"/>
          <p:nvPr/>
        </p:nvSpPr>
        <p:spPr>
          <a:xfrm>
            <a:off x="758473" y="6227727"/>
            <a:ext cx="2682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toàn bài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9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362" y="1259357"/>
            <a:ext cx="6323276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BAA168-83CB-8694-F487-3DAB1B2FD23F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pic>
          <p:nvPicPr>
            <p:cNvPr id="9" name="Google Shape;298;p24">
              <a:extLst>
                <a:ext uri="{FF2B5EF4-FFF2-40B4-BE49-F238E27FC236}">
                  <a16:creationId xmlns:a16="http://schemas.microsoft.com/office/drawing/2014/main" id="{E0F296F5-D45E-C78C-1F48-0F60D75722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0;p24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4248DB5F-FCED-0432-84A4-F38AD1ADF7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01;p24">
            <a:extLst>
              <a:ext uri="{FF2B5EF4-FFF2-40B4-BE49-F238E27FC236}">
                <a16:creationId xmlns:a16="http://schemas.microsoft.com/office/drawing/2014/main" id="{8F8153FE-0F3A-86BB-39E9-325D54B7EC42}"/>
              </a:ext>
            </a:extLst>
          </p:cNvPr>
          <p:cNvSpPr txBox="1"/>
          <p:nvPr/>
        </p:nvSpPr>
        <p:spPr>
          <a:xfrm>
            <a:off x="331607" y="1311983"/>
            <a:ext cx="116018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buồn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Google Shape;302;p24">
            <a:extLst>
              <a:ext uri="{FF2B5EF4-FFF2-40B4-BE49-F238E27FC236}">
                <a16:creationId xmlns:a16="http://schemas.microsoft.com/office/drawing/2014/main" id="{9CF3AC7A-FB64-B42B-CE91-65378F676B6F}"/>
              </a:ext>
            </a:extLst>
          </p:cNvPr>
          <p:cNvSpPr/>
          <p:nvPr/>
        </p:nvSpPr>
        <p:spPr>
          <a:xfrm>
            <a:off x="590108" y="2434893"/>
            <a:ext cx="857704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B1ACD11A-398E-555D-5638-756AFC5CC4B1}"/>
              </a:ext>
            </a:extLst>
          </p:cNvPr>
          <p:cNvSpPr txBox="1"/>
          <p:nvPr/>
        </p:nvSpPr>
        <p:spPr>
          <a:xfrm>
            <a:off x="1351011" y="380052"/>
            <a:ext cx="1902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Đọc hiểu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03D8E-91BA-2898-6AC8-92E0E88B0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238" y="3210540"/>
            <a:ext cx="3504762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133923" y="1277506"/>
            <a:ext cx="493698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Ai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239A21A-0281-D744-3357-0418339E29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90" t="12855" r="18082" b="56456"/>
          <a:stretch/>
        </p:blipFill>
        <p:spPr>
          <a:xfrm>
            <a:off x="4884516" y="257625"/>
            <a:ext cx="7217341" cy="3725293"/>
          </a:xfrm>
          <a:prstGeom prst="rect">
            <a:avLst/>
          </a:prstGeom>
        </p:spPr>
      </p:pic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4010C28-4569-C10B-BA50-26D3878F5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408" y="3093263"/>
            <a:ext cx="2236465" cy="3725294"/>
          </a:xfrm>
          <a:prstGeom prst="rect">
            <a:avLst/>
          </a:prstGeom>
        </p:spPr>
      </p:pic>
      <p:sp>
        <p:nvSpPr>
          <p:cNvPr id="312" name="Google Shape;312;p25"/>
          <p:cNvSpPr/>
          <p:nvPr/>
        </p:nvSpPr>
        <p:spPr>
          <a:xfrm>
            <a:off x="331607" y="2493119"/>
            <a:ext cx="49369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lão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39661" y="2410864"/>
            <a:ext cx="87816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tưởng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tượng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điếc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20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tin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rằng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7E3F27-79A0-BBBE-4952-06D69781A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291" y="2892424"/>
            <a:ext cx="2419048" cy="3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4. 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2997666" y="2549579"/>
            <a:ext cx="799828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cụ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vượt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tin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giọng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trở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7E3F27-79A0-BBBE-4952-06D69781A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17643" y="2905619"/>
            <a:ext cx="2419048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922798" y="1283266"/>
            <a:ext cx="8773438" cy="4563537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339648" y="5640650"/>
              <a:ext cx="6931338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defRPr/>
              </a:pP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lời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viên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phát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từ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lòng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nhân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hậu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tác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dụng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to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lớn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đối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với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người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khác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vi-VN" sz="3600" b="1" noProof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8833" y="2942103"/>
            <a:ext cx="3383314" cy="3683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3870911" y="456668"/>
            <a:ext cx="4450178" cy="832518"/>
            <a:chOff x="4659099" y="302297"/>
            <a:chExt cx="3300838" cy="1334247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800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BF9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0" y="3315068"/>
            <a:ext cx="2649744" cy="351027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11" y="1943292"/>
            <a:ext cx="5487040" cy="14857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69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/>
        </p:nvSpPr>
        <p:spPr>
          <a:xfrm>
            <a:off x="304516" y="-6247"/>
            <a:ext cx="11581833" cy="141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bài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đọc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hiện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cảm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xúc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của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vật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(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cảm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Picture 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92BEED9-9FAC-4CE4-F8A2-A41A6D37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291" y="2892424"/>
            <a:ext cx="2419048" cy="39523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3895BE-E381-6C1D-0BC6-2AE3C2CC9A91}"/>
              </a:ext>
            </a:extLst>
          </p:cNvPr>
          <p:cNvSpPr/>
          <p:nvPr/>
        </p:nvSpPr>
        <p:spPr>
          <a:xfrm>
            <a:off x="3164889" y="2051304"/>
            <a:ext cx="4979367" cy="64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  <a:endParaRPr lang="en-US" sz="3600" b="1" dirty="0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7B4E0-2BF8-88D0-73D9-99885FAA243F}"/>
              </a:ext>
            </a:extLst>
          </p:cNvPr>
          <p:cNvSpPr/>
          <p:nvPr/>
        </p:nvSpPr>
        <p:spPr>
          <a:xfrm>
            <a:off x="3209703" y="2930769"/>
            <a:ext cx="4979367" cy="62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  <a:endParaRPr lang="en-US" sz="3600" b="1" dirty="0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231494" y="472440"/>
            <a:ext cx="1196050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2)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cảm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bộc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lộ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cảm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xúc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của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em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về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chuyện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i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i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i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r>
              <a:rPr lang="en-US" sz="3200" b="1" i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hoặc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các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vật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2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chuyện</a:t>
            </a:r>
            <a:endParaRPr sz="1200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263" y="2320625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4" y="0"/>
            <a:ext cx="12141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414" y="3153325"/>
            <a:ext cx="5668166" cy="24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4">
            <a:extLst>
              <a:ext uri="{FF2B5EF4-FFF2-40B4-BE49-F238E27FC236}">
                <a16:creationId xmlns:a16="http://schemas.microsoft.com/office/drawing/2014/main" id="{BC734FF9-3AB6-FDD0-E498-4B419145535D}"/>
              </a:ext>
            </a:extLst>
          </p:cNvPr>
          <p:cNvSpPr txBox="1"/>
          <p:nvPr/>
        </p:nvSpPr>
        <p:spPr>
          <a:xfrm>
            <a:off x="331607" y="1311983"/>
            <a:ext cx="116018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miêu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Google Shape;302;p24">
            <a:extLst>
              <a:ext uri="{FF2B5EF4-FFF2-40B4-BE49-F238E27FC236}">
                <a16:creationId xmlns:a16="http://schemas.microsoft.com/office/drawing/2014/main" id="{3157B47C-6C5B-CE7E-9537-66761A056287}"/>
              </a:ext>
            </a:extLst>
          </p:cNvPr>
          <p:cNvSpPr/>
          <p:nvPr/>
        </p:nvSpPr>
        <p:spPr>
          <a:xfrm>
            <a:off x="590108" y="2434893"/>
            <a:ext cx="116018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trẻo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vút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phòng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CE3DE-92BF-2334-BF49-F76125C0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238" y="3210540"/>
            <a:ext cx="3504762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1;p25">
            <a:extLst>
              <a:ext uri="{FF2B5EF4-FFF2-40B4-BE49-F238E27FC236}">
                <a16:creationId xmlns:a16="http://schemas.microsoft.com/office/drawing/2014/main" id="{08C34B5D-35A8-427C-378C-C8F7B150660F}"/>
              </a:ext>
            </a:extLst>
          </p:cNvPr>
          <p:cNvSpPr txBox="1"/>
          <p:nvPr/>
        </p:nvSpPr>
        <p:spPr>
          <a:xfrm>
            <a:off x="647701" y="630765"/>
            <a:ext cx="112975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xúc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say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mê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Google Shape;312;p25">
            <a:extLst>
              <a:ext uri="{FF2B5EF4-FFF2-40B4-BE49-F238E27FC236}">
                <a16:creationId xmlns:a16="http://schemas.microsoft.com/office/drawing/2014/main" id="{FCE15AB1-836F-7401-7D27-0DCED3C20D87}"/>
              </a:ext>
            </a:extLst>
          </p:cNvPr>
          <p:cNvSpPr/>
          <p:nvPr/>
        </p:nvSpPr>
        <p:spPr>
          <a:xfrm>
            <a:off x="2621280" y="1904227"/>
            <a:ext cx="920145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Thuỷ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gò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ửng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đòi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sẫm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rậm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khẽ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rung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DBD0ED7-9D86-1579-E925-A80E39EF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3" y="2468228"/>
            <a:ext cx="2236465" cy="37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1B1C8ED-B198-56CF-C0B7-FABEC75DC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4" t="12826" r="17338" b="55401"/>
          <a:stretch/>
        </p:blipFill>
        <p:spPr>
          <a:xfrm>
            <a:off x="185195" y="532434"/>
            <a:ext cx="11794602" cy="623689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7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267" y="1421403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7" name="Google Shape;109;p8">
            <a:extLst>
              <a:ext uri="{FF2B5EF4-FFF2-40B4-BE49-F238E27FC236}">
                <a16:creationId xmlns:a16="http://schemas.microsoft.com/office/drawing/2014/main" id="{FD608D83-4D10-9A1E-6E82-43957D64CF82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10;p8">
              <a:extLst>
                <a:ext uri="{FF2B5EF4-FFF2-40B4-BE49-F238E27FC236}">
                  <a16:creationId xmlns:a16="http://schemas.microsoft.com/office/drawing/2014/main" id="{CF877418-CE8E-AB02-0698-DED7C129BAFA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111;p8">
              <a:extLst>
                <a:ext uri="{FF2B5EF4-FFF2-40B4-BE49-F238E27FC236}">
                  <a16:creationId xmlns:a16="http://schemas.microsoft.com/office/drawing/2014/main" id="{C98D08C0-B794-4A05-38C6-C2FFF6767A9B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12;p8">
                <a:extLst>
                  <a:ext uri="{FF2B5EF4-FFF2-40B4-BE49-F238E27FC236}">
                    <a16:creationId xmlns:a16="http://schemas.microsoft.com/office/drawing/2014/main" id="{2F3BA97C-D681-CE4B-EF1C-4AA7B798A4B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113;p8">
                <a:extLst>
                  <a:ext uri="{FF2B5EF4-FFF2-40B4-BE49-F238E27FC236}">
                    <a16:creationId xmlns:a16="http://schemas.microsoft.com/office/drawing/2014/main" id="{B06F4132-B18E-97DB-A0D4-2DE5C7F74CA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1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114;p8">
            <a:extLst>
              <a:ext uri="{FF2B5EF4-FFF2-40B4-BE49-F238E27FC236}">
                <a16:creationId xmlns:a16="http://schemas.microsoft.com/office/drawing/2014/main" id="{07F1F00E-8AD0-F42D-8DE0-9ABE21DACA41}"/>
              </a:ext>
            </a:extLst>
          </p:cNvPr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mẫu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</p:spTree>
    <p:extLst>
      <p:ext uri="{BB962C8B-B14F-4D97-AF65-F5344CB8AC3E}">
        <p14:creationId xmlns:p14="http://schemas.microsoft.com/office/powerpoint/2010/main" val="16644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Ông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lão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nhân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hậu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438431"/>
            <a:ext cx="11832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khẽ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051198"/>
            <a:ext cx="11832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ngẩn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EFF93-8BB2-380C-18A3-1CD8368161E6}"/>
              </a:ext>
            </a:extLst>
          </p:cNvPr>
          <p:cNvSpPr txBox="1"/>
          <p:nvPr/>
        </p:nvSpPr>
        <p:spPr>
          <a:xfrm>
            <a:off x="146612" y="2863746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ACC5D-DA74-1D45-56EC-A79D0750F857}"/>
              </a:ext>
            </a:extLst>
          </p:cNvPr>
          <p:cNvSpPr txBox="1"/>
          <p:nvPr/>
        </p:nvSpPr>
        <p:spPr>
          <a:xfrm>
            <a:off x="146612" y="4076404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:”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2CA84-7063-A1A1-6E8F-0277305FF186}"/>
              </a:ext>
            </a:extLst>
          </p:cNvPr>
          <p:cNvSpPr txBox="1"/>
          <p:nvPr/>
        </p:nvSpPr>
        <p:spPr>
          <a:xfrm>
            <a:off x="146612" y="5289062"/>
            <a:ext cx="118320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1" algn="r"/>
            <a:r>
              <a:rPr lang="en-US" sz="2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HOÀNG PHƯƠNG</a:t>
            </a:r>
          </a:p>
        </p:txBody>
      </p:sp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D6421EEC-8363-1981-A8B7-09B63E999A6E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14" name="Google Shape;126;p9">
              <a:extLst>
                <a:ext uri="{FF2B5EF4-FFF2-40B4-BE49-F238E27FC236}">
                  <a16:creationId xmlns:a16="http://schemas.microsoft.com/office/drawing/2014/main" id="{F97A4BA7-7DAF-FE4D-26BD-33E4FB0135E6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F15DECAA-724F-BC25-E671-775489F5CF8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085773A9-38CF-0FB5-4CAC-1646FEC32E8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7" name="Google Shape;129;p9">
                <a:extLst>
                  <a:ext uri="{FF2B5EF4-FFF2-40B4-BE49-F238E27FC236}">
                    <a16:creationId xmlns:a16="http://schemas.microsoft.com/office/drawing/2014/main" id="{95C7A6ED-D96A-B713-C0FD-4515B46C722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8" name="Google Shape;130;p9">
            <a:extLst>
              <a:ext uri="{FF2B5EF4-FFF2-40B4-BE49-F238E27FC236}">
                <a16:creationId xmlns:a16="http://schemas.microsoft.com/office/drawing/2014/main" id="{4E507AF4-737F-42BC-38E7-209FCBCFEEE1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168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3350</Words>
  <Application>Microsoft Office PowerPoint</Application>
  <PresentationFormat>Widescreen</PresentationFormat>
  <Paragraphs>146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Times New Roman</vt:lpstr>
      <vt:lpstr>AvantGarde</vt:lpstr>
      <vt:lpstr>Arial</vt:lpstr>
      <vt:lpstr>Calibri</vt:lpstr>
      <vt:lpstr>SVN-Anastasia</vt:lpstr>
      <vt:lpstr>UTM Cookies</vt:lpstr>
      <vt:lpstr>Arial-Rounded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33</cp:revision>
  <dcterms:created xsi:type="dcterms:W3CDTF">2021-12-21T12:51:08Z</dcterms:created>
  <dcterms:modified xsi:type="dcterms:W3CDTF">2022-12-18T12:42:16Z</dcterms:modified>
</cp:coreProperties>
</file>