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9"/>
  </p:notesMasterIdLst>
  <p:sldIdLst>
    <p:sldId id="314" r:id="rId3"/>
    <p:sldId id="465" r:id="rId4"/>
    <p:sldId id="466" r:id="rId5"/>
    <p:sldId id="471" r:id="rId6"/>
    <p:sldId id="472" r:id="rId7"/>
    <p:sldId id="473" r:id="rId8"/>
    <p:sldId id="470" r:id="rId9"/>
    <p:sldId id="432" r:id="rId10"/>
    <p:sldId id="474" r:id="rId11"/>
    <p:sldId id="475" r:id="rId12"/>
    <p:sldId id="476" r:id="rId13"/>
    <p:sldId id="444" r:id="rId14"/>
    <p:sldId id="477" r:id="rId15"/>
    <p:sldId id="445" r:id="rId16"/>
    <p:sldId id="8566" r:id="rId17"/>
    <p:sldId id="8558" r:id="rId18"/>
  </p:sldIdLst>
  <p:sldSz cx="16276638" cy="9144000"/>
  <p:notesSz cx="6858000" cy="91440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9274" autoAdjust="0"/>
  </p:normalViewPr>
  <p:slideViewPr>
    <p:cSldViewPr>
      <p:cViewPr varScale="1">
        <p:scale>
          <a:sx n="47" d="100"/>
          <a:sy n="47" d="100"/>
        </p:scale>
        <p:origin x="256" y="6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287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188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3F128F5C-6FD3-4467-9B31-C8386425A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" y="0"/>
            <a:ext cx="16270281" cy="914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57257A-6D80-A1FF-ED03-77C43087D405}"/>
              </a:ext>
            </a:extLst>
          </p:cNvPr>
          <p:cNvSpPr/>
          <p:nvPr userDrawn="1"/>
        </p:nvSpPr>
        <p:spPr>
          <a:xfrm>
            <a:off x="0" y="1983874"/>
            <a:ext cx="10742581" cy="4193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6F915E6-73B1-5A14-BCDA-C8359F2FD6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339" y="129310"/>
            <a:ext cx="1172898" cy="1483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F83DC2-94CE-F607-42CA-32ECC939BF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33276" y="297234"/>
            <a:ext cx="10743512" cy="1585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8622EF-6F9F-EF70-5C82-CC54E0043F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429307" y="2179565"/>
            <a:ext cx="11506185" cy="29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55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C99E861-C2B7-48C9-932E-F29DEDE7F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" y="0"/>
            <a:ext cx="16270281" cy="91440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F55D22D-3693-B4A4-C6E5-C212489DB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345" y="110836"/>
            <a:ext cx="784905" cy="99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4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C8E120-D1EA-8165-90FE-5139EA236B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4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22519B87-14FA-A826-07C6-3F1CC82C9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95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E994DCDD-7ED7-AC2B-EC0C-9167850519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7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13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00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prism isContent="1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3AC87D1-EC37-558A-69CB-F3A834FE4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8" name="矩形: 圆角 5">
            <a:extLst>
              <a:ext uri="{FF2B5EF4-FFF2-40B4-BE49-F238E27FC236}">
                <a16:creationId xmlns:a16="http://schemas.microsoft.com/office/drawing/2014/main" id="{D24DE33C-BE2D-E850-97D1-E54F049E11A3}"/>
              </a:ext>
            </a:extLst>
          </p:cNvPr>
          <p:cNvSpPr/>
          <p:nvPr userDrawn="1"/>
        </p:nvSpPr>
        <p:spPr>
          <a:xfrm>
            <a:off x="697570" y="599923"/>
            <a:ext cx="14881498" cy="7944152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2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prism isContent="1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58776-888D-9FA0-F24E-F1158585565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559" y="36947"/>
            <a:ext cx="1329085" cy="168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00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prism isContent="1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" y="169"/>
            <a:ext cx="16255403" cy="9143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438" y="1699032"/>
            <a:ext cx="10939765" cy="60882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30912" y="5249336"/>
            <a:ext cx="11414823" cy="376847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89" y="1088999"/>
            <a:ext cx="1744741" cy="178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436294" y="6207189"/>
            <a:ext cx="11414823" cy="1230955"/>
          </a:xfrm>
          <a:prstGeom prst="rect">
            <a:avLst/>
          </a:prstGeom>
          <a:noFill/>
        </p:spPr>
        <p:txBody>
          <a:bodyPr wrap="square" lIns="121765" tIns="60885" rIns="121765" bIns="60885">
            <a:spAutoFit/>
          </a:bodyPr>
          <a:lstStyle/>
          <a:p>
            <a:pPr algn="ctr">
              <a:defRPr/>
            </a:pPr>
            <a:r>
              <a:rPr lang="en-US" sz="72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CÔNG NGHỆ</a:t>
            </a:r>
            <a:endParaRPr lang="vi-VN" sz="72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45B69-C81E-E950-FE52-C0348F0C9515}"/>
              </a:ext>
            </a:extLst>
          </p:cNvPr>
          <p:cNvSpPr/>
          <p:nvPr/>
        </p:nvSpPr>
        <p:spPr>
          <a:xfrm>
            <a:off x="351951" y="913707"/>
            <a:ext cx="1563496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chỉnh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âm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lượng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chỉnh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khiển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vi?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1F577C-82FD-604C-CE19-032C2B6E3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t="53534" r="55520" b="6356"/>
          <a:stretch/>
        </p:blipFill>
        <p:spPr>
          <a:xfrm>
            <a:off x="1204119" y="2362200"/>
            <a:ext cx="5410200" cy="608296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8BC72D-2A42-2BD0-69EC-A41B90A72C61}"/>
              </a:ext>
            </a:extLst>
          </p:cNvPr>
          <p:cNvSpPr/>
          <p:nvPr/>
        </p:nvSpPr>
        <p:spPr>
          <a:xfrm>
            <a:off x="9052719" y="1839124"/>
            <a:ext cx="6629400" cy="1046151"/>
          </a:xfrm>
          <a:prstGeom prst="roundRect">
            <a:avLst>
              <a:gd name="adj" fmla="val 50000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1)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nguồn</a:t>
            </a:r>
            <a:endParaRPr lang="en-US" sz="32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DCA6F7-8CC7-1032-0ADA-3E740A297B60}"/>
              </a:ext>
            </a:extLst>
          </p:cNvPr>
          <p:cNvSpPr/>
          <p:nvPr/>
        </p:nvSpPr>
        <p:spPr>
          <a:xfrm>
            <a:off x="9052719" y="3120732"/>
            <a:ext cx="6629400" cy="1046151"/>
          </a:xfrm>
          <a:prstGeom prst="roundRect">
            <a:avLst>
              <a:gd name="adj" fmla="val 50000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2)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endParaRPr lang="en-US" sz="32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4B3E6E-234E-443E-9BE9-CCA60D837CFA}"/>
              </a:ext>
            </a:extLst>
          </p:cNvPr>
          <p:cNvSpPr/>
          <p:nvPr/>
        </p:nvSpPr>
        <p:spPr>
          <a:xfrm>
            <a:off x="9052719" y="4402340"/>
            <a:ext cx="6629400" cy="1046151"/>
          </a:xfrm>
          <a:prstGeom prst="roundRect">
            <a:avLst>
              <a:gd name="adj" fmla="val 50000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3)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bấm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endParaRPr lang="en-US" sz="32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547692-1AD5-4468-A9B7-CAAF23919BAA}"/>
              </a:ext>
            </a:extLst>
          </p:cNvPr>
          <p:cNvSpPr/>
          <p:nvPr/>
        </p:nvSpPr>
        <p:spPr>
          <a:xfrm>
            <a:off x="9052719" y="5683948"/>
            <a:ext cx="6629400" cy="1046151"/>
          </a:xfrm>
          <a:prstGeom prst="roundRect">
            <a:avLst>
              <a:gd name="adj" fmla="val 50000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4)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chỉnh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âm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lượng</a:t>
            </a:r>
            <a:endParaRPr lang="en-US" sz="32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01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EFD9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EFD9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51951" y="913707"/>
            <a:ext cx="1563496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Dựa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vi-VN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hình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thông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tin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tác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cơ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khiển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vi.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C3557EA-4DBF-3A90-A349-399F718317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t="53534" r="55520" b="6356"/>
          <a:stretch/>
        </p:blipFill>
        <p:spPr>
          <a:xfrm>
            <a:off x="137319" y="2175591"/>
            <a:ext cx="5410200" cy="6082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FF1FF6-BC7F-D544-0C2B-58BAE929C94F}"/>
              </a:ext>
            </a:extLst>
          </p:cNvPr>
          <p:cNvSpPr txBox="1"/>
          <p:nvPr/>
        </p:nvSpPr>
        <p:spPr>
          <a:xfrm>
            <a:off x="4556919" y="0"/>
            <a:ext cx="982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vi-VN" sz="4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kênh </a:t>
            </a:r>
            <a:r>
              <a:rPr lang="vi-V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vi-VN" sz="4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vi-VN" sz="4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chỉnh</a:t>
            </a:r>
            <a:r>
              <a:rPr lang="vi-VN" sz="4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lượng</a:t>
            </a:r>
            <a:r>
              <a:rPr lang="en-US" sz="4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  <a:r>
              <a:rPr lang="en-US" sz="4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</a:t>
            </a:r>
            <a:r>
              <a:rPr lang="vi-VN" sz="4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4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CE867E-68C2-C26A-46BF-5485246BB56D}"/>
              </a:ext>
            </a:extLst>
          </p:cNvPr>
          <p:cNvSpPr/>
          <p:nvPr/>
        </p:nvSpPr>
        <p:spPr>
          <a:xfrm>
            <a:off x="6766719" y="2175591"/>
            <a:ext cx="9157968" cy="102480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600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nguồn</a:t>
            </a:r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Bật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/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Tắt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vi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56AF68-BEF0-77E3-B509-27F908557D5F}"/>
              </a:ext>
            </a:extLst>
          </p:cNvPr>
          <p:cNvSpPr/>
          <p:nvPr/>
        </p:nvSpPr>
        <p:spPr>
          <a:xfrm>
            <a:off x="6766719" y="3298520"/>
            <a:ext cx="9157968" cy="102480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</a:t>
            </a:r>
            <a:r>
              <a:rPr lang="en-US" sz="3600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chuyển</a:t>
            </a:r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chuyển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chuyền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liên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tiếp</a:t>
            </a:r>
            <a:endParaRPr lang="en-US" sz="3600" dirty="0">
              <a:solidFill>
                <a:sysClr val="windowText" lastClr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3D62EC-5C49-C632-88BD-4F8A42286E1E}"/>
              </a:ext>
            </a:extLst>
          </p:cNvPr>
          <p:cNvSpPr/>
          <p:nvPr/>
        </p:nvSpPr>
        <p:spPr>
          <a:xfrm>
            <a:off x="6766719" y="4421449"/>
            <a:ext cx="9157968" cy="102480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</a:t>
            </a:r>
            <a:r>
              <a:rPr lang="en-US" sz="3600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bấm</a:t>
            </a:r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tùy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9A5A404-6811-56F3-F1A9-C4FDF79CF980}"/>
              </a:ext>
            </a:extLst>
          </p:cNvPr>
          <p:cNvSpPr/>
          <p:nvPr/>
        </p:nvSpPr>
        <p:spPr>
          <a:xfrm>
            <a:off x="6766719" y="5544378"/>
            <a:ext cx="9157968" cy="102480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4. </a:t>
            </a:r>
            <a:r>
              <a:rPr lang="en-US" sz="3600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chỉnh</a:t>
            </a:r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âm</a:t>
            </a:r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lượng</a:t>
            </a:r>
            <a:r>
              <a:rPr lang="en-US" sz="3600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Tăng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giảm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âm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lượng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</a:t>
            </a:r>
            <a:r>
              <a:rPr lang="en-US" sz="3600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vi.</a:t>
            </a:r>
          </a:p>
        </p:txBody>
      </p:sp>
    </p:spTree>
    <p:extLst>
      <p:ext uri="{BB962C8B-B14F-4D97-AF65-F5344CB8AC3E}">
        <p14:creationId xmlns:p14="http://schemas.microsoft.com/office/powerpoint/2010/main" val="6492692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423821" y="1676400"/>
            <a:ext cx="9372600" cy="6666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+ Để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đang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phát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chuyển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CH+ (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chuyển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tiếp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đang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phát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CH- (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chuyển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đang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phát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). Chọn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muốn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bấm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rồi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ấn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OK. </a:t>
            </a:r>
          </a:p>
          <a:p>
            <a:pPr algn="just">
              <a:lnSpc>
                <a:spcPct val="120000"/>
              </a:lnSpc>
            </a:pP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	+ Để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khiển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ấn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VOL- để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ấn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VOL+ để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tăng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2" name="Picture 1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D753F0D8-76B9-E531-0FDD-06F68C20C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1" y="3048000"/>
            <a:ext cx="5334000" cy="5807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A8BB10-D1C2-7BA3-6299-EAC1194D2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048" y="152400"/>
            <a:ext cx="990685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842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D018B0-81D9-A5F0-33CC-8101BA772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77" y="445480"/>
            <a:ext cx="10600387" cy="7048352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CDD6EB4A-6E2F-4679-7F20-0FBDB20A5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279" y="5174343"/>
            <a:ext cx="2647931" cy="39696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00AB67-B2E7-2F7F-A4D6-B7C3E1BA4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519" y="1391196"/>
            <a:ext cx="8199505" cy="515692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49623C4-D9AF-24BD-7622-936B67A9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1" b="92162" l="9947" r="89876">
                        <a14:foregroundMark x1="49734" y1="7838" x2="49734" y2="7838"/>
                        <a14:foregroundMark x1="38899" y1="89786" x2="38899" y2="89786"/>
                        <a14:foregroundMark x1="36057" y1="91449" x2="36057" y2="91449"/>
                        <a14:foregroundMark x1="63410" y1="92162" x2="63410" y2="92162"/>
                        <a14:backgroundMark x1="30018" y1="70784" x2="30018" y2="70784"/>
                        <a14:backgroundMark x1="74067" y1="60333" x2="74067" y2="6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6636" y="2133600"/>
            <a:ext cx="9133124" cy="68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47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29713" y="1286280"/>
            <a:ext cx="14782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Em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hành: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bật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vi,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hình,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chỉnh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âm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lượng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tắt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4A52E-CCED-4CCC-73EF-1B3885D4E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919" y="237672"/>
            <a:ext cx="12479594" cy="829128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303484-00C0-0854-4866-E57FD00621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25562" r="14906" b="10533"/>
          <a:stretch/>
        </p:blipFill>
        <p:spPr>
          <a:xfrm>
            <a:off x="1737519" y="2654844"/>
            <a:ext cx="13426639" cy="615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4038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707005" y="599923"/>
            <a:ext cx="14862629" cy="7944152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8" name="Picture 7" descr="A picture containing mirror&#10;&#10;Description automatically generated">
            <a:extLst>
              <a:ext uri="{FF2B5EF4-FFF2-40B4-BE49-F238E27FC236}">
                <a16:creationId xmlns:a16="http://schemas.microsoft.com/office/drawing/2014/main" id="{9F0EE1D4-7490-FEAC-AFC2-C9F9E2E22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62" y="-223656"/>
            <a:ext cx="11703957" cy="78233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759" y="4170440"/>
            <a:ext cx="4973561" cy="4973561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42FF9121-B7DA-2752-E895-B62B47F3B8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406" y="3851125"/>
            <a:ext cx="3530575" cy="5292876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70927C49-97C5-FE11-47DD-5AE89D8C4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69" b="96986" l="9752" r="89894">
                        <a14:foregroundMark x1="50887" y1="7624" x2="50887" y2="7624"/>
                        <a14:foregroundMark x1="51418" y1="3369" x2="51418" y2="3369"/>
                        <a14:foregroundMark x1="45745" y1="41489" x2="42908" y2="51064"/>
                        <a14:foregroundMark x1="37234" y1="45922" x2="40780" y2="48759"/>
                        <a14:foregroundMark x1="46631" y1="46454" x2="44681" y2="52660"/>
                        <a14:foregroundMark x1="57092" y1="42730" x2="58333" y2="44149"/>
                        <a14:foregroundMark x1="60106" y1="53014" x2="57624" y2="56028"/>
                        <a14:foregroundMark x1="55851" y1="61702" x2="55851" y2="67553"/>
                        <a14:foregroundMark x1="45213" y1="60284" x2="44149" y2="67730"/>
                        <a14:foregroundMark x1="53014" y1="90957" x2="53014" y2="90957"/>
                        <a14:foregroundMark x1="46986" y1="91489" x2="51241" y2="92376"/>
                        <a14:foregroundMark x1="46277" y1="96277" x2="47872" y2="96986"/>
                        <a14:foregroundMark x1="40071" y1="95922" x2="44858" y2="96277"/>
                        <a14:foregroundMark x1="38475" y1="96099" x2="41489" y2="96277"/>
                        <a14:foregroundMark x1="36170" y1="96277" x2="40426" y2="96277"/>
                        <a14:foregroundMark x1="61348" y1="96277" x2="54787" y2="93617"/>
                        <a14:foregroundMark x1="62411" y1="96454" x2="58688" y2="95213"/>
                        <a14:foregroundMark x1="64007" y1="96099" x2="60284" y2="95567"/>
                        <a14:foregroundMark x1="63830" y1="96099" x2="63830" y2="96099"/>
                        <a14:backgroundMark x1="31560" y1="52128" x2="31560" y2="52128"/>
                        <a14:backgroundMark x1="76064" y1="45213" x2="71277" y2="55319"/>
                        <a14:backgroundMark x1="27837" y1="36525" x2="30319" y2="54965"/>
                        <a14:backgroundMark x1="75355" y1="31915" x2="66667" y2="55142"/>
                        <a14:backgroundMark x1="66667" y1="55142" x2="66667" y2="55851"/>
                        <a14:backgroundMark x1="58333" y1="39362" x2="58333" y2="39362"/>
                        <a14:backgroundMark x1="44504" y1="39184" x2="44504" y2="3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4" y="1194041"/>
            <a:ext cx="6755915" cy="675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0B4BB-F6CC-26DB-1E00-8E8D54D097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5196" y="2234535"/>
            <a:ext cx="9925148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8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993C6C-D8FC-462D-BA4C-48D0DE706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C8D5C83-8C91-4469-87EE-65A8A7FABE35}"/>
              </a:ext>
            </a:extLst>
          </p:cNvPr>
          <p:cNvSpPr/>
          <p:nvPr/>
        </p:nvSpPr>
        <p:spPr>
          <a:xfrm>
            <a:off x="707005" y="599923"/>
            <a:ext cx="14862629" cy="7944152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AC5884B-635F-4BC5-92F1-E3322D35A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036" y="0"/>
            <a:ext cx="3889284" cy="50491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68EA810-C8CE-4A9E-944D-5E9300185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4334934"/>
            <a:ext cx="5367081" cy="48673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DAC81B-18C1-4BD7-9E4B-8B58B3537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88" y="0"/>
            <a:ext cx="2242793" cy="201578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F75BD88-1F1D-417E-8E20-07CFEF250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9" y="2640224"/>
            <a:ext cx="8128001" cy="65037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61596E-C3F2-68AB-E26E-6BDF5AC1B5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3821" y="1640308"/>
            <a:ext cx="9396783" cy="445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1A0C32DC-F84A-8A95-2080-707A82261ADF}"/>
              </a:ext>
            </a:extLst>
          </p:cNvPr>
          <p:cNvSpPr txBox="1"/>
          <p:nvPr/>
        </p:nvSpPr>
        <p:spPr>
          <a:xfrm>
            <a:off x="1280319" y="4724400"/>
            <a:ext cx="8046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-087" panose="020B0803050302020204" pitchFamily="34" charset="0"/>
                <a:ea typeface="+mn-ea"/>
                <a:cs typeface="+mn-cs"/>
              </a:rPr>
              <a:t>TUẦN 17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E34EDE5-8438-ADF6-8BD5-ABBF9A8AD49E}"/>
              </a:ext>
            </a:extLst>
          </p:cNvPr>
          <p:cNvSpPr txBox="1"/>
          <p:nvPr/>
        </p:nvSpPr>
        <p:spPr>
          <a:xfrm>
            <a:off x="137319" y="6293335"/>
            <a:ext cx="10439400" cy="267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Legendaria" panose="03030000000007000000" pitchFamily="66" charset="0"/>
                <a:ea typeface="+mn-ea"/>
                <a:cs typeface="+mn-cs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Legendaria" panose="03030000000007000000" pitchFamily="66" charset="0"/>
                <a:ea typeface="+mn-ea"/>
                <a:cs typeface="+mn-cs"/>
              </a:rPr>
              <a:t> 5: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Legendaria" panose="03030000000007000000" pitchFamily="66" charset="0"/>
                <a:ea typeface="+mn-ea"/>
                <a:cs typeface="+mn-cs"/>
              </a:rPr>
              <a:t>Sử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Legendaria" panose="03030000000007000000" pitchFamily="66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Legendaria" panose="03030000000007000000" pitchFamily="66" charset="0"/>
                <a:ea typeface="+mn-ea"/>
                <a:cs typeface="+mn-cs"/>
              </a:rPr>
              <a:t>dụng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Legendaria" panose="03030000000007000000" pitchFamily="66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Legendaria" panose="03030000000007000000" pitchFamily="66" charset="0"/>
                <a:ea typeface="+mn-ea"/>
                <a:cs typeface="+mn-cs"/>
              </a:rPr>
              <a:t>máy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Legendaria" panose="03030000000007000000" pitchFamily="66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Legendaria" panose="03030000000007000000" pitchFamily="66" charset="0"/>
                <a:ea typeface="+mn-ea"/>
                <a:cs typeface="+mn-cs"/>
              </a:rPr>
              <a:t>thu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Legendaria" panose="03030000000007000000" pitchFamily="66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Legendaria" panose="03030000000007000000" pitchFamily="66" charset="0"/>
                <a:ea typeface="+mn-ea"/>
                <a:cs typeface="+mn-cs"/>
              </a:rPr>
              <a:t>hình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Legendaria" panose="03030000000007000000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168488721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DDD860A-7176-894A-D90F-043351724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04800"/>
            <a:ext cx="15849600" cy="7924800"/>
          </a:xfrm>
          <a:prstGeom prst="rect">
            <a:avLst/>
          </a:prstGeom>
        </p:spPr>
      </p:pic>
      <p:pic>
        <p:nvPicPr>
          <p:cNvPr id="3" name="Hình ảnh 2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07AB26BD-2D2D-0D6B-B14E-9B11A604A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19" y="4343400"/>
            <a:ext cx="4511727" cy="418979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66366E8-A42B-5E08-2265-1E908A0D0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2103665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65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2BF227-AB31-F921-FFD6-3C51AA19DF19}"/>
              </a:ext>
            </a:extLst>
          </p:cNvPr>
          <p:cNvSpPr/>
          <p:nvPr/>
        </p:nvSpPr>
        <p:spPr>
          <a:xfrm>
            <a:off x="3764598" y="30480"/>
            <a:ext cx="1143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đọc thông tin dưới đây và cho biết những chương trình truyền hình nào phù hợp với lứa tuổi học sinh.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8F9942-2E1C-CB55-09AF-91B5269A4EF0}"/>
              </a:ext>
            </a:extLst>
          </p:cNvPr>
          <p:cNvSpPr/>
          <p:nvPr/>
        </p:nvSpPr>
        <p:spPr>
          <a:xfrm>
            <a:off x="7681119" y="2803504"/>
            <a:ext cx="7513479" cy="838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A50435-BE3D-C0B2-257E-2326CB691031}"/>
              </a:ext>
            </a:extLst>
          </p:cNvPr>
          <p:cNvSpPr/>
          <p:nvPr/>
        </p:nvSpPr>
        <p:spPr>
          <a:xfrm>
            <a:off x="7712930" y="3992552"/>
            <a:ext cx="7513479" cy="838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giới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F1BE2A-F350-4DDB-05BC-F5EA893F100C}"/>
              </a:ext>
            </a:extLst>
          </p:cNvPr>
          <p:cNvSpPr/>
          <p:nvPr/>
        </p:nvSpPr>
        <p:spPr>
          <a:xfrm>
            <a:off x="7744741" y="5181600"/>
            <a:ext cx="7513479" cy="838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2F103CA-254D-296A-2F9B-6561587F5A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7" t="19381" r="10124" b="43413"/>
          <a:stretch/>
        </p:blipFill>
        <p:spPr>
          <a:xfrm>
            <a:off x="-1" y="1659693"/>
            <a:ext cx="7681119" cy="64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9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2BF227-AB31-F921-FFD6-3C51AA19DF19}"/>
              </a:ext>
            </a:extLst>
          </p:cNvPr>
          <p:cNvSpPr/>
          <p:nvPr/>
        </p:nvSpPr>
        <p:spPr>
          <a:xfrm>
            <a:off x="3764598" y="30480"/>
            <a:ext cx="1143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đọc thông tin dưới đây và cho biết những chương trình truyền hình nào phù hợp với lứa tuổi học sinh.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8F9942-2E1C-CB55-09AF-91B5269A4EF0}"/>
              </a:ext>
            </a:extLst>
          </p:cNvPr>
          <p:cNvSpPr/>
          <p:nvPr/>
        </p:nvSpPr>
        <p:spPr>
          <a:xfrm>
            <a:off x="8760497" y="2803504"/>
            <a:ext cx="5334000" cy="838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nhí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A50435-BE3D-C0B2-257E-2326CB691031}"/>
              </a:ext>
            </a:extLst>
          </p:cNvPr>
          <p:cNvSpPr/>
          <p:nvPr/>
        </p:nvSpPr>
        <p:spPr>
          <a:xfrm>
            <a:off x="8792308" y="3992552"/>
            <a:ext cx="5334000" cy="838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F1BE2A-F350-4DDB-05BC-F5EA893F100C}"/>
              </a:ext>
            </a:extLst>
          </p:cNvPr>
          <p:cNvSpPr/>
          <p:nvPr/>
        </p:nvSpPr>
        <p:spPr>
          <a:xfrm>
            <a:off x="8824119" y="5181600"/>
            <a:ext cx="5334000" cy="838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F23826E-1280-81B8-2FD0-E3161B3C29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38406" r="52852" b="24388"/>
          <a:stretch/>
        </p:blipFill>
        <p:spPr>
          <a:xfrm>
            <a:off x="258922" y="1817076"/>
            <a:ext cx="6926067" cy="580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2BF227-AB31-F921-FFD6-3C51AA19DF19}"/>
              </a:ext>
            </a:extLst>
          </p:cNvPr>
          <p:cNvSpPr/>
          <p:nvPr/>
        </p:nvSpPr>
        <p:spPr>
          <a:xfrm>
            <a:off x="3764598" y="30480"/>
            <a:ext cx="1143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đọc thông tin dưới đây và cho biết những chương trình truyền hình nào phù hợp với lứa tuổi học sinh.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8F9942-2E1C-CB55-09AF-91B5269A4EF0}"/>
              </a:ext>
            </a:extLst>
          </p:cNvPr>
          <p:cNvSpPr/>
          <p:nvPr/>
        </p:nvSpPr>
        <p:spPr>
          <a:xfrm>
            <a:off x="8214519" y="3108304"/>
            <a:ext cx="6976190" cy="838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khoa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A50435-BE3D-C0B2-257E-2326CB691031}"/>
              </a:ext>
            </a:extLst>
          </p:cNvPr>
          <p:cNvSpPr/>
          <p:nvPr/>
        </p:nvSpPr>
        <p:spPr>
          <a:xfrm>
            <a:off x="8246330" y="4297352"/>
            <a:ext cx="6976190" cy="838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102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F1BE2A-F350-4DDB-05BC-F5EA893F100C}"/>
              </a:ext>
            </a:extLst>
          </p:cNvPr>
          <p:cNvSpPr/>
          <p:nvPr/>
        </p:nvSpPr>
        <p:spPr>
          <a:xfrm>
            <a:off x="8278141" y="5486400"/>
            <a:ext cx="6976190" cy="838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1FFD1F39-A690-9EFA-FF72-AE26AFA37C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1" t="57818" r="9700" b="4976"/>
          <a:stretch/>
        </p:blipFill>
        <p:spPr>
          <a:xfrm>
            <a:off x="204300" y="1831698"/>
            <a:ext cx="6976190" cy="58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8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13E1DD-0C8D-E149-C454-95EA10B4A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089" y="3145413"/>
            <a:ext cx="8722100" cy="2853175"/>
          </a:xfrm>
          <a:prstGeom prst="rect">
            <a:avLst/>
          </a:prstGeom>
        </p:spPr>
      </p:pic>
      <p:pic>
        <p:nvPicPr>
          <p:cNvPr id="3" name="Hình ảnh 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273EBBD-E06E-206C-ADA8-4B7E29BA3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D9C2D7E-1A31-2AA5-A7ED-E5838585F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09" y="-861682"/>
            <a:ext cx="11065521" cy="11065521"/>
          </a:xfrm>
          <a:prstGeom prst="rect">
            <a:avLst/>
          </a:prstGeom>
        </p:spPr>
      </p:pic>
      <p:pic>
        <p:nvPicPr>
          <p:cNvPr id="5" name="Hình ảnh 4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E4DCB9A6-3C63-0AA4-AC42-74CBBC026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6" name="Hình ảnh 5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A1222EF8-8C6D-DB02-491F-6EDFF62D9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6BE5EA3-DF7D-5003-4D43-AA3275950C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7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3 L 0.00117 0.00463 C 0.00417 -0.00023 0.00742 -0.00486 0.01042 -0.01018 C 0.02005 -0.02801 0.02682 -0.04768 0.03906 -0.06111 C 0.04818 -0.07129 0.05833 -0.0787 0.06849 -0.08518 C 0.07669 -0.09027 0.08542 -0.09189 0.09388 -0.0956 C 0.11836 -0.10625 0.12461 -0.10833 0.14701 -0.12407 C 0.1513 -0.12708 0.1556 -0.13032 0.15964 -0.13449 C 0.16797 -0.14328 0.17135 -0.15347 0.17643 -0.16898 C 0.18099 -0.18264 0.18607 -0.19606 0.18906 -0.21088 C 0.20221 -0.275 0.18997 -0.21921 0.20091 -0.2618 C 0.20221 -0.26689 0.20313 -0.27176 0.2043 -0.27685 C 0.20599 -0.28495 0.20651 -0.29398 0.20938 -0.30092 C 0.21107 -0.30486 0.21276 -0.30879 0.21445 -0.31273 C 0.22018 -0.32754 0.2224 -0.33727 0.23125 -0.35023 C 0.24375 -0.36875 0.22839 -0.34514 0.24141 -0.36828 C 0.24323 -0.37152 0.24557 -0.37384 0.24727 -0.37708 C 0.24831 -0.37916 0.24896 -0.38194 0.24974 -0.38449 C 0.25208 -0.39213 0.25287 -0.39583 0.25482 -0.40393 C 0.25586 -0.4125 0.25573 -0.40902 0.25573 -0.41458 L 0.26419 -0.40555 " pathEditMode="relative" ptsTypes="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15116 L 0.01797 -0.15116 C 0.04192 -0.16458 0.07617 -0.18102 0.09804 -0.2037 C 0.11744 -0.22384 0.13841 -0.25903 0.15026 -0.29352 C 0.1569 -0.31273 0.16093 -0.33449 0.16627 -0.35509 C 0.17161 -0.40301 0.17877 -0.45208 0.17643 -0.50185 C 0.17539 -0.52338 0.16992 -0.54352 0.16718 -0.56458 C 0.1638 -0.59005 0.16106 -0.61574 0.15794 -0.64097 C 0.15312 -0.67847 0.15143 -0.70417 0.13763 -0.73542 C 0.13242 -0.74745 0.12526 -0.75671 0.11823 -0.76551 C 0.09401 -0.79583 0.07356 -0.82245 0.04583 -0.83727 C 0.03841 -0.8412 0.0306 -0.84236 0.02304 -0.84468 C 0.00599 -0.84306 0.01289 -0.84468 0.00208 -0.8419 L 0.00208 -0.8419 " pathEditMode="relative" ptsTypes="AAAAAAAAAAAA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51951" y="913707"/>
            <a:ext cx="1563496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Dựa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vi-VN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hình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thông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tin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tác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cơ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khiển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vi.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C3557EA-4DBF-3A90-A349-399F718317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t="53534" r="55520" b="6356"/>
          <a:stretch/>
        </p:blipFill>
        <p:spPr>
          <a:xfrm>
            <a:off x="137319" y="2175591"/>
            <a:ext cx="5410200" cy="6082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FF1FF6-BC7F-D544-0C2B-58BAE929C94F}"/>
              </a:ext>
            </a:extLst>
          </p:cNvPr>
          <p:cNvSpPr txBox="1"/>
          <p:nvPr/>
        </p:nvSpPr>
        <p:spPr>
          <a:xfrm>
            <a:off x="4556919" y="0"/>
            <a:ext cx="982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vi-VN" sz="4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kênh </a:t>
            </a:r>
            <a:r>
              <a:rPr lang="vi-V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vi-VN" sz="4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vi-VN" sz="4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chỉnh</a:t>
            </a:r>
            <a:r>
              <a:rPr lang="vi-VN" sz="4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lượng</a:t>
            </a:r>
            <a:r>
              <a:rPr lang="en-US" sz="4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  <a:r>
              <a:rPr lang="en-US" sz="4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</a:t>
            </a:r>
            <a:r>
              <a:rPr lang="vi-VN" sz="4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4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7D5BAA-A647-AE77-9573-1D4DBD328B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1" t="53743" r="14964" b="8157"/>
          <a:stretch/>
        </p:blipFill>
        <p:spPr>
          <a:xfrm>
            <a:off x="5699919" y="2336700"/>
            <a:ext cx="6019800" cy="5778168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06AF838-E26C-E1B3-BA9F-9894D6743F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896" y="5410200"/>
            <a:ext cx="4355941" cy="43559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5810A2-A2EA-8D24-FA91-0C7154FF8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2519" y="5772960"/>
            <a:ext cx="4744152" cy="295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45B69-C81E-E950-FE52-C0348F0C9515}"/>
              </a:ext>
            </a:extLst>
          </p:cNvPr>
          <p:cNvSpPr/>
          <p:nvPr/>
        </p:nvSpPr>
        <p:spPr>
          <a:xfrm>
            <a:off x="351951" y="913707"/>
            <a:ext cx="1563496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chỉnh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khiển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vi?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1F577C-82FD-604C-CE19-032C2B6E3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t="53534" r="55520" b="6356"/>
          <a:stretch/>
        </p:blipFill>
        <p:spPr>
          <a:xfrm>
            <a:off x="1204119" y="2362200"/>
            <a:ext cx="5410200" cy="608296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8BC72D-2A42-2BD0-69EC-A41B90A72C61}"/>
              </a:ext>
            </a:extLst>
          </p:cNvPr>
          <p:cNvSpPr/>
          <p:nvPr/>
        </p:nvSpPr>
        <p:spPr>
          <a:xfrm>
            <a:off x="9052719" y="1839124"/>
            <a:ext cx="6629400" cy="1046151"/>
          </a:xfrm>
          <a:prstGeom prst="roundRect">
            <a:avLst>
              <a:gd name="adj" fmla="val 50000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1)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nguồn</a:t>
            </a:r>
            <a:endParaRPr lang="en-US" sz="32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DCA6F7-8CC7-1032-0ADA-3E740A297B60}"/>
              </a:ext>
            </a:extLst>
          </p:cNvPr>
          <p:cNvSpPr/>
          <p:nvPr/>
        </p:nvSpPr>
        <p:spPr>
          <a:xfrm>
            <a:off x="9052719" y="3120732"/>
            <a:ext cx="6629400" cy="1046151"/>
          </a:xfrm>
          <a:prstGeom prst="roundRect">
            <a:avLst>
              <a:gd name="adj" fmla="val 50000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2)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endParaRPr lang="en-US" sz="32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4B3E6E-234E-443E-9BE9-CCA60D837CFA}"/>
              </a:ext>
            </a:extLst>
          </p:cNvPr>
          <p:cNvSpPr/>
          <p:nvPr/>
        </p:nvSpPr>
        <p:spPr>
          <a:xfrm>
            <a:off x="9052719" y="4402340"/>
            <a:ext cx="6629400" cy="1046151"/>
          </a:xfrm>
          <a:prstGeom prst="roundRect">
            <a:avLst>
              <a:gd name="adj" fmla="val 50000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3)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bấm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endParaRPr lang="en-US" sz="32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547692-1AD5-4468-A9B7-CAAF23919BAA}"/>
              </a:ext>
            </a:extLst>
          </p:cNvPr>
          <p:cNvSpPr/>
          <p:nvPr/>
        </p:nvSpPr>
        <p:spPr>
          <a:xfrm>
            <a:off x="9052719" y="5683948"/>
            <a:ext cx="6629400" cy="1046151"/>
          </a:xfrm>
          <a:prstGeom prst="roundRect">
            <a:avLst>
              <a:gd name="adj" fmla="val 50000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4)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Nút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chỉnh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âm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lượng</a:t>
            </a:r>
            <a:endParaRPr lang="en-US" sz="32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10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EFD9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EFD9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9911</TotalTime>
  <Words>479</Words>
  <Application>Microsoft Office PowerPoint</Application>
  <PresentationFormat>Custom</PresentationFormat>
  <Paragraphs>43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#9Slide05 Legendaria</vt:lpstr>
      <vt:lpstr>Arial</vt:lpstr>
      <vt:lpstr>Arial-Rounded</vt:lpstr>
      <vt:lpstr>AvantGarde</vt:lpstr>
      <vt:lpstr>Calibri</vt:lpstr>
      <vt:lpstr>HP-087</vt:lpstr>
      <vt:lpstr>Times New Roman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Hà Nguyễn Thị Thu</cp:lastModifiedBy>
  <cp:revision>1163</cp:revision>
  <dcterms:created xsi:type="dcterms:W3CDTF">2008-09-09T22:52:10Z</dcterms:created>
  <dcterms:modified xsi:type="dcterms:W3CDTF">2022-12-18T11:42:00Z</dcterms:modified>
</cp:coreProperties>
</file>