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2" r:id="rId3"/>
  </p:sldMasterIdLst>
  <p:notesMasterIdLst>
    <p:notesMasterId r:id="rId20"/>
  </p:notesMasterIdLst>
  <p:sldIdLst>
    <p:sldId id="314" r:id="rId4"/>
    <p:sldId id="332" r:id="rId5"/>
    <p:sldId id="356" r:id="rId6"/>
    <p:sldId id="642" r:id="rId7"/>
    <p:sldId id="636" r:id="rId8"/>
    <p:sldId id="643" r:id="rId9"/>
    <p:sldId id="644" r:id="rId10"/>
    <p:sldId id="335" r:id="rId11"/>
    <p:sldId id="373" r:id="rId12"/>
    <p:sldId id="376" r:id="rId13"/>
    <p:sldId id="375" r:id="rId14"/>
    <p:sldId id="3274" r:id="rId15"/>
    <p:sldId id="361" r:id="rId16"/>
    <p:sldId id="3275" r:id="rId17"/>
    <p:sldId id="3276" r:id="rId18"/>
    <p:sldId id="33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1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810C0-D137-4D36-88C6-BB2F7782F720}"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FD8B5-66D3-41D2-8759-1709C100F04D}" type="slidenum">
              <a:rPr lang="en-US" smtClean="0"/>
              <a:t>‹#›</a:t>
            </a:fld>
            <a:endParaRPr lang="en-US"/>
          </a:p>
        </p:txBody>
      </p:sp>
    </p:spTree>
    <p:extLst>
      <p:ext uri="{BB962C8B-B14F-4D97-AF65-F5344CB8AC3E}">
        <p14:creationId xmlns:p14="http://schemas.microsoft.com/office/powerpoint/2010/main" val="278688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99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89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linh hoạt phần khởi động có/không vì có những bài dài nên khởi động là dạy cháy giờ ạ</a:t>
            </a:r>
          </a:p>
          <a:p>
            <a:endParaRPr lang="en-US" b="0"/>
          </a:p>
          <a:p>
            <a:endParaRPr lang="en-US" b="0"/>
          </a:p>
          <a:p>
            <a:r>
              <a:rPr lang="vi-VN" b="0"/>
              <a:t>Tác</a:t>
            </a:r>
            <a:r>
              <a:rPr lang="vi-VN" b="0" baseline="0"/>
              <a:t> giả bộ ppt</a:t>
            </a:r>
            <a:r>
              <a:rPr lang="en-US" b="0" baseline="0"/>
              <a:t> Toán + Tiếng Việt các lớp 1, 2, 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274758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23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47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subTitle" idx="1"/>
          </p:nvPr>
        </p:nvSpPr>
        <p:spPr>
          <a:xfrm>
            <a:off x="963533" y="1530300"/>
            <a:ext cx="10290000" cy="45616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SzPts val="1600"/>
              <a:buChar char="○"/>
              <a:defRPr/>
            </a:lvl2pPr>
            <a:lvl3pPr lvl="2">
              <a:spcBef>
                <a:spcPts val="0"/>
              </a:spcBef>
              <a:spcAft>
                <a:spcPts val="0"/>
              </a:spcAft>
              <a:buSzPts val="1600"/>
              <a:buChar char="■"/>
              <a:defRPr/>
            </a:lvl3pPr>
            <a:lvl4pPr lvl="3">
              <a:spcBef>
                <a:spcPts val="0"/>
              </a:spcBef>
              <a:spcAft>
                <a:spcPts val="0"/>
              </a:spcAft>
              <a:buSzPts val="1600"/>
              <a:buChar char="●"/>
              <a:defRPr/>
            </a:lvl4pPr>
            <a:lvl5pPr lvl="4">
              <a:spcBef>
                <a:spcPts val="0"/>
              </a:spcBef>
              <a:spcAft>
                <a:spcPts val="0"/>
              </a:spcAft>
              <a:buSzPts val="1600"/>
              <a:buChar char="○"/>
              <a:defRPr/>
            </a:lvl5pPr>
            <a:lvl6pPr lvl="5">
              <a:spcBef>
                <a:spcPts val="0"/>
              </a:spcBef>
              <a:spcAft>
                <a:spcPts val="0"/>
              </a:spcAft>
              <a:buSzPts val="1600"/>
              <a:buChar char="■"/>
              <a:defRPr/>
            </a:lvl6pPr>
            <a:lvl7pPr lvl="6">
              <a:spcBef>
                <a:spcPts val="0"/>
              </a:spcBef>
              <a:spcAft>
                <a:spcPts val="0"/>
              </a:spcAft>
              <a:buSzPts val="1600"/>
              <a:buChar char="●"/>
              <a:defRPr/>
            </a:lvl7pPr>
            <a:lvl8pPr lvl="7">
              <a:spcBef>
                <a:spcPts val="0"/>
              </a:spcBef>
              <a:spcAft>
                <a:spcPts val="0"/>
              </a:spcAft>
              <a:buSzPts val="1600"/>
              <a:buChar char="○"/>
              <a:defRPr/>
            </a:lvl8pPr>
            <a:lvl9pPr lvl="8">
              <a:spcBef>
                <a:spcPts val="0"/>
              </a:spcBef>
              <a:spcAft>
                <a:spcPts val="0"/>
              </a:spcAft>
              <a:buSzPts val="1600"/>
              <a:buChar char="■"/>
              <a:defRPr/>
            </a:lvl9pPr>
          </a:lstStyle>
          <a:p>
            <a:endParaRPr/>
          </a:p>
        </p:txBody>
      </p:sp>
      <p:sp>
        <p:nvSpPr>
          <p:cNvPr id="18" name="Google Shape;18;p4"/>
          <p:cNvSpPr/>
          <p:nvPr/>
        </p:nvSpPr>
        <p:spPr>
          <a:xfrm>
            <a:off x="-462133" y="2559833"/>
            <a:ext cx="1910800" cy="4032000"/>
          </a:xfrm>
          <a:custGeom>
            <a:avLst/>
            <a:gdLst/>
            <a:ahLst/>
            <a:cxnLst/>
            <a:rect l="l" t="t" r="r" b="b"/>
            <a:pathLst>
              <a:path w="57324" h="120960" extrusionOk="0">
                <a:moveTo>
                  <a:pt x="12023" y="0"/>
                </a:moveTo>
                <a:cubicBezTo>
                  <a:pt x="19047" y="0"/>
                  <a:pt x="27856" y="631"/>
                  <a:pt x="32169" y="6174"/>
                </a:cubicBezTo>
                <a:cubicBezTo>
                  <a:pt x="35842" y="10895"/>
                  <a:pt x="36219" y="22153"/>
                  <a:pt x="30544" y="24046"/>
                </a:cubicBezTo>
                <a:cubicBezTo>
                  <a:pt x="27254" y="25143"/>
                  <a:pt x="24971" y="15756"/>
                  <a:pt x="27945" y="13972"/>
                </a:cubicBezTo>
                <a:cubicBezTo>
                  <a:pt x="31763" y="11681"/>
                  <a:pt x="39054" y="14028"/>
                  <a:pt x="40618" y="18197"/>
                </a:cubicBezTo>
                <a:cubicBezTo>
                  <a:pt x="44716" y="29120"/>
                  <a:pt x="31924" y="40684"/>
                  <a:pt x="32819" y="52316"/>
                </a:cubicBezTo>
                <a:cubicBezTo>
                  <a:pt x="33460" y="60643"/>
                  <a:pt x="45111" y="63633"/>
                  <a:pt x="51016" y="69538"/>
                </a:cubicBezTo>
                <a:cubicBezTo>
                  <a:pt x="57363" y="75885"/>
                  <a:pt x="59368" y="88389"/>
                  <a:pt x="54915" y="96183"/>
                </a:cubicBezTo>
                <a:cubicBezTo>
                  <a:pt x="48317" y="107729"/>
                  <a:pt x="20773" y="97254"/>
                  <a:pt x="17547" y="110155"/>
                </a:cubicBezTo>
                <a:cubicBezTo>
                  <a:pt x="16475" y="114442"/>
                  <a:pt x="20944" y="120478"/>
                  <a:pt x="25345" y="120878"/>
                </a:cubicBezTo>
                <a:cubicBezTo>
                  <a:pt x="28969" y="121208"/>
                  <a:pt x="32359" y="115708"/>
                  <a:pt x="31844" y="112105"/>
                </a:cubicBezTo>
                <a:cubicBezTo>
                  <a:pt x="30274" y="101116"/>
                  <a:pt x="10531" y="98847"/>
                  <a:pt x="0" y="102357"/>
                </a:cubicBezTo>
              </a:path>
            </a:pathLst>
          </a:custGeom>
          <a:noFill/>
          <a:ln w="19050" cap="flat" cmpd="sng">
            <a:solidFill>
              <a:schemeClr val="accent1"/>
            </a:solidFill>
            <a:prstDash val="dot"/>
            <a:round/>
            <a:headEnd type="none" w="med" len="med"/>
            <a:tailEnd type="none" w="med" len="med"/>
          </a:ln>
        </p:spPr>
      </p:sp>
      <p:sp>
        <p:nvSpPr>
          <p:cNvPr id="19" name="Google Shape;19;p4"/>
          <p:cNvSpPr/>
          <p:nvPr/>
        </p:nvSpPr>
        <p:spPr>
          <a:xfrm>
            <a:off x="8712067" y="-126366"/>
            <a:ext cx="3715200" cy="3368567"/>
          </a:xfrm>
          <a:custGeom>
            <a:avLst/>
            <a:gdLst/>
            <a:ahLst/>
            <a:cxnLst/>
            <a:rect l="l" t="t" r="r" b="b"/>
            <a:pathLst>
              <a:path w="111456" h="101057" extrusionOk="0">
                <a:moveTo>
                  <a:pt x="111456" y="101057"/>
                </a:moveTo>
                <a:cubicBezTo>
                  <a:pt x="107963" y="97564"/>
                  <a:pt x="102886" y="95782"/>
                  <a:pt x="99758" y="91959"/>
                </a:cubicBezTo>
                <a:cubicBezTo>
                  <a:pt x="92204" y="82726"/>
                  <a:pt x="87085" y="70419"/>
                  <a:pt x="87085" y="58490"/>
                </a:cubicBezTo>
                <a:cubicBezTo>
                  <a:pt x="87085" y="55600"/>
                  <a:pt x="86556" y="51529"/>
                  <a:pt x="89034" y="50041"/>
                </a:cubicBezTo>
                <a:cubicBezTo>
                  <a:pt x="93566" y="47320"/>
                  <a:pt x="102445" y="56686"/>
                  <a:pt x="100083" y="61414"/>
                </a:cubicBezTo>
                <a:cubicBezTo>
                  <a:pt x="97662" y="66260"/>
                  <a:pt x="86791" y="62900"/>
                  <a:pt x="84160" y="58165"/>
                </a:cubicBezTo>
                <a:cubicBezTo>
                  <a:pt x="77566" y="46300"/>
                  <a:pt x="96024" y="27763"/>
                  <a:pt x="87085" y="17547"/>
                </a:cubicBezTo>
                <a:cubicBezTo>
                  <a:pt x="76523" y="5476"/>
                  <a:pt x="54986" y="14692"/>
                  <a:pt x="38993" y="15922"/>
                </a:cubicBezTo>
                <a:cubicBezTo>
                  <a:pt x="24995" y="16999"/>
                  <a:pt x="9927" y="9927"/>
                  <a:pt x="0" y="0"/>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279962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4"/>
            <a:ext cx="734944"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p>
        </p:txBody>
      </p:sp>
    </p:spTree>
    <p:extLst>
      <p:ext uri="{BB962C8B-B14F-4D97-AF65-F5344CB8AC3E}">
        <p14:creationId xmlns:p14="http://schemas.microsoft.com/office/powerpoint/2010/main" val="39749836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931798" y="-1333234"/>
            <a:ext cx="14304633" cy="9102067"/>
            <a:chOff x="-698850" y="-999925"/>
            <a:chExt cx="10728475" cy="6826550"/>
          </a:xfrm>
        </p:grpSpPr>
        <p:sp>
          <p:nvSpPr>
            <p:cNvPr id="10" name="Google Shape;10;p2"/>
            <p:cNvSpPr/>
            <p:nvPr/>
          </p:nvSpPr>
          <p:spPr>
            <a:xfrm>
              <a:off x="-698850" y="3765625"/>
              <a:ext cx="1791300" cy="17913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571600" y="4491025"/>
              <a:ext cx="1335600" cy="13356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8095325" y="-999925"/>
              <a:ext cx="1791300" cy="1791300"/>
            </a:xfrm>
            <a:prstGeom prst="ellipse">
              <a:avLst/>
            </a:prstGeom>
            <a:solidFill>
              <a:srgbClr val="DE6262">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8694025" y="214025"/>
              <a:ext cx="1335600" cy="13356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7591350" y="-393125"/>
              <a:ext cx="796200" cy="796200"/>
            </a:xfrm>
            <a:prstGeom prst="ellipse">
              <a:avLst/>
            </a:prstGeom>
            <a:solidFill>
              <a:srgbClr val="9CED8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8726825" y="4760725"/>
              <a:ext cx="796200" cy="796200"/>
            </a:xfrm>
            <a:prstGeom prst="ellipse">
              <a:avLst/>
            </a:prstGeom>
            <a:solidFill>
              <a:srgbClr val="9CED8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8694025" y="4443900"/>
              <a:ext cx="320100" cy="3198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8536925" y="4755925"/>
              <a:ext cx="189900" cy="1899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 name="Google Shape;18;p2"/>
          <p:cNvSpPr txBox="1">
            <a:spLocks noGrp="1"/>
          </p:cNvSpPr>
          <p:nvPr>
            <p:ph type="ctrTitle"/>
          </p:nvPr>
        </p:nvSpPr>
        <p:spPr>
          <a:xfrm>
            <a:off x="1583400" y="1197067"/>
            <a:ext cx="9025200" cy="131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916"/>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19" name="Google Shape;19;p2"/>
          <p:cNvSpPr txBox="1">
            <a:spLocks noGrp="1"/>
          </p:cNvSpPr>
          <p:nvPr>
            <p:ph type="subTitle" idx="1"/>
          </p:nvPr>
        </p:nvSpPr>
        <p:spPr>
          <a:xfrm>
            <a:off x="1583400" y="2385653"/>
            <a:ext cx="9025200" cy="50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128">
                <a:solidFill>
                  <a:schemeClr val="dk2"/>
                </a:solidFill>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115504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grpSp>
        <p:nvGrpSpPr>
          <p:cNvPr id="21" name="Google Shape;21;p3"/>
          <p:cNvGrpSpPr/>
          <p:nvPr/>
        </p:nvGrpSpPr>
        <p:grpSpPr>
          <a:xfrm>
            <a:off x="-1293633" y="-877113"/>
            <a:ext cx="14778467" cy="9190713"/>
            <a:chOff x="-970225" y="-657835"/>
            <a:chExt cx="11083850" cy="6893035"/>
          </a:xfrm>
        </p:grpSpPr>
        <p:sp>
          <p:nvSpPr>
            <p:cNvPr id="22" name="Google Shape;22;p3"/>
            <p:cNvSpPr/>
            <p:nvPr/>
          </p:nvSpPr>
          <p:spPr>
            <a:xfrm>
              <a:off x="-970225" y="4443900"/>
              <a:ext cx="1791300" cy="17913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3"/>
            <p:cNvSpPr/>
            <p:nvPr/>
          </p:nvSpPr>
          <p:spPr>
            <a:xfrm rot="10800000">
              <a:off x="-422742" y="-657835"/>
              <a:ext cx="1020000" cy="10200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3"/>
            <p:cNvSpPr/>
            <p:nvPr/>
          </p:nvSpPr>
          <p:spPr>
            <a:xfrm rot="10800000" flipH="1">
              <a:off x="129077" y="416774"/>
              <a:ext cx="495300" cy="4947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3"/>
            <p:cNvSpPr/>
            <p:nvPr/>
          </p:nvSpPr>
          <p:spPr>
            <a:xfrm>
              <a:off x="8322325" y="2812500"/>
              <a:ext cx="1791300" cy="17913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3"/>
            <p:cNvSpPr/>
            <p:nvPr/>
          </p:nvSpPr>
          <p:spPr>
            <a:xfrm>
              <a:off x="8244575" y="4037950"/>
              <a:ext cx="698400" cy="6984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7" name="Google Shape;27;p3"/>
          <p:cNvSpPr txBox="1">
            <a:spLocks noGrp="1"/>
          </p:cNvSpPr>
          <p:nvPr>
            <p:ph type="title"/>
          </p:nvPr>
        </p:nvSpPr>
        <p:spPr>
          <a:xfrm>
            <a:off x="2511267" y="1893767"/>
            <a:ext cx="716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4788"/>
            </a:lvl1pPr>
            <a:lvl2pPr lvl="1" rtl="0">
              <a:spcBef>
                <a:spcPts val="0"/>
              </a:spcBef>
              <a:spcAft>
                <a:spcPts val="0"/>
              </a:spcAft>
              <a:buSzPts val="3300"/>
              <a:buNone/>
              <a:defRPr>
                <a:latin typeface="Varela Round"/>
                <a:ea typeface="Varela Round"/>
                <a:cs typeface="Varela Round"/>
                <a:sym typeface="Varela Round"/>
              </a:defRPr>
            </a:lvl2pPr>
            <a:lvl3pPr lvl="2" rtl="0">
              <a:spcBef>
                <a:spcPts val="0"/>
              </a:spcBef>
              <a:spcAft>
                <a:spcPts val="0"/>
              </a:spcAft>
              <a:buSzPts val="3300"/>
              <a:buNone/>
              <a:defRPr>
                <a:latin typeface="Varela Round"/>
                <a:ea typeface="Varela Round"/>
                <a:cs typeface="Varela Round"/>
                <a:sym typeface="Varela Round"/>
              </a:defRPr>
            </a:lvl3pPr>
            <a:lvl4pPr lvl="3" rtl="0">
              <a:spcBef>
                <a:spcPts val="0"/>
              </a:spcBef>
              <a:spcAft>
                <a:spcPts val="0"/>
              </a:spcAft>
              <a:buSzPts val="3300"/>
              <a:buNone/>
              <a:defRPr>
                <a:latin typeface="Varela Round"/>
                <a:ea typeface="Varela Round"/>
                <a:cs typeface="Varela Round"/>
                <a:sym typeface="Varela Round"/>
              </a:defRPr>
            </a:lvl4pPr>
            <a:lvl5pPr lvl="4" rtl="0">
              <a:spcBef>
                <a:spcPts val="0"/>
              </a:spcBef>
              <a:spcAft>
                <a:spcPts val="0"/>
              </a:spcAft>
              <a:buSzPts val="3300"/>
              <a:buNone/>
              <a:defRPr>
                <a:latin typeface="Varela Round"/>
                <a:ea typeface="Varela Round"/>
                <a:cs typeface="Varela Round"/>
                <a:sym typeface="Varela Round"/>
              </a:defRPr>
            </a:lvl5pPr>
            <a:lvl6pPr lvl="5" rtl="0">
              <a:spcBef>
                <a:spcPts val="0"/>
              </a:spcBef>
              <a:spcAft>
                <a:spcPts val="0"/>
              </a:spcAft>
              <a:buSzPts val="3300"/>
              <a:buNone/>
              <a:defRPr>
                <a:latin typeface="Varela Round"/>
                <a:ea typeface="Varela Round"/>
                <a:cs typeface="Varela Round"/>
                <a:sym typeface="Varela Round"/>
              </a:defRPr>
            </a:lvl6pPr>
            <a:lvl7pPr lvl="6" rtl="0">
              <a:spcBef>
                <a:spcPts val="0"/>
              </a:spcBef>
              <a:spcAft>
                <a:spcPts val="0"/>
              </a:spcAft>
              <a:buSzPts val="3300"/>
              <a:buNone/>
              <a:defRPr>
                <a:latin typeface="Varela Round"/>
                <a:ea typeface="Varela Round"/>
                <a:cs typeface="Varela Round"/>
                <a:sym typeface="Varela Round"/>
              </a:defRPr>
            </a:lvl7pPr>
            <a:lvl8pPr lvl="7" rtl="0">
              <a:spcBef>
                <a:spcPts val="0"/>
              </a:spcBef>
              <a:spcAft>
                <a:spcPts val="0"/>
              </a:spcAft>
              <a:buSzPts val="3300"/>
              <a:buNone/>
              <a:defRPr>
                <a:latin typeface="Varela Round"/>
                <a:ea typeface="Varela Round"/>
                <a:cs typeface="Varela Round"/>
                <a:sym typeface="Varela Round"/>
              </a:defRPr>
            </a:lvl8pPr>
            <a:lvl9pPr lvl="8" rtl="0">
              <a:spcBef>
                <a:spcPts val="0"/>
              </a:spcBef>
              <a:spcAft>
                <a:spcPts val="0"/>
              </a:spcAft>
              <a:buSzPts val="3300"/>
              <a:buNone/>
              <a:defRPr>
                <a:latin typeface="Varela Round"/>
                <a:ea typeface="Varela Round"/>
                <a:cs typeface="Varela Round"/>
                <a:sym typeface="Varela Round"/>
              </a:defRPr>
            </a:lvl9pPr>
          </a:lstStyle>
          <a:p>
            <a:endParaRPr/>
          </a:p>
        </p:txBody>
      </p:sp>
      <p:sp>
        <p:nvSpPr>
          <p:cNvPr id="28" name="Google Shape;28;p3"/>
          <p:cNvSpPr txBox="1">
            <a:spLocks noGrp="1"/>
          </p:cNvSpPr>
          <p:nvPr>
            <p:ph type="subTitle" idx="1"/>
          </p:nvPr>
        </p:nvSpPr>
        <p:spPr>
          <a:xfrm>
            <a:off x="3153401" y="2657367"/>
            <a:ext cx="5885200" cy="2348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28">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56674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3160200" y="3971000"/>
            <a:ext cx="5871600" cy="719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192"/>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68" name="Google Shape;68;p8"/>
          <p:cNvSpPr txBox="1">
            <a:spLocks noGrp="1"/>
          </p:cNvSpPr>
          <p:nvPr>
            <p:ph type="subTitle" idx="1"/>
          </p:nvPr>
        </p:nvSpPr>
        <p:spPr>
          <a:xfrm>
            <a:off x="2441700" y="2111967"/>
            <a:ext cx="7098000" cy="233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212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9" name="Google Shape;69;p8"/>
          <p:cNvGrpSpPr/>
          <p:nvPr/>
        </p:nvGrpSpPr>
        <p:grpSpPr>
          <a:xfrm>
            <a:off x="-701766" y="-1744099"/>
            <a:ext cx="14281660" cy="9681857"/>
            <a:chOff x="-526325" y="-1308075"/>
            <a:chExt cx="10711245" cy="7261393"/>
          </a:xfrm>
        </p:grpSpPr>
        <p:sp>
          <p:nvSpPr>
            <p:cNvPr id="70" name="Google Shape;70;p8"/>
            <p:cNvSpPr/>
            <p:nvPr/>
          </p:nvSpPr>
          <p:spPr>
            <a:xfrm>
              <a:off x="-172075" y="-1308075"/>
              <a:ext cx="1791300" cy="17913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8"/>
            <p:cNvSpPr/>
            <p:nvPr/>
          </p:nvSpPr>
          <p:spPr>
            <a:xfrm rot="10800000">
              <a:off x="-319542" y="4440515"/>
              <a:ext cx="1020000" cy="10200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8"/>
            <p:cNvSpPr/>
            <p:nvPr/>
          </p:nvSpPr>
          <p:spPr>
            <a:xfrm rot="10800000" flipH="1">
              <a:off x="-68824" y="4309550"/>
              <a:ext cx="327000" cy="3264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8"/>
            <p:cNvSpPr/>
            <p:nvPr/>
          </p:nvSpPr>
          <p:spPr>
            <a:xfrm rot="1549360">
              <a:off x="8092833" y="3861231"/>
              <a:ext cx="1791375" cy="1791375"/>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8"/>
            <p:cNvSpPr/>
            <p:nvPr/>
          </p:nvSpPr>
          <p:spPr>
            <a:xfrm rot="1549646">
              <a:off x="7781570" y="4746906"/>
              <a:ext cx="698248" cy="698248"/>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8"/>
            <p:cNvSpPr/>
            <p:nvPr/>
          </p:nvSpPr>
          <p:spPr>
            <a:xfrm rot="10800000" flipH="1">
              <a:off x="440325" y="4667225"/>
              <a:ext cx="437700" cy="436800"/>
            </a:xfrm>
            <a:prstGeom prst="ellipse">
              <a:avLst/>
            </a:prstGeom>
            <a:solidFill>
              <a:srgbClr val="DE6262">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8"/>
            <p:cNvSpPr/>
            <p:nvPr/>
          </p:nvSpPr>
          <p:spPr>
            <a:xfrm>
              <a:off x="-526325" y="-304625"/>
              <a:ext cx="1303800" cy="1303800"/>
            </a:xfrm>
            <a:prstGeom prst="ellipse">
              <a:avLst/>
            </a:prstGeom>
            <a:solidFill>
              <a:srgbClr val="9CED8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8"/>
            <p:cNvSpPr/>
            <p:nvPr/>
          </p:nvSpPr>
          <p:spPr>
            <a:xfrm rot="1549646">
              <a:off x="8714270" y="-227594"/>
              <a:ext cx="698248" cy="698248"/>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003166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1"/>
        <p:cNvGrpSpPr/>
        <p:nvPr/>
      </p:nvGrpSpPr>
      <p:grpSpPr>
        <a:xfrm>
          <a:off x="0" y="0"/>
          <a:ext cx="0" cy="0"/>
          <a:chOff x="0" y="0"/>
          <a:chExt cx="0" cy="0"/>
        </a:xfrm>
      </p:grpSpPr>
      <p:sp>
        <p:nvSpPr>
          <p:cNvPr id="92" name="Google Shape;92;p10"/>
          <p:cNvSpPr txBox="1">
            <a:spLocks noGrp="1"/>
          </p:cNvSpPr>
          <p:nvPr>
            <p:ph type="body" idx="1"/>
          </p:nvPr>
        </p:nvSpPr>
        <p:spPr>
          <a:xfrm>
            <a:off x="1006167" y="5200400"/>
            <a:ext cx="7998400" cy="806800"/>
          </a:xfrm>
          <a:prstGeom prst="rect">
            <a:avLst/>
          </a:prstGeom>
        </p:spPr>
        <p:txBody>
          <a:bodyPr spcFirstLastPara="1" wrap="square" lIns="91425" tIns="91425" rIns="91425" bIns="91425" anchor="ctr" anchorCtr="0">
            <a:noAutofit/>
          </a:bodyPr>
          <a:lstStyle>
            <a:lvl1pPr marL="608076" lvl="0" indent="-304038">
              <a:lnSpc>
                <a:spcPct val="100000"/>
              </a:lnSpc>
              <a:spcBef>
                <a:spcPts val="0"/>
              </a:spcBef>
              <a:spcAft>
                <a:spcPts val="0"/>
              </a:spcAft>
              <a:buClr>
                <a:schemeClr val="accent6"/>
              </a:buClr>
              <a:buSzPts val="2400"/>
              <a:buFont typeface="Itim"/>
              <a:buNone/>
              <a:defRPr sz="3192">
                <a:solidFill>
                  <a:schemeClr val="accent6"/>
                </a:solidFill>
                <a:latin typeface="Itim"/>
                <a:ea typeface="Itim"/>
                <a:cs typeface="Itim"/>
                <a:sym typeface="Itim"/>
              </a:defRPr>
            </a:lvl1pPr>
          </a:lstStyle>
          <a:p>
            <a:endParaRPr/>
          </a:p>
        </p:txBody>
      </p:sp>
    </p:spTree>
    <p:extLst>
      <p:ext uri="{BB962C8B-B14F-4D97-AF65-F5344CB8AC3E}">
        <p14:creationId xmlns:p14="http://schemas.microsoft.com/office/powerpoint/2010/main" val="4081231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3"/>
        <p:cNvGrpSpPr/>
        <p:nvPr/>
      </p:nvGrpSpPr>
      <p:grpSpPr>
        <a:xfrm>
          <a:off x="0" y="0"/>
          <a:ext cx="0" cy="0"/>
          <a:chOff x="0" y="0"/>
          <a:chExt cx="0" cy="0"/>
        </a:xfrm>
      </p:grpSpPr>
      <p:sp>
        <p:nvSpPr>
          <p:cNvPr id="94" name="Google Shape;94;p11"/>
          <p:cNvSpPr txBox="1">
            <a:spLocks noGrp="1"/>
          </p:cNvSpPr>
          <p:nvPr>
            <p:ph type="title" hasCustomPrompt="1"/>
          </p:nvPr>
        </p:nvSpPr>
        <p:spPr>
          <a:xfrm>
            <a:off x="1238600" y="1474833"/>
            <a:ext cx="9714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5960"/>
            </a:lvl1pPr>
            <a:lvl2pPr lvl="1" algn="ctr">
              <a:spcBef>
                <a:spcPts val="0"/>
              </a:spcBef>
              <a:spcAft>
                <a:spcPts val="0"/>
              </a:spcAft>
              <a:buSzPts val="12000"/>
              <a:buNone/>
              <a:defRPr sz="15960"/>
            </a:lvl2pPr>
            <a:lvl3pPr lvl="2" algn="ctr">
              <a:spcBef>
                <a:spcPts val="0"/>
              </a:spcBef>
              <a:spcAft>
                <a:spcPts val="0"/>
              </a:spcAft>
              <a:buSzPts val="12000"/>
              <a:buNone/>
              <a:defRPr sz="15960"/>
            </a:lvl3pPr>
            <a:lvl4pPr lvl="3" algn="ctr">
              <a:spcBef>
                <a:spcPts val="0"/>
              </a:spcBef>
              <a:spcAft>
                <a:spcPts val="0"/>
              </a:spcAft>
              <a:buSzPts val="12000"/>
              <a:buNone/>
              <a:defRPr sz="15960"/>
            </a:lvl4pPr>
            <a:lvl5pPr lvl="4" algn="ctr">
              <a:spcBef>
                <a:spcPts val="0"/>
              </a:spcBef>
              <a:spcAft>
                <a:spcPts val="0"/>
              </a:spcAft>
              <a:buSzPts val="12000"/>
              <a:buNone/>
              <a:defRPr sz="15960"/>
            </a:lvl5pPr>
            <a:lvl6pPr lvl="5" algn="ctr">
              <a:spcBef>
                <a:spcPts val="0"/>
              </a:spcBef>
              <a:spcAft>
                <a:spcPts val="0"/>
              </a:spcAft>
              <a:buSzPts val="12000"/>
              <a:buNone/>
              <a:defRPr sz="15960"/>
            </a:lvl6pPr>
            <a:lvl7pPr lvl="6" algn="ctr">
              <a:spcBef>
                <a:spcPts val="0"/>
              </a:spcBef>
              <a:spcAft>
                <a:spcPts val="0"/>
              </a:spcAft>
              <a:buSzPts val="12000"/>
              <a:buNone/>
              <a:defRPr sz="15960"/>
            </a:lvl7pPr>
            <a:lvl8pPr lvl="7" algn="ctr">
              <a:spcBef>
                <a:spcPts val="0"/>
              </a:spcBef>
              <a:spcAft>
                <a:spcPts val="0"/>
              </a:spcAft>
              <a:buSzPts val="12000"/>
              <a:buNone/>
              <a:defRPr sz="15960"/>
            </a:lvl8pPr>
            <a:lvl9pPr lvl="8" algn="ctr">
              <a:spcBef>
                <a:spcPts val="0"/>
              </a:spcBef>
              <a:spcAft>
                <a:spcPts val="0"/>
              </a:spcAft>
              <a:buSzPts val="12000"/>
              <a:buNone/>
              <a:defRPr sz="15960"/>
            </a:lvl9pPr>
          </a:lstStyle>
          <a:p>
            <a:r>
              <a:t>xx%</a:t>
            </a:r>
          </a:p>
        </p:txBody>
      </p:sp>
      <p:sp>
        <p:nvSpPr>
          <p:cNvPr id="95" name="Google Shape;95;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8076" lvl="0" indent="-422275" algn="ctr">
              <a:spcBef>
                <a:spcPts val="0"/>
              </a:spcBef>
              <a:spcAft>
                <a:spcPts val="0"/>
              </a:spcAft>
              <a:buSzPts val="1400"/>
              <a:buChar char="●"/>
              <a:defRPr/>
            </a:lvl1pPr>
            <a:lvl2pPr marL="1216152" lvl="1" indent="-422275" algn="ctr">
              <a:spcBef>
                <a:spcPts val="0"/>
              </a:spcBef>
              <a:spcAft>
                <a:spcPts val="0"/>
              </a:spcAft>
              <a:buSzPts val="1400"/>
              <a:buChar char="○"/>
              <a:defRPr/>
            </a:lvl2pPr>
            <a:lvl3pPr marL="1824228" lvl="2" indent="-422275" algn="ctr">
              <a:spcBef>
                <a:spcPts val="0"/>
              </a:spcBef>
              <a:spcAft>
                <a:spcPts val="0"/>
              </a:spcAft>
              <a:buSzPts val="1400"/>
              <a:buChar char="■"/>
              <a:defRPr/>
            </a:lvl3pPr>
            <a:lvl4pPr marL="2432304" lvl="3" indent="-422275" algn="ctr">
              <a:spcBef>
                <a:spcPts val="0"/>
              </a:spcBef>
              <a:spcAft>
                <a:spcPts val="0"/>
              </a:spcAft>
              <a:buSzPts val="1400"/>
              <a:buChar char="●"/>
              <a:defRPr/>
            </a:lvl4pPr>
            <a:lvl5pPr marL="3040380" lvl="4" indent="-422275" algn="ctr">
              <a:spcBef>
                <a:spcPts val="0"/>
              </a:spcBef>
              <a:spcAft>
                <a:spcPts val="0"/>
              </a:spcAft>
              <a:buSzPts val="1400"/>
              <a:buChar char="○"/>
              <a:defRPr/>
            </a:lvl5pPr>
            <a:lvl6pPr marL="3648456" lvl="5" indent="-422275" algn="ctr">
              <a:spcBef>
                <a:spcPts val="0"/>
              </a:spcBef>
              <a:spcAft>
                <a:spcPts val="0"/>
              </a:spcAft>
              <a:buSzPts val="1400"/>
              <a:buChar char="■"/>
              <a:defRPr/>
            </a:lvl6pPr>
            <a:lvl7pPr marL="4256532" lvl="6" indent="-422275" algn="ctr">
              <a:spcBef>
                <a:spcPts val="0"/>
              </a:spcBef>
              <a:spcAft>
                <a:spcPts val="0"/>
              </a:spcAft>
              <a:buSzPts val="1400"/>
              <a:buChar char="●"/>
              <a:defRPr/>
            </a:lvl7pPr>
            <a:lvl8pPr marL="4864608" lvl="7" indent="-422275" algn="ctr">
              <a:spcBef>
                <a:spcPts val="0"/>
              </a:spcBef>
              <a:spcAft>
                <a:spcPts val="0"/>
              </a:spcAft>
              <a:buSzPts val="1400"/>
              <a:buChar char="○"/>
              <a:defRPr/>
            </a:lvl8pPr>
            <a:lvl9pPr marL="5472684" lvl="8" indent="-422275"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322964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6"/>
        <p:cNvGrpSpPr/>
        <p:nvPr/>
      </p:nvGrpSpPr>
      <p:grpSpPr>
        <a:xfrm>
          <a:off x="0" y="0"/>
          <a:ext cx="0" cy="0"/>
          <a:chOff x="0" y="0"/>
          <a:chExt cx="0" cy="0"/>
        </a:xfrm>
      </p:grpSpPr>
    </p:spTree>
    <p:extLst>
      <p:ext uri="{BB962C8B-B14F-4D97-AF65-F5344CB8AC3E}">
        <p14:creationId xmlns:p14="http://schemas.microsoft.com/office/powerpoint/2010/main" val="861420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205"/>
        <p:cNvGrpSpPr/>
        <p:nvPr/>
      </p:nvGrpSpPr>
      <p:grpSpPr>
        <a:xfrm>
          <a:off x="0" y="0"/>
          <a:ext cx="0" cy="0"/>
          <a:chOff x="0" y="0"/>
          <a:chExt cx="0" cy="0"/>
        </a:xfrm>
      </p:grpSpPr>
      <p:sp>
        <p:nvSpPr>
          <p:cNvPr id="206" name="Google Shape;206;p21"/>
          <p:cNvSpPr txBox="1">
            <a:spLocks noGrp="1"/>
          </p:cNvSpPr>
          <p:nvPr>
            <p:ph type="title"/>
          </p:nvPr>
        </p:nvSpPr>
        <p:spPr>
          <a:xfrm>
            <a:off x="2511201" y="521000"/>
            <a:ext cx="716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4788"/>
            </a:lvl1pPr>
            <a:lvl2pPr lvl="1" rtl="0">
              <a:spcBef>
                <a:spcPts val="0"/>
              </a:spcBef>
              <a:spcAft>
                <a:spcPts val="0"/>
              </a:spcAft>
              <a:buSzPts val="3300"/>
              <a:buNone/>
              <a:defRPr>
                <a:latin typeface="Varela Round"/>
                <a:ea typeface="Varela Round"/>
                <a:cs typeface="Varela Round"/>
                <a:sym typeface="Varela Round"/>
              </a:defRPr>
            </a:lvl2pPr>
            <a:lvl3pPr lvl="2" rtl="0">
              <a:spcBef>
                <a:spcPts val="0"/>
              </a:spcBef>
              <a:spcAft>
                <a:spcPts val="0"/>
              </a:spcAft>
              <a:buSzPts val="3300"/>
              <a:buNone/>
              <a:defRPr>
                <a:latin typeface="Varela Round"/>
                <a:ea typeface="Varela Round"/>
                <a:cs typeface="Varela Round"/>
                <a:sym typeface="Varela Round"/>
              </a:defRPr>
            </a:lvl3pPr>
            <a:lvl4pPr lvl="3" rtl="0">
              <a:spcBef>
                <a:spcPts val="0"/>
              </a:spcBef>
              <a:spcAft>
                <a:spcPts val="0"/>
              </a:spcAft>
              <a:buSzPts val="3300"/>
              <a:buNone/>
              <a:defRPr>
                <a:latin typeface="Varela Round"/>
                <a:ea typeface="Varela Round"/>
                <a:cs typeface="Varela Round"/>
                <a:sym typeface="Varela Round"/>
              </a:defRPr>
            </a:lvl4pPr>
            <a:lvl5pPr lvl="4" rtl="0">
              <a:spcBef>
                <a:spcPts val="0"/>
              </a:spcBef>
              <a:spcAft>
                <a:spcPts val="0"/>
              </a:spcAft>
              <a:buSzPts val="3300"/>
              <a:buNone/>
              <a:defRPr>
                <a:latin typeface="Varela Round"/>
                <a:ea typeface="Varela Round"/>
                <a:cs typeface="Varela Round"/>
                <a:sym typeface="Varela Round"/>
              </a:defRPr>
            </a:lvl5pPr>
            <a:lvl6pPr lvl="5" rtl="0">
              <a:spcBef>
                <a:spcPts val="0"/>
              </a:spcBef>
              <a:spcAft>
                <a:spcPts val="0"/>
              </a:spcAft>
              <a:buSzPts val="3300"/>
              <a:buNone/>
              <a:defRPr>
                <a:latin typeface="Varela Round"/>
                <a:ea typeface="Varela Round"/>
                <a:cs typeface="Varela Round"/>
                <a:sym typeface="Varela Round"/>
              </a:defRPr>
            </a:lvl6pPr>
            <a:lvl7pPr lvl="6" rtl="0">
              <a:spcBef>
                <a:spcPts val="0"/>
              </a:spcBef>
              <a:spcAft>
                <a:spcPts val="0"/>
              </a:spcAft>
              <a:buSzPts val="3300"/>
              <a:buNone/>
              <a:defRPr>
                <a:latin typeface="Varela Round"/>
                <a:ea typeface="Varela Round"/>
                <a:cs typeface="Varela Round"/>
                <a:sym typeface="Varela Round"/>
              </a:defRPr>
            </a:lvl7pPr>
            <a:lvl8pPr lvl="7" rtl="0">
              <a:spcBef>
                <a:spcPts val="0"/>
              </a:spcBef>
              <a:spcAft>
                <a:spcPts val="0"/>
              </a:spcAft>
              <a:buSzPts val="3300"/>
              <a:buNone/>
              <a:defRPr>
                <a:latin typeface="Varela Round"/>
                <a:ea typeface="Varela Round"/>
                <a:cs typeface="Varela Round"/>
                <a:sym typeface="Varela Round"/>
              </a:defRPr>
            </a:lvl8pPr>
            <a:lvl9pPr lvl="8" rtl="0">
              <a:spcBef>
                <a:spcPts val="0"/>
              </a:spcBef>
              <a:spcAft>
                <a:spcPts val="0"/>
              </a:spcAft>
              <a:buSzPts val="3300"/>
              <a:buNone/>
              <a:defRPr>
                <a:latin typeface="Varela Round"/>
                <a:ea typeface="Varela Round"/>
                <a:cs typeface="Varela Round"/>
                <a:sym typeface="Varela Round"/>
              </a:defRPr>
            </a:lvl9pPr>
          </a:lstStyle>
          <a:p>
            <a:endParaRPr/>
          </a:p>
        </p:txBody>
      </p:sp>
      <p:sp>
        <p:nvSpPr>
          <p:cNvPr id="207" name="Google Shape;207;p21"/>
          <p:cNvSpPr txBox="1">
            <a:spLocks noGrp="1"/>
          </p:cNvSpPr>
          <p:nvPr>
            <p:ph type="subTitle" idx="1"/>
          </p:nvPr>
        </p:nvSpPr>
        <p:spPr>
          <a:xfrm>
            <a:off x="3768667" y="1225977"/>
            <a:ext cx="4654800" cy="3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solidFill>
                  <a:schemeClr val="dk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208" name="Google Shape;208;p21"/>
          <p:cNvGrpSpPr/>
          <p:nvPr/>
        </p:nvGrpSpPr>
        <p:grpSpPr>
          <a:xfrm>
            <a:off x="-1470734" y="-1286733"/>
            <a:ext cx="13563774" cy="9250975"/>
            <a:chOff x="-1103050" y="-965050"/>
            <a:chExt cx="10172830" cy="6938231"/>
          </a:xfrm>
        </p:grpSpPr>
        <p:grpSp>
          <p:nvGrpSpPr>
            <p:cNvPr id="209" name="Google Shape;209;p21"/>
            <p:cNvGrpSpPr/>
            <p:nvPr/>
          </p:nvGrpSpPr>
          <p:grpSpPr>
            <a:xfrm>
              <a:off x="-1103050" y="-965050"/>
              <a:ext cx="10145298" cy="6938224"/>
              <a:chOff x="7641900" y="-965050"/>
              <a:chExt cx="10145298" cy="6938224"/>
            </a:xfrm>
          </p:grpSpPr>
          <p:sp>
            <p:nvSpPr>
              <p:cNvPr id="210" name="Google Shape;210;p21"/>
              <p:cNvSpPr/>
              <p:nvPr/>
            </p:nvSpPr>
            <p:spPr>
              <a:xfrm>
                <a:off x="7641900" y="-965050"/>
                <a:ext cx="1791300" cy="17913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21"/>
              <p:cNvSpPr/>
              <p:nvPr/>
            </p:nvSpPr>
            <p:spPr>
              <a:xfrm rot="10800000" flipH="1">
                <a:off x="16942698" y="-565249"/>
                <a:ext cx="844500" cy="8433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1"/>
              <p:cNvSpPr/>
              <p:nvPr/>
            </p:nvSpPr>
            <p:spPr>
              <a:xfrm rot="10800000" flipH="1">
                <a:off x="8059376" y="4492674"/>
                <a:ext cx="1482600" cy="14805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13" name="Google Shape;213;p21"/>
            <p:cNvSpPr/>
            <p:nvPr/>
          </p:nvSpPr>
          <p:spPr>
            <a:xfrm>
              <a:off x="718275" y="69950"/>
              <a:ext cx="447600" cy="4476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1"/>
            <p:cNvSpPr/>
            <p:nvPr/>
          </p:nvSpPr>
          <p:spPr>
            <a:xfrm rot="1223388">
              <a:off x="424241" y="4710935"/>
              <a:ext cx="447754" cy="447754"/>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1"/>
            <p:cNvSpPr/>
            <p:nvPr/>
          </p:nvSpPr>
          <p:spPr>
            <a:xfrm rot="1222282">
              <a:off x="145418" y="4383100"/>
              <a:ext cx="272333" cy="272333"/>
            </a:xfrm>
            <a:prstGeom prst="ellipse">
              <a:avLst/>
            </a:prstGeom>
            <a:solidFill>
              <a:srgbClr val="9CED8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1"/>
            <p:cNvSpPr/>
            <p:nvPr/>
          </p:nvSpPr>
          <p:spPr>
            <a:xfrm rot="1223432">
              <a:off x="7763933" y="4667333"/>
              <a:ext cx="1142596" cy="1142596"/>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1"/>
            <p:cNvSpPr/>
            <p:nvPr/>
          </p:nvSpPr>
          <p:spPr>
            <a:xfrm rot="1222451">
              <a:off x="7588892" y="4806151"/>
              <a:ext cx="409307" cy="409307"/>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86933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5"/>
          <p:cNvPicPr preferRelativeResize="0"/>
          <p:nvPr/>
        </p:nvPicPr>
        <p:blipFill>
          <a:blip r:embed="rId3">
            <a:alphaModFix/>
          </a:blip>
          <a:stretch>
            <a:fillRect/>
          </a:stretch>
        </p:blipFill>
        <p:spPr>
          <a:xfrm>
            <a:off x="2377600" y="2526644"/>
            <a:ext cx="9814405" cy="1175833"/>
          </a:xfrm>
          <a:prstGeom prst="rect">
            <a:avLst/>
          </a:prstGeom>
          <a:noFill/>
          <a:ln>
            <a:noFill/>
          </a:ln>
        </p:spPr>
      </p:pic>
      <p:pic>
        <p:nvPicPr>
          <p:cNvPr id="22" name="Google Shape;22;p5"/>
          <p:cNvPicPr preferRelativeResize="0"/>
          <p:nvPr/>
        </p:nvPicPr>
        <p:blipFill>
          <a:blip r:embed="rId3">
            <a:alphaModFix/>
          </a:blip>
          <a:stretch>
            <a:fillRect/>
          </a:stretch>
        </p:blipFill>
        <p:spPr>
          <a:xfrm>
            <a:off x="2104334" y="4794330"/>
            <a:ext cx="10087663" cy="1175833"/>
          </a:xfrm>
          <a:prstGeom prst="rect">
            <a:avLst/>
          </a:prstGeom>
          <a:noFill/>
          <a:ln>
            <a:noFill/>
          </a:ln>
        </p:spPr>
      </p:pic>
      <p:sp>
        <p:nvSpPr>
          <p:cNvPr id="23" name="Google Shape;23;p5"/>
          <p:cNvSpPr txBox="1">
            <a:spLocks noGrp="1"/>
          </p:cNvSpPr>
          <p:nvPr>
            <p:ph type="title"/>
          </p:nvPr>
        </p:nvSpPr>
        <p:spPr>
          <a:xfrm>
            <a:off x="1426467" y="593367"/>
            <a:ext cx="9814400" cy="1083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4" name="Google Shape;24;p5"/>
          <p:cNvSpPr txBox="1">
            <a:spLocks noGrp="1"/>
          </p:cNvSpPr>
          <p:nvPr>
            <p:ph type="subTitle" idx="1"/>
          </p:nvPr>
        </p:nvSpPr>
        <p:spPr>
          <a:xfrm>
            <a:off x="3487033" y="1931967"/>
            <a:ext cx="3638800" cy="628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5" name="Google Shape;25;p5"/>
          <p:cNvSpPr txBox="1">
            <a:spLocks noGrp="1"/>
          </p:cNvSpPr>
          <p:nvPr>
            <p:ph type="subTitle" idx="2"/>
          </p:nvPr>
        </p:nvSpPr>
        <p:spPr>
          <a:xfrm>
            <a:off x="3487033" y="2579663"/>
            <a:ext cx="7754000" cy="1033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6" name="Google Shape;26;p5"/>
          <p:cNvSpPr txBox="1">
            <a:spLocks noGrp="1"/>
          </p:cNvSpPr>
          <p:nvPr>
            <p:ph type="subTitle" idx="3"/>
          </p:nvPr>
        </p:nvSpPr>
        <p:spPr>
          <a:xfrm>
            <a:off x="3487033" y="4036567"/>
            <a:ext cx="3638800" cy="62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7" name="Google Shape;27;p5"/>
          <p:cNvSpPr txBox="1">
            <a:spLocks noGrp="1"/>
          </p:cNvSpPr>
          <p:nvPr>
            <p:ph type="subTitle" idx="4"/>
          </p:nvPr>
        </p:nvSpPr>
        <p:spPr>
          <a:xfrm>
            <a:off x="3487033" y="4884097"/>
            <a:ext cx="7754000" cy="1033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89463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34557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08322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2256467"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59" name="Google Shape;59;p13"/>
          <p:cNvSpPr txBox="1">
            <a:spLocks noGrp="1"/>
          </p:cNvSpPr>
          <p:nvPr>
            <p:ph type="title" idx="2" hasCustomPrompt="1"/>
          </p:nvPr>
        </p:nvSpPr>
        <p:spPr>
          <a:xfrm>
            <a:off x="5870188"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0" name="Google Shape;60;p13"/>
          <p:cNvSpPr txBox="1">
            <a:spLocks noGrp="1"/>
          </p:cNvSpPr>
          <p:nvPr>
            <p:ph type="title" idx="3" hasCustomPrompt="1"/>
          </p:nvPr>
        </p:nvSpPr>
        <p:spPr>
          <a:xfrm>
            <a:off x="2256467"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1" name="Google Shape;61;p13"/>
          <p:cNvSpPr txBox="1">
            <a:spLocks noGrp="1"/>
          </p:cNvSpPr>
          <p:nvPr>
            <p:ph type="title" idx="4" hasCustomPrompt="1"/>
          </p:nvPr>
        </p:nvSpPr>
        <p:spPr>
          <a:xfrm>
            <a:off x="5870188"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pic>
        <p:nvPicPr>
          <p:cNvPr id="62" name="Google Shape;62;p13"/>
          <p:cNvPicPr preferRelativeResize="0"/>
          <p:nvPr/>
        </p:nvPicPr>
        <p:blipFill rotWithShape="1">
          <a:blip r:embed="rId3">
            <a:alphaModFix/>
          </a:blip>
          <a:srcRect l="33" r="33693"/>
          <a:stretch/>
        </p:blipFill>
        <p:spPr>
          <a:xfrm>
            <a:off x="8651633" y="2470901"/>
            <a:ext cx="3746736" cy="4518999"/>
          </a:xfrm>
          <a:prstGeom prst="rect">
            <a:avLst/>
          </a:prstGeom>
          <a:noFill/>
          <a:ln>
            <a:noFill/>
          </a:ln>
        </p:spPr>
      </p:pic>
      <p:sp>
        <p:nvSpPr>
          <p:cNvPr id="63" name="Google Shape;63;p13"/>
          <p:cNvSpPr/>
          <p:nvPr/>
        </p:nvSpPr>
        <p:spPr>
          <a:xfrm>
            <a:off x="7824795" y="1753702"/>
            <a:ext cx="4713567" cy="5280633"/>
          </a:xfrm>
          <a:custGeom>
            <a:avLst/>
            <a:gdLst/>
            <a:ahLst/>
            <a:cxnLst/>
            <a:rect l="l" t="t" r="r" b="b"/>
            <a:pathLst>
              <a:path w="141407" h="158419" extrusionOk="0">
                <a:moveTo>
                  <a:pt x="31736" y="158419"/>
                </a:moveTo>
                <a:cubicBezTo>
                  <a:pt x="34442" y="139445"/>
                  <a:pt x="32904" y="119185"/>
                  <a:pt x="26351" y="101174"/>
                </a:cubicBezTo>
                <a:cubicBezTo>
                  <a:pt x="23101" y="92240"/>
                  <a:pt x="8433" y="81768"/>
                  <a:pt x="1130" y="87855"/>
                </a:cubicBezTo>
                <a:cubicBezTo>
                  <a:pt x="-545" y="89251"/>
                  <a:pt x="-254" y="93397"/>
                  <a:pt x="1696" y="94373"/>
                </a:cubicBezTo>
                <a:cubicBezTo>
                  <a:pt x="4275" y="95663"/>
                  <a:pt x="8439" y="92654"/>
                  <a:pt x="9065" y="89839"/>
                </a:cubicBezTo>
                <a:cubicBezTo>
                  <a:pt x="10657" y="82679"/>
                  <a:pt x="8618" y="74578"/>
                  <a:pt x="11898" y="68018"/>
                </a:cubicBezTo>
                <a:cubicBezTo>
                  <a:pt x="15035" y="61744"/>
                  <a:pt x="23154" y="59088"/>
                  <a:pt x="26635" y="52998"/>
                </a:cubicBezTo>
                <a:cubicBezTo>
                  <a:pt x="29653" y="47718"/>
                  <a:pt x="33106" y="38677"/>
                  <a:pt x="39104" y="39679"/>
                </a:cubicBezTo>
                <a:cubicBezTo>
                  <a:pt x="41649" y="40104"/>
                  <a:pt x="43832" y="44749"/>
                  <a:pt x="42221" y="46764"/>
                </a:cubicBezTo>
                <a:cubicBezTo>
                  <a:pt x="41211" y="48027"/>
                  <a:pt x="38972" y="47723"/>
                  <a:pt x="37403" y="47331"/>
                </a:cubicBezTo>
                <a:cubicBezTo>
                  <a:pt x="33751" y="46418"/>
                  <a:pt x="33329" y="40266"/>
                  <a:pt x="34003" y="36562"/>
                </a:cubicBezTo>
                <a:cubicBezTo>
                  <a:pt x="35765" y="26875"/>
                  <a:pt x="48913" y="23698"/>
                  <a:pt x="56390" y="17291"/>
                </a:cubicBezTo>
                <a:cubicBezTo>
                  <a:pt x="61836" y="12624"/>
                  <a:pt x="64204" y="4672"/>
                  <a:pt x="70276" y="855"/>
                </a:cubicBezTo>
                <a:cubicBezTo>
                  <a:pt x="74572" y="-1845"/>
                  <a:pt x="81894" y="2550"/>
                  <a:pt x="84162" y="7089"/>
                </a:cubicBezTo>
                <a:cubicBezTo>
                  <a:pt x="85985" y="10737"/>
                  <a:pt x="85173" y="15343"/>
                  <a:pt x="86996" y="18992"/>
                </a:cubicBezTo>
                <a:cubicBezTo>
                  <a:pt x="89034" y="23070"/>
                  <a:pt x="93808" y="27208"/>
                  <a:pt x="98332" y="26643"/>
                </a:cubicBezTo>
                <a:cubicBezTo>
                  <a:pt x="103253" y="26029"/>
                  <a:pt x="109120" y="21937"/>
                  <a:pt x="109667" y="17008"/>
                </a:cubicBezTo>
                <a:cubicBezTo>
                  <a:pt x="110134" y="12800"/>
                  <a:pt x="104727" y="4095"/>
                  <a:pt x="101733" y="7089"/>
                </a:cubicBezTo>
                <a:cubicBezTo>
                  <a:pt x="96933" y="11889"/>
                  <a:pt x="105754" y="25125"/>
                  <a:pt x="112501" y="24376"/>
                </a:cubicBezTo>
                <a:cubicBezTo>
                  <a:pt x="121518" y="23376"/>
                  <a:pt x="125641" y="11432"/>
                  <a:pt x="133755" y="7373"/>
                </a:cubicBezTo>
                <a:cubicBezTo>
                  <a:pt x="136042" y="6229"/>
                  <a:pt x="138849" y="7940"/>
                  <a:pt x="141407" y="7940"/>
                </a:cubicBezTo>
              </a:path>
            </a:pathLst>
          </a:custGeom>
          <a:noFill/>
          <a:ln w="19050" cap="flat" cmpd="sng">
            <a:solidFill>
              <a:schemeClr val="accent1"/>
            </a:solidFill>
            <a:prstDash val="dot"/>
            <a:round/>
            <a:headEnd type="none" w="med" len="med"/>
            <a:tailEnd type="none" w="med" len="med"/>
          </a:ln>
        </p:spPr>
      </p:sp>
      <p:sp>
        <p:nvSpPr>
          <p:cNvPr id="64" name="Google Shape;64;p13"/>
          <p:cNvSpPr txBox="1">
            <a:spLocks noGrp="1"/>
          </p:cNvSpPr>
          <p:nvPr>
            <p:ph type="subTitle" idx="1"/>
          </p:nvPr>
        </p:nvSpPr>
        <p:spPr>
          <a:xfrm>
            <a:off x="1363067" y="3001933"/>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5" name="Google Shape;65;p13"/>
          <p:cNvSpPr txBox="1">
            <a:spLocks noGrp="1"/>
          </p:cNvSpPr>
          <p:nvPr>
            <p:ph type="subTitle" idx="5"/>
          </p:nvPr>
        </p:nvSpPr>
        <p:spPr>
          <a:xfrm>
            <a:off x="1363067" y="5176067"/>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6" name="Google Shape;66;p13"/>
          <p:cNvSpPr txBox="1">
            <a:spLocks noGrp="1"/>
          </p:cNvSpPr>
          <p:nvPr>
            <p:ph type="title" idx="6"/>
          </p:nvPr>
        </p:nvSpPr>
        <p:spPr>
          <a:xfrm>
            <a:off x="950967" y="593367"/>
            <a:ext cx="858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subTitle" idx="7"/>
          </p:nvPr>
        </p:nvSpPr>
        <p:spPr>
          <a:xfrm>
            <a:off x="1363067"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8" name="Google Shape;68;p13"/>
          <p:cNvSpPr txBox="1">
            <a:spLocks noGrp="1"/>
          </p:cNvSpPr>
          <p:nvPr>
            <p:ph type="subTitle" idx="8"/>
          </p:nvPr>
        </p:nvSpPr>
        <p:spPr>
          <a:xfrm>
            <a:off x="1363067"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9" name="Google Shape;69;p13"/>
          <p:cNvSpPr txBox="1">
            <a:spLocks noGrp="1"/>
          </p:cNvSpPr>
          <p:nvPr>
            <p:ph type="subTitle" idx="9"/>
          </p:nvPr>
        </p:nvSpPr>
        <p:spPr>
          <a:xfrm>
            <a:off x="4974388" y="3001933"/>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0" name="Google Shape;70;p13"/>
          <p:cNvSpPr txBox="1">
            <a:spLocks noGrp="1"/>
          </p:cNvSpPr>
          <p:nvPr>
            <p:ph type="subTitle" idx="13"/>
          </p:nvPr>
        </p:nvSpPr>
        <p:spPr>
          <a:xfrm>
            <a:off x="4974388" y="5176067"/>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1" name="Google Shape;71;p13"/>
          <p:cNvSpPr txBox="1">
            <a:spLocks noGrp="1"/>
          </p:cNvSpPr>
          <p:nvPr>
            <p:ph type="subTitle" idx="14"/>
          </p:nvPr>
        </p:nvSpPr>
        <p:spPr>
          <a:xfrm>
            <a:off x="4976788"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72" name="Google Shape;72;p13"/>
          <p:cNvSpPr txBox="1">
            <a:spLocks noGrp="1"/>
          </p:cNvSpPr>
          <p:nvPr>
            <p:ph type="subTitle" idx="15"/>
          </p:nvPr>
        </p:nvSpPr>
        <p:spPr>
          <a:xfrm>
            <a:off x="4976788"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Tree>
    <p:extLst>
      <p:ext uri="{BB962C8B-B14F-4D97-AF65-F5344CB8AC3E}">
        <p14:creationId xmlns:p14="http://schemas.microsoft.com/office/powerpoint/2010/main" val="425757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62"/>
        <p:cNvGrpSpPr/>
        <p:nvPr/>
      </p:nvGrpSpPr>
      <p:grpSpPr>
        <a:xfrm>
          <a:off x="0" y="0"/>
          <a:ext cx="0" cy="0"/>
          <a:chOff x="0" y="0"/>
          <a:chExt cx="0" cy="0"/>
        </a:xfrm>
      </p:grpSpPr>
      <p:pic>
        <p:nvPicPr>
          <p:cNvPr id="164" name="Google Shape;164;p25"/>
          <p:cNvPicPr preferRelativeResize="0"/>
          <p:nvPr/>
        </p:nvPicPr>
        <p:blipFill>
          <a:blip r:embed="rId3">
            <a:alphaModFix/>
          </a:blip>
          <a:stretch>
            <a:fillRect/>
          </a:stretch>
        </p:blipFill>
        <p:spPr>
          <a:xfrm>
            <a:off x="10407235" y="384170"/>
            <a:ext cx="679800" cy="686867"/>
          </a:xfrm>
          <a:prstGeom prst="rect">
            <a:avLst/>
          </a:prstGeom>
          <a:noFill/>
          <a:ln>
            <a:noFill/>
          </a:ln>
        </p:spPr>
      </p:pic>
      <p:pic>
        <p:nvPicPr>
          <p:cNvPr id="165" name="Google Shape;165;p25"/>
          <p:cNvPicPr preferRelativeResize="0"/>
          <p:nvPr/>
        </p:nvPicPr>
        <p:blipFill>
          <a:blip r:embed="rId4">
            <a:alphaModFix/>
          </a:blip>
          <a:stretch>
            <a:fillRect/>
          </a:stretch>
        </p:blipFill>
        <p:spPr>
          <a:xfrm rot="722753">
            <a:off x="10765534" y="223533"/>
            <a:ext cx="1081033" cy="2038483"/>
          </a:xfrm>
          <a:prstGeom prst="rect">
            <a:avLst/>
          </a:prstGeom>
          <a:noFill/>
          <a:ln>
            <a:noFill/>
          </a:ln>
        </p:spPr>
      </p:pic>
      <p:pic>
        <p:nvPicPr>
          <p:cNvPr id="166" name="Google Shape;166;p25"/>
          <p:cNvPicPr preferRelativeResize="0"/>
          <p:nvPr/>
        </p:nvPicPr>
        <p:blipFill>
          <a:blip r:embed="rId5">
            <a:alphaModFix/>
          </a:blip>
          <a:stretch>
            <a:fillRect/>
          </a:stretch>
        </p:blipFill>
        <p:spPr>
          <a:xfrm>
            <a:off x="10714814" y="1825270"/>
            <a:ext cx="1182467" cy="1288765"/>
          </a:xfrm>
          <a:prstGeom prst="rect">
            <a:avLst/>
          </a:prstGeom>
          <a:noFill/>
          <a:ln>
            <a:noFill/>
          </a:ln>
        </p:spPr>
      </p:pic>
      <p:pic>
        <p:nvPicPr>
          <p:cNvPr id="167" name="Google Shape;167;p25"/>
          <p:cNvPicPr preferRelativeResize="0"/>
          <p:nvPr/>
        </p:nvPicPr>
        <p:blipFill>
          <a:blip r:embed="rId6">
            <a:alphaModFix/>
          </a:blip>
          <a:stretch>
            <a:fillRect/>
          </a:stretch>
        </p:blipFill>
        <p:spPr>
          <a:xfrm rot="17797954">
            <a:off x="10368944" y="3037869"/>
            <a:ext cx="793179" cy="776199"/>
          </a:xfrm>
          <a:prstGeom prst="rect">
            <a:avLst/>
          </a:prstGeom>
          <a:noFill/>
          <a:ln>
            <a:noFill/>
          </a:ln>
        </p:spPr>
      </p:pic>
      <p:pic>
        <p:nvPicPr>
          <p:cNvPr id="168" name="Google Shape;168;p25"/>
          <p:cNvPicPr preferRelativeResize="0"/>
          <p:nvPr/>
        </p:nvPicPr>
        <p:blipFill>
          <a:blip r:embed="rId7">
            <a:alphaModFix/>
          </a:blip>
          <a:stretch>
            <a:fillRect/>
          </a:stretch>
        </p:blipFill>
        <p:spPr>
          <a:xfrm>
            <a:off x="10746483" y="3205299"/>
            <a:ext cx="1182469" cy="1697084"/>
          </a:xfrm>
          <a:prstGeom prst="rect">
            <a:avLst/>
          </a:prstGeom>
          <a:noFill/>
          <a:ln>
            <a:noFill/>
          </a:ln>
        </p:spPr>
      </p:pic>
      <p:pic>
        <p:nvPicPr>
          <p:cNvPr id="169" name="Google Shape;169;p25"/>
          <p:cNvPicPr preferRelativeResize="0"/>
          <p:nvPr/>
        </p:nvPicPr>
        <p:blipFill>
          <a:blip r:embed="rId8">
            <a:alphaModFix/>
          </a:blip>
          <a:stretch>
            <a:fillRect/>
          </a:stretch>
        </p:blipFill>
        <p:spPr>
          <a:xfrm>
            <a:off x="10564734" y="4821667"/>
            <a:ext cx="1170700" cy="1268684"/>
          </a:xfrm>
          <a:prstGeom prst="rect">
            <a:avLst/>
          </a:prstGeom>
          <a:noFill/>
          <a:ln>
            <a:noFill/>
          </a:ln>
        </p:spPr>
      </p:pic>
      <p:pic>
        <p:nvPicPr>
          <p:cNvPr id="170" name="Google Shape;170;p25"/>
          <p:cNvPicPr preferRelativeResize="0"/>
          <p:nvPr/>
        </p:nvPicPr>
        <p:blipFill>
          <a:blip r:embed="rId9">
            <a:alphaModFix/>
          </a:blip>
          <a:stretch>
            <a:fillRect/>
          </a:stretch>
        </p:blipFill>
        <p:spPr>
          <a:xfrm rot="19843710">
            <a:off x="10365264" y="5723467"/>
            <a:ext cx="1655669" cy="1388535"/>
          </a:xfrm>
          <a:prstGeom prst="rect">
            <a:avLst/>
          </a:prstGeom>
          <a:noFill/>
          <a:ln>
            <a:noFill/>
          </a:ln>
        </p:spPr>
      </p:pic>
      <p:pic>
        <p:nvPicPr>
          <p:cNvPr id="171" name="Google Shape;171;p25"/>
          <p:cNvPicPr preferRelativeResize="0"/>
          <p:nvPr/>
        </p:nvPicPr>
        <p:blipFill>
          <a:blip r:embed="rId10">
            <a:alphaModFix/>
          </a:blip>
          <a:stretch>
            <a:fillRect/>
          </a:stretch>
        </p:blipFill>
        <p:spPr>
          <a:xfrm>
            <a:off x="10564739" y="6134979"/>
            <a:ext cx="563000" cy="565491"/>
          </a:xfrm>
          <a:prstGeom prst="rect">
            <a:avLst/>
          </a:prstGeom>
          <a:noFill/>
          <a:ln>
            <a:noFill/>
          </a:ln>
        </p:spPr>
      </p:pic>
      <p:sp>
        <p:nvSpPr>
          <p:cNvPr id="172" name="Google Shape;172;p25"/>
          <p:cNvSpPr/>
          <p:nvPr/>
        </p:nvSpPr>
        <p:spPr>
          <a:xfrm rot="-163006">
            <a:off x="9277235" y="-108370"/>
            <a:ext cx="1059359" cy="7223940"/>
          </a:xfrm>
          <a:custGeom>
            <a:avLst/>
            <a:gdLst/>
            <a:ahLst/>
            <a:cxnLst/>
            <a:rect l="l" t="t" r="r" b="b"/>
            <a:pathLst>
              <a:path w="31780" h="216713" extrusionOk="0">
                <a:moveTo>
                  <a:pt x="22318" y="0"/>
                </a:moveTo>
                <a:cubicBezTo>
                  <a:pt x="11825" y="8393"/>
                  <a:pt x="3475" y="25253"/>
                  <a:pt x="8298" y="37795"/>
                </a:cubicBezTo>
                <a:cubicBezTo>
                  <a:pt x="10275" y="42935"/>
                  <a:pt x="17171" y="46805"/>
                  <a:pt x="22623" y="46025"/>
                </a:cubicBezTo>
                <a:cubicBezTo>
                  <a:pt x="26750" y="45435"/>
                  <a:pt x="33827" y="40084"/>
                  <a:pt x="31158" y="36881"/>
                </a:cubicBezTo>
                <a:cubicBezTo>
                  <a:pt x="28553" y="33755"/>
                  <a:pt x="21843" y="34613"/>
                  <a:pt x="18966" y="37490"/>
                </a:cubicBezTo>
                <a:cubicBezTo>
                  <a:pt x="16091" y="40365"/>
                  <a:pt x="15910" y="45322"/>
                  <a:pt x="16222" y="49377"/>
                </a:cubicBezTo>
                <a:cubicBezTo>
                  <a:pt x="16964" y="59020"/>
                  <a:pt x="30397" y="64454"/>
                  <a:pt x="31462" y="74066"/>
                </a:cubicBezTo>
                <a:cubicBezTo>
                  <a:pt x="32778" y="85945"/>
                  <a:pt x="16997" y="94473"/>
                  <a:pt x="15918" y="106375"/>
                </a:cubicBezTo>
                <a:cubicBezTo>
                  <a:pt x="14494" y="122083"/>
                  <a:pt x="30933" y="136577"/>
                  <a:pt x="28110" y="152095"/>
                </a:cubicBezTo>
                <a:cubicBezTo>
                  <a:pt x="27569" y="155067"/>
                  <a:pt x="24394" y="157763"/>
                  <a:pt x="21404" y="158191"/>
                </a:cubicBezTo>
                <a:cubicBezTo>
                  <a:pt x="17385" y="158766"/>
                  <a:pt x="11490" y="155825"/>
                  <a:pt x="11041" y="151790"/>
                </a:cubicBezTo>
                <a:cubicBezTo>
                  <a:pt x="10640" y="148186"/>
                  <a:pt x="10610" y="143686"/>
                  <a:pt x="13174" y="141122"/>
                </a:cubicBezTo>
                <a:cubicBezTo>
                  <a:pt x="17025" y="137271"/>
                  <a:pt x="25744" y="139462"/>
                  <a:pt x="29329" y="143561"/>
                </a:cubicBezTo>
                <a:cubicBezTo>
                  <a:pt x="33475" y="148301"/>
                  <a:pt x="30756" y="158054"/>
                  <a:pt x="25976" y="162153"/>
                </a:cubicBezTo>
                <a:cubicBezTo>
                  <a:pt x="20207" y="167100"/>
                  <a:pt x="10724" y="167352"/>
                  <a:pt x="6164" y="173431"/>
                </a:cubicBezTo>
                <a:cubicBezTo>
                  <a:pt x="40" y="181595"/>
                  <a:pt x="-1018" y="193598"/>
                  <a:pt x="982" y="203606"/>
                </a:cubicBezTo>
                <a:cubicBezTo>
                  <a:pt x="1935" y="208374"/>
                  <a:pt x="5845" y="212100"/>
                  <a:pt x="7383" y="216713"/>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179991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3"/>
        <p:cNvGrpSpPr/>
        <p:nvPr/>
      </p:nvGrpSpPr>
      <p:grpSpPr>
        <a:xfrm>
          <a:off x="0" y="0"/>
          <a:ext cx="0" cy="0"/>
          <a:chOff x="0" y="0"/>
          <a:chExt cx="0" cy="0"/>
        </a:xfrm>
      </p:grpSpPr>
      <p:grpSp>
        <p:nvGrpSpPr>
          <p:cNvPr id="174" name="Google Shape;174;p26"/>
          <p:cNvGrpSpPr/>
          <p:nvPr/>
        </p:nvGrpSpPr>
        <p:grpSpPr>
          <a:xfrm>
            <a:off x="-579367" y="3506421"/>
            <a:ext cx="13432600" cy="4456779"/>
            <a:chOff x="-434525" y="2629816"/>
            <a:chExt cx="10074450" cy="3342584"/>
          </a:xfrm>
        </p:grpSpPr>
        <p:pic>
          <p:nvPicPr>
            <p:cNvPr id="175" name="Google Shape;175;p26"/>
            <p:cNvPicPr preferRelativeResize="0"/>
            <p:nvPr/>
          </p:nvPicPr>
          <p:blipFill rotWithShape="1">
            <a:blip r:embed="rId2">
              <a:alphaModFix/>
            </a:blip>
            <a:srcRect l="79" r="79"/>
            <a:stretch/>
          </p:blipFill>
          <p:spPr>
            <a:xfrm>
              <a:off x="6252554" y="3688012"/>
              <a:ext cx="2681370" cy="2252351"/>
            </a:xfrm>
            <a:prstGeom prst="rect">
              <a:avLst/>
            </a:prstGeom>
            <a:noFill/>
            <a:ln>
              <a:noFill/>
            </a:ln>
          </p:spPr>
        </p:pic>
        <p:pic>
          <p:nvPicPr>
            <p:cNvPr id="176" name="Google Shape;176;p26"/>
            <p:cNvPicPr preferRelativeResize="0"/>
            <p:nvPr/>
          </p:nvPicPr>
          <p:blipFill rotWithShape="1">
            <a:blip r:embed="rId3">
              <a:alphaModFix/>
            </a:blip>
            <a:srcRect l="367" r="377"/>
            <a:stretch/>
          </p:blipFill>
          <p:spPr>
            <a:xfrm>
              <a:off x="111488" y="4694506"/>
              <a:ext cx="518198" cy="524368"/>
            </a:xfrm>
            <a:prstGeom prst="rect">
              <a:avLst/>
            </a:prstGeom>
            <a:noFill/>
            <a:ln>
              <a:noFill/>
            </a:ln>
          </p:spPr>
        </p:pic>
        <p:pic>
          <p:nvPicPr>
            <p:cNvPr id="177" name="Google Shape;177;p26"/>
            <p:cNvPicPr preferRelativeResize="0"/>
            <p:nvPr/>
          </p:nvPicPr>
          <p:blipFill rotWithShape="1">
            <a:blip r:embed="rId4">
              <a:alphaModFix/>
            </a:blip>
            <a:srcRect t="59" b="49"/>
            <a:stretch/>
          </p:blipFill>
          <p:spPr>
            <a:xfrm>
              <a:off x="1899200" y="4163694"/>
              <a:ext cx="1169975" cy="1677238"/>
            </a:xfrm>
            <a:prstGeom prst="rect">
              <a:avLst/>
            </a:prstGeom>
            <a:noFill/>
            <a:ln>
              <a:noFill/>
            </a:ln>
          </p:spPr>
        </p:pic>
        <p:pic>
          <p:nvPicPr>
            <p:cNvPr id="178" name="Google Shape;178;p26"/>
            <p:cNvPicPr preferRelativeResize="0"/>
            <p:nvPr/>
          </p:nvPicPr>
          <p:blipFill rotWithShape="1">
            <a:blip r:embed="rId5">
              <a:alphaModFix/>
            </a:blip>
            <a:srcRect l="129" r="129"/>
            <a:stretch/>
          </p:blipFill>
          <p:spPr>
            <a:xfrm>
              <a:off x="1812237" y="4306684"/>
              <a:ext cx="517645" cy="524368"/>
            </a:xfrm>
            <a:prstGeom prst="rect">
              <a:avLst/>
            </a:prstGeom>
            <a:noFill/>
            <a:ln>
              <a:noFill/>
            </a:ln>
          </p:spPr>
        </p:pic>
        <p:pic>
          <p:nvPicPr>
            <p:cNvPr id="179" name="Google Shape;179;p26"/>
            <p:cNvPicPr preferRelativeResize="0"/>
            <p:nvPr/>
          </p:nvPicPr>
          <p:blipFill rotWithShape="1">
            <a:blip r:embed="rId6">
              <a:alphaModFix/>
            </a:blip>
            <a:srcRect t="19" b="19"/>
            <a:stretch/>
          </p:blipFill>
          <p:spPr>
            <a:xfrm>
              <a:off x="6340926" y="4124958"/>
              <a:ext cx="1272387" cy="1378420"/>
            </a:xfrm>
            <a:prstGeom prst="rect">
              <a:avLst/>
            </a:prstGeom>
            <a:noFill/>
            <a:ln>
              <a:noFill/>
            </a:ln>
          </p:spPr>
        </p:pic>
        <p:pic>
          <p:nvPicPr>
            <p:cNvPr id="180" name="Google Shape;180;p26"/>
            <p:cNvPicPr preferRelativeResize="0"/>
            <p:nvPr/>
          </p:nvPicPr>
          <p:blipFill rotWithShape="1">
            <a:blip r:embed="rId7">
              <a:alphaModFix/>
            </a:blip>
            <a:srcRect l="69" r="69"/>
            <a:stretch/>
          </p:blipFill>
          <p:spPr>
            <a:xfrm rot="955502">
              <a:off x="330810" y="4032505"/>
              <a:ext cx="1606348" cy="1753163"/>
            </a:xfrm>
            <a:prstGeom prst="rect">
              <a:avLst/>
            </a:prstGeom>
            <a:noFill/>
            <a:ln>
              <a:noFill/>
            </a:ln>
          </p:spPr>
        </p:pic>
        <p:pic>
          <p:nvPicPr>
            <p:cNvPr id="181" name="Google Shape;181;p26"/>
            <p:cNvPicPr preferRelativeResize="0"/>
            <p:nvPr/>
          </p:nvPicPr>
          <p:blipFill>
            <a:blip r:embed="rId8">
              <a:alphaModFix/>
            </a:blip>
            <a:stretch>
              <a:fillRect/>
            </a:stretch>
          </p:blipFill>
          <p:spPr>
            <a:xfrm rot="-1625989">
              <a:off x="7690167" y="4316631"/>
              <a:ext cx="611368" cy="598261"/>
            </a:xfrm>
            <a:prstGeom prst="rect">
              <a:avLst/>
            </a:prstGeom>
            <a:noFill/>
            <a:ln>
              <a:noFill/>
            </a:ln>
          </p:spPr>
        </p:pic>
        <p:sp>
          <p:nvSpPr>
            <p:cNvPr id="182" name="Google Shape;182;p26"/>
            <p:cNvSpPr/>
            <p:nvPr/>
          </p:nvSpPr>
          <p:spPr>
            <a:xfrm>
              <a:off x="-434525" y="2629816"/>
              <a:ext cx="10074450" cy="3009775"/>
            </a:xfrm>
            <a:custGeom>
              <a:avLst/>
              <a:gdLst/>
              <a:ahLst/>
              <a:cxnLst/>
              <a:rect l="l" t="t" r="r" b="b"/>
              <a:pathLst>
                <a:path w="402978" h="120391" extrusionOk="0">
                  <a:moveTo>
                    <a:pt x="0" y="58794"/>
                  </a:moveTo>
                  <a:cubicBezTo>
                    <a:pt x="2961" y="44002"/>
                    <a:pt x="26908" y="40538"/>
                    <a:pt x="41941" y="41791"/>
                  </a:cubicBezTo>
                  <a:cubicBezTo>
                    <a:pt x="54606" y="42847"/>
                    <a:pt x="69748" y="46014"/>
                    <a:pt x="79915" y="38390"/>
                  </a:cubicBezTo>
                  <a:cubicBezTo>
                    <a:pt x="82822" y="36210"/>
                    <a:pt x="85896" y="32281"/>
                    <a:pt x="85016" y="28755"/>
                  </a:cubicBezTo>
                  <a:cubicBezTo>
                    <a:pt x="84047" y="24871"/>
                    <a:pt x="77564" y="23817"/>
                    <a:pt x="73681" y="24788"/>
                  </a:cubicBezTo>
                  <a:cubicBezTo>
                    <a:pt x="66025" y="26703"/>
                    <a:pt x="65619" y="40967"/>
                    <a:pt x="69147" y="48026"/>
                  </a:cubicBezTo>
                  <a:cubicBezTo>
                    <a:pt x="71712" y="53157"/>
                    <a:pt x="80452" y="55692"/>
                    <a:pt x="85583" y="53127"/>
                  </a:cubicBezTo>
                  <a:cubicBezTo>
                    <a:pt x="92104" y="49868"/>
                    <a:pt x="97371" y="44098"/>
                    <a:pt x="104287" y="41791"/>
                  </a:cubicBezTo>
                  <a:cubicBezTo>
                    <a:pt x="108562" y="40365"/>
                    <a:pt x="111873" y="46658"/>
                    <a:pt x="115622" y="49159"/>
                  </a:cubicBezTo>
                  <a:cubicBezTo>
                    <a:pt x="119321" y="51627"/>
                    <a:pt x="124439" y="50586"/>
                    <a:pt x="128658" y="51993"/>
                  </a:cubicBezTo>
                  <a:cubicBezTo>
                    <a:pt x="139343" y="55556"/>
                    <a:pt x="133730" y="75202"/>
                    <a:pt x="141694" y="83166"/>
                  </a:cubicBezTo>
                  <a:cubicBezTo>
                    <a:pt x="151373" y="92845"/>
                    <a:pt x="168847" y="89742"/>
                    <a:pt x="180235" y="97335"/>
                  </a:cubicBezTo>
                  <a:cubicBezTo>
                    <a:pt x="184739" y="100338"/>
                    <a:pt x="189484" y="106253"/>
                    <a:pt x="188170" y="111505"/>
                  </a:cubicBezTo>
                  <a:cubicBezTo>
                    <a:pt x="186987" y="116235"/>
                    <a:pt x="180893" y="121546"/>
                    <a:pt x="176267" y="120006"/>
                  </a:cubicBezTo>
                  <a:cubicBezTo>
                    <a:pt x="170699" y="118152"/>
                    <a:pt x="173251" y="106586"/>
                    <a:pt x="177401" y="102436"/>
                  </a:cubicBezTo>
                  <a:cubicBezTo>
                    <a:pt x="181921" y="97916"/>
                    <a:pt x="189209" y="97105"/>
                    <a:pt x="195538" y="96202"/>
                  </a:cubicBezTo>
                  <a:cubicBezTo>
                    <a:pt x="206411" y="94651"/>
                    <a:pt x="214240" y="108783"/>
                    <a:pt x="225010" y="110938"/>
                  </a:cubicBezTo>
                  <a:cubicBezTo>
                    <a:pt x="233475" y="112632"/>
                    <a:pt x="243634" y="107641"/>
                    <a:pt x="248815" y="100736"/>
                  </a:cubicBezTo>
                  <a:cubicBezTo>
                    <a:pt x="254802" y="92757"/>
                    <a:pt x="255297" y="81510"/>
                    <a:pt x="261284" y="73531"/>
                  </a:cubicBezTo>
                  <a:cubicBezTo>
                    <a:pt x="268988" y="63264"/>
                    <a:pt x="277281" y="50986"/>
                    <a:pt x="289623" y="47459"/>
                  </a:cubicBezTo>
                  <a:cubicBezTo>
                    <a:pt x="304247" y="43280"/>
                    <a:pt x="324210" y="41805"/>
                    <a:pt x="334965" y="52560"/>
                  </a:cubicBezTo>
                  <a:cubicBezTo>
                    <a:pt x="336404" y="53999"/>
                    <a:pt x="338361" y="56535"/>
                    <a:pt x="337232" y="58228"/>
                  </a:cubicBezTo>
                  <a:cubicBezTo>
                    <a:pt x="335765" y="60429"/>
                    <a:pt x="331565" y="59589"/>
                    <a:pt x="329297" y="58228"/>
                  </a:cubicBezTo>
                  <a:cubicBezTo>
                    <a:pt x="324102" y="55112"/>
                    <a:pt x="325586" y="43727"/>
                    <a:pt x="330431" y="40091"/>
                  </a:cubicBezTo>
                  <a:cubicBezTo>
                    <a:pt x="336464" y="35564"/>
                    <a:pt x="345367" y="36114"/>
                    <a:pt x="351401" y="31589"/>
                  </a:cubicBezTo>
                  <a:cubicBezTo>
                    <a:pt x="359748" y="25329"/>
                    <a:pt x="359690" y="11469"/>
                    <a:pt x="367838" y="4951"/>
                  </a:cubicBezTo>
                  <a:cubicBezTo>
                    <a:pt x="377004" y="-2381"/>
                    <a:pt x="394678" y="-1082"/>
                    <a:pt x="402978" y="7218"/>
                  </a:cubicBezTo>
                </a:path>
              </a:pathLst>
            </a:custGeom>
            <a:noFill/>
            <a:ln w="19050" cap="flat" cmpd="sng">
              <a:solidFill>
                <a:schemeClr val="accent1"/>
              </a:solidFill>
              <a:prstDash val="dot"/>
              <a:round/>
              <a:headEnd type="none" w="med" len="med"/>
              <a:tailEnd type="none" w="med" len="med"/>
            </a:ln>
          </p:spPr>
        </p:sp>
      </p:grpSp>
    </p:spTree>
    <p:extLst>
      <p:ext uri="{BB962C8B-B14F-4D97-AF65-F5344CB8AC3E}">
        <p14:creationId xmlns:p14="http://schemas.microsoft.com/office/powerpoint/2010/main" val="186276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3"/>
        <p:cNvGrpSpPr/>
        <p:nvPr/>
      </p:nvGrpSpPr>
      <p:grpSpPr>
        <a:xfrm>
          <a:off x="0" y="0"/>
          <a:ext cx="0" cy="0"/>
          <a:chOff x="0" y="0"/>
          <a:chExt cx="0" cy="0"/>
        </a:xfrm>
      </p:grpSpPr>
    </p:spTree>
    <p:extLst>
      <p:ext uri="{BB962C8B-B14F-4D97-AF65-F5344CB8AC3E}">
        <p14:creationId xmlns:p14="http://schemas.microsoft.com/office/powerpoint/2010/main" val="316397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9C4EEBD-4E8D-AB21-4DCA-957C8D49D444}"/>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27235" y="4940418"/>
            <a:ext cx="12192000" cy="1917582"/>
          </a:xfrm>
          <a:prstGeom prst="rect">
            <a:avLst/>
          </a:prstGeom>
        </p:spPr>
      </p:pic>
    </p:spTree>
    <p:extLst>
      <p:ext uri="{BB962C8B-B14F-4D97-AF65-F5344CB8AC3E}">
        <p14:creationId xmlns:p14="http://schemas.microsoft.com/office/powerpoint/2010/main" val="1290330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15466681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401510"/>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37867" y="593367"/>
            <a:ext cx="89164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1pPr>
            <a:lvl2pPr lvl="1"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2pPr>
            <a:lvl3pPr lvl="2"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3pPr>
            <a:lvl4pPr lvl="3"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4pPr>
            <a:lvl5pPr lvl="4"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5pPr>
            <a:lvl6pPr lvl="5"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6pPr>
            <a:lvl7pPr lvl="6"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7pPr>
            <a:lvl8pPr lvl="7"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8pPr>
            <a:lvl9pPr lvl="8"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1637867" y="1986767"/>
            <a:ext cx="8916400" cy="3358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extLst>
      <p:ext uri="{BB962C8B-B14F-4D97-AF65-F5344CB8AC3E}">
        <p14:creationId xmlns:p14="http://schemas.microsoft.com/office/powerpoint/2010/main" val="55263926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4.png"/><Relationship Id="rId18" Type="http://schemas.openxmlformats.org/officeDocument/2006/relationships/image" Target="../media/image42.png"/><Relationship Id="rId26" Type="http://schemas.openxmlformats.org/officeDocument/2006/relationships/image" Target="../media/image33.png"/><Relationship Id="rId3" Type="http://schemas.openxmlformats.org/officeDocument/2006/relationships/image" Target="../media/image40.png"/><Relationship Id="rId21" Type="http://schemas.openxmlformats.org/officeDocument/2006/relationships/image" Target="../media/image28.png"/><Relationship Id="rId7" Type="http://schemas.openxmlformats.org/officeDocument/2006/relationships/image" Target="../media/image21.jpeg"/><Relationship Id="rId12" Type="http://schemas.microsoft.com/office/2007/relationships/hdphoto" Target="../media/hdphoto3.wdp"/><Relationship Id="rId17" Type="http://schemas.microsoft.com/office/2007/relationships/hdphoto" Target="../media/hdphoto4.wdp"/><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7.png"/><Relationship Id="rId20" Type="http://schemas.openxmlformats.org/officeDocument/2006/relationships/image" Target="../media/image43.png"/><Relationship Id="rId29" Type="http://schemas.openxmlformats.org/officeDocument/2006/relationships/image" Target="../media/image36.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23.png"/><Relationship Id="rId24" Type="http://schemas.openxmlformats.org/officeDocument/2006/relationships/image" Target="../media/image31.png"/><Relationship Id="rId5" Type="http://schemas.openxmlformats.org/officeDocument/2006/relationships/image" Target="../media/image20.png"/><Relationship Id="rId15" Type="http://schemas.openxmlformats.org/officeDocument/2006/relationships/image" Target="../media/image26.png"/><Relationship Id="rId23" Type="http://schemas.openxmlformats.org/officeDocument/2006/relationships/image" Target="../media/image30.png"/><Relationship Id="rId28" Type="http://schemas.openxmlformats.org/officeDocument/2006/relationships/image" Target="../media/image35.png"/><Relationship Id="rId10" Type="http://schemas.microsoft.com/office/2007/relationships/hdphoto" Target="../media/hdphoto2.wdp"/><Relationship Id="rId19" Type="http://schemas.microsoft.com/office/2007/relationships/hdphoto" Target="../media/hdphoto5.wdp"/><Relationship Id="rId4" Type="http://schemas.microsoft.com/office/2007/relationships/hdphoto" Target="../media/hdphoto6.wdp"/><Relationship Id="rId9" Type="http://schemas.openxmlformats.org/officeDocument/2006/relationships/image" Target="../media/image22.png"/><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jpe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6.png"/><Relationship Id="rId5" Type="http://schemas.microsoft.com/office/2007/relationships/hdphoto" Target="../media/hdphoto11.wdp"/><Relationship Id="rId4" Type="http://schemas.openxmlformats.org/officeDocument/2006/relationships/image" Target="../media/image65.png"/><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20.png"/><Relationship Id="rId21" Type="http://schemas.openxmlformats.org/officeDocument/2006/relationships/image" Target="../media/image33.png"/><Relationship Id="rId7" Type="http://schemas.microsoft.com/office/2007/relationships/hdphoto" Target="../media/hdphoto2.wdp"/><Relationship Id="rId12" Type="http://schemas.openxmlformats.org/officeDocument/2006/relationships/image" Target="../media/image26.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1.xml"/><Relationship Id="rId16" Type="http://schemas.microsoft.com/office/2007/relationships/hdphoto" Target="../media/hdphoto5.wdp"/><Relationship Id="rId20"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5.png"/><Relationship Id="rId24" Type="http://schemas.openxmlformats.org/officeDocument/2006/relationships/image" Target="../media/image36.png"/><Relationship Id="rId5" Type="http://schemas.openxmlformats.org/officeDocument/2006/relationships/image" Target="../media/image21.jpeg"/><Relationship Id="rId15" Type="http://schemas.openxmlformats.org/officeDocument/2006/relationships/image" Target="../media/image28.png"/><Relationship Id="rId23" Type="http://schemas.openxmlformats.org/officeDocument/2006/relationships/image" Target="../media/image35.png"/><Relationship Id="rId10" Type="http://schemas.openxmlformats.org/officeDocument/2006/relationships/image" Target="../media/image24.png"/><Relationship Id="rId19" Type="http://schemas.openxmlformats.org/officeDocument/2006/relationships/image" Target="../media/image31.png"/><Relationship Id="rId4" Type="http://schemas.microsoft.com/office/2007/relationships/hdphoto" Target="../media/hdphoto1.wdp"/><Relationship Id="rId9" Type="http://schemas.microsoft.com/office/2007/relationships/hdphoto" Target="../media/hdphoto3.wdp"/><Relationship Id="rId14" Type="http://schemas.microsoft.com/office/2007/relationships/hdphoto" Target="../media/hdphoto4.wdp"/><Relationship Id="rId22" Type="http://schemas.openxmlformats.org/officeDocument/2006/relationships/image" Target="../media/image34.png"/><Relationship Id="rId27"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4.png"/><Relationship Id="rId18" Type="http://schemas.openxmlformats.org/officeDocument/2006/relationships/image" Target="../media/image42.png"/><Relationship Id="rId26" Type="http://schemas.openxmlformats.org/officeDocument/2006/relationships/image" Target="../media/image33.png"/><Relationship Id="rId3" Type="http://schemas.openxmlformats.org/officeDocument/2006/relationships/image" Target="../media/image40.png"/><Relationship Id="rId21" Type="http://schemas.openxmlformats.org/officeDocument/2006/relationships/image" Target="../media/image28.png"/><Relationship Id="rId7" Type="http://schemas.openxmlformats.org/officeDocument/2006/relationships/image" Target="../media/image21.jpeg"/><Relationship Id="rId12" Type="http://schemas.microsoft.com/office/2007/relationships/hdphoto" Target="../media/hdphoto3.wdp"/><Relationship Id="rId17" Type="http://schemas.microsoft.com/office/2007/relationships/hdphoto" Target="../media/hdphoto4.wdp"/><Relationship Id="rId25" Type="http://schemas.openxmlformats.org/officeDocument/2006/relationships/image" Target="../media/image32.pn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43.png"/><Relationship Id="rId29" Type="http://schemas.openxmlformats.org/officeDocument/2006/relationships/image" Target="../media/image36.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23.png"/><Relationship Id="rId24" Type="http://schemas.openxmlformats.org/officeDocument/2006/relationships/image" Target="../media/image31.png"/><Relationship Id="rId5" Type="http://schemas.openxmlformats.org/officeDocument/2006/relationships/image" Target="../media/image20.png"/><Relationship Id="rId15" Type="http://schemas.openxmlformats.org/officeDocument/2006/relationships/image" Target="../media/image26.png"/><Relationship Id="rId23" Type="http://schemas.openxmlformats.org/officeDocument/2006/relationships/image" Target="../media/image30.png"/><Relationship Id="rId28" Type="http://schemas.openxmlformats.org/officeDocument/2006/relationships/image" Target="../media/image35.png"/><Relationship Id="rId10" Type="http://schemas.microsoft.com/office/2007/relationships/hdphoto" Target="../media/hdphoto2.wdp"/><Relationship Id="rId19" Type="http://schemas.microsoft.com/office/2007/relationships/hdphoto" Target="../media/hdphoto5.wdp"/><Relationship Id="rId4" Type="http://schemas.microsoft.com/office/2007/relationships/hdphoto" Target="../media/hdphoto6.wdp"/><Relationship Id="rId9" Type="http://schemas.openxmlformats.org/officeDocument/2006/relationships/image" Target="../media/image22.png"/><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1.png"/><Relationship Id="rId7"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4.png"/><Relationship Id="rId18" Type="http://schemas.openxmlformats.org/officeDocument/2006/relationships/image" Target="../media/image42.png"/><Relationship Id="rId26" Type="http://schemas.openxmlformats.org/officeDocument/2006/relationships/image" Target="../media/image33.png"/><Relationship Id="rId3" Type="http://schemas.openxmlformats.org/officeDocument/2006/relationships/image" Target="../media/image40.png"/><Relationship Id="rId21" Type="http://schemas.openxmlformats.org/officeDocument/2006/relationships/image" Target="../media/image28.png"/><Relationship Id="rId7" Type="http://schemas.openxmlformats.org/officeDocument/2006/relationships/image" Target="../media/image21.jpeg"/><Relationship Id="rId12" Type="http://schemas.microsoft.com/office/2007/relationships/hdphoto" Target="../media/hdphoto3.wdp"/><Relationship Id="rId17" Type="http://schemas.microsoft.com/office/2007/relationships/hdphoto" Target="../media/hdphoto4.wdp"/><Relationship Id="rId25" Type="http://schemas.openxmlformats.org/officeDocument/2006/relationships/image" Target="../media/image32.pn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43.png"/><Relationship Id="rId29" Type="http://schemas.openxmlformats.org/officeDocument/2006/relationships/image" Target="../media/image36.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23.png"/><Relationship Id="rId24" Type="http://schemas.openxmlformats.org/officeDocument/2006/relationships/image" Target="../media/image31.png"/><Relationship Id="rId5" Type="http://schemas.openxmlformats.org/officeDocument/2006/relationships/image" Target="../media/image20.png"/><Relationship Id="rId15" Type="http://schemas.openxmlformats.org/officeDocument/2006/relationships/image" Target="../media/image26.png"/><Relationship Id="rId23" Type="http://schemas.openxmlformats.org/officeDocument/2006/relationships/image" Target="../media/image30.png"/><Relationship Id="rId28" Type="http://schemas.openxmlformats.org/officeDocument/2006/relationships/image" Target="../media/image35.png"/><Relationship Id="rId10" Type="http://schemas.microsoft.com/office/2007/relationships/hdphoto" Target="../media/hdphoto2.wdp"/><Relationship Id="rId19" Type="http://schemas.microsoft.com/office/2007/relationships/hdphoto" Target="../media/hdphoto5.wdp"/><Relationship Id="rId4" Type="http://schemas.microsoft.com/office/2007/relationships/hdphoto" Target="../media/hdphoto6.wdp"/><Relationship Id="rId9" Type="http://schemas.openxmlformats.org/officeDocument/2006/relationships/image" Target="../media/image22.png"/><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916E34B-43DF-4ACE-9268-98720E96CC53}"/>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grpSp>
        <p:nvGrpSpPr>
          <p:cNvPr id="14" name="Nhóm 95">
            <a:extLst>
              <a:ext uri="{FF2B5EF4-FFF2-40B4-BE49-F238E27FC236}">
                <a16:creationId xmlns:a16="http://schemas.microsoft.com/office/drawing/2014/main" id="{6C51DB4F-E551-4299-84A3-360FF7E2B992}"/>
              </a:ext>
            </a:extLst>
          </p:cNvPr>
          <p:cNvGrpSpPr/>
          <p:nvPr/>
        </p:nvGrpSpPr>
        <p:grpSpPr>
          <a:xfrm>
            <a:off x="106019" y="1447743"/>
            <a:ext cx="7673007" cy="5335059"/>
            <a:chOff x="1124976" y="1819729"/>
            <a:chExt cx="6487886" cy="4203699"/>
          </a:xfrm>
        </p:grpSpPr>
        <p:sp>
          <p:nvSpPr>
            <p:cNvPr id="15" name="Hình Bầu dục 97">
              <a:extLst>
                <a:ext uri="{FF2B5EF4-FFF2-40B4-BE49-F238E27FC236}">
                  <a16:creationId xmlns:a16="http://schemas.microsoft.com/office/drawing/2014/main" id="{4222508A-44EB-462C-80BB-FFF076B964BA}"/>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16" name="Hình ảnh 98" descr="Ảnh có chứa đồ chơi, búp bê&#10;&#10;Mô tả được tạo tự động">
              <a:extLst>
                <a:ext uri="{FF2B5EF4-FFF2-40B4-BE49-F238E27FC236}">
                  <a16:creationId xmlns:a16="http://schemas.microsoft.com/office/drawing/2014/main" id="{0333631B-F516-472F-99D8-442228A1FF4C}"/>
                </a:ext>
              </a:extLst>
            </p:cNvPr>
            <p:cNvPicPr>
              <a:picLocks noChangeAspect="1"/>
            </p:cNvPicPr>
            <p:nvPr/>
          </p:nvPicPr>
          <p:blipFill>
            <a:blip r:embed="rId2"/>
            <a:stretch>
              <a:fillRect/>
            </a:stretch>
          </p:blipFill>
          <p:spPr>
            <a:xfrm>
              <a:off x="1328056" y="1819729"/>
              <a:ext cx="6081725" cy="3557762"/>
            </a:xfrm>
            <a:prstGeom prst="rect">
              <a:avLst/>
            </a:prstGeom>
          </p:spPr>
        </p:pic>
      </p:grpSp>
      <p:sp>
        <p:nvSpPr>
          <p:cNvPr id="17" name="Hộp Văn bản 99">
            <a:extLst>
              <a:ext uri="{FF2B5EF4-FFF2-40B4-BE49-F238E27FC236}">
                <a16:creationId xmlns:a16="http://schemas.microsoft.com/office/drawing/2014/main" id="{17803AC9-830A-4432-A81B-2BC2CB58B854}"/>
              </a:ext>
            </a:extLst>
          </p:cNvPr>
          <p:cNvSpPr txBox="1"/>
          <p:nvPr/>
        </p:nvSpPr>
        <p:spPr>
          <a:xfrm>
            <a:off x="6227871" y="667199"/>
            <a:ext cx="5892261" cy="3046988"/>
          </a:xfrm>
          <a:prstGeom prst="rect">
            <a:avLst/>
          </a:prstGeom>
          <a:noFill/>
        </p:spPr>
        <p:txBody>
          <a:bodyPr wrap="square" rtlCol="0">
            <a:spAutoFit/>
          </a:bodyPr>
          <a:lstStyle/>
          <a:p>
            <a:pPr algn="ctr" defTabSz="1219170">
              <a:buClr>
                <a:srgbClr val="000000"/>
              </a:buClr>
            </a:pPr>
            <a:r>
              <a:rPr lang="nl-NL" sz="4800" b="1" i="1" dirty="0">
                <a:solidFill>
                  <a:srgbClr val="FF0000"/>
                </a:solidFill>
                <a:latin typeface="Calibri" panose="020F0502020204030204" pitchFamily="34" charset="0"/>
                <a:cs typeface="Calibri" panose="020F0502020204030204" pitchFamily="34" charset="0"/>
              </a:rPr>
              <a:t>Em hãy chỉ ra hình ảnh của góc có trong các đồ vật trong lớp học của mình?</a:t>
            </a:r>
            <a:endParaRPr lang="en-US" sz="4800" b="1" kern="0" spc="800" dirty="0">
              <a:solidFill>
                <a:srgbClr val="FF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0621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barn(inVertical)">
                                      <p:cBhvr>
                                        <p:cTn id="1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916E34B-43DF-4ACE-9268-98720E96CC53}"/>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pic>
        <p:nvPicPr>
          <p:cNvPr id="26" name="Picture 2" descr="Cute cartoon thai student namaste greeting in the school uniform. Free Vector">
            <a:extLst>
              <a:ext uri="{FF2B5EF4-FFF2-40B4-BE49-F238E27FC236}">
                <a16:creationId xmlns:a16="http://schemas.microsoft.com/office/drawing/2014/main" id="{504D46EF-827D-40CB-A58A-D25BE82FC86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427028" y="1379658"/>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te cartoon thai student namaste greeting in the school uniform. Free Vector">
            <a:extLst>
              <a:ext uri="{FF2B5EF4-FFF2-40B4-BE49-F238E27FC236}">
                <a16:creationId xmlns:a16="http://schemas.microsoft.com/office/drawing/2014/main" id="{75C7D991-2AC3-4AEC-BD77-CAF9A36AAA80}"/>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9298768" y="1217733"/>
            <a:ext cx="2985874" cy="46801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075B9D5-5FD0-4716-A479-ACF39D584443}"/>
              </a:ext>
            </a:extLst>
          </p:cNvPr>
          <p:cNvPicPr>
            <a:picLocks noChangeAspect="1"/>
          </p:cNvPicPr>
          <p:nvPr/>
        </p:nvPicPr>
        <p:blipFill>
          <a:blip r:embed="rId5"/>
          <a:stretch>
            <a:fillRect/>
          </a:stretch>
        </p:blipFill>
        <p:spPr>
          <a:xfrm>
            <a:off x="2231555" y="400337"/>
            <a:ext cx="7919390" cy="2152075"/>
          </a:xfrm>
          <a:prstGeom prst="rect">
            <a:avLst/>
          </a:prstGeom>
        </p:spPr>
      </p:pic>
      <p:sp>
        <p:nvSpPr>
          <p:cNvPr id="28" name="Rectangle: Rounded Corners 27">
            <a:extLst>
              <a:ext uri="{FF2B5EF4-FFF2-40B4-BE49-F238E27FC236}">
                <a16:creationId xmlns:a16="http://schemas.microsoft.com/office/drawing/2014/main" id="{CDD1A15E-B5CD-4FB8-A857-7151ACF31C33}"/>
              </a:ext>
            </a:extLst>
          </p:cNvPr>
          <p:cNvSpPr/>
          <p:nvPr/>
        </p:nvSpPr>
        <p:spPr>
          <a:xfrm>
            <a:off x="2705100" y="3084213"/>
            <a:ext cx="6829425" cy="319276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Cách chơi:</a:t>
            </a:r>
            <a:endParaRPr lang="en-US" sz="2800" b="1" dirty="0">
              <a:solidFill>
                <a:srgbClr val="FF000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q"/>
            </a:pPr>
            <a:r>
              <a:rPr lang="vi-VN" sz="2800" dirty="0">
                <a:solidFill>
                  <a:srgbClr val="002060"/>
                </a:solidFill>
                <a:latin typeface="Calibri" panose="020F0502020204030204" pitchFamily="34" charset="0"/>
                <a:cs typeface="Calibri" panose="020F0502020204030204" pitchFamily="34" charset="0"/>
              </a:rPr>
              <a:t>Lớp chia thành các nhóm 4.</a:t>
            </a:r>
            <a:endParaRPr lang="en-US" sz="2800" dirty="0">
              <a:solidFill>
                <a:srgbClr val="00206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q"/>
            </a:pPr>
            <a:r>
              <a:rPr lang="vi-VN" sz="2800" dirty="0">
                <a:solidFill>
                  <a:srgbClr val="002060"/>
                </a:solidFill>
                <a:latin typeface="Calibri" panose="020F0502020204030204" pitchFamily="34" charset="0"/>
                <a:cs typeface="Calibri" panose="020F0502020204030204" pitchFamily="34" charset="0"/>
              </a:rPr>
              <a:t>Trong thời gian 3 phút nhóm nào dùng ngón tay, khuỷu tay, chân tạo thành nhiều hình ảnh của góc vuông, góc không vuông nhất sẽ là đội thắng cuộc. </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9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8">
                                            <p:bg/>
                                          </p:spTgt>
                                        </p:tgtEl>
                                        <p:attrNameLst>
                                          <p:attrName>style.visibility</p:attrName>
                                        </p:attrNameLst>
                                      </p:cBhvr>
                                      <p:to>
                                        <p:strVal val="visible"/>
                                      </p:to>
                                    </p:set>
                                    <p:anim calcmode="lin" valueType="num">
                                      <p:cBhvr>
                                        <p:cTn id="20" dur="500" fill="hold"/>
                                        <p:tgtEl>
                                          <p:spTgt spid="28">
                                            <p:bg/>
                                          </p:spTgt>
                                        </p:tgtEl>
                                        <p:attrNameLst>
                                          <p:attrName>ppt_w</p:attrName>
                                        </p:attrNameLst>
                                      </p:cBhvr>
                                      <p:tavLst>
                                        <p:tav tm="0">
                                          <p:val>
                                            <p:fltVal val="0"/>
                                          </p:val>
                                        </p:tav>
                                        <p:tav tm="100000">
                                          <p:val>
                                            <p:strVal val="#ppt_w"/>
                                          </p:val>
                                        </p:tav>
                                      </p:tavLst>
                                    </p:anim>
                                    <p:anim calcmode="lin" valueType="num">
                                      <p:cBhvr>
                                        <p:cTn id="21" dur="500" fill="hold"/>
                                        <p:tgtEl>
                                          <p:spTgt spid="28">
                                            <p:bg/>
                                          </p:spTgt>
                                        </p:tgtEl>
                                        <p:attrNameLst>
                                          <p:attrName>ppt_h</p:attrName>
                                        </p:attrNameLst>
                                      </p:cBhvr>
                                      <p:tavLst>
                                        <p:tav tm="0">
                                          <p:val>
                                            <p:fltVal val="0"/>
                                          </p:val>
                                        </p:tav>
                                        <p:tav tm="100000">
                                          <p:val>
                                            <p:strVal val="#ppt_h"/>
                                          </p:val>
                                        </p:tav>
                                      </p:tavLst>
                                    </p:anim>
                                    <p:animEffect transition="in" filter="fade">
                                      <p:cBhvr>
                                        <p:cTn id="22" dur="500"/>
                                        <p:tgtEl>
                                          <p:spTgt spid="28">
                                            <p:bg/>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p:cTn id="27"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8">
                                            <p:txEl>
                                              <p:pRg st="1" end="1"/>
                                            </p:txEl>
                                          </p:spTgt>
                                        </p:tgtEl>
                                        <p:attrNameLst>
                                          <p:attrName>style.visibility</p:attrName>
                                        </p:attrNameLst>
                                      </p:cBhvr>
                                      <p:to>
                                        <p:strVal val="visible"/>
                                      </p:to>
                                    </p:set>
                                    <p:anim calcmode="lin" valueType="num">
                                      <p:cBhvr>
                                        <p:cTn id="34" dur="500" fill="hold"/>
                                        <p:tgtEl>
                                          <p:spTgt spid="28">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28">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2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8">
                                            <p:txEl>
                                              <p:pRg st="2" end="2"/>
                                            </p:txEl>
                                          </p:spTgt>
                                        </p:tgtEl>
                                        <p:attrNameLst>
                                          <p:attrName>style.visibility</p:attrName>
                                        </p:attrNameLst>
                                      </p:cBhvr>
                                      <p:to>
                                        <p:strVal val="visible"/>
                                      </p:to>
                                    </p:set>
                                    <p:anim calcmode="lin" valueType="num">
                                      <p:cBhvr>
                                        <p:cTn id="41" dur="500" fill="hold"/>
                                        <p:tgtEl>
                                          <p:spTgt spid="28">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28">
                                            <p:txEl>
                                              <p:pRg st="2" end="2"/>
                                            </p:txEl>
                                          </p:spTgt>
                                        </p:tgtEl>
                                        <p:attrNameLst>
                                          <p:attrName>ppt_h</p:attrName>
                                        </p:attrNameLst>
                                      </p:cBhvr>
                                      <p:tavLst>
                                        <p:tav tm="0">
                                          <p:val>
                                            <p:fltVal val="0"/>
                                          </p:val>
                                        </p:tav>
                                        <p:tav tm="100000">
                                          <p:val>
                                            <p:strVal val="#ppt_h"/>
                                          </p:val>
                                        </p:tav>
                                      </p:tavLst>
                                    </p:anim>
                                    <p:animEffect transition="in" filter="fade">
                                      <p:cBhvr>
                                        <p:cTn id="43"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C5AE0AE9-87D9-494D-A1B5-3F17A34D059E}"/>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Calibri" panose="020F0502020204030204" pitchFamily="34" charset="0"/>
              <a:ea typeface="+mn-ea"/>
              <a:cs typeface="Calibri" panose="020F0502020204030204" pitchFamily="34" charset="0"/>
              <a:sym typeface="Arial"/>
            </a:endParaRPr>
          </a:p>
        </p:txBody>
      </p:sp>
      <p:sp>
        <p:nvSpPr>
          <p:cNvPr id="30" name="Isosceles Triangle 29">
            <a:extLst>
              <a:ext uri="{FF2B5EF4-FFF2-40B4-BE49-F238E27FC236}">
                <a16:creationId xmlns:a16="http://schemas.microsoft.com/office/drawing/2014/main" id="{617C19FC-3839-46E3-BB05-C27464075D56}"/>
              </a:ext>
            </a:extLst>
          </p:cNvPr>
          <p:cNvSpPr/>
          <p:nvPr/>
        </p:nvSpPr>
        <p:spPr>
          <a:xfrm>
            <a:off x="400051" y="0"/>
            <a:ext cx="897802" cy="76582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24384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4</a:t>
            </a:r>
          </a:p>
        </p:txBody>
      </p:sp>
      <p:sp>
        <p:nvSpPr>
          <p:cNvPr id="53" name="TextBox 52">
            <a:extLst>
              <a:ext uri="{FF2B5EF4-FFF2-40B4-BE49-F238E27FC236}">
                <a16:creationId xmlns:a16="http://schemas.microsoft.com/office/drawing/2014/main" id="{29B1649F-6E70-4668-96EF-F594E8B1BAB7}"/>
              </a:ext>
            </a:extLst>
          </p:cNvPr>
          <p:cNvSpPr txBox="1"/>
          <p:nvPr/>
        </p:nvSpPr>
        <p:spPr>
          <a:xfrm>
            <a:off x="1297852" y="186676"/>
            <a:ext cx="9827348" cy="74898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267"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Dùng ê ke để vẽ góc vuông </a:t>
            </a:r>
            <a:endParaRPr kumimoji="0" lang="en-US" sz="4267"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13" name="Picture 12">
            <a:extLst>
              <a:ext uri="{FF2B5EF4-FFF2-40B4-BE49-F238E27FC236}">
                <a16:creationId xmlns:a16="http://schemas.microsoft.com/office/drawing/2014/main" id="{8E2B2FFC-14D5-4EF3-B800-B06D7FEBBB2B}"/>
              </a:ext>
            </a:extLst>
          </p:cNvPr>
          <p:cNvPicPr>
            <a:picLocks noChangeAspect="1"/>
          </p:cNvPicPr>
          <p:nvPr/>
        </p:nvPicPr>
        <p:blipFill>
          <a:blip r:embed="rId2"/>
          <a:stretch>
            <a:fillRect/>
          </a:stretch>
        </p:blipFill>
        <p:spPr>
          <a:xfrm>
            <a:off x="7074760" y="819150"/>
            <a:ext cx="5042064" cy="3484807"/>
          </a:xfrm>
          <a:prstGeom prst="rect">
            <a:avLst/>
          </a:prstGeom>
        </p:spPr>
      </p:pic>
      <p:sp>
        <p:nvSpPr>
          <p:cNvPr id="14" name="TextBox 13">
            <a:extLst>
              <a:ext uri="{FF2B5EF4-FFF2-40B4-BE49-F238E27FC236}">
                <a16:creationId xmlns:a16="http://schemas.microsoft.com/office/drawing/2014/main" id="{251289CB-3383-4685-9E54-FCD858BEC5F1}"/>
              </a:ext>
            </a:extLst>
          </p:cNvPr>
          <p:cNvSpPr txBox="1"/>
          <p:nvPr/>
        </p:nvSpPr>
        <p:spPr>
          <a:xfrm>
            <a:off x="219075" y="857250"/>
            <a:ext cx="1533525" cy="707886"/>
          </a:xfrm>
          <a:prstGeom prst="rect">
            <a:avLst/>
          </a:prstGeom>
          <a:noFill/>
        </p:spPr>
        <p:txBody>
          <a:bodyPr wrap="square" rtlCol="0">
            <a:spAutoFit/>
          </a:bodyPr>
          <a:lstStyle/>
          <a:p>
            <a:r>
              <a:rPr lang="en-US" sz="4000" b="1" dirty="0" err="1">
                <a:solidFill>
                  <a:srgbClr val="FF0000"/>
                </a:solidFill>
                <a:latin typeface="Calibri" panose="020F0502020204030204" pitchFamily="34" charset="0"/>
                <a:cs typeface="Calibri" panose="020F0502020204030204" pitchFamily="34" charset="0"/>
              </a:rPr>
              <a:t>Mẫu</a:t>
            </a:r>
            <a:r>
              <a:rPr lang="en-US" sz="4000" b="1" dirty="0">
                <a:solidFill>
                  <a:srgbClr val="FF0000"/>
                </a:solidFill>
                <a:latin typeface="Calibri" panose="020F0502020204030204" pitchFamily="34" charset="0"/>
                <a:cs typeface="Calibri" panose="020F0502020204030204" pitchFamily="34" charset="0"/>
              </a:rPr>
              <a:t>:</a:t>
            </a:r>
          </a:p>
        </p:txBody>
      </p:sp>
      <p:pic>
        <p:nvPicPr>
          <p:cNvPr id="42" name="Picture 41">
            <a:extLst>
              <a:ext uri="{FF2B5EF4-FFF2-40B4-BE49-F238E27FC236}">
                <a16:creationId xmlns:a16="http://schemas.microsoft.com/office/drawing/2014/main" id="{98F94D02-78FF-4160-9CB5-EE1E5F01D956}"/>
              </a:ext>
            </a:extLst>
          </p:cNvPr>
          <p:cNvPicPr>
            <a:picLocks noChangeAspect="1"/>
          </p:cNvPicPr>
          <p:nvPr/>
        </p:nvPicPr>
        <p:blipFill rotWithShape="1">
          <a:blip r:embed="rId3">
            <a:extLst>
              <a:ext uri="{28A0092B-C50C-407E-A947-70E740481C1C}">
                <a14:useLocalDpi xmlns:a14="http://schemas.microsoft.com/office/drawing/2010/main" val="0"/>
              </a:ext>
            </a:extLst>
          </a:blip>
          <a:srcRect r="2697"/>
          <a:stretch/>
        </p:blipFill>
        <p:spPr>
          <a:xfrm>
            <a:off x="1365388" y="1487614"/>
            <a:ext cx="5597837" cy="5132281"/>
          </a:xfrm>
          <a:prstGeom prst="rect">
            <a:avLst/>
          </a:prstGeom>
        </p:spPr>
      </p:pic>
      <p:cxnSp>
        <p:nvCxnSpPr>
          <p:cNvPr id="43" name="Straight Connector 42">
            <a:extLst>
              <a:ext uri="{FF2B5EF4-FFF2-40B4-BE49-F238E27FC236}">
                <a16:creationId xmlns:a16="http://schemas.microsoft.com/office/drawing/2014/main" id="{933A52A8-0820-4754-AEB8-96E9BBF0F4F9}"/>
              </a:ext>
            </a:extLst>
          </p:cNvPr>
          <p:cNvCxnSpPr/>
          <p:nvPr/>
        </p:nvCxnSpPr>
        <p:spPr>
          <a:xfrm flipV="1">
            <a:off x="2850981" y="2054701"/>
            <a:ext cx="0" cy="370473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37AA02-CB1C-4475-98E9-8D76FC079588}"/>
              </a:ext>
            </a:extLst>
          </p:cNvPr>
          <p:cNvCxnSpPr/>
          <p:nvPr/>
        </p:nvCxnSpPr>
        <p:spPr>
          <a:xfrm>
            <a:off x="2864415" y="5718513"/>
            <a:ext cx="2361180" cy="161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E02F077-CA1A-4297-9730-434B6E9FE4A4}"/>
              </a:ext>
            </a:extLst>
          </p:cNvPr>
          <p:cNvSpPr txBox="1"/>
          <p:nvPr/>
        </p:nvSpPr>
        <p:spPr>
          <a:xfrm>
            <a:off x="2241097" y="1577255"/>
            <a:ext cx="900752"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A</a:t>
            </a:r>
          </a:p>
        </p:txBody>
      </p:sp>
      <p:sp>
        <p:nvSpPr>
          <p:cNvPr id="46" name="TextBox 45">
            <a:extLst>
              <a:ext uri="{FF2B5EF4-FFF2-40B4-BE49-F238E27FC236}">
                <a16:creationId xmlns:a16="http://schemas.microsoft.com/office/drawing/2014/main" id="{D1BA97EF-72DB-4E25-96F1-A3AEEE01A7A7}"/>
              </a:ext>
            </a:extLst>
          </p:cNvPr>
          <p:cNvSpPr txBox="1"/>
          <p:nvPr/>
        </p:nvSpPr>
        <p:spPr>
          <a:xfrm>
            <a:off x="4677252" y="5617193"/>
            <a:ext cx="900752"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B</a:t>
            </a:r>
          </a:p>
        </p:txBody>
      </p:sp>
      <p:sp>
        <p:nvSpPr>
          <p:cNvPr id="47" name="TextBox 46">
            <a:extLst>
              <a:ext uri="{FF2B5EF4-FFF2-40B4-BE49-F238E27FC236}">
                <a16:creationId xmlns:a16="http://schemas.microsoft.com/office/drawing/2014/main" id="{EAD35821-2251-490E-BCB0-710616E87877}"/>
              </a:ext>
            </a:extLst>
          </p:cNvPr>
          <p:cNvSpPr txBox="1"/>
          <p:nvPr/>
        </p:nvSpPr>
        <p:spPr>
          <a:xfrm>
            <a:off x="2134009" y="4539654"/>
            <a:ext cx="900752" cy="1446550"/>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   O </a:t>
            </a:r>
            <a:r>
              <a:rPr lang="en-US" sz="4400" b="1">
                <a:solidFill>
                  <a:srgbClr val="FF0000"/>
                </a:solidFill>
                <a:latin typeface="Times New Roman" panose="02020603050405020304" pitchFamily="18" charset="0"/>
                <a:cs typeface="Times New Roman" panose="02020603050405020304" pitchFamily="18" charset="0"/>
              </a:rPr>
              <a:t>.</a:t>
            </a:r>
          </a:p>
        </p:txBody>
      </p:sp>
      <p:grpSp>
        <p:nvGrpSpPr>
          <p:cNvPr id="48" name="Group 47">
            <a:extLst>
              <a:ext uri="{FF2B5EF4-FFF2-40B4-BE49-F238E27FC236}">
                <a16:creationId xmlns:a16="http://schemas.microsoft.com/office/drawing/2014/main" id="{1D4A5D46-A0B3-4D58-8A7A-B316C8357158}"/>
              </a:ext>
            </a:extLst>
          </p:cNvPr>
          <p:cNvGrpSpPr/>
          <p:nvPr/>
        </p:nvGrpSpPr>
        <p:grpSpPr>
          <a:xfrm rot="16200000" flipV="1">
            <a:off x="2288520" y="2633965"/>
            <a:ext cx="3669707" cy="2429300"/>
            <a:chOff x="4285398" y="1362097"/>
            <a:chExt cx="4967785" cy="2593075"/>
          </a:xfrm>
        </p:grpSpPr>
        <p:sp>
          <p:nvSpPr>
            <p:cNvPr id="49" name="Right Triangle 48">
              <a:extLst>
                <a:ext uri="{FF2B5EF4-FFF2-40B4-BE49-F238E27FC236}">
                  <a16:creationId xmlns:a16="http://schemas.microsoft.com/office/drawing/2014/main" id="{72684DAA-C72B-4545-B1F8-7B4BB6C6D2C2}"/>
                </a:ext>
              </a:extLst>
            </p:cNvPr>
            <p:cNvSpPr/>
            <p:nvPr/>
          </p:nvSpPr>
          <p:spPr>
            <a:xfrm>
              <a:off x="4285398" y="1362097"/>
              <a:ext cx="4967785" cy="2593075"/>
            </a:xfrm>
            <a:prstGeom prst="rtTriangle">
              <a:avLst/>
            </a:prstGeom>
            <a:solidFill>
              <a:schemeClr val="accent1"/>
            </a:solidFill>
            <a:ln>
              <a:solidFill>
                <a:schemeClr val="accent1">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a:extLst>
                <a:ext uri="{FF2B5EF4-FFF2-40B4-BE49-F238E27FC236}">
                  <a16:creationId xmlns:a16="http://schemas.microsoft.com/office/drawing/2014/main" id="{E80EC047-C2A8-41BA-B87B-B917975D940C}"/>
                </a:ext>
              </a:extLst>
            </p:cNvPr>
            <p:cNvSpPr/>
            <p:nvPr/>
          </p:nvSpPr>
          <p:spPr>
            <a:xfrm>
              <a:off x="4766766" y="2183945"/>
              <a:ext cx="2891049" cy="1389797"/>
            </a:xfrm>
            <a:prstGeom prst="rtTriangle">
              <a:avLst/>
            </a:prstGeom>
            <a:solidFill>
              <a:schemeClr val="bg1"/>
            </a:soli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8" name="Picture 57">
            <a:extLst>
              <a:ext uri="{FF2B5EF4-FFF2-40B4-BE49-F238E27FC236}">
                <a16:creationId xmlns:a16="http://schemas.microsoft.com/office/drawing/2014/main" id="{8AEF2020-B24F-48BA-A6EB-E1658EFFBC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549" y="4774883"/>
            <a:ext cx="970907" cy="970906"/>
          </a:xfrm>
          <a:prstGeom prst="rect">
            <a:avLst/>
          </a:prstGeom>
        </p:spPr>
      </p:pic>
      <p:pic>
        <p:nvPicPr>
          <p:cNvPr id="59" name="Picture 58">
            <a:extLst>
              <a:ext uri="{FF2B5EF4-FFF2-40B4-BE49-F238E27FC236}">
                <a16:creationId xmlns:a16="http://schemas.microsoft.com/office/drawing/2014/main" id="{EC0CB1ED-53E0-4389-8A93-BA387A546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0037" y="4774883"/>
            <a:ext cx="970907" cy="970906"/>
          </a:xfrm>
          <a:prstGeom prst="rect">
            <a:avLst/>
          </a:prstGeom>
        </p:spPr>
      </p:pic>
      <p:cxnSp>
        <p:nvCxnSpPr>
          <p:cNvPr id="60" name="Straight Connector 59">
            <a:extLst>
              <a:ext uri="{FF2B5EF4-FFF2-40B4-BE49-F238E27FC236}">
                <a16:creationId xmlns:a16="http://schemas.microsoft.com/office/drawing/2014/main" id="{1D5BBB49-05B8-406B-99A1-932D4806B2EA}"/>
              </a:ext>
            </a:extLst>
          </p:cNvPr>
          <p:cNvCxnSpPr/>
          <p:nvPr/>
        </p:nvCxnSpPr>
        <p:spPr>
          <a:xfrm>
            <a:off x="2810037" y="5225494"/>
            <a:ext cx="52128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EB329E-5FD0-45B5-B009-0C3CDA26059A}"/>
              </a:ext>
            </a:extLst>
          </p:cNvPr>
          <p:cNvCxnSpPr/>
          <p:nvPr/>
        </p:nvCxnSpPr>
        <p:spPr>
          <a:xfrm>
            <a:off x="3317672" y="5225514"/>
            <a:ext cx="0" cy="47885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33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500"/>
                            </p:stCondLst>
                            <p:childTnLst>
                              <p:par>
                                <p:cTn id="33" presetID="56" presetClass="path" presetSubtype="0" accel="50000" decel="50000" fill="hold" nodeType="afterEffect">
                                  <p:stCondLst>
                                    <p:cond delay="0"/>
                                  </p:stCondLst>
                                  <p:childTnLst>
                                    <p:animMotion origin="layout" path="M 0.00352 1.85185E-6 L 0.00547 -0.51088 " pathEditMode="relative" rAng="0" ptsTypes="AA">
                                      <p:cBhvr>
                                        <p:cTn id="34" dur="2000" fill="hold"/>
                                        <p:tgtEl>
                                          <p:spTgt spid="59"/>
                                        </p:tgtEl>
                                        <p:attrNameLst>
                                          <p:attrName>ppt_x</p:attrName>
                                          <p:attrName>ppt_y</p:attrName>
                                        </p:attrNameLst>
                                      </p:cBhvr>
                                      <p:rCtr x="91" y="-25556"/>
                                    </p:animMotion>
                                  </p:childTnLst>
                                </p:cTn>
                              </p:par>
                              <p:par>
                                <p:cTn id="35" presetID="22" presetClass="entr" presetSubtype="4"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2000"/>
                                        <p:tgtEl>
                                          <p:spTgt spid="43"/>
                                        </p:tgtEl>
                                      </p:cBhvr>
                                    </p:animEffect>
                                  </p:childTnLst>
                                </p:cTn>
                              </p:par>
                            </p:childTnLst>
                          </p:cTn>
                        </p:par>
                        <p:par>
                          <p:cTn id="38" fill="hold">
                            <p:stCondLst>
                              <p:cond delay="2500"/>
                            </p:stCondLst>
                            <p:childTnLst>
                              <p:par>
                                <p:cTn id="39" presetID="10" presetClass="exit" presetSubtype="0" fill="hold" nodeType="afterEffect">
                                  <p:stCondLst>
                                    <p:cond delay="0"/>
                                  </p:stCondLst>
                                  <p:childTnLst>
                                    <p:animEffect transition="out" filter="fade">
                                      <p:cBhvr>
                                        <p:cTn id="40" dur="500"/>
                                        <p:tgtEl>
                                          <p:spTgt spid="59"/>
                                        </p:tgtEl>
                                      </p:cBhvr>
                                    </p:animEffect>
                                    <p:set>
                                      <p:cBhvr>
                                        <p:cTn id="41" dur="1" fill="hold">
                                          <p:stCondLst>
                                            <p:cond delay="499"/>
                                          </p:stCondLst>
                                        </p:cTn>
                                        <p:tgtEl>
                                          <p:spTgt spid="59"/>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par>
                          <p:cTn id="45" fill="hold">
                            <p:stCondLst>
                              <p:cond delay="3000"/>
                            </p:stCondLst>
                            <p:childTnLst>
                              <p:par>
                                <p:cTn id="46" presetID="56" presetClass="path" presetSubtype="0" accel="50000" decel="50000" fill="hold" nodeType="afterEffect">
                                  <p:stCondLst>
                                    <p:cond delay="0"/>
                                  </p:stCondLst>
                                  <p:childTnLst>
                                    <p:animMotion origin="layout" path="M 0.00351 1.85185E-6 L 0.19713 0.00231 " pathEditMode="relative" rAng="0" ptsTypes="AA">
                                      <p:cBhvr>
                                        <p:cTn id="47" dur="2000" fill="hold"/>
                                        <p:tgtEl>
                                          <p:spTgt spid="58"/>
                                        </p:tgtEl>
                                        <p:attrNameLst>
                                          <p:attrName>ppt_x</p:attrName>
                                          <p:attrName>ppt_y</p:attrName>
                                        </p:attrNameLst>
                                      </p:cBhvr>
                                      <p:rCtr x="9674" y="116"/>
                                    </p:animMotion>
                                  </p:childTnLst>
                                </p:cTn>
                              </p:par>
                              <p:par>
                                <p:cTn id="48" presetID="22" presetClass="entr" presetSubtype="8"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2000"/>
                                        <p:tgtEl>
                                          <p:spTgt spid="44"/>
                                        </p:tgtEl>
                                      </p:cBhvr>
                                    </p:animEffect>
                                  </p:childTnLst>
                                </p:cTn>
                              </p:par>
                            </p:childTnLst>
                          </p:cTn>
                        </p:par>
                        <p:par>
                          <p:cTn id="51" fill="hold">
                            <p:stCondLst>
                              <p:cond delay="5000"/>
                            </p:stCondLst>
                            <p:childTnLst>
                              <p:par>
                                <p:cTn id="52" presetID="10" presetClass="exit" presetSubtype="0" fill="hold" nodeType="afterEffect">
                                  <p:stCondLst>
                                    <p:cond delay="0"/>
                                  </p:stCondLst>
                                  <p:childTnLst>
                                    <p:animEffect transition="out" filter="fade">
                                      <p:cBhvr>
                                        <p:cTn id="53" dur="500"/>
                                        <p:tgtEl>
                                          <p:spTgt spid="58"/>
                                        </p:tgtEl>
                                      </p:cBhvr>
                                    </p:animEffect>
                                    <p:set>
                                      <p:cBhvr>
                                        <p:cTn id="54" dur="1" fill="hold">
                                          <p:stCondLst>
                                            <p:cond delay="499"/>
                                          </p:stCondLst>
                                        </p:cTn>
                                        <p:tgtEl>
                                          <p:spTgt spid="58"/>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1500"/>
                                        <p:tgtEl>
                                          <p:spTgt spid="48"/>
                                        </p:tgtEl>
                                        <p:attrNameLst>
                                          <p:attrName>ppt_x</p:attrName>
                                        </p:attrNameLst>
                                      </p:cBhvr>
                                      <p:tavLst>
                                        <p:tav tm="0">
                                          <p:val>
                                            <p:strVal val="ppt_x"/>
                                          </p:val>
                                        </p:tav>
                                        <p:tav tm="100000">
                                          <p:val>
                                            <p:strVal val="ppt_x"/>
                                          </p:val>
                                        </p:tav>
                                      </p:tavLst>
                                    </p:anim>
                                    <p:anim calcmode="lin" valueType="num">
                                      <p:cBhvr additive="base">
                                        <p:cTn id="57" dur="1500"/>
                                        <p:tgtEl>
                                          <p:spTgt spid="48"/>
                                        </p:tgtEl>
                                        <p:attrNameLst>
                                          <p:attrName>ppt_y</p:attrName>
                                        </p:attrNameLst>
                                      </p:cBhvr>
                                      <p:tavLst>
                                        <p:tav tm="0">
                                          <p:val>
                                            <p:strVal val="ppt_y"/>
                                          </p:val>
                                        </p:tav>
                                        <p:tav tm="100000">
                                          <p:val>
                                            <p:strVal val="1+ppt_h/2"/>
                                          </p:val>
                                        </p:tav>
                                      </p:tavLst>
                                    </p:anim>
                                    <p:set>
                                      <p:cBhvr>
                                        <p:cTn id="58" dur="1" fill="hold">
                                          <p:stCondLst>
                                            <p:cond delay="1499"/>
                                          </p:stCondLst>
                                        </p:cTn>
                                        <p:tgtEl>
                                          <p:spTgt spid="48"/>
                                        </p:tgtEl>
                                        <p:attrNameLst>
                                          <p:attrName>style.visibility</p:attrName>
                                        </p:attrNameLst>
                                      </p:cBhvr>
                                      <p:to>
                                        <p:strVal val="hidden"/>
                                      </p:to>
                                    </p:set>
                                  </p:childTnLst>
                                </p:cTn>
                              </p:par>
                            </p:childTnLst>
                          </p:cTn>
                        </p:par>
                        <p:par>
                          <p:cTn id="59" fill="hold">
                            <p:stCondLst>
                              <p:cond delay="6500"/>
                            </p:stCondLst>
                            <p:childTnLst>
                              <p:par>
                                <p:cTn id="60" presetID="22" presetClass="entr" presetSubtype="8"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left)">
                                      <p:cBhvr>
                                        <p:cTn id="62" dur="500"/>
                                        <p:tgtEl>
                                          <p:spTgt spid="60"/>
                                        </p:tgtEl>
                                      </p:cBhvr>
                                    </p:animEffect>
                                  </p:childTnLst>
                                </p:cTn>
                              </p:par>
                            </p:childTnLst>
                          </p:cTn>
                        </p:par>
                        <p:par>
                          <p:cTn id="63" fill="hold">
                            <p:stCondLst>
                              <p:cond delay="7000"/>
                            </p:stCondLst>
                            <p:childTnLst>
                              <p:par>
                                <p:cTn id="64" presetID="22" presetClass="entr" presetSubtype="1"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up)">
                                      <p:cBhvr>
                                        <p:cTn id="66" dur="500"/>
                                        <p:tgtEl>
                                          <p:spTgt spid="6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20" y="-212651"/>
            <a:chExt cx="9537251" cy="5356152"/>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8"/>
            <a:srcRect l="16242" t="57679" r="48162" b="17089"/>
            <a:stretch/>
          </p:blipFill>
          <p:spPr>
            <a:xfrm>
              <a:off x="2062716" y="2571750"/>
              <a:ext cx="4859080" cy="1936505"/>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id="{9806F57B-1331-489B-A469-FFA449D8FB6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id="{254DED08-4F9C-43D2-A709-C8DD43182B91}"/>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7"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9">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9">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9">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2"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6">
              <a:extLst>
                <a:ext uri="{BEBA8EAE-BF5A-486C-A8C5-ECC9F3942E4B}">
                  <a14:imgProps xmlns:a14="http://schemas.microsoft.com/office/drawing/2010/main">
                    <a14:imgLayer r:embed="rId19">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7">
              <a:extLst>
                <a:ext uri="{BEBA8EAE-BF5A-486C-A8C5-ECC9F3942E4B}">
                  <a14:imgProps xmlns:a14="http://schemas.microsoft.com/office/drawing/2010/main">
                    <a14:imgLayer r:embed="rId1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8">
              <a:extLst>
                <a:ext uri="{BEBA8EAE-BF5A-486C-A8C5-ECC9F3942E4B}">
                  <a14:imgProps xmlns:a14="http://schemas.microsoft.com/office/drawing/2010/main">
                    <a14:imgLayer r:embed="rId1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29">
              <a:extLst>
                <a:ext uri="{BEBA8EAE-BF5A-486C-A8C5-ECC9F3942E4B}">
                  <a14:imgProps xmlns:a14="http://schemas.microsoft.com/office/drawing/2010/main">
                    <a14:imgLayer r:embed="rId1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30">
              <a:extLst>
                <a:ext uri="{BEBA8EAE-BF5A-486C-A8C5-ECC9F3942E4B}">
                  <a14:imgProps xmlns:a14="http://schemas.microsoft.com/office/drawing/2010/main">
                    <a14:imgLayer r:embed="rId1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id="{B081F3EB-68D1-4C92-82AD-CB7D32D809BC}"/>
              </a:ext>
            </a:extLst>
          </p:cNvPr>
          <p:cNvSpPr/>
          <p:nvPr/>
        </p:nvSpPr>
        <p:spPr>
          <a:xfrm>
            <a:off x="3863354" y="3695093"/>
            <a:ext cx="4584236" cy="2111236"/>
          </a:xfrm>
          <a:prstGeom prst="roundRect">
            <a:avLst/>
          </a:prstGeom>
          <a:solidFill>
            <a:srgbClr val="6D1C18"/>
          </a:solidFill>
          <a:ln>
            <a:solidFill>
              <a:srgbClr val="6D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CỦNG CỐ</a:t>
            </a:r>
          </a:p>
        </p:txBody>
      </p:sp>
    </p:spTree>
    <p:extLst>
      <p:ext uri="{BB962C8B-B14F-4D97-AF65-F5344CB8AC3E}">
        <p14:creationId xmlns:p14="http://schemas.microsoft.com/office/powerpoint/2010/main" val="116052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916E34B-43DF-4ACE-9268-98720E96CC53}"/>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grpSp>
        <p:nvGrpSpPr>
          <p:cNvPr id="14" name="Nhóm 95">
            <a:extLst>
              <a:ext uri="{FF2B5EF4-FFF2-40B4-BE49-F238E27FC236}">
                <a16:creationId xmlns:a16="http://schemas.microsoft.com/office/drawing/2014/main" id="{6C51DB4F-E551-4299-84A3-360FF7E2B992}"/>
              </a:ext>
            </a:extLst>
          </p:cNvPr>
          <p:cNvGrpSpPr/>
          <p:nvPr/>
        </p:nvGrpSpPr>
        <p:grpSpPr>
          <a:xfrm>
            <a:off x="106019" y="1447743"/>
            <a:ext cx="7673007" cy="5335059"/>
            <a:chOff x="1124976" y="1819729"/>
            <a:chExt cx="6487886" cy="4203699"/>
          </a:xfrm>
        </p:grpSpPr>
        <p:sp>
          <p:nvSpPr>
            <p:cNvPr id="15" name="Hình Bầu dục 97">
              <a:extLst>
                <a:ext uri="{FF2B5EF4-FFF2-40B4-BE49-F238E27FC236}">
                  <a16:creationId xmlns:a16="http://schemas.microsoft.com/office/drawing/2014/main" id="{4222508A-44EB-462C-80BB-FFF076B964BA}"/>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16" name="Hình ảnh 98" descr="Ảnh có chứa đồ chơi, búp bê&#10;&#10;Mô tả được tạo tự động">
              <a:extLst>
                <a:ext uri="{FF2B5EF4-FFF2-40B4-BE49-F238E27FC236}">
                  <a16:creationId xmlns:a16="http://schemas.microsoft.com/office/drawing/2014/main" id="{0333631B-F516-472F-99D8-442228A1FF4C}"/>
                </a:ext>
              </a:extLst>
            </p:cNvPr>
            <p:cNvPicPr>
              <a:picLocks noChangeAspect="1"/>
            </p:cNvPicPr>
            <p:nvPr/>
          </p:nvPicPr>
          <p:blipFill>
            <a:blip r:embed="rId2"/>
            <a:stretch>
              <a:fillRect/>
            </a:stretch>
          </p:blipFill>
          <p:spPr>
            <a:xfrm>
              <a:off x="1328056" y="1819729"/>
              <a:ext cx="6081725" cy="3557762"/>
            </a:xfrm>
            <a:prstGeom prst="rect">
              <a:avLst/>
            </a:prstGeom>
          </p:spPr>
        </p:pic>
      </p:grpSp>
      <p:sp>
        <p:nvSpPr>
          <p:cNvPr id="17" name="Hộp Văn bản 99">
            <a:extLst>
              <a:ext uri="{FF2B5EF4-FFF2-40B4-BE49-F238E27FC236}">
                <a16:creationId xmlns:a16="http://schemas.microsoft.com/office/drawing/2014/main" id="{17803AC9-830A-4432-A81B-2BC2CB58B854}"/>
              </a:ext>
            </a:extLst>
          </p:cNvPr>
          <p:cNvSpPr txBox="1"/>
          <p:nvPr/>
        </p:nvSpPr>
        <p:spPr>
          <a:xfrm>
            <a:off x="6227871" y="667199"/>
            <a:ext cx="5892261" cy="3046988"/>
          </a:xfrm>
          <a:prstGeom prst="rect">
            <a:avLst/>
          </a:prstGeom>
          <a:noFill/>
        </p:spPr>
        <p:txBody>
          <a:bodyPr wrap="square" rtlCol="0">
            <a:spAutoFit/>
          </a:bodyPr>
          <a:lstStyle/>
          <a:p>
            <a:pPr lvl="0" algn="ctr" defTabSz="1219170">
              <a:buClr>
                <a:srgbClr val="000000"/>
              </a:buClr>
            </a:pPr>
            <a:r>
              <a:rPr lang="nl-NL" sz="4800" b="1" i="1" dirty="0">
                <a:solidFill>
                  <a:srgbClr val="FF0000"/>
                </a:solidFill>
                <a:latin typeface="Calibri" panose="020F0502020204030204" pitchFamily="34" charset="0"/>
                <a:cs typeface="Calibri" panose="020F0502020204030204" pitchFamily="34" charset="0"/>
              </a:rPr>
              <a:t>Trong thực tế còn có hình ảnh nào của góc vuông, góc không vuông?</a:t>
            </a:r>
            <a:endParaRPr kumimoji="0" lang="en-US" sz="4800" b="1" i="0" u="none" strike="noStrike" kern="0" cap="none" spc="80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6266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barn(inVertical)">
                                      <p:cBhvr>
                                        <p:cTn id="1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y kể tên các đồ vật trong thực tiễn có hình ảnh góc nhọn, góc vuông góc tù">
            <a:extLst>
              <a:ext uri="{FF2B5EF4-FFF2-40B4-BE49-F238E27FC236}">
                <a16:creationId xmlns:a16="http://schemas.microsoft.com/office/drawing/2014/main" id="{FEBB091D-3579-49A8-836B-F50015AD2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376238"/>
            <a:ext cx="56388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ãy kể tên các đồ vật trong thực tiễn có hình ảnh góc nhọn, góc vuông góc tù">
            <a:extLst>
              <a:ext uri="{FF2B5EF4-FFF2-40B4-BE49-F238E27FC236}">
                <a16:creationId xmlns:a16="http://schemas.microsoft.com/office/drawing/2014/main" id="{A269A521-DA15-440A-ADC1-87CB1698E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3494723"/>
            <a:ext cx="4238625"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iểm danh 5+ bài tập giảm mỡ bụng cho nàng lười vô cùng hiệu quả">
            <a:extLst>
              <a:ext uri="{FF2B5EF4-FFF2-40B4-BE49-F238E27FC236}">
                <a16:creationId xmlns:a16="http://schemas.microsoft.com/office/drawing/2014/main" id="{79815585-63B6-451A-8EC2-131B9A775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164" y="170498"/>
            <a:ext cx="4963411" cy="304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39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Landscape Drawing Cartoon, PNG, 1506x522px, Landscape, Cartoon, Drawing,  Grass, Green Download Free">
            <a:extLst>
              <a:ext uri="{FF2B5EF4-FFF2-40B4-BE49-F238E27FC236}">
                <a16:creationId xmlns:a16="http://schemas.microsoft.com/office/drawing/2014/main" id="{79704444-E1C4-472A-A9B5-6A56B195604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12207" y="3832135"/>
            <a:ext cx="10414000" cy="360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Garden Shop 2004451 Vector Art at Vecteezy">
            <a:extLst>
              <a:ext uri="{FF2B5EF4-FFF2-40B4-BE49-F238E27FC236}">
                <a16:creationId xmlns:a16="http://schemas.microsoft.com/office/drawing/2014/main" id="{3798CFF0-1B21-4108-9641-41B8AC9BA0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6" b="97245" l="3083" r="99711">
                        <a14:foregroundMark x1="2023" y1="32653" x2="14644" y2="15102"/>
                        <a14:foregroundMark x1="14644" y1="15102" x2="12717" y2="6837"/>
                        <a14:foregroundMark x1="3179" y1="27857" x2="13102" y2="30000"/>
                        <a14:foregroundMark x1="10983" y1="1429" x2="83719" y2="32245"/>
                        <a14:foregroundMark x1="24663" y1="3061" x2="65607" y2="7653"/>
                        <a14:foregroundMark x1="65607" y1="7653" x2="89114" y2="23469"/>
                        <a14:foregroundMark x1="89114" y1="23469" x2="99807" y2="32857"/>
                        <a14:foregroundMark x1="17823" y1="11735" x2="73507" y2="12653"/>
                        <a14:foregroundMark x1="73507" y1="12653" x2="82852" y2="10714"/>
                        <a14:foregroundMark x1="82852" y1="10714" x2="83044" y2="1020"/>
                        <a14:foregroundMark x1="83044" y1="1020" x2="59730" y2="3061"/>
                        <a14:foregroundMark x1="79865" y1="7041" x2="11753" y2="8061"/>
                        <a14:foregroundMark x1="57418" y1="4388" x2="77938" y2="5816"/>
                        <a14:foregroundMark x1="17245" y1="49388" x2="31888" y2="77143"/>
                        <a14:foregroundMark x1="31888" y1="77143" x2="42582" y2="89388"/>
                        <a14:foregroundMark x1="42582" y1="89388" x2="54528" y2="91122"/>
                        <a14:foregroundMark x1="24855" y1="45306" x2="40462" y2="68878"/>
                        <a14:foregroundMark x1="30058" y1="40714" x2="42582" y2="57653"/>
                        <a14:foregroundMark x1="51541" y1="46327" x2="75048" y2="45918"/>
                        <a14:foregroundMark x1="75048" y1="45918" x2="84200" y2="48367"/>
                        <a14:foregroundMark x1="84200" y1="48367" x2="88632" y2="66939"/>
                        <a14:foregroundMark x1="75530" y1="42551" x2="84393" y2="76531"/>
                        <a14:foregroundMark x1="73796" y1="55612" x2="74566" y2="85000"/>
                        <a14:foregroundMark x1="67919" y1="62245" x2="60116" y2="70612"/>
                        <a14:foregroundMark x1="60116" y1="70612" x2="57996" y2="77551"/>
                        <a14:foregroundMark x1="52312" y1="63673" x2="74759" y2="64490"/>
                        <a14:foregroundMark x1="59538" y1="53776" x2="53661" y2="45816"/>
                        <a14:foregroundMark x1="53661" y1="45816" x2="50771" y2="55102"/>
                        <a14:foregroundMark x1="50771" y1="55102" x2="50771" y2="55408"/>
                        <a14:foregroundMark x1="59538" y1="44286" x2="49422" y2="44796"/>
                        <a14:foregroundMark x1="49422" y1="44796" x2="47688" y2="55714"/>
                        <a14:foregroundMark x1="47688" y1="55714" x2="48844" y2="61429"/>
                        <a14:foregroundMark x1="59152" y1="56224" x2="65992" y2="57857"/>
                        <a14:foregroundMark x1="50000" y1="65714" x2="52312" y2="73163"/>
                        <a14:foregroundMark x1="58189" y1="75408" x2="58189" y2="75408"/>
                        <a14:foregroundMark x1="58189" y1="75408" x2="58189" y2="75408"/>
                        <a14:foregroundMark x1="47495" y1="76327" x2="47881" y2="58469"/>
                        <a14:foregroundMark x1="46724" y1="60204" x2="47206" y2="71224"/>
                        <a14:foregroundMark x1="47206" y1="71224" x2="55491" y2="75102"/>
                        <a14:foregroundMark x1="55491" y1="75102" x2="57611" y2="74796"/>
                        <a14:foregroundMark x1="54528" y1="75000" x2="48844" y2="77143"/>
                        <a14:foregroundMark x1="41618" y1="96327" x2="61079" y2="95816"/>
                        <a14:foregroundMark x1="61079" y1="95816" x2="73507" y2="97245"/>
                        <a14:foregroundMark x1="73507" y1="97245" x2="85742" y2="96531"/>
                        <a14:foregroundMark x1="5491" y1="93061" x2="14066" y2="95306"/>
                        <a14:foregroundMark x1="14066" y1="95306" x2="15414" y2="92449"/>
                      </a14:backgroundRemoval>
                    </a14:imgEffect>
                  </a14:imgLayer>
                </a14:imgProps>
              </a:ext>
              <a:ext uri="{28A0092B-C50C-407E-A947-70E740481C1C}">
                <a14:useLocalDpi xmlns:a14="http://schemas.microsoft.com/office/drawing/2010/main" val="0"/>
              </a:ext>
            </a:extLst>
          </a:blip>
          <a:srcRect/>
          <a:stretch>
            <a:fillRect/>
          </a:stretch>
        </p:blipFill>
        <p:spPr bwMode="auto">
          <a:xfrm>
            <a:off x="1821456" y="103407"/>
            <a:ext cx="8137793" cy="66511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ẽ Adobe Họa Hoạt Hình - Phim hoạt hình vẽ nho cây cỏ xanh và hoa png tải  về - Miễn phí trong suốt Nhà Máy png Tải về.">
            <a:extLst>
              <a:ext uri="{FF2B5EF4-FFF2-40B4-BE49-F238E27FC236}">
                <a16:creationId xmlns:a16="http://schemas.microsoft.com/office/drawing/2014/main" id="{03182C96-9CDC-485F-9E5D-E4559C8C711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486" b="94730" l="5667" r="90000">
                        <a14:foregroundMark x1="6889" y1="86351" x2="18222" y2="86216"/>
                        <a14:foregroundMark x1="18222" y1="86216" x2="63111" y2="94730"/>
                        <a14:foregroundMark x1="5667" y1="86622" x2="9222" y2="86351"/>
                        <a14:foregroundMark x1="46667" y1="71892" x2="46667" y2="71892"/>
                        <a14:foregroundMark x1="49333" y1="68243" x2="51889" y2="71486"/>
                        <a14:foregroundMark x1="65000" y1="66216" x2="65444" y2="69730"/>
                        <a14:foregroundMark x1="43000" y1="74865" x2="46444" y2="76757"/>
                        <a14:foregroundMark x1="76206" y1="26892" x2="76222" y2="27432"/>
                        <a14:foregroundMark x1="76129" y1="24227" x2="76151" y2="25000"/>
                        <a14:foregroundMark x1="75889" y1="2011" x2="75889" y2="1486"/>
                        <a14:foregroundMark x1="73111" y1="35541" x2="73778" y2="35405"/>
                        <a14:foregroundMark x1="68333" y1="46892" x2="69556" y2="46892"/>
                        <a14:foregroundMark x1="77667" y1="46486" x2="77889" y2="47162"/>
                        <a14:foregroundMark x1="80111" y1="49595" x2="80111" y2="49595"/>
                        <a14:foregroundMark x1="80111" y1="49595" x2="80111" y2="49595"/>
                        <a14:foregroundMark x1="71111" y1="53784" x2="71111" y2="53784"/>
                        <a14:foregroundMark x1="71111" y1="53784" x2="71111" y2="53784"/>
                        <a14:foregroundMark x1="71889" y1="49459" x2="72444" y2="50000"/>
                        <a14:foregroundMark x1="69889" y1="43784" x2="69889" y2="43784"/>
                        <a14:foregroundMark x1="69889" y1="43784" x2="69889" y2="43784"/>
                        <a14:backgroundMark x1="75889" y1="6216" x2="75889" y2="4595"/>
                        <a14:backgroundMark x1="75889" y1="8108" x2="75889" y2="4324"/>
                        <a14:backgroundMark x1="76000" y1="17162" x2="74667" y2="8919"/>
                        <a14:backgroundMark x1="75667" y1="14730" x2="75556" y2="10135"/>
                        <a14:backgroundMark x1="76333" y1="14730" x2="75667" y2="11622"/>
                        <a14:backgroundMark x1="76222" y1="12162" x2="74778" y2="8649"/>
                        <a14:backgroundMark x1="75667" y1="18784" x2="75667" y2="13378"/>
                        <a14:backgroundMark x1="76333" y1="23514" x2="77222" y2="19595"/>
                        <a14:backgroundMark x1="76000" y1="22703" x2="77667" y2="20000"/>
                        <a14:backgroundMark x1="75889" y1="21081" x2="77222" y2="18649"/>
                        <a14:backgroundMark x1="75667" y1="2027" x2="76667" y2="22703"/>
                        <a14:backgroundMark x1="76667" y1="22703" x2="76667" y2="8919"/>
                        <a14:backgroundMark x1="75111" y1="22568" x2="76333" y2="21757"/>
                        <a14:backgroundMark x1="76000" y1="27973" x2="77000" y2="23919"/>
                        <a14:backgroundMark x1="76222" y1="25000" x2="76222" y2="2689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30961" y="1877038"/>
            <a:ext cx="6765257" cy="55618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FA0EB25-1F9F-4FDD-9BCE-8A9160B11064}"/>
              </a:ext>
            </a:extLst>
          </p:cNvPr>
          <p:cNvSpPr/>
          <p:nvPr/>
        </p:nvSpPr>
        <p:spPr>
          <a:xfrm>
            <a:off x="3566160" y="3977640"/>
            <a:ext cx="838200" cy="19812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D8F46A36-A24C-4B75-AE32-0579A9CF75A3}"/>
              </a:ext>
            </a:extLst>
          </p:cNvPr>
          <p:cNvSpPr txBox="1"/>
          <p:nvPr/>
        </p:nvSpPr>
        <p:spPr>
          <a:xfrm>
            <a:off x="3466230" y="3832135"/>
            <a:ext cx="1037463" cy="50276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667" b="0" i="0" u="none" strike="noStrike" kern="0" cap="none" spc="0" normalizeH="0" baseline="0" noProof="0">
                <a:ln>
                  <a:noFill/>
                </a:ln>
                <a:solidFill>
                  <a:srgbClr val="002060"/>
                </a:solidFill>
                <a:effectLst/>
                <a:uLnTx/>
                <a:uFillTx/>
                <a:latin typeface="Pattaya" panose="00000500000000000000" pitchFamily="2" charset="-34"/>
                <a:ea typeface="+mn-ea"/>
                <a:cs typeface="Pattaya" panose="00000500000000000000" pitchFamily="2" charset="-34"/>
                <a:sym typeface="Arial"/>
              </a:rPr>
              <a:t>Closed</a:t>
            </a:r>
            <a:endParaRPr kumimoji="0" lang="en-US" sz="2667" b="0" i="0" u="none" strike="noStrike" kern="0" cap="none" spc="0" normalizeH="0" baseline="0" noProof="0" dirty="0">
              <a:ln>
                <a:noFill/>
              </a:ln>
              <a:solidFill>
                <a:srgbClr val="002060"/>
              </a:solidFill>
              <a:effectLst/>
              <a:uLnTx/>
              <a:uFillTx/>
              <a:latin typeface="Pattaya" panose="00000500000000000000" pitchFamily="2" charset="-34"/>
              <a:ea typeface="+mn-ea"/>
              <a:cs typeface="Pattaya" panose="00000500000000000000" pitchFamily="2" charset="-34"/>
              <a:sym typeface="Arial"/>
            </a:endParaRPr>
          </a:p>
        </p:txBody>
      </p:sp>
      <p:grpSp>
        <p:nvGrpSpPr>
          <p:cNvPr id="10" name="Group 9">
            <a:extLst>
              <a:ext uri="{FF2B5EF4-FFF2-40B4-BE49-F238E27FC236}">
                <a16:creationId xmlns:a16="http://schemas.microsoft.com/office/drawing/2014/main" id="{9F480181-B730-4935-AE22-EC2D35FFF75F}"/>
              </a:ext>
            </a:extLst>
          </p:cNvPr>
          <p:cNvGrpSpPr/>
          <p:nvPr/>
        </p:nvGrpSpPr>
        <p:grpSpPr>
          <a:xfrm>
            <a:off x="2049947" y="1446665"/>
            <a:ext cx="7184815" cy="3744259"/>
            <a:chOff x="4149463" y="8204395"/>
            <a:chExt cx="7193902" cy="2808194"/>
          </a:xfrm>
        </p:grpSpPr>
        <p:sp>
          <p:nvSpPr>
            <p:cNvPr id="11" name="TextBox 10">
              <a:extLst>
                <a:ext uri="{FF2B5EF4-FFF2-40B4-BE49-F238E27FC236}">
                  <a16:creationId xmlns:a16="http://schemas.microsoft.com/office/drawing/2014/main" id="{54DEFFEB-A1D2-4E96-B815-02B211CE3C60}"/>
                </a:ext>
              </a:extLst>
            </p:cNvPr>
            <p:cNvSpPr txBox="1"/>
            <p:nvPr/>
          </p:nvSpPr>
          <p:spPr>
            <a:xfrm>
              <a:off x="4149463" y="8204395"/>
              <a:ext cx="7193902" cy="2789658"/>
            </a:xfrm>
            <a:prstGeom prst="rect">
              <a:avLst/>
            </a:prstGeom>
            <a:noFill/>
          </p:spPr>
          <p:txBody>
            <a:bodyPr wrap="square" rtlCol="0">
              <a:spAutoFit/>
            </a:bodyPr>
            <a:lstStyle/>
            <a:p>
              <a:pPr marL="0" marR="0" lvl="0" indent="0" algn="ctr" defTabSz="1219170" rtl="0" eaLnBrk="1" fontAlgn="auto" latinLnBrk="0" hangingPunct="1">
                <a:lnSpc>
                  <a:spcPct val="130000"/>
                </a:lnSpc>
                <a:spcBef>
                  <a:spcPts val="0"/>
                </a:spcBef>
                <a:spcAft>
                  <a:spcPts val="0"/>
                </a:spcAft>
                <a:buClr>
                  <a:srgbClr val="000000"/>
                </a:buClr>
                <a:buSzTx/>
                <a:buFontTx/>
                <a:buNone/>
                <a:tabLst/>
                <a:defRPr/>
              </a:pPr>
              <a:r>
                <a:rPr kumimoji="0" lang="en-US" sz="9600" b="1" i="0" u="none" strike="noStrike" kern="0" cap="none" spc="0" normalizeH="0" baseline="0" noProof="0" dirty="0">
                  <a:ln w="330200">
                    <a:solidFill>
                      <a:srgbClr val="FFFFFF"/>
                    </a:solidFill>
                    <a:prstDash val="solid"/>
                  </a:ln>
                  <a:solidFill>
                    <a:srgbClr val="FFFFFF"/>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TẠM BIỆT VÀ HẸN GẶP LẠI</a:t>
              </a:r>
            </a:p>
          </p:txBody>
        </p:sp>
        <p:sp>
          <p:nvSpPr>
            <p:cNvPr id="12" name="TextBox 11">
              <a:extLst>
                <a:ext uri="{FF2B5EF4-FFF2-40B4-BE49-F238E27FC236}">
                  <a16:creationId xmlns:a16="http://schemas.microsoft.com/office/drawing/2014/main" id="{CCF152D6-3AED-49BF-8C94-A9C27BE4A455}"/>
                </a:ext>
              </a:extLst>
            </p:cNvPr>
            <p:cNvSpPr txBox="1"/>
            <p:nvPr/>
          </p:nvSpPr>
          <p:spPr>
            <a:xfrm>
              <a:off x="4149463" y="8222931"/>
              <a:ext cx="7193902" cy="2789658"/>
            </a:xfrm>
            <a:prstGeom prst="rect">
              <a:avLst/>
            </a:prstGeom>
            <a:noFill/>
          </p:spPr>
          <p:txBody>
            <a:bodyPr wrap="square" rtlCol="0">
              <a:spAutoFit/>
            </a:bodyPr>
            <a:lstStyle/>
            <a:p>
              <a:pPr marL="0" marR="0" lvl="0" indent="0" algn="ctr" defTabSz="1219170" rtl="0" eaLnBrk="1" fontAlgn="auto" latinLnBrk="0" hangingPunct="1">
                <a:lnSpc>
                  <a:spcPct val="130000"/>
                </a:lnSpc>
                <a:spcBef>
                  <a:spcPts val="0"/>
                </a:spcBef>
                <a:spcAft>
                  <a:spcPts val="0"/>
                </a:spcAft>
                <a:buClr>
                  <a:srgbClr val="000000"/>
                </a:buClr>
                <a:buSzTx/>
                <a:buFontTx/>
                <a:buNone/>
                <a:tabLst/>
                <a:defRPr/>
              </a:pPr>
              <a:r>
                <a:rPr kumimoji="0" lang="en-US" sz="96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T</a:t>
              </a:r>
              <a:r>
                <a:rPr kumimoji="0" lang="en-US" sz="96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Ạ</a:t>
              </a:r>
              <a:r>
                <a:rPr kumimoji="0" lang="en-US" sz="96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M</a:t>
              </a:r>
              <a:r>
                <a:rPr kumimoji="0" lang="en-US" sz="9600" b="1" i="0" u="none" strike="noStrike" kern="0" cap="none" spc="0" normalizeH="0" baseline="0" noProof="0" dirty="0">
                  <a:ln w="28575">
                    <a:solidFill>
                      <a:srgbClr val="002060"/>
                    </a:solidFill>
                    <a:prstDash val="solid"/>
                  </a:ln>
                  <a:solidFill>
                    <a:srgbClr val="2BC7B3"/>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 </a:t>
              </a:r>
              <a:r>
                <a:rPr kumimoji="0" lang="en-US" sz="96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B</a:t>
              </a:r>
              <a:r>
                <a:rPr kumimoji="0" lang="en-US" sz="96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I</a:t>
              </a:r>
              <a:r>
                <a:rPr kumimoji="0" lang="en-US" sz="96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Ệ</a:t>
              </a:r>
              <a:r>
                <a:rPr kumimoji="0" lang="en-US" sz="96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T </a:t>
              </a:r>
              <a:r>
                <a:rPr kumimoji="0" lang="en-US" sz="96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V</a:t>
              </a:r>
              <a:r>
                <a:rPr kumimoji="0" lang="en-US" sz="96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À</a:t>
              </a:r>
              <a:r>
                <a:rPr kumimoji="0" lang="en-US" sz="9600" b="1" i="0" u="none" strike="noStrike" kern="0" cap="none" spc="0" normalizeH="0" baseline="0" noProof="0" dirty="0">
                  <a:ln w="28575">
                    <a:solidFill>
                      <a:srgbClr val="002060"/>
                    </a:solidFill>
                    <a:prstDash val="solid"/>
                  </a:ln>
                  <a:solidFill>
                    <a:srgbClr val="2BC7B3"/>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 </a:t>
              </a:r>
              <a:r>
                <a:rPr kumimoji="0" lang="en-US" sz="96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H</a:t>
              </a:r>
              <a:r>
                <a:rPr kumimoji="0" lang="en-US" sz="96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Ẹ</a:t>
              </a:r>
              <a:r>
                <a:rPr kumimoji="0" lang="en-US" sz="96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N </a:t>
              </a:r>
              <a:r>
                <a:rPr kumimoji="0" lang="en-US" sz="96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G</a:t>
              </a:r>
              <a:r>
                <a:rPr kumimoji="0" lang="en-US" sz="96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Ặ</a:t>
              </a:r>
              <a:r>
                <a:rPr kumimoji="0" lang="en-US" sz="96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P</a:t>
              </a:r>
              <a:r>
                <a:rPr kumimoji="0" lang="en-US" sz="9600" b="1" i="0" u="none" strike="noStrike" kern="0" cap="none" spc="0" normalizeH="0" baseline="0" noProof="0" dirty="0">
                  <a:ln w="28575">
                    <a:solidFill>
                      <a:srgbClr val="002060"/>
                    </a:solidFill>
                    <a:prstDash val="solid"/>
                  </a:ln>
                  <a:solidFill>
                    <a:srgbClr val="2BC7B3"/>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 </a:t>
              </a:r>
              <a:r>
                <a:rPr kumimoji="0" lang="en-US" sz="96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L</a:t>
              </a:r>
              <a:r>
                <a:rPr kumimoji="0" lang="en-US" sz="96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Ạ</a:t>
              </a:r>
              <a:r>
                <a:rPr kumimoji="0" lang="en-US" sz="96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2BC7B3">
                        <a:lumMod val="60000"/>
                        <a:lumOff val="40000"/>
                      </a:srgbClr>
                    </a:outerShdw>
                  </a:effectLst>
                  <a:uLnTx/>
                  <a:uFillTx/>
                  <a:latin typeface="SVN-Poky's" panose="020B0606040200020203" pitchFamily="34" charset="0"/>
                  <a:ea typeface="+mn-ea"/>
                  <a:cs typeface="Arial"/>
                  <a:sym typeface="Arial"/>
                </a:rPr>
                <a:t>I </a:t>
              </a:r>
            </a:p>
          </p:txBody>
        </p:sp>
      </p:grpSp>
      <p:pic>
        <p:nvPicPr>
          <p:cNvPr id="13"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9219B237-4343-4FC5-A17C-628E68C185B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8988917" y="3251233"/>
            <a:ext cx="3922749" cy="392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31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20" y="-212651"/>
            <a:chExt cx="9537251" cy="5356152"/>
          </a:xfrm>
        </p:grpSpPr>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9">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2">
              <a:extLst>
                <a:ext uri="{BEBA8EAE-BF5A-486C-A8C5-ECC9F3942E4B}">
                  <a14:imgProps xmlns:a14="http://schemas.microsoft.com/office/drawing/2010/main">
                    <a14:imgLayer r:embed="rId9">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2">
              <a:extLst>
                <a:ext uri="{BEBA8EAE-BF5A-486C-A8C5-ECC9F3942E4B}">
                  <a14:imgProps xmlns:a14="http://schemas.microsoft.com/office/drawing/2010/main">
                    <a14:imgLayer r:embed="rId9">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6">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510664" y="1144991"/>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6">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6">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6">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35904" y="1080825"/>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6">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6">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9EA296A0-2C37-4E65-ADFD-AE242E21CE27}"/>
              </a:ext>
            </a:extLst>
          </p:cNvPr>
          <p:cNvPicPr>
            <a:picLocks noChangeAspect="1"/>
          </p:cNvPicPr>
          <p:nvPr/>
        </p:nvPicPr>
        <p:blipFill>
          <a:blip r:embed="rId26"/>
          <a:stretch>
            <a:fillRect/>
          </a:stretch>
        </p:blipFill>
        <p:spPr>
          <a:xfrm>
            <a:off x="4787070" y="1093297"/>
            <a:ext cx="3017782" cy="914479"/>
          </a:xfrm>
          <a:prstGeom prst="rect">
            <a:avLst/>
          </a:prstGeom>
        </p:spPr>
      </p:pic>
      <p:pic>
        <p:nvPicPr>
          <p:cNvPr id="4" name="Picture 3">
            <a:extLst>
              <a:ext uri="{FF2B5EF4-FFF2-40B4-BE49-F238E27FC236}">
                <a16:creationId xmlns:a16="http://schemas.microsoft.com/office/drawing/2014/main" id="{4A8387D8-DFA4-41F0-95CF-A5D0762152E6}"/>
              </a:ext>
            </a:extLst>
          </p:cNvPr>
          <p:cNvPicPr>
            <a:picLocks noChangeAspect="1"/>
          </p:cNvPicPr>
          <p:nvPr/>
        </p:nvPicPr>
        <p:blipFill>
          <a:blip r:embed="rId27"/>
          <a:stretch>
            <a:fillRect/>
          </a:stretch>
        </p:blipFill>
        <p:spPr>
          <a:xfrm>
            <a:off x="1446682" y="2734053"/>
            <a:ext cx="9528874" cy="2706859"/>
          </a:xfrm>
          <a:prstGeom prst="rect">
            <a:avLst/>
          </a:prstGeom>
        </p:spPr>
      </p:pic>
    </p:spTree>
    <p:extLst>
      <p:ext uri="{BB962C8B-B14F-4D97-AF65-F5344CB8AC3E}">
        <p14:creationId xmlns:p14="http://schemas.microsoft.com/office/powerpoint/2010/main" val="161041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20" y="-212651"/>
            <a:chExt cx="9537251" cy="5356152"/>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8"/>
            <a:srcRect l="16242" t="57679" r="48162" b="17089"/>
            <a:stretch/>
          </p:blipFill>
          <p:spPr>
            <a:xfrm>
              <a:off x="2142459" y="2319844"/>
              <a:ext cx="4859080" cy="1936505"/>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id="{9806F57B-1331-489B-A469-FFA449D8FB6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id="{254DED08-4F9C-43D2-A709-C8DD43182B91}"/>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7"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9">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9">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9">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2"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6">
              <a:extLst>
                <a:ext uri="{BEBA8EAE-BF5A-486C-A8C5-ECC9F3942E4B}">
                  <a14:imgProps xmlns:a14="http://schemas.microsoft.com/office/drawing/2010/main">
                    <a14:imgLayer r:embed="rId19">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7">
              <a:extLst>
                <a:ext uri="{BEBA8EAE-BF5A-486C-A8C5-ECC9F3942E4B}">
                  <a14:imgProps xmlns:a14="http://schemas.microsoft.com/office/drawing/2010/main">
                    <a14:imgLayer r:embed="rId1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8">
              <a:extLst>
                <a:ext uri="{BEBA8EAE-BF5A-486C-A8C5-ECC9F3942E4B}">
                  <a14:imgProps xmlns:a14="http://schemas.microsoft.com/office/drawing/2010/main">
                    <a14:imgLayer r:embed="rId1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29">
              <a:extLst>
                <a:ext uri="{BEBA8EAE-BF5A-486C-A8C5-ECC9F3942E4B}">
                  <a14:imgProps xmlns:a14="http://schemas.microsoft.com/office/drawing/2010/main">
                    <a14:imgLayer r:embed="rId1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30">
              <a:extLst>
                <a:ext uri="{BEBA8EAE-BF5A-486C-A8C5-ECC9F3942E4B}">
                  <a14:imgProps xmlns:a14="http://schemas.microsoft.com/office/drawing/2010/main">
                    <a14:imgLayer r:embed="rId1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id="{B081F3EB-68D1-4C92-82AD-CB7D32D809BC}"/>
              </a:ext>
            </a:extLst>
          </p:cNvPr>
          <p:cNvSpPr/>
          <p:nvPr/>
        </p:nvSpPr>
        <p:spPr>
          <a:xfrm>
            <a:off x="3954832" y="3371864"/>
            <a:ext cx="4584236" cy="2111236"/>
          </a:xfrm>
          <a:prstGeom prst="roundRect">
            <a:avLst/>
          </a:prstGeom>
          <a:solidFill>
            <a:schemeClr val="accent3"/>
          </a:solidFill>
          <a:ln>
            <a:solidFill>
              <a:srgbClr val="6D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rPr>
              <a:t>KHỞI ĐỘNG</a:t>
            </a:r>
          </a:p>
        </p:txBody>
      </p:sp>
    </p:spTree>
    <p:extLst>
      <p:ext uri="{BB962C8B-B14F-4D97-AF65-F5344CB8AC3E}">
        <p14:creationId xmlns:p14="http://schemas.microsoft.com/office/powerpoint/2010/main" val="268683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C13047-4591-9F06-E5C2-7732976EF6F5}"/>
              </a:ext>
            </a:extLst>
          </p:cNvPr>
          <p:cNvPicPr>
            <a:picLocks noChangeAspect="1"/>
          </p:cNvPicPr>
          <p:nvPr/>
        </p:nvPicPr>
        <p:blipFill>
          <a:blip r:embed="rId3"/>
          <a:stretch>
            <a:fillRect/>
          </a:stretch>
        </p:blipFill>
        <p:spPr>
          <a:xfrm>
            <a:off x="92845" y="1154996"/>
            <a:ext cx="12004064" cy="2274005"/>
          </a:xfrm>
          <a:prstGeom prst="rect">
            <a:avLst/>
          </a:prstGeom>
        </p:spPr>
      </p:pic>
      <p:sp>
        <p:nvSpPr>
          <p:cNvPr id="2" name="Title 1">
            <a:extLst>
              <a:ext uri="{FF2B5EF4-FFF2-40B4-BE49-F238E27FC236}">
                <a16:creationId xmlns:a16="http://schemas.microsoft.com/office/drawing/2014/main" id="{10953EEF-F055-9E3C-C745-FAC5F6A9A3B2}"/>
              </a:ext>
            </a:extLst>
          </p:cNvPr>
          <p:cNvSpPr>
            <a:spLocks noGrp="1"/>
          </p:cNvSpPr>
          <p:nvPr>
            <p:ph type="title"/>
          </p:nvPr>
        </p:nvSpPr>
        <p:spPr>
          <a:xfrm>
            <a:off x="1576618" y="4516487"/>
            <a:ext cx="8653754" cy="763600"/>
          </a:xfrm>
        </p:spPr>
        <p:txBody>
          <a:bodyPr/>
          <a:lstStyle/>
          <a:p>
            <a:r>
              <a:rPr lang="en-US" sz="8000" dirty="0" err="1">
                <a:latin typeface="+mj-lt"/>
              </a:rPr>
              <a:t>Thử</a:t>
            </a:r>
            <a:r>
              <a:rPr lang="en-US" sz="8000" dirty="0">
                <a:latin typeface="+mj-lt"/>
              </a:rPr>
              <a:t> </a:t>
            </a:r>
            <a:r>
              <a:rPr lang="en-US" sz="8000" dirty="0" err="1">
                <a:latin typeface="+mj-lt"/>
              </a:rPr>
              <a:t>tài</a:t>
            </a:r>
            <a:r>
              <a:rPr lang="en-US" sz="8000" dirty="0">
                <a:latin typeface="+mj-lt"/>
              </a:rPr>
              <a:t> </a:t>
            </a:r>
            <a:r>
              <a:rPr lang="en-US" sz="8000" dirty="0" err="1">
                <a:latin typeface="+mj-lt"/>
              </a:rPr>
              <a:t>đoán</a:t>
            </a:r>
            <a:r>
              <a:rPr lang="en-US" sz="8000" dirty="0">
                <a:latin typeface="+mj-lt"/>
              </a:rPr>
              <a:t> </a:t>
            </a:r>
            <a:r>
              <a:rPr lang="en-US" sz="8000" dirty="0" err="1">
                <a:latin typeface="+mj-lt"/>
              </a:rPr>
              <a:t>tên</a:t>
            </a:r>
            <a:r>
              <a:rPr lang="en-US" sz="8000" dirty="0">
                <a:latin typeface="+mj-lt"/>
              </a:rPr>
              <a:t> </a:t>
            </a:r>
            <a:r>
              <a:rPr lang="en-US" sz="8000" dirty="0" err="1">
                <a:latin typeface="+mj-lt"/>
              </a:rPr>
              <a:t>đồ</a:t>
            </a:r>
            <a:r>
              <a:rPr lang="en-US" sz="8000" dirty="0">
                <a:latin typeface="+mj-lt"/>
              </a:rPr>
              <a:t> </a:t>
            </a:r>
            <a:r>
              <a:rPr lang="en-US" sz="8000" dirty="0" err="1">
                <a:latin typeface="+mj-lt"/>
              </a:rPr>
              <a:t>dùng</a:t>
            </a:r>
            <a:r>
              <a:rPr lang="en-US" sz="8000" dirty="0">
                <a:latin typeface="+mj-lt"/>
              </a:rPr>
              <a:t> </a:t>
            </a:r>
            <a:r>
              <a:rPr lang="en-US" sz="8000" dirty="0" err="1">
                <a:latin typeface="+mj-lt"/>
              </a:rPr>
              <a:t>học</a:t>
            </a:r>
            <a:r>
              <a:rPr lang="en-US" sz="8000" dirty="0">
                <a:latin typeface="+mj-lt"/>
              </a:rPr>
              <a:t> </a:t>
            </a:r>
            <a:r>
              <a:rPr lang="en-US" sz="8000" dirty="0" err="1">
                <a:latin typeface="+mj-lt"/>
              </a:rPr>
              <a:t>tập</a:t>
            </a:r>
            <a:endParaRPr lang="en-US" sz="8000" dirty="0">
              <a:latin typeface="+mj-lt"/>
            </a:endParaRPr>
          </a:p>
        </p:txBody>
      </p:sp>
    </p:spTree>
    <p:extLst>
      <p:ext uri="{BB962C8B-B14F-4D97-AF65-F5344CB8AC3E}">
        <p14:creationId xmlns:p14="http://schemas.microsoft.com/office/powerpoint/2010/main" val="226690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a Thiên Long C-02">
            <a:extLst>
              <a:ext uri="{FF2B5EF4-FFF2-40B4-BE49-F238E27FC236}">
                <a16:creationId xmlns:a16="http://schemas.microsoft.com/office/drawing/2014/main" id="{9DEEE659-D066-4F6A-7C6B-D21ED64AA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282" y="394058"/>
            <a:ext cx="523875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C2C6E1-5D88-0334-359B-5FC4DA741DD9}"/>
              </a:ext>
            </a:extLst>
          </p:cNvPr>
          <p:cNvPicPr>
            <a:picLocks noChangeAspect="1"/>
          </p:cNvPicPr>
          <p:nvPr/>
        </p:nvPicPr>
        <p:blipFill rotWithShape="1">
          <a:blip r:embed="rId4">
            <a:extLst>
              <a:ext uri="{28A0092B-C50C-407E-A947-70E740481C1C}">
                <a14:useLocalDpi xmlns:a14="http://schemas.microsoft.com/office/drawing/2010/main" val="0"/>
              </a:ext>
            </a:extLst>
          </a:blip>
          <a:srcRect b="12355"/>
          <a:stretch/>
        </p:blipFill>
        <p:spPr>
          <a:xfrm>
            <a:off x="3533700" y="2084945"/>
            <a:ext cx="2585472" cy="1864622"/>
          </a:xfrm>
          <a:prstGeom prst="rect">
            <a:avLst/>
          </a:prstGeom>
        </p:spPr>
      </p:pic>
      <p:pic>
        <p:nvPicPr>
          <p:cNvPr id="5" name="Picture 4">
            <a:extLst>
              <a:ext uri="{FF2B5EF4-FFF2-40B4-BE49-F238E27FC236}">
                <a16:creationId xmlns:a16="http://schemas.microsoft.com/office/drawing/2014/main" id="{388F38BC-5B5E-307F-6CAE-F3194EA7D5F3}"/>
              </a:ext>
            </a:extLst>
          </p:cNvPr>
          <p:cNvPicPr>
            <a:picLocks noChangeAspect="1"/>
          </p:cNvPicPr>
          <p:nvPr/>
        </p:nvPicPr>
        <p:blipFill rotWithShape="1">
          <a:blip r:embed="rId5">
            <a:extLst>
              <a:ext uri="{28A0092B-C50C-407E-A947-70E740481C1C}">
                <a14:useLocalDpi xmlns:a14="http://schemas.microsoft.com/office/drawing/2010/main" val="0"/>
              </a:ext>
            </a:extLst>
          </a:blip>
          <a:srcRect b="10390"/>
          <a:stretch/>
        </p:blipFill>
        <p:spPr>
          <a:xfrm>
            <a:off x="1896655" y="1624145"/>
            <a:ext cx="2127475" cy="2316842"/>
          </a:xfrm>
          <a:prstGeom prst="rect">
            <a:avLst/>
          </a:prstGeom>
        </p:spPr>
      </p:pic>
      <p:pic>
        <p:nvPicPr>
          <p:cNvPr id="6" name="Picture 5">
            <a:extLst>
              <a:ext uri="{FF2B5EF4-FFF2-40B4-BE49-F238E27FC236}">
                <a16:creationId xmlns:a16="http://schemas.microsoft.com/office/drawing/2014/main" id="{D287ABAA-43AB-023B-9061-24C5EF87B4CD}"/>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3960948" y="256625"/>
            <a:ext cx="2120087" cy="2338907"/>
          </a:xfrm>
          <a:prstGeom prst="rect">
            <a:avLst/>
          </a:prstGeom>
        </p:spPr>
      </p:pic>
      <p:pic>
        <p:nvPicPr>
          <p:cNvPr id="7" name="Picture 6">
            <a:extLst>
              <a:ext uri="{FF2B5EF4-FFF2-40B4-BE49-F238E27FC236}">
                <a16:creationId xmlns:a16="http://schemas.microsoft.com/office/drawing/2014/main" id="{5AD83442-20C0-EDA4-CB9C-8851532F8B32}"/>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1838630" y="256624"/>
            <a:ext cx="2585472" cy="1873522"/>
          </a:xfrm>
          <a:prstGeom prst="rect">
            <a:avLst/>
          </a:prstGeom>
        </p:spPr>
      </p:pic>
      <p:pic>
        <p:nvPicPr>
          <p:cNvPr id="8" name="Picture 7">
            <a:extLst>
              <a:ext uri="{FF2B5EF4-FFF2-40B4-BE49-F238E27FC236}">
                <a16:creationId xmlns:a16="http://schemas.microsoft.com/office/drawing/2014/main" id="{14FA6C97-4F36-E792-5E98-8AA5D712EABF}"/>
              </a:ext>
            </a:extLst>
          </p:cNvPr>
          <p:cNvPicPr>
            <a:picLocks noChangeAspect="1"/>
          </p:cNvPicPr>
          <p:nvPr/>
        </p:nvPicPr>
        <p:blipFill rotWithShape="1">
          <a:blip r:embed="rId4">
            <a:extLst>
              <a:ext uri="{28A0092B-C50C-407E-A947-70E740481C1C}">
                <a14:useLocalDpi xmlns:a14="http://schemas.microsoft.com/office/drawing/2010/main" val="0"/>
              </a:ext>
            </a:extLst>
          </a:blip>
          <a:srcRect b="12355"/>
          <a:stretch/>
        </p:blipFill>
        <p:spPr>
          <a:xfrm>
            <a:off x="7767897" y="2051583"/>
            <a:ext cx="2585472" cy="1864622"/>
          </a:xfrm>
          <a:prstGeom prst="rect">
            <a:avLst/>
          </a:prstGeom>
        </p:spPr>
      </p:pic>
      <p:pic>
        <p:nvPicPr>
          <p:cNvPr id="9" name="Picture 8">
            <a:extLst>
              <a:ext uri="{FF2B5EF4-FFF2-40B4-BE49-F238E27FC236}">
                <a16:creationId xmlns:a16="http://schemas.microsoft.com/office/drawing/2014/main" id="{62012DB8-BDB1-9464-1601-6D605EA74F5E}"/>
              </a:ext>
            </a:extLst>
          </p:cNvPr>
          <p:cNvPicPr>
            <a:picLocks noChangeAspect="1"/>
          </p:cNvPicPr>
          <p:nvPr/>
        </p:nvPicPr>
        <p:blipFill rotWithShape="1">
          <a:blip r:embed="rId5">
            <a:extLst>
              <a:ext uri="{28A0092B-C50C-407E-A947-70E740481C1C}">
                <a14:useLocalDpi xmlns:a14="http://schemas.microsoft.com/office/drawing/2010/main" val="0"/>
              </a:ext>
            </a:extLst>
          </a:blip>
          <a:srcRect b="10390"/>
          <a:stretch/>
        </p:blipFill>
        <p:spPr>
          <a:xfrm>
            <a:off x="6095308" y="1598381"/>
            <a:ext cx="2127475" cy="2316842"/>
          </a:xfrm>
          <a:prstGeom prst="rect">
            <a:avLst/>
          </a:prstGeom>
        </p:spPr>
      </p:pic>
      <p:pic>
        <p:nvPicPr>
          <p:cNvPr id="10" name="Picture 9">
            <a:extLst>
              <a:ext uri="{FF2B5EF4-FFF2-40B4-BE49-F238E27FC236}">
                <a16:creationId xmlns:a16="http://schemas.microsoft.com/office/drawing/2014/main" id="{4385E07E-B9CB-A138-A4AC-FC5CAAEC5F13}"/>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8233283" y="202328"/>
            <a:ext cx="2120087" cy="2338907"/>
          </a:xfrm>
          <a:prstGeom prst="rect">
            <a:avLst/>
          </a:prstGeom>
        </p:spPr>
      </p:pic>
      <p:pic>
        <p:nvPicPr>
          <p:cNvPr id="11" name="Picture 10">
            <a:extLst>
              <a:ext uri="{FF2B5EF4-FFF2-40B4-BE49-F238E27FC236}">
                <a16:creationId xmlns:a16="http://schemas.microsoft.com/office/drawing/2014/main" id="{B446B225-E190-0649-CDFA-1B68DE370B97}"/>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6092247" y="191310"/>
            <a:ext cx="2585472" cy="1873522"/>
          </a:xfrm>
          <a:prstGeom prst="rect">
            <a:avLst/>
          </a:prstGeom>
        </p:spPr>
      </p:pic>
      <p:pic>
        <p:nvPicPr>
          <p:cNvPr id="12" name="Picture 11">
            <a:extLst>
              <a:ext uri="{FF2B5EF4-FFF2-40B4-BE49-F238E27FC236}">
                <a16:creationId xmlns:a16="http://schemas.microsoft.com/office/drawing/2014/main" id="{EB2C1916-70E7-3FCD-3288-84836E94B373}"/>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b="16398"/>
          <a:stretch/>
        </p:blipFill>
        <p:spPr>
          <a:xfrm>
            <a:off x="3987995" y="3872603"/>
            <a:ext cx="2120087" cy="1899547"/>
          </a:xfrm>
          <a:prstGeom prst="rect">
            <a:avLst/>
          </a:prstGeom>
        </p:spPr>
      </p:pic>
      <p:pic>
        <p:nvPicPr>
          <p:cNvPr id="13" name="Picture 12">
            <a:extLst>
              <a:ext uri="{FF2B5EF4-FFF2-40B4-BE49-F238E27FC236}">
                <a16:creationId xmlns:a16="http://schemas.microsoft.com/office/drawing/2014/main" id="{D1108518-047D-EA55-CFDB-B26BAB164B14}"/>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1871933" y="3867131"/>
            <a:ext cx="2585472" cy="1859337"/>
          </a:xfrm>
          <a:prstGeom prst="rect">
            <a:avLst/>
          </a:prstGeom>
        </p:spPr>
      </p:pic>
      <p:pic>
        <p:nvPicPr>
          <p:cNvPr id="14" name="Picture 13">
            <a:extLst>
              <a:ext uri="{FF2B5EF4-FFF2-40B4-BE49-F238E27FC236}">
                <a16:creationId xmlns:a16="http://schemas.microsoft.com/office/drawing/2014/main" id="{CA49C157-501B-B66F-89B8-9EEB2F9E9A4D}"/>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b="17239"/>
          <a:stretch/>
        </p:blipFill>
        <p:spPr>
          <a:xfrm>
            <a:off x="8166990" y="3872587"/>
            <a:ext cx="2120087" cy="1877745"/>
          </a:xfrm>
          <a:prstGeom prst="rect">
            <a:avLst/>
          </a:prstGeom>
        </p:spPr>
      </p:pic>
      <p:pic>
        <p:nvPicPr>
          <p:cNvPr id="15" name="Picture 14">
            <a:extLst>
              <a:ext uri="{FF2B5EF4-FFF2-40B4-BE49-F238E27FC236}">
                <a16:creationId xmlns:a16="http://schemas.microsoft.com/office/drawing/2014/main" id="{1C38922D-335E-2997-F5F2-75C5C0546963}"/>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6065188" y="3892700"/>
            <a:ext cx="2585472" cy="1859337"/>
          </a:xfrm>
          <a:prstGeom prst="rect">
            <a:avLst/>
          </a:prstGeom>
        </p:spPr>
      </p:pic>
      <p:sp>
        <p:nvSpPr>
          <p:cNvPr id="17" name="Rectangle 16">
            <a:extLst>
              <a:ext uri="{FF2B5EF4-FFF2-40B4-BE49-F238E27FC236}">
                <a16:creationId xmlns:a16="http://schemas.microsoft.com/office/drawing/2014/main" id="{1F20DDAC-4622-CF5F-E6E1-E6A4649FDEA5}"/>
              </a:ext>
            </a:extLst>
          </p:cNvPr>
          <p:cNvSpPr/>
          <p:nvPr/>
        </p:nvSpPr>
        <p:spPr>
          <a:xfrm>
            <a:off x="2148908" y="5620269"/>
            <a:ext cx="7832560" cy="135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Com pa</a:t>
            </a:r>
          </a:p>
        </p:txBody>
      </p:sp>
    </p:spTree>
    <p:extLst>
      <p:ext uri="{BB962C8B-B14F-4D97-AF65-F5344CB8AC3E}">
        <p14:creationId xmlns:p14="http://schemas.microsoft.com/office/powerpoint/2010/main" val="18973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
                                        </p:tgtEl>
                                        <p:attrNameLst>
                                          <p:attrName>ppt_x</p:attrName>
                                        </p:attrNameLst>
                                      </p:cBhvr>
                                      <p:tavLst>
                                        <p:tav tm="0">
                                          <p:val>
                                            <p:strVal val="ppt_x"/>
                                          </p:val>
                                        </p:tav>
                                        <p:tav tm="100000">
                                          <p:val>
                                            <p:strVal val="ppt_x"/>
                                          </p:val>
                                        </p:tav>
                                      </p:tavLst>
                                    </p:anim>
                                    <p:anim calcmode="lin" valueType="num">
                                      <p:cBhvr additive="base">
                                        <p:cTn id="55" dur="500"/>
                                        <p:tgtEl>
                                          <p:spTgt spid="10"/>
                                        </p:tgtEl>
                                        <p:attrNameLst>
                                          <p:attrName>ppt_y</p:attrName>
                                        </p:attrNameLst>
                                      </p:cBhvr>
                                      <p:tavLst>
                                        <p:tav tm="0">
                                          <p:val>
                                            <p:strVal val="ppt_y"/>
                                          </p:val>
                                        </p:tav>
                                        <p:tav tm="100000">
                                          <p:val>
                                            <p:strVal val="1+ppt_h/2"/>
                                          </p:val>
                                        </p:tav>
                                      </p:tavLst>
                                    </p:anim>
                                    <p:set>
                                      <p:cBhvr>
                                        <p:cTn id="56" dur="1" fill="hold">
                                          <p:stCondLst>
                                            <p:cond delay="499"/>
                                          </p:stCondLst>
                                        </p:cTn>
                                        <p:tgtEl>
                                          <p:spTgt spid="10"/>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1"/>
                                        </p:tgtEl>
                                        <p:attrNameLst>
                                          <p:attrName>ppt_x</p:attrName>
                                        </p:attrNameLst>
                                      </p:cBhvr>
                                      <p:tavLst>
                                        <p:tav tm="0">
                                          <p:val>
                                            <p:strVal val="ppt_x"/>
                                          </p:val>
                                        </p:tav>
                                        <p:tav tm="100000">
                                          <p:val>
                                            <p:strVal val="ppt_x"/>
                                          </p:val>
                                        </p:tav>
                                      </p:tavLst>
                                    </p:anim>
                                    <p:anim calcmode="lin" valueType="num">
                                      <p:cBhvr additive="base">
                                        <p:cTn id="59" dur="500"/>
                                        <p:tgtEl>
                                          <p:spTgt spid="11"/>
                                        </p:tgtEl>
                                        <p:attrNameLst>
                                          <p:attrName>ppt_y</p:attrName>
                                        </p:attrNameLst>
                                      </p:cBhvr>
                                      <p:tavLst>
                                        <p:tav tm="0">
                                          <p:val>
                                            <p:strVal val="ppt_y"/>
                                          </p:val>
                                        </p:tav>
                                        <p:tav tm="100000">
                                          <p:val>
                                            <p:strVal val="1+ppt_h/2"/>
                                          </p:val>
                                        </p:tav>
                                      </p:tavLst>
                                    </p:anim>
                                    <p:set>
                                      <p:cBhvr>
                                        <p:cTn id="60" dur="1" fill="hold">
                                          <p:stCondLst>
                                            <p:cond delay="499"/>
                                          </p:stCondLst>
                                        </p:cTn>
                                        <p:tgtEl>
                                          <p:spTgt spid="11"/>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6"/>
                                        </p:tgtEl>
                                        <p:attrNameLst>
                                          <p:attrName>ppt_x</p:attrName>
                                        </p:attrNameLst>
                                      </p:cBhvr>
                                      <p:tavLst>
                                        <p:tav tm="0">
                                          <p:val>
                                            <p:strVal val="ppt_x"/>
                                          </p:val>
                                        </p:tav>
                                        <p:tav tm="100000">
                                          <p:val>
                                            <p:strVal val="ppt_x"/>
                                          </p:val>
                                        </p:tav>
                                      </p:tavLst>
                                    </p:anim>
                                    <p:anim calcmode="lin" valueType="num">
                                      <p:cBhvr additive="base">
                                        <p:cTn id="63" dur="500"/>
                                        <p:tgtEl>
                                          <p:spTgt spid="6"/>
                                        </p:tgtEl>
                                        <p:attrNameLst>
                                          <p:attrName>ppt_y</p:attrName>
                                        </p:attrNameLst>
                                      </p:cBhvr>
                                      <p:tavLst>
                                        <p:tav tm="0">
                                          <p:val>
                                            <p:strVal val="ppt_y"/>
                                          </p:val>
                                        </p:tav>
                                        <p:tav tm="100000">
                                          <p:val>
                                            <p:strVal val="1+ppt_h/2"/>
                                          </p:val>
                                        </p:tav>
                                      </p:tavLst>
                                    </p:anim>
                                    <p:set>
                                      <p:cBhvr>
                                        <p:cTn id="64" dur="1" fill="hold">
                                          <p:stCondLst>
                                            <p:cond delay="499"/>
                                          </p:stCondLst>
                                        </p:cTn>
                                        <p:tgtEl>
                                          <p:spTgt spid="6"/>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
                                        </p:tgtEl>
                                        <p:attrNameLst>
                                          <p:attrName>ppt_x</p:attrName>
                                        </p:attrNameLst>
                                      </p:cBhvr>
                                      <p:tavLst>
                                        <p:tav tm="0">
                                          <p:val>
                                            <p:strVal val="ppt_x"/>
                                          </p:val>
                                        </p:tav>
                                        <p:tav tm="100000">
                                          <p:val>
                                            <p:strVal val="ppt_x"/>
                                          </p:val>
                                        </p:tav>
                                      </p:tavLst>
                                    </p:anim>
                                    <p:anim calcmode="lin" valueType="num">
                                      <p:cBhvr additive="base">
                                        <p:cTn id="67" dur="500"/>
                                        <p:tgtEl>
                                          <p:spTgt spid="7"/>
                                        </p:tgtEl>
                                        <p:attrNameLst>
                                          <p:attrName>ppt_y</p:attrName>
                                        </p:attrNameLst>
                                      </p:cBhvr>
                                      <p:tavLst>
                                        <p:tav tm="0">
                                          <p:val>
                                            <p:strVal val="ppt_y"/>
                                          </p:val>
                                        </p:tav>
                                        <p:tav tm="100000">
                                          <p:val>
                                            <p:strVal val="1+ppt_h/2"/>
                                          </p:val>
                                        </p:tav>
                                      </p:tavLst>
                                    </p:anim>
                                    <p:set>
                                      <p:cBhvr>
                                        <p:cTn id="68" dur="1" fill="hold">
                                          <p:stCondLst>
                                            <p:cond delay="4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ơi bán Bút chì gỗ 2B Thiên Long GP02 giá rẻ nhất tháng 08/2022">
            <a:extLst>
              <a:ext uri="{FF2B5EF4-FFF2-40B4-BE49-F238E27FC236}">
                <a16:creationId xmlns:a16="http://schemas.microsoft.com/office/drawing/2014/main" id="{4BE5AE98-6D7C-CA05-C254-E9D5E9645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052" y="399130"/>
            <a:ext cx="5068391" cy="5068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C2C6E1-5D88-0334-359B-5FC4DA741DD9}"/>
              </a:ext>
            </a:extLst>
          </p:cNvPr>
          <p:cNvPicPr>
            <a:picLocks noChangeAspect="1"/>
          </p:cNvPicPr>
          <p:nvPr/>
        </p:nvPicPr>
        <p:blipFill rotWithShape="1">
          <a:blip r:embed="rId4">
            <a:extLst>
              <a:ext uri="{28A0092B-C50C-407E-A947-70E740481C1C}">
                <a14:useLocalDpi xmlns:a14="http://schemas.microsoft.com/office/drawing/2010/main" val="0"/>
              </a:ext>
            </a:extLst>
          </a:blip>
          <a:srcRect b="12355"/>
          <a:stretch/>
        </p:blipFill>
        <p:spPr>
          <a:xfrm>
            <a:off x="3533700" y="2084945"/>
            <a:ext cx="2585472" cy="1864622"/>
          </a:xfrm>
          <a:prstGeom prst="rect">
            <a:avLst/>
          </a:prstGeom>
        </p:spPr>
      </p:pic>
      <p:pic>
        <p:nvPicPr>
          <p:cNvPr id="5" name="Picture 4">
            <a:extLst>
              <a:ext uri="{FF2B5EF4-FFF2-40B4-BE49-F238E27FC236}">
                <a16:creationId xmlns:a16="http://schemas.microsoft.com/office/drawing/2014/main" id="{388F38BC-5B5E-307F-6CAE-F3194EA7D5F3}"/>
              </a:ext>
            </a:extLst>
          </p:cNvPr>
          <p:cNvPicPr>
            <a:picLocks noChangeAspect="1"/>
          </p:cNvPicPr>
          <p:nvPr/>
        </p:nvPicPr>
        <p:blipFill rotWithShape="1">
          <a:blip r:embed="rId5">
            <a:extLst>
              <a:ext uri="{28A0092B-C50C-407E-A947-70E740481C1C}">
                <a14:useLocalDpi xmlns:a14="http://schemas.microsoft.com/office/drawing/2010/main" val="0"/>
              </a:ext>
            </a:extLst>
          </a:blip>
          <a:srcRect b="10390"/>
          <a:stretch/>
        </p:blipFill>
        <p:spPr>
          <a:xfrm>
            <a:off x="1896655" y="1624145"/>
            <a:ext cx="2127475" cy="2316842"/>
          </a:xfrm>
          <a:prstGeom prst="rect">
            <a:avLst/>
          </a:prstGeom>
        </p:spPr>
      </p:pic>
      <p:pic>
        <p:nvPicPr>
          <p:cNvPr id="6" name="Picture 5">
            <a:extLst>
              <a:ext uri="{FF2B5EF4-FFF2-40B4-BE49-F238E27FC236}">
                <a16:creationId xmlns:a16="http://schemas.microsoft.com/office/drawing/2014/main" id="{D287ABAA-43AB-023B-9061-24C5EF87B4CD}"/>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3960948" y="256625"/>
            <a:ext cx="2120087" cy="2338907"/>
          </a:xfrm>
          <a:prstGeom prst="rect">
            <a:avLst/>
          </a:prstGeom>
        </p:spPr>
      </p:pic>
      <p:pic>
        <p:nvPicPr>
          <p:cNvPr id="7" name="Picture 6">
            <a:extLst>
              <a:ext uri="{FF2B5EF4-FFF2-40B4-BE49-F238E27FC236}">
                <a16:creationId xmlns:a16="http://schemas.microsoft.com/office/drawing/2014/main" id="{5AD83442-20C0-EDA4-CB9C-8851532F8B32}"/>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1838630" y="256624"/>
            <a:ext cx="2585472" cy="1873522"/>
          </a:xfrm>
          <a:prstGeom prst="rect">
            <a:avLst/>
          </a:prstGeom>
        </p:spPr>
      </p:pic>
      <p:pic>
        <p:nvPicPr>
          <p:cNvPr id="8" name="Picture 7">
            <a:extLst>
              <a:ext uri="{FF2B5EF4-FFF2-40B4-BE49-F238E27FC236}">
                <a16:creationId xmlns:a16="http://schemas.microsoft.com/office/drawing/2014/main" id="{14FA6C97-4F36-E792-5E98-8AA5D712EABF}"/>
              </a:ext>
            </a:extLst>
          </p:cNvPr>
          <p:cNvPicPr>
            <a:picLocks noChangeAspect="1"/>
          </p:cNvPicPr>
          <p:nvPr/>
        </p:nvPicPr>
        <p:blipFill rotWithShape="1">
          <a:blip r:embed="rId4">
            <a:extLst>
              <a:ext uri="{28A0092B-C50C-407E-A947-70E740481C1C}">
                <a14:useLocalDpi xmlns:a14="http://schemas.microsoft.com/office/drawing/2010/main" val="0"/>
              </a:ext>
            </a:extLst>
          </a:blip>
          <a:srcRect b="12355"/>
          <a:stretch/>
        </p:blipFill>
        <p:spPr>
          <a:xfrm>
            <a:off x="7767897" y="2051583"/>
            <a:ext cx="2585472" cy="1864622"/>
          </a:xfrm>
          <a:prstGeom prst="rect">
            <a:avLst/>
          </a:prstGeom>
        </p:spPr>
      </p:pic>
      <p:pic>
        <p:nvPicPr>
          <p:cNvPr id="9" name="Picture 8">
            <a:extLst>
              <a:ext uri="{FF2B5EF4-FFF2-40B4-BE49-F238E27FC236}">
                <a16:creationId xmlns:a16="http://schemas.microsoft.com/office/drawing/2014/main" id="{62012DB8-BDB1-9464-1601-6D605EA74F5E}"/>
              </a:ext>
            </a:extLst>
          </p:cNvPr>
          <p:cNvPicPr>
            <a:picLocks noChangeAspect="1"/>
          </p:cNvPicPr>
          <p:nvPr/>
        </p:nvPicPr>
        <p:blipFill rotWithShape="1">
          <a:blip r:embed="rId5">
            <a:extLst>
              <a:ext uri="{28A0092B-C50C-407E-A947-70E740481C1C}">
                <a14:useLocalDpi xmlns:a14="http://schemas.microsoft.com/office/drawing/2010/main" val="0"/>
              </a:ext>
            </a:extLst>
          </a:blip>
          <a:srcRect b="10390"/>
          <a:stretch/>
        </p:blipFill>
        <p:spPr>
          <a:xfrm>
            <a:off x="6118803" y="1579615"/>
            <a:ext cx="2127475" cy="2316842"/>
          </a:xfrm>
          <a:prstGeom prst="rect">
            <a:avLst/>
          </a:prstGeom>
        </p:spPr>
      </p:pic>
      <p:pic>
        <p:nvPicPr>
          <p:cNvPr id="10" name="Picture 9">
            <a:extLst>
              <a:ext uri="{FF2B5EF4-FFF2-40B4-BE49-F238E27FC236}">
                <a16:creationId xmlns:a16="http://schemas.microsoft.com/office/drawing/2014/main" id="{4385E07E-B9CB-A138-A4AC-FC5CAAEC5F13}"/>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8233283" y="202328"/>
            <a:ext cx="2120087" cy="2338907"/>
          </a:xfrm>
          <a:prstGeom prst="rect">
            <a:avLst/>
          </a:prstGeom>
        </p:spPr>
      </p:pic>
      <p:pic>
        <p:nvPicPr>
          <p:cNvPr id="11" name="Picture 10">
            <a:extLst>
              <a:ext uri="{FF2B5EF4-FFF2-40B4-BE49-F238E27FC236}">
                <a16:creationId xmlns:a16="http://schemas.microsoft.com/office/drawing/2014/main" id="{B446B225-E190-0649-CDFA-1B68DE370B97}"/>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6092247" y="191310"/>
            <a:ext cx="2585472" cy="1873522"/>
          </a:xfrm>
          <a:prstGeom prst="rect">
            <a:avLst/>
          </a:prstGeom>
        </p:spPr>
      </p:pic>
      <p:pic>
        <p:nvPicPr>
          <p:cNvPr id="12" name="Picture 11">
            <a:extLst>
              <a:ext uri="{FF2B5EF4-FFF2-40B4-BE49-F238E27FC236}">
                <a16:creationId xmlns:a16="http://schemas.microsoft.com/office/drawing/2014/main" id="{EB2C1916-70E7-3FCD-3288-84836E94B373}"/>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b="16398"/>
          <a:stretch/>
        </p:blipFill>
        <p:spPr>
          <a:xfrm>
            <a:off x="3987995" y="3872603"/>
            <a:ext cx="2120087" cy="1899547"/>
          </a:xfrm>
          <a:prstGeom prst="rect">
            <a:avLst/>
          </a:prstGeom>
        </p:spPr>
      </p:pic>
      <p:pic>
        <p:nvPicPr>
          <p:cNvPr id="13" name="Picture 12">
            <a:extLst>
              <a:ext uri="{FF2B5EF4-FFF2-40B4-BE49-F238E27FC236}">
                <a16:creationId xmlns:a16="http://schemas.microsoft.com/office/drawing/2014/main" id="{D1108518-047D-EA55-CFDB-B26BAB164B14}"/>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1871933" y="3867131"/>
            <a:ext cx="2585472" cy="1859337"/>
          </a:xfrm>
          <a:prstGeom prst="rect">
            <a:avLst/>
          </a:prstGeom>
        </p:spPr>
      </p:pic>
      <p:pic>
        <p:nvPicPr>
          <p:cNvPr id="14" name="Picture 13">
            <a:extLst>
              <a:ext uri="{FF2B5EF4-FFF2-40B4-BE49-F238E27FC236}">
                <a16:creationId xmlns:a16="http://schemas.microsoft.com/office/drawing/2014/main" id="{CA49C157-501B-B66F-89B8-9EEB2F9E9A4D}"/>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b="17239"/>
          <a:stretch/>
        </p:blipFill>
        <p:spPr>
          <a:xfrm>
            <a:off x="8166990" y="3872587"/>
            <a:ext cx="2120087" cy="1877745"/>
          </a:xfrm>
          <a:prstGeom prst="rect">
            <a:avLst/>
          </a:prstGeom>
        </p:spPr>
      </p:pic>
      <p:pic>
        <p:nvPicPr>
          <p:cNvPr id="15" name="Picture 14">
            <a:extLst>
              <a:ext uri="{FF2B5EF4-FFF2-40B4-BE49-F238E27FC236}">
                <a16:creationId xmlns:a16="http://schemas.microsoft.com/office/drawing/2014/main" id="{1C38922D-335E-2997-F5F2-75C5C0546963}"/>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6065188" y="3892700"/>
            <a:ext cx="2585472" cy="1859337"/>
          </a:xfrm>
          <a:prstGeom prst="rect">
            <a:avLst/>
          </a:prstGeom>
        </p:spPr>
      </p:pic>
      <p:sp>
        <p:nvSpPr>
          <p:cNvPr id="17" name="Rectangle 16">
            <a:extLst>
              <a:ext uri="{FF2B5EF4-FFF2-40B4-BE49-F238E27FC236}">
                <a16:creationId xmlns:a16="http://schemas.microsoft.com/office/drawing/2014/main" id="{1F20DDAC-4622-CF5F-E6E1-E6A4649FDEA5}"/>
              </a:ext>
            </a:extLst>
          </p:cNvPr>
          <p:cNvSpPr/>
          <p:nvPr/>
        </p:nvSpPr>
        <p:spPr>
          <a:xfrm>
            <a:off x="2148908" y="5620269"/>
            <a:ext cx="7832560" cy="135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Bút chì</a:t>
            </a:r>
          </a:p>
        </p:txBody>
      </p:sp>
    </p:spTree>
    <p:extLst>
      <p:ext uri="{BB962C8B-B14F-4D97-AF65-F5344CB8AC3E}">
        <p14:creationId xmlns:p14="http://schemas.microsoft.com/office/powerpoint/2010/main" val="33472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
                                        </p:tgtEl>
                                        <p:attrNameLst>
                                          <p:attrName>ppt_x</p:attrName>
                                        </p:attrNameLst>
                                      </p:cBhvr>
                                      <p:tavLst>
                                        <p:tav tm="0">
                                          <p:val>
                                            <p:strVal val="ppt_x"/>
                                          </p:val>
                                        </p:tav>
                                        <p:tav tm="100000">
                                          <p:val>
                                            <p:strVal val="ppt_x"/>
                                          </p:val>
                                        </p:tav>
                                      </p:tavLst>
                                    </p:anim>
                                    <p:anim calcmode="lin" valueType="num">
                                      <p:cBhvr additive="base">
                                        <p:cTn id="55" dur="500"/>
                                        <p:tgtEl>
                                          <p:spTgt spid="10"/>
                                        </p:tgtEl>
                                        <p:attrNameLst>
                                          <p:attrName>ppt_y</p:attrName>
                                        </p:attrNameLst>
                                      </p:cBhvr>
                                      <p:tavLst>
                                        <p:tav tm="0">
                                          <p:val>
                                            <p:strVal val="ppt_y"/>
                                          </p:val>
                                        </p:tav>
                                        <p:tav tm="100000">
                                          <p:val>
                                            <p:strVal val="1+ppt_h/2"/>
                                          </p:val>
                                        </p:tav>
                                      </p:tavLst>
                                    </p:anim>
                                    <p:set>
                                      <p:cBhvr>
                                        <p:cTn id="56" dur="1" fill="hold">
                                          <p:stCondLst>
                                            <p:cond delay="499"/>
                                          </p:stCondLst>
                                        </p:cTn>
                                        <p:tgtEl>
                                          <p:spTgt spid="10"/>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1"/>
                                        </p:tgtEl>
                                        <p:attrNameLst>
                                          <p:attrName>ppt_x</p:attrName>
                                        </p:attrNameLst>
                                      </p:cBhvr>
                                      <p:tavLst>
                                        <p:tav tm="0">
                                          <p:val>
                                            <p:strVal val="ppt_x"/>
                                          </p:val>
                                        </p:tav>
                                        <p:tav tm="100000">
                                          <p:val>
                                            <p:strVal val="ppt_x"/>
                                          </p:val>
                                        </p:tav>
                                      </p:tavLst>
                                    </p:anim>
                                    <p:anim calcmode="lin" valueType="num">
                                      <p:cBhvr additive="base">
                                        <p:cTn id="59" dur="500"/>
                                        <p:tgtEl>
                                          <p:spTgt spid="11"/>
                                        </p:tgtEl>
                                        <p:attrNameLst>
                                          <p:attrName>ppt_y</p:attrName>
                                        </p:attrNameLst>
                                      </p:cBhvr>
                                      <p:tavLst>
                                        <p:tav tm="0">
                                          <p:val>
                                            <p:strVal val="ppt_y"/>
                                          </p:val>
                                        </p:tav>
                                        <p:tav tm="100000">
                                          <p:val>
                                            <p:strVal val="1+ppt_h/2"/>
                                          </p:val>
                                        </p:tav>
                                      </p:tavLst>
                                    </p:anim>
                                    <p:set>
                                      <p:cBhvr>
                                        <p:cTn id="60" dur="1" fill="hold">
                                          <p:stCondLst>
                                            <p:cond delay="499"/>
                                          </p:stCondLst>
                                        </p:cTn>
                                        <p:tgtEl>
                                          <p:spTgt spid="11"/>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6"/>
                                        </p:tgtEl>
                                        <p:attrNameLst>
                                          <p:attrName>ppt_x</p:attrName>
                                        </p:attrNameLst>
                                      </p:cBhvr>
                                      <p:tavLst>
                                        <p:tav tm="0">
                                          <p:val>
                                            <p:strVal val="ppt_x"/>
                                          </p:val>
                                        </p:tav>
                                        <p:tav tm="100000">
                                          <p:val>
                                            <p:strVal val="ppt_x"/>
                                          </p:val>
                                        </p:tav>
                                      </p:tavLst>
                                    </p:anim>
                                    <p:anim calcmode="lin" valueType="num">
                                      <p:cBhvr additive="base">
                                        <p:cTn id="63" dur="500"/>
                                        <p:tgtEl>
                                          <p:spTgt spid="6"/>
                                        </p:tgtEl>
                                        <p:attrNameLst>
                                          <p:attrName>ppt_y</p:attrName>
                                        </p:attrNameLst>
                                      </p:cBhvr>
                                      <p:tavLst>
                                        <p:tav tm="0">
                                          <p:val>
                                            <p:strVal val="ppt_y"/>
                                          </p:val>
                                        </p:tav>
                                        <p:tav tm="100000">
                                          <p:val>
                                            <p:strVal val="1+ppt_h/2"/>
                                          </p:val>
                                        </p:tav>
                                      </p:tavLst>
                                    </p:anim>
                                    <p:set>
                                      <p:cBhvr>
                                        <p:cTn id="64" dur="1" fill="hold">
                                          <p:stCondLst>
                                            <p:cond delay="499"/>
                                          </p:stCondLst>
                                        </p:cTn>
                                        <p:tgtEl>
                                          <p:spTgt spid="6"/>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
                                        </p:tgtEl>
                                        <p:attrNameLst>
                                          <p:attrName>ppt_x</p:attrName>
                                        </p:attrNameLst>
                                      </p:cBhvr>
                                      <p:tavLst>
                                        <p:tav tm="0">
                                          <p:val>
                                            <p:strVal val="ppt_x"/>
                                          </p:val>
                                        </p:tav>
                                        <p:tav tm="100000">
                                          <p:val>
                                            <p:strVal val="ppt_x"/>
                                          </p:val>
                                        </p:tav>
                                      </p:tavLst>
                                    </p:anim>
                                    <p:anim calcmode="lin" valueType="num">
                                      <p:cBhvr additive="base">
                                        <p:cTn id="67" dur="500"/>
                                        <p:tgtEl>
                                          <p:spTgt spid="7"/>
                                        </p:tgtEl>
                                        <p:attrNameLst>
                                          <p:attrName>ppt_y</p:attrName>
                                        </p:attrNameLst>
                                      </p:cBhvr>
                                      <p:tavLst>
                                        <p:tav tm="0">
                                          <p:val>
                                            <p:strVal val="ppt_y"/>
                                          </p:val>
                                        </p:tav>
                                        <p:tav tm="100000">
                                          <p:val>
                                            <p:strVal val="1+ppt_h/2"/>
                                          </p:val>
                                        </p:tav>
                                      </p:tavLst>
                                    </p:anim>
                                    <p:set>
                                      <p:cBhvr>
                                        <p:cTn id="68" dur="1" fill="hold">
                                          <p:stCondLst>
                                            <p:cond delay="4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hước Eke Gỗ Hình Thú 10Cm - Giao Mẫu Ngẫu Nhiên - Thước kẻ - Compa Tác giả  OEM | SachDayRoi.com">
            <a:extLst>
              <a:ext uri="{FF2B5EF4-FFF2-40B4-BE49-F238E27FC236}">
                <a16:creationId xmlns:a16="http://schemas.microsoft.com/office/drawing/2014/main" id="{75A803F8-4BF0-B69C-12D4-50017FF6835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806" r="22706"/>
          <a:stretch/>
        </p:blipFill>
        <p:spPr bwMode="auto">
          <a:xfrm>
            <a:off x="4533467" y="256624"/>
            <a:ext cx="3345228" cy="54403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C2C6E1-5D88-0334-359B-5FC4DA741DD9}"/>
              </a:ext>
            </a:extLst>
          </p:cNvPr>
          <p:cNvPicPr>
            <a:picLocks noChangeAspect="1"/>
          </p:cNvPicPr>
          <p:nvPr/>
        </p:nvPicPr>
        <p:blipFill rotWithShape="1">
          <a:blip r:embed="rId5">
            <a:extLst>
              <a:ext uri="{28A0092B-C50C-407E-A947-70E740481C1C}">
                <a14:useLocalDpi xmlns:a14="http://schemas.microsoft.com/office/drawing/2010/main" val="0"/>
              </a:ext>
            </a:extLst>
          </a:blip>
          <a:srcRect b="12355"/>
          <a:stretch/>
        </p:blipFill>
        <p:spPr>
          <a:xfrm>
            <a:off x="3533700" y="2084945"/>
            <a:ext cx="2585472" cy="1864622"/>
          </a:xfrm>
          <a:prstGeom prst="rect">
            <a:avLst/>
          </a:prstGeom>
        </p:spPr>
      </p:pic>
      <p:pic>
        <p:nvPicPr>
          <p:cNvPr id="5" name="Picture 4">
            <a:extLst>
              <a:ext uri="{FF2B5EF4-FFF2-40B4-BE49-F238E27FC236}">
                <a16:creationId xmlns:a16="http://schemas.microsoft.com/office/drawing/2014/main" id="{388F38BC-5B5E-307F-6CAE-F3194EA7D5F3}"/>
              </a:ext>
            </a:extLst>
          </p:cNvPr>
          <p:cNvPicPr>
            <a:picLocks noChangeAspect="1"/>
          </p:cNvPicPr>
          <p:nvPr/>
        </p:nvPicPr>
        <p:blipFill rotWithShape="1">
          <a:blip r:embed="rId6">
            <a:extLst>
              <a:ext uri="{28A0092B-C50C-407E-A947-70E740481C1C}">
                <a14:useLocalDpi xmlns:a14="http://schemas.microsoft.com/office/drawing/2010/main" val="0"/>
              </a:ext>
            </a:extLst>
          </a:blip>
          <a:srcRect b="10390"/>
          <a:stretch/>
        </p:blipFill>
        <p:spPr>
          <a:xfrm>
            <a:off x="1896655" y="1624145"/>
            <a:ext cx="2127475" cy="2316842"/>
          </a:xfrm>
          <a:prstGeom prst="rect">
            <a:avLst/>
          </a:prstGeom>
        </p:spPr>
      </p:pic>
      <p:pic>
        <p:nvPicPr>
          <p:cNvPr id="6" name="Picture 5">
            <a:extLst>
              <a:ext uri="{FF2B5EF4-FFF2-40B4-BE49-F238E27FC236}">
                <a16:creationId xmlns:a16="http://schemas.microsoft.com/office/drawing/2014/main" id="{D287ABAA-43AB-023B-9061-24C5EF87B4CD}"/>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3960948" y="256625"/>
            <a:ext cx="2120087" cy="2338907"/>
          </a:xfrm>
          <a:prstGeom prst="rect">
            <a:avLst/>
          </a:prstGeom>
        </p:spPr>
      </p:pic>
      <p:pic>
        <p:nvPicPr>
          <p:cNvPr id="7" name="Picture 6">
            <a:extLst>
              <a:ext uri="{FF2B5EF4-FFF2-40B4-BE49-F238E27FC236}">
                <a16:creationId xmlns:a16="http://schemas.microsoft.com/office/drawing/2014/main" id="{5AD83442-20C0-EDA4-CB9C-8851532F8B32}"/>
              </a:ext>
            </a:extLst>
          </p:cNvPr>
          <p:cNvPicPr>
            <a:picLocks noChangeAspect="1"/>
          </p:cNvPicPr>
          <p:nvPr/>
        </p:nvPicPr>
        <p:blipFill rotWithShape="1">
          <a:blip r:embed="rId8">
            <a:extLst>
              <a:ext uri="{28A0092B-C50C-407E-A947-70E740481C1C}">
                <a14:useLocalDpi xmlns:a14="http://schemas.microsoft.com/office/drawing/2010/main" val="0"/>
              </a:ext>
            </a:extLst>
          </a:blip>
          <a:srcRect t="11936"/>
          <a:stretch/>
        </p:blipFill>
        <p:spPr>
          <a:xfrm>
            <a:off x="1838630" y="256624"/>
            <a:ext cx="2585472" cy="1873522"/>
          </a:xfrm>
          <a:prstGeom prst="rect">
            <a:avLst/>
          </a:prstGeom>
        </p:spPr>
      </p:pic>
      <p:pic>
        <p:nvPicPr>
          <p:cNvPr id="8" name="Picture 7">
            <a:extLst>
              <a:ext uri="{FF2B5EF4-FFF2-40B4-BE49-F238E27FC236}">
                <a16:creationId xmlns:a16="http://schemas.microsoft.com/office/drawing/2014/main" id="{14FA6C97-4F36-E792-5E98-8AA5D712EABF}"/>
              </a:ext>
            </a:extLst>
          </p:cNvPr>
          <p:cNvPicPr>
            <a:picLocks noChangeAspect="1"/>
          </p:cNvPicPr>
          <p:nvPr/>
        </p:nvPicPr>
        <p:blipFill rotWithShape="1">
          <a:blip r:embed="rId5">
            <a:extLst>
              <a:ext uri="{28A0092B-C50C-407E-A947-70E740481C1C}">
                <a14:useLocalDpi xmlns:a14="http://schemas.microsoft.com/office/drawing/2010/main" val="0"/>
              </a:ext>
            </a:extLst>
          </a:blip>
          <a:srcRect b="12355"/>
          <a:stretch/>
        </p:blipFill>
        <p:spPr>
          <a:xfrm>
            <a:off x="7767897" y="2051583"/>
            <a:ext cx="2585472" cy="1864622"/>
          </a:xfrm>
          <a:prstGeom prst="rect">
            <a:avLst/>
          </a:prstGeom>
        </p:spPr>
      </p:pic>
      <p:pic>
        <p:nvPicPr>
          <p:cNvPr id="9" name="Picture 8">
            <a:extLst>
              <a:ext uri="{FF2B5EF4-FFF2-40B4-BE49-F238E27FC236}">
                <a16:creationId xmlns:a16="http://schemas.microsoft.com/office/drawing/2014/main" id="{62012DB8-BDB1-9464-1601-6D605EA74F5E}"/>
              </a:ext>
            </a:extLst>
          </p:cNvPr>
          <p:cNvPicPr>
            <a:picLocks noChangeAspect="1"/>
          </p:cNvPicPr>
          <p:nvPr/>
        </p:nvPicPr>
        <p:blipFill rotWithShape="1">
          <a:blip r:embed="rId6">
            <a:extLst>
              <a:ext uri="{28A0092B-C50C-407E-A947-70E740481C1C}">
                <a14:useLocalDpi xmlns:a14="http://schemas.microsoft.com/office/drawing/2010/main" val="0"/>
              </a:ext>
            </a:extLst>
          </a:blip>
          <a:srcRect b="10390"/>
          <a:stretch/>
        </p:blipFill>
        <p:spPr>
          <a:xfrm>
            <a:off x="6106131" y="1605611"/>
            <a:ext cx="2127475" cy="2316842"/>
          </a:xfrm>
          <a:prstGeom prst="rect">
            <a:avLst/>
          </a:prstGeom>
        </p:spPr>
      </p:pic>
      <p:pic>
        <p:nvPicPr>
          <p:cNvPr id="10" name="Picture 9">
            <a:extLst>
              <a:ext uri="{FF2B5EF4-FFF2-40B4-BE49-F238E27FC236}">
                <a16:creationId xmlns:a16="http://schemas.microsoft.com/office/drawing/2014/main" id="{4385E07E-B9CB-A138-A4AC-FC5CAAEC5F13}"/>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8233283" y="202328"/>
            <a:ext cx="2120087" cy="2338907"/>
          </a:xfrm>
          <a:prstGeom prst="rect">
            <a:avLst/>
          </a:prstGeom>
        </p:spPr>
      </p:pic>
      <p:pic>
        <p:nvPicPr>
          <p:cNvPr id="11" name="Picture 10">
            <a:extLst>
              <a:ext uri="{FF2B5EF4-FFF2-40B4-BE49-F238E27FC236}">
                <a16:creationId xmlns:a16="http://schemas.microsoft.com/office/drawing/2014/main" id="{B446B225-E190-0649-CDFA-1B68DE370B97}"/>
              </a:ext>
            </a:extLst>
          </p:cNvPr>
          <p:cNvPicPr>
            <a:picLocks noChangeAspect="1"/>
          </p:cNvPicPr>
          <p:nvPr/>
        </p:nvPicPr>
        <p:blipFill rotWithShape="1">
          <a:blip r:embed="rId8">
            <a:extLst>
              <a:ext uri="{28A0092B-C50C-407E-A947-70E740481C1C}">
                <a14:useLocalDpi xmlns:a14="http://schemas.microsoft.com/office/drawing/2010/main" val="0"/>
              </a:ext>
            </a:extLst>
          </a:blip>
          <a:srcRect t="11936"/>
          <a:stretch/>
        </p:blipFill>
        <p:spPr>
          <a:xfrm>
            <a:off x="6092247" y="191310"/>
            <a:ext cx="2585472" cy="1873522"/>
          </a:xfrm>
          <a:prstGeom prst="rect">
            <a:avLst/>
          </a:prstGeom>
        </p:spPr>
      </p:pic>
      <p:pic>
        <p:nvPicPr>
          <p:cNvPr id="12" name="Picture 11">
            <a:extLst>
              <a:ext uri="{FF2B5EF4-FFF2-40B4-BE49-F238E27FC236}">
                <a16:creationId xmlns:a16="http://schemas.microsoft.com/office/drawing/2014/main" id="{EB2C1916-70E7-3FCD-3288-84836E94B373}"/>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b="16398"/>
          <a:stretch/>
        </p:blipFill>
        <p:spPr>
          <a:xfrm>
            <a:off x="3987995" y="3872603"/>
            <a:ext cx="2120087" cy="1899547"/>
          </a:xfrm>
          <a:prstGeom prst="rect">
            <a:avLst/>
          </a:prstGeom>
        </p:spPr>
      </p:pic>
      <p:pic>
        <p:nvPicPr>
          <p:cNvPr id="13" name="Picture 12">
            <a:extLst>
              <a:ext uri="{FF2B5EF4-FFF2-40B4-BE49-F238E27FC236}">
                <a16:creationId xmlns:a16="http://schemas.microsoft.com/office/drawing/2014/main" id="{D1108518-047D-EA55-CFDB-B26BAB164B14}"/>
              </a:ext>
            </a:extLst>
          </p:cNvPr>
          <p:cNvPicPr>
            <a:picLocks noChangeAspect="1"/>
          </p:cNvPicPr>
          <p:nvPr/>
        </p:nvPicPr>
        <p:blipFill rotWithShape="1">
          <a:blip r:embed="rId8">
            <a:extLst>
              <a:ext uri="{28A0092B-C50C-407E-A947-70E740481C1C}">
                <a14:useLocalDpi xmlns:a14="http://schemas.microsoft.com/office/drawing/2010/main" val="0"/>
              </a:ext>
            </a:extLst>
          </a:blip>
          <a:srcRect t="12604"/>
          <a:stretch/>
        </p:blipFill>
        <p:spPr>
          <a:xfrm>
            <a:off x="1871933" y="3867131"/>
            <a:ext cx="2585472" cy="1859337"/>
          </a:xfrm>
          <a:prstGeom prst="rect">
            <a:avLst/>
          </a:prstGeom>
        </p:spPr>
      </p:pic>
      <p:pic>
        <p:nvPicPr>
          <p:cNvPr id="14" name="Picture 13">
            <a:extLst>
              <a:ext uri="{FF2B5EF4-FFF2-40B4-BE49-F238E27FC236}">
                <a16:creationId xmlns:a16="http://schemas.microsoft.com/office/drawing/2014/main" id="{CA49C157-501B-B66F-89B8-9EEB2F9E9A4D}"/>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b="17239"/>
          <a:stretch/>
        </p:blipFill>
        <p:spPr>
          <a:xfrm>
            <a:off x="8166990" y="3872587"/>
            <a:ext cx="2120087" cy="1877745"/>
          </a:xfrm>
          <a:prstGeom prst="rect">
            <a:avLst/>
          </a:prstGeom>
        </p:spPr>
      </p:pic>
      <p:pic>
        <p:nvPicPr>
          <p:cNvPr id="15" name="Picture 14">
            <a:extLst>
              <a:ext uri="{FF2B5EF4-FFF2-40B4-BE49-F238E27FC236}">
                <a16:creationId xmlns:a16="http://schemas.microsoft.com/office/drawing/2014/main" id="{1C38922D-335E-2997-F5F2-75C5C0546963}"/>
              </a:ext>
            </a:extLst>
          </p:cNvPr>
          <p:cNvPicPr>
            <a:picLocks noChangeAspect="1"/>
          </p:cNvPicPr>
          <p:nvPr/>
        </p:nvPicPr>
        <p:blipFill rotWithShape="1">
          <a:blip r:embed="rId8">
            <a:extLst>
              <a:ext uri="{28A0092B-C50C-407E-A947-70E740481C1C}">
                <a14:useLocalDpi xmlns:a14="http://schemas.microsoft.com/office/drawing/2010/main" val="0"/>
              </a:ext>
            </a:extLst>
          </a:blip>
          <a:srcRect t="12604"/>
          <a:stretch/>
        </p:blipFill>
        <p:spPr>
          <a:xfrm>
            <a:off x="6065188" y="3892700"/>
            <a:ext cx="2585472" cy="1859337"/>
          </a:xfrm>
          <a:prstGeom prst="rect">
            <a:avLst/>
          </a:prstGeom>
        </p:spPr>
      </p:pic>
      <p:sp>
        <p:nvSpPr>
          <p:cNvPr id="17" name="Rectangle 16">
            <a:extLst>
              <a:ext uri="{FF2B5EF4-FFF2-40B4-BE49-F238E27FC236}">
                <a16:creationId xmlns:a16="http://schemas.microsoft.com/office/drawing/2014/main" id="{1F20DDAC-4622-CF5F-E6E1-E6A4649FDEA5}"/>
              </a:ext>
            </a:extLst>
          </p:cNvPr>
          <p:cNvSpPr/>
          <p:nvPr/>
        </p:nvSpPr>
        <p:spPr>
          <a:xfrm>
            <a:off x="2148908" y="5620269"/>
            <a:ext cx="7832560" cy="135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Ê ke</a:t>
            </a:r>
          </a:p>
        </p:txBody>
      </p:sp>
    </p:spTree>
    <p:extLst>
      <p:ext uri="{BB962C8B-B14F-4D97-AF65-F5344CB8AC3E}">
        <p14:creationId xmlns:p14="http://schemas.microsoft.com/office/powerpoint/2010/main" val="361731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
                                        </p:tgtEl>
                                        <p:attrNameLst>
                                          <p:attrName>ppt_x</p:attrName>
                                        </p:attrNameLst>
                                      </p:cBhvr>
                                      <p:tavLst>
                                        <p:tav tm="0">
                                          <p:val>
                                            <p:strVal val="ppt_x"/>
                                          </p:val>
                                        </p:tav>
                                        <p:tav tm="100000">
                                          <p:val>
                                            <p:strVal val="ppt_x"/>
                                          </p:val>
                                        </p:tav>
                                      </p:tavLst>
                                    </p:anim>
                                    <p:anim calcmode="lin" valueType="num">
                                      <p:cBhvr additive="base">
                                        <p:cTn id="55" dur="500"/>
                                        <p:tgtEl>
                                          <p:spTgt spid="10"/>
                                        </p:tgtEl>
                                        <p:attrNameLst>
                                          <p:attrName>ppt_y</p:attrName>
                                        </p:attrNameLst>
                                      </p:cBhvr>
                                      <p:tavLst>
                                        <p:tav tm="0">
                                          <p:val>
                                            <p:strVal val="ppt_y"/>
                                          </p:val>
                                        </p:tav>
                                        <p:tav tm="100000">
                                          <p:val>
                                            <p:strVal val="1+ppt_h/2"/>
                                          </p:val>
                                        </p:tav>
                                      </p:tavLst>
                                    </p:anim>
                                    <p:set>
                                      <p:cBhvr>
                                        <p:cTn id="56" dur="1" fill="hold">
                                          <p:stCondLst>
                                            <p:cond delay="499"/>
                                          </p:stCondLst>
                                        </p:cTn>
                                        <p:tgtEl>
                                          <p:spTgt spid="10"/>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1"/>
                                        </p:tgtEl>
                                        <p:attrNameLst>
                                          <p:attrName>ppt_x</p:attrName>
                                        </p:attrNameLst>
                                      </p:cBhvr>
                                      <p:tavLst>
                                        <p:tav tm="0">
                                          <p:val>
                                            <p:strVal val="ppt_x"/>
                                          </p:val>
                                        </p:tav>
                                        <p:tav tm="100000">
                                          <p:val>
                                            <p:strVal val="ppt_x"/>
                                          </p:val>
                                        </p:tav>
                                      </p:tavLst>
                                    </p:anim>
                                    <p:anim calcmode="lin" valueType="num">
                                      <p:cBhvr additive="base">
                                        <p:cTn id="59" dur="500"/>
                                        <p:tgtEl>
                                          <p:spTgt spid="11"/>
                                        </p:tgtEl>
                                        <p:attrNameLst>
                                          <p:attrName>ppt_y</p:attrName>
                                        </p:attrNameLst>
                                      </p:cBhvr>
                                      <p:tavLst>
                                        <p:tav tm="0">
                                          <p:val>
                                            <p:strVal val="ppt_y"/>
                                          </p:val>
                                        </p:tav>
                                        <p:tav tm="100000">
                                          <p:val>
                                            <p:strVal val="1+ppt_h/2"/>
                                          </p:val>
                                        </p:tav>
                                      </p:tavLst>
                                    </p:anim>
                                    <p:set>
                                      <p:cBhvr>
                                        <p:cTn id="60" dur="1" fill="hold">
                                          <p:stCondLst>
                                            <p:cond delay="499"/>
                                          </p:stCondLst>
                                        </p:cTn>
                                        <p:tgtEl>
                                          <p:spTgt spid="11"/>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6"/>
                                        </p:tgtEl>
                                        <p:attrNameLst>
                                          <p:attrName>ppt_x</p:attrName>
                                        </p:attrNameLst>
                                      </p:cBhvr>
                                      <p:tavLst>
                                        <p:tav tm="0">
                                          <p:val>
                                            <p:strVal val="ppt_x"/>
                                          </p:val>
                                        </p:tav>
                                        <p:tav tm="100000">
                                          <p:val>
                                            <p:strVal val="ppt_x"/>
                                          </p:val>
                                        </p:tav>
                                      </p:tavLst>
                                    </p:anim>
                                    <p:anim calcmode="lin" valueType="num">
                                      <p:cBhvr additive="base">
                                        <p:cTn id="63" dur="500"/>
                                        <p:tgtEl>
                                          <p:spTgt spid="6"/>
                                        </p:tgtEl>
                                        <p:attrNameLst>
                                          <p:attrName>ppt_y</p:attrName>
                                        </p:attrNameLst>
                                      </p:cBhvr>
                                      <p:tavLst>
                                        <p:tav tm="0">
                                          <p:val>
                                            <p:strVal val="ppt_y"/>
                                          </p:val>
                                        </p:tav>
                                        <p:tav tm="100000">
                                          <p:val>
                                            <p:strVal val="1+ppt_h/2"/>
                                          </p:val>
                                        </p:tav>
                                      </p:tavLst>
                                    </p:anim>
                                    <p:set>
                                      <p:cBhvr>
                                        <p:cTn id="64" dur="1" fill="hold">
                                          <p:stCondLst>
                                            <p:cond delay="499"/>
                                          </p:stCondLst>
                                        </p:cTn>
                                        <p:tgtEl>
                                          <p:spTgt spid="6"/>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
                                        </p:tgtEl>
                                        <p:attrNameLst>
                                          <p:attrName>ppt_x</p:attrName>
                                        </p:attrNameLst>
                                      </p:cBhvr>
                                      <p:tavLst>
                                        <p:tav tm="0">
                                          <p:val>
                                            <p:strVal val="ppt_x"/>
                                          </p:val>
                                        </p:tav>
                                        <p:tav tm="100000">
                                          <p:val>
                                            <p:strVal val="ppt_x"/>
                                          </p:val>
                                        </p:tav>
                                      </p:tavLst>
                                    </p:anim>
                                    <p:anim calcmode="lin" valueType="num">
                                      <p:cBhvr additive="base">
                                        <p:cTn id="67" dur="500"/>
                                        <p:tgtEl>
                                          <p:spTgt spid="7"/>
                                        </p:tgtEl>
                                        <p:attrNameLst>
                                          <p:attrName>ppt_y</p:attrName>
                                        </p:attrNameLst>
                                      </p:cBhvr>
                                      <p:tavLst>
                                        <p:tav tm="0">
                                          <p:val>
                                            <p:strVal val="ppt_y"/>
                                          </p:val>
                                        </p:tav>
                                        <p:tav tm="100000">
                                          <p:val>
                                            <p:strVal val="1+ppt_h/2"/>
                                          </p:val>
                                        </p:tav>
                                      </p:tavLst>
                                    </p:anim>
                                    <p:set>
                                      <p:cBhvr>
                                        <p:cTn id="68" dur="1" fill="hold">
                                          <p:stCondLst>
                                            <p:cond delay="4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19" y="-212651"/>
            <a:chExt cx="9537249" cy="5356153"/>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1" cy="29466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3"/>
            <a:stretch/>
          </p:blipFill>
          <p:spPr bwMode="auto">
            <a:xfrm>
              <a:off x="0" y="4051006"/>
              <a:ext cx="9143999"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8"/>
            <a:srcRect l="16242" t="57679" r="48162" b="17089"/>
            <a:stretch/>
          </p:blipFill>
          <p:spPr>
            <a:xfrm>
              <a:off x="2062717" y="2571751"/>
              <a:ext cx="4859079" cy="1936506"/>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19" y="1808510"/>
              <a:ext cx="2261936" cy="32864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4" y="1808510"/>
              <a:ext cx="2261936" cy="32864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6"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8" y="2872414"/>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2"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49"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3" y="-189215"/>
              <a:ext cx="2451998"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id="{9806F57B-1331-489B-A469-FFA449D8FB6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id="{254DED08-4F9C-43D2-A709-C8DD43182B91}"/>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8"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2"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9"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9">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2"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2"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9">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40"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9">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3"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6">
              <a:extLst>
                <a:ext uri="{BEBA8EAE-BF5A-486C-A8C5-ECC9F3942E4B}">
                  <a14:imgProps xmlns:a14="http://schemas.microsoft.com/office/drawing/2010/main">
                    <a14:imgLayer r:embed="rId19">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7">
              <a:extLst>
                <a:ext uri="{BEBA8EAE-BF5A-486C-A8C5-ECC9F3942E4B}">
                  <a14:imgProps xmlns:a14="http://schemas.microsoft.com/office/drawing/2010/main">
                    <a14:imgLayer r:embed="rId1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4"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8">
              <a:extLst>
                <a:ext uri="{BEBA8EAE-BF5A-486C-A8C5-ECC9F3942E4B}">
                  <a14:imgProps xmlns:a14="http://schemas.microsoft.com/office/drawing/2010/main">
                    <a14:imgLayer r:embed="rId1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5"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29">
              <a:extLst>
                <a:ext uri="{BEBA8EAE-BF5A-486C-A8C5-ECC9F3942E4B}">
                  <a14:imgProps xmlns:a14="http://schemas.microsoft.com/office/drawing/2010/main">
                    <a14:imgLayer r:embed="rId1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8"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30">
              <a:extLst>
                <a:ext uri="{BEBA8EAE-BF5A-486C-A8C5-ECC9F3942E4B}">
                  <a14:imgProps xmlns:a14="http://schemas.microsoft.com/office/drawing/2010/main">
                    <a14:imgLayer r:embed="rId1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id="{B081F3EB-68D1-4C92-82AD-CB7D32D809BC}"/>
              </a:ext>
            </a:extLst>
          </p:cNvPr>
          <p:cNvSpPr/>
          <p:nvPr/>
        </p:nvSpPr>
        <p:spPr>
          <a:xfrm>
            <a:off x="3048000" y="3611926"/>
            <a:ext cx="6076949" cy="2369774"/>
          </a:xfrm>
          <a:prstGeom prst="roundRect">
            <a:avLst/>
          </a:prstGeom>
          <a:solidFill>
            <a:schemeClr val="accent3"/>
          </a:solidFill>
          <a:ln>
            <a:solidFill>
              <a:srgbClr val="6D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8000" b="1" i="0" u="none" strike="noStrike" kern="0" cap="none" spc="0" normalizeH="0" baseline="0" noProof="0" dirty="0" err="1">
                <a:ln>
                  <a:noFill/>
                </a:ln>
                <a:solidFill>
                  <a:srgbClr val="FF0000"/>
                </a:solidFill>
                <a:effectLst/>
                <a:uLnTx/>
                <a:uFillTx/>
                <a:latin typeface="#9Slide07 IcielLa Chic Pro Shad" panose="02000506090000020004" pitchFamily="2" charset="0"/>
                <a:ea typeface="+mn-ea"/>
                <a:cs typeface="+mn-cs"/>
                <a:sym typeface="Arial"/>
              </a:rPr>
              <a:t>Thực</a:t>
            </a:r>
            <a:r>
              <a:rPr kumimoji="0" lang="en-US" sz="8000" b="1" i="0" u="none" strike="noStrike" kern="0" cap="none" spc="0" normalizeH="0" baseline="0" noProof="0" dirty="0">
                <a:ln>
                  <a:noFill/>
                </a:ln>
                <a:solidFill>
                  <a:srgbClr val="FF0000"/>
                </a:solidFill>
                <a:effectLst/>
                <a:uLnTx/>
                <a:uFillTx/>
                <a:latin typeface="#9Slide07 IcielLa Chic Pro Shad" panose="02000506090000020004" pitchFamily="2" charset="0"/>
                <a:ea typeface="+mn-ea"/>
                <a:cs typeface="+mn-cs"/>
                <a:sym typeface="Arial"/>
              </a:rPr>
              <a:t> </a:t>
            </a:r>
            <a:r>
              <a:rPr kumimoji="0" lang="en-US" sz="8000" b="1" i="0" u="none" strike="noStrike" kern="0" cap="none" spc="0" normalizeH="0" baseline="0" noProof="0" dirty="0" err="1">
                <a:ln>
                  <a:noFill/>
                </a:ln>
                <a:solidFill>
                  <a:srgbClr val="FF0000"/>
                </a:solidFill>
                <a:effectLst/>
                <a:uLnTx/>
                <a:uFillTx/>
                <a:latin typeface="#9Slide07 IcielLa Chic Pro Shad" panose="02000506090000020004" pitchFamily="2" charset="0"/>
                <a:ea typeface="+mn-ea"/>
                <a:cs typeface="+mn-cs"/>
                <a:sym typeface="Arial"/>
              </a:rPr>
              <a:t>hành</a:t>
            </a:r>
            <a:r>
              <a:rPr kumimoji="0" lang="en-US" sz="8000" b="1" i="0" u="none" strike="noStrike" kern="0" cap="none" spc="0" normalizeH="0" baseline="0" noProof="0" dirty="0">
                <a:ln>
                  <a:noFill/>
                </a:ln>
                <a:solidFill>
                  <a:srgbClr val="FF0000"/>
                </a:solidFill>
                <a:effectLst/>
                <a:uLnTx/>
                <a:uFillTx/>
                <a:latin typeface="#9Slide07 IcielLa Chic Pro Shad" panose="02000506090000020004" pitchFamily="2" charset="0"/>
                <a:ea typeface="+mn-ea"/>
                <a:cs typeface="+mn-cs"/>
                <a:sym typeface="Arial"/>
              </a:rPr>
              <a:t> – </a:t>
            </a:r>
            <a:r>
              <a:rPr kumimoji="0" lang="en-US" sz="8000" b="1" i="0" u="none" strike="noStrike" kern="0" cap="none" spc="0" normalizeH="0" baseline="0" noProof="0" dirty="0" err="1">
                <a:ln>
                  <a:noFill/>
                </a:ln>
                <a:solidFill>
                  <a:srgbClr val="FF0000"/>
                </a:solidFill>
                <a:effectLst/>
                <a:uLnTx/>
                <a:uFillTx/>
                <a:latin typeface="#9Slide07 IcielLa Chic Pro Shad" panose="02000506090000020004" pitchFamily="2" charset="0"/>
                <a:ea typeface="+mn-ea"/>
                <a:cs typeface="+mn-cs"/>
                <a:sym typeface="Arial"/>
              </a:rPr>
              <a:t>luyện</a:t>
            </a:r>
            <a:r>
              <a:rPr kumimoji="0" lang="en-US" sz="8000" b="1" i="0" u="none" strike="noStrike" kern="0" cap="none" spc="0" normalizeH="0" baseline="0" noProof="0" dirty="0">
                <a:ln>
                  <a:noFill/>
                </a:ln>
                <a:solidFill>
                  <a:srgbClr val="FF0000"/>
                </a:solidFill>
                <a:effectLst/>
                <a:uLnTx/>
                <a:uFillTx/>
                <a:latin typeface="#9Slide07 IcielLa Chic Pro Shad" panose="02000506090000020004" pitchFamily="2" charset="0"/>
                <a:ea typeface="+mn-ea"/>
                <a:cs typeface="+mn-cs"/>
                <a:sym typeface="Arial"/>
              </a:rPr>
              <a:t> </a:t>
            </a:r>
            <a:r>
              <a:rPr kumimoji="0" lang="en-US" sz="8000" b="1" i="0" u="none" strike="noStrike" kern="0" cap="none" spc="0" normalizeH="0" baseline="0" noProof="0" dirty="0" err="1">
                <a:ln>
                  <a:noFill/>
                </a:ln>
                <a:solidFill>
                  <a:srgbClr val="FF0000"/>
                </a:solidFill>
                <a:effectLst/>
                <a:uLnTx/>
                <a:uFillTx/>
                <a:latin typeface="#9Slide07 IcielLa Chic Pro Shad" panose="02000506090000020004" pitchFamily="2" charset="0"/>
                <a:ea typeface="+mn-ea"/>
                <a:cs typeface="+mn-cs"/>
                <a:sym typeface="Arial"/>
              </a:rPr>
              <a:t>tập</a:t>
            </a:r>
            <a:endParaRPr kumimoji="0" lang="en-US" sz="8000" b="1" i="0" u="none" strike="noStrike" kern="0" cap="none" spc="0" normalizeH="0" baseline="0" noProof="0" dirty="0">
              <a:ln>
                <a:noFill/>
              </a:ln>
              <a:solidFill>
                <a:srgbClr val="FF0000"/>
              </a:solidFill>
              <a:effectLst/>
              <a:uLnTx/>
              <a:uFillTx/>
              <a:latin typeface="#9Slide07 IcielLa Chic Pro Shad" panose="02000506090000020004" pitchFamily="2" charset="0"/>
              <a:ea typeface="+mn-ea"/>
              <a:cs typeface="+mn-cs"/>
              <a:sym typeface="Arial"/>
            </a:endParaRPr>
          </a:p>
        </p:txBody>
      </p:sp>
    </p:spTree>
    <p:extLst>
      <p:ext uri="{BB962C8B-B14F-4D97-AF65-F5344CB8AC3E}">
        <p14:creationId xmlns:p14="http://schemas.microsoft.com/office/powerpoint/2010/main" val="104208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C5AE0AE9-87D9-494D-A1B5-3F17A34D059E}"/>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Calibri" panose="020F0502020204030204" pitchFamily="34" charset="0"/>
              <a:cs typeface="Calibri" panose="020F0502020204030204" pitchFamily="34" charset="0"/>
              <a:sym typeface="Arial"/>
            </a:endParaRPr>
          </a:p>
        </p:txBody>
      </p:sp>
      <p:sp>
        <p:nvSpPr>
          <p:cNvPr id="30" name="Isosceles Triangle 29">
            <a:extLst>
              <a:ext uri="{FF2B5EF4-FFF2-40B4-BE49-F238E27FC236}">
                <a16:creationId xmlns:a16="http://schemas.microsoft.com/office/drawing/2014/main" id="{617C19FC-3839-46E3-BB05-C27464075D56}"/>
              </a:ext>
            </a:extLst>
          </p:cNvPr>
          <p:cNvSpPr/>
          <p:nvPr/>
        </p:nvSpPr>
        <p:spPr>
          <a:xfrm>
            <a:off x="361951" y="224776"/>
            <a:ext cx="897802" cy="76582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24384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3</a:t>
            </a:r>
          </a:p>
        </p:txBody>
      </p:sp>
      <p:sp>
        <p:nvSpPr>
          <p:cNvPr id="53" name="TextBox 52">
            <a:extLst>
              <a:ext uri="{FF2B5EF4-FFF2-40B4-BE49-F238E27FC236}">
                <a16:creationId xmlns:a16="http://schemas.microsoft.com/office/drawing/2014/main" id="{29B1649F-6E70-4668-96EF-F594E8B1BAB7}"/>
              </a:ext>
            </a:extLst>
          </p:cNvPr>
          <p:cNvSpPr txBox="1"/>
          <p:nvPr/>
        </p:nvSpPr>
        <p:spPr>
          <a:xfrm>
            <a:off x="1297852" y="186676"/>
            <a:ext cx="9827348" cy="1405641"/>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267"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Hay chỉ ra hai hình ảnh của góc trong mỗi hình vẽ dưới đây</a:t>
            </a:r>
            <a:endParaRPr kumimoji="0" lang="en-US" sz="4267"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C4747C72-FAE8-4BCF-B9F6-0C2777D6CEA8}"/>
              </a:ext>
            </a:extLst>
          </p:cNvPr>
          <p:cNvPicPr>
            <a:picLocks noChangeAspect="1"/>
          </p:cNvPicPr>
          <p:nvPr/>
        </p:nvPicPr>
        <p:blipFill>
          <a:blip r:embed="rId2"/>
          <a:stretch>
            <a:fillRect/>
          </a:stretch>
        </p:blipFill>
        <p:spPr>
          <a:xfrm>
            <a:off x="604986" y="1904999"/>
            <a:ext cx="11258401" cy="2847975"/>
          </a:xfrm>
          <a:prstGeom prst="rect">
            <a:avLst/>
          </a:prstGeom>
        </p:spPr>
      </p:pic>
      <p:grpSp>
        <p:nvGrpSpPr>
          <p:cNvPr id="6" name="Group 5">
            <a:extLst>
              <a:ext uri="{FF2B5EF4-FFF2-40B4-BE49-F238E27FC236}">
                <a16:creationId xmlns:a16="http://schemas.microsoft.com/office/drawing/2014/main" id="{444058A7-39E4-4C72-8BC3-F8E56CD8DFE1}"/>
              </a:ext>
            </a:extLst>
          </p:cNvPr>
          <p:cNvGrpSpPr/>
          <p:nvPr/>
        </p:nvGrpSpPr>
        <p:grpSpPr>
          <a:xfrm>
            <a:off x="7191053" y="4146045"/>
            <a:ext cx="3696022" cy="2271719"/>
            <a:chOff x="4905053" y="-435480"/>
            <a:chExt cx="3696022" cy="2271719"/>
          </a:xfrm>
        </p:grpSpPr>
        <p:pic>
          <p:nvPicPr>
            <p:cNvPr id="7" name="Picture 2" descr="Kids discuss homework Premium Vector">
              <a:extLst>
                <a:ext uri="{FF2B5EF4-FFF2-40B4-BE49-F238E27FC236}">
                  <a16:creationId xmlns:a16="http://schemas.microsoft.com/office/drawing/2014/main" id="{205D5FC3-01B6-4310-8459-6E62EB84CD5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1" b="99443" l="2716" r="93291">
                          <a14:foregroundMark x1="42492" y1="46797" x2="42492" y2="46797"/>
                          <a14:foregroundMark x1="41214" y1="32033" x2="41214" y2="32033"/>
                          <a14:foregroundMark x1="38179" y1="51532" x2="38179" y2="51532"/>
                          <a14:foregroundMark x1="61342" y1="76880" x2="61342" y2="76880"/>
                          <a14:foregroundMark x1="56230" y1="76323" x2="56230" y2="76323"/>
                          <a14:foregroundMark x1="15016" y1="63510" x2="15016" y2="63510"/>
                          <a14:foregroundMark x1="9265" y1="60446" x2="9265" y2="60446"/>
                          <a14:foregroundMark x1="6390" y1="77159" x2="6390" y2="77159"/>
                          <a14:foregroundMark x1="5911" y1="69081" x2="5911" y2="69081"/>
                          <a14:foregroundMark x1="14217" y1="85237" x2="14217" y2="85237"/>
                          <a14:foregroundMark x1="15655" y1="91643" x2="15655" y2="91643"/>
                          <a14:foregroundMark x1="9105" y1="90808" x2="9105" y2="90808"/>
                          <a14:foregroundMark x1="10863" y1="97493" x2="17412" y2="99721"/>
                          <a14:foregroundMark x1="86741" y1="64067" x2="86741" y2="64067"/>
                          <a14:foregroundMark x1="87061" y1="56546" x2="87061" y2="56546"/>
                          <a14:foregroundMark x1="86581" y1="92758" x2="86581" y2="92758"/>
                          <a14:foregroundMark x1="92812" y1="89694" x2="92812" y2="89694"/>
                          <a14:foregroundMark x1="93610" y1="64903" x2="93610" y2="64903"/>
                          <a14:foregroundMark x1="44089" y1="59889" x2="44089" y2="59889"/>
                          <a14:foregroundMark x1="45048" y1="59889" x2="45048" y2="59889"/>
                          <a14:foregroundMark x1="59105" y1="71031" x2="59105" y2="71031"/>
                          <a14:foregroundMark x1="59425" y1="71031" x2="59425" y2="71031"/>
                          <a14:foregroundMark x1="55460" y1="67502" x2="54952" y2="67131"/>
                          <a14:foregroundMark x1="59904" y1="70752" x2="58062" y2="69405"/>
                          <a14:foregroundMark x1="46166" y1="59889" x2="46166" y2="59889"/>
                          <a14:foregroundMark x1="46645" y1="59331" x2="46645" y2="59331"/>
                          <a14:foregroundMark x1="44409" y1="57660" x2="44409" y2="57660"/>
                          <a14:foregroundMark x1="45048" y1="56825" x2="45048" y2="56825"/>
                          <a14:foregroundMark x1="77636" y1="76880" x2="77636" y2="76880"/>
                          <a14:foregroundMark x1="77796" y1="77716" x2="77796" y2="77716"/>
                          <a14:foregroundMark x1="3514" y1="68802" x2="3514" y2="68802"/>
                          <a14:foregroundMark x1="2716" y1="75487" x2="2716" y2="75487"/>
                          <a14:foregroundMark x1="3035" y1="67967" x2="3035" y2="67967"/>
                          <a14:foregroundMark x1="54473" y1="57939" x2="54473" y2="57939"/>
                          <a14:foregroundMark x1="54313" y1="57103" x2="54313" y2="57103"/>
                          <a14:foregroundMark x1="54153" y1="56546" x2="54153" y2="56546"/>
                          <a14:foregroundMark x1="54153" y1="56267" x2="54153" y2="56267"/>
                          <a14:foregroundMark x1="54313" y1="56267" x2="54313" y2="56267"/>
                          <a14:backgroundMark x1="43930" y1="56267" x2="43930" y2="56267"/>
                          <a14:backgroundMark x1="41214" y1="57939" x2="41214" y2="57939"/>
                          <a14:backgroundMark x1="35304" y1="57660" x2="35304" y2="57660"/>
                          <a14:backgroundMark x1="61342" y1="69916" x2="61342" y2="69916"/>
                          <a14:backgroundMark x1="60543" y1="69916" x2="60543" y2="69916"/>
                          <a14:backgroundMark x1="60224" y1="69638" x2="60224" y2="69638"/>
                          <a14:backgroundMark x1="55272" y1="67967" x2="58307" y2="68802"/>
                          <a14:backgroundMark x1="79553" y1="81894" x2="79553" y2="81894"/>
                          <a14:backgroundMark x1="78594" y1="81337" x2="78594" y2="81337"/>
                          <a14:backgroundMark x1="7668" y1="77716" x2="7668" y2="77716"/>
                          <a14:backgroundMark x1="6709" y1="76323" x2="6709" y2="76323"/>
                          <a14:backgroundMark x1="2716" y1="67688" x2="2716" y2="67688"/>
                          <a14:backgroundMark x1="54952" y1="67967" x2="54952" y2="67967"/>
                          <a14:backgroundMark x1="54792" y1="67409" x2="54792" y2="67409"/>
                          <a14:backgroundMark x1="55112" y1="67688" x2="55112" y2="67688"/>
                          <a14:backgroundMark x1="53994" y1="55989" x2="53994" y2="55989"/>
                          <a14:backgroundMark x1="53834" y1="56546" x2="53834" y2="56546"/>
                          <a14:backgroundMark x1="53994" y1="57103" x2="53994" y2="57103"/>
                        </a14:backgroundRemoval>
                      </a14:imgEffect>
                    </a14:imgLayer>
                  </a14:imgProps>
                </a:ext>
                <a:ext uri="{28A0092B-C50C-407E-A947-70E740481C1C}">
                  <a14:useLocalDpi xmlns:a14="http://schemas.microsoft.com/office/drawing/2010/main" val="0"/>
                </a:ext>
              </a:extLst>
            </a:blip>
            <a:srcRect/>
            <a:stretch>
              <a:fillRect/>
            </a:stretch>
          </p:blipFill>
          <p:spPr bwMode="auto">
            <a:xfrm>
              <a:off x="5205788" y="-435480"/>
              <a:ext cx="2833668" cy="1625059"/>
            </a:xfrm>
            <a:prstGeom prst="rect">
              <a:avLst/>
            </a:prstGeom>
            <a:noFill/>
            <a:ln>
              <a:noFill/>
            </a:ln>
          </p:spPr>
        </p:pic>
        <p:sp>
          <p:nvSpPr>
            <p:cNvPr id="8" name="TextBox 7">
              <a:extLst>
                <a:ext uri="{FF2B5EF4-FFF2-40B4-BE49-F238E27FC236}">
                  <a16:creationId xmlns:a16="http://schemas.microsoft.com/office/drawing/2014/main" id="{BF81FA36-35C2-4272-8502-B97AD6F56D67}"/>
                </a:ext>
              </a:extLst>
            </p:cNvPr>
            <p:cNvSpPr txBox="1"/>
            <p:nvPr/>
          </p:nvSpPr>
          <p:spPr>
            <a:xfrm flipH="1">
              <a:off x="4905053" y="1189908"/>
              <a:ext cx="36960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UTM Duepuntozero" panose="02040603050506020204" pitchFamily="18" charset="0"/>
                </a:rPr>
                <a:t>Thảo</a:t>
              </a:r>
              <a:r>
                <a:rPr kumimoji="0" lang="en-US" sz="3600" b="1" i="0" u="none" strike="noStrike" kern="1200" cap="none" spc="0" normalizeH="0" baseline="0" noProof="0" dirty="0">
                  <a:ln>
                    <a:noFill/>
                  </a:ln>
                  <a:solidFill>
                    <a:srgbClr val="C00000"/>
                  </a:solidFill>
                  <a:effectLst/>
                  <a:uLnTx/>
                  <a:uFillTx/>
                  <a:latin typeface="UTM Duepuntozero" panose="02040603050506020204" pitchFamily="18" charset="0"/>
                </a:rPr>
                <a:t> </a:t>
              </a:r>
              <a:r>
                <a:rPr kumimoji="0" lang="en-US" sz="3600" b="1" i="0" u="none" strike="noStrike" kern="1200" cap="none" spc="0" normalizeH="0" baseline="0" noProof="0" dirty="0" err="1">
                  <a:ln>
                    <a:noFill/>
                  </a:ln>
                  <a:solidFill>
                    <a:srgbClr val="C00000"/>
                  </a:solidFill>
                  <a:effectLst/>
                  <a:uLnTx/>
                  <a:uFillTx/>
                  <a:latin typeface="UTM Duepuntozero" panose="02040603050506020204" pitchFamily="18" charset="0"/>
                </a:rPr>
                <a:t>luận</a:t>
              </a:r>
              <a:r>
                <a:rPr kumimoji="0" lang="en-US" sz="3600" b="1" i="0" u="none" strike="noStrike" kern="1200" cap="none" spc="0" normalizeH="0" baseline="0" noProof="0" dirty="0">
                  <a:ln>
                    <a:noFill/>
                  </a:ln>
                  <a:solidFill>
                    <a:srgbClr val="C00000"/>
                  </a:solidFill>
                  <a:effectLst/>
                  <a:uLnTx/>
                  <a:uFillTx/>
                  <a:latin typeface="UTM Duepuntozero" panose="02040603050506020204" pitchFamily="18" charset="0"/>
                </a:rPr>
                <a:t> </a:t>
              </a:r>
              <a:r>
                <a:rPr kumimoji="0" lang="en-US" sz="3600" b="1" i="0" u="none" strike="noStrike" kern="1200" cap="none" spc="0" normalizeH="0" baseline="0" noProof="0" dirty="0" err="1">
                  <a:ln>
                    <a:noFill/>
                  </a:ln>
                  <a:solidFill>
                    <a:srgbClr val="C00000"/>
                  </a:solidFill>
                  <a:effectLst/>
                  <a:uLnTx/>
                  <a:uFillTx/>
                  <a:latin typeface="UTM Duepuntozero" panose="02040603050506020204" pitchFamily="18" charset="0"/>
                </a:rPr>
                <a:t>nhóm</a:t>
              </a:r>
              <a:r>
                <a:rPr kumimoji="0" lang="en-US" sz="3600" b="1" i="0" u="none" strike="noStrike" kern="1200" cap="none" spc="0" normalizeH="0" baseline="0" noProof="0" dirty="0">
                  <a:ln>
                    <a:noFill/>
                  </a:ln>
                  <a:solidFill>
                    <a:srgbClr val="C00000"/>
                  </a:solidFill>
                  <a:effectLst/>
                  <a:uLnTx/>
                  <a:uFillTx/>
                  <a:latin typeface="UTM Duepuntozero" panose="02040603050506020204" pitchFamily="18" charset="0"/>
                </a:rPr>
                <a:t> 4</a:t>
              </a:r>
            </a:p>
          </p:txBody>
        </p:sp>
      </p:grpSp>
      <p:grpSp>
        <p:nvGrpSpPr>
          <p:cNvPr id="10" name="Group 9">
            <a:extLst>
              <a:ext uri="{FF2B5EF4-FFF2-40B4-BE49-F238E27FC236}">
                <a16:creationId xmlns:a16="http://schemas.microsoft.com/office/drawing/2014/main" id="{33D9FFAD-9FD4-489F-B049-AA6CA3139F4B}"/>
              </a:ext>
            </a:extLst>
          </p:cNvPr>
          <p:cNvGrpSpPr/>
          <p:nvPr/>
        </p:nvGrpSpPr>
        <p:grpSpPr>
          <a:xfrm>
            <a:off x="904875" y="3257550"/>
            <a:ext cx="771525" cy="742950"/>
            <a:chOff x="904875" y="3257550"/>
            <a:chExt cx="771525" cy="742950"/>
          </a:xfrm>
        </p:grpSpPr>
        <p:cxnSp>
          <p:nvCxnSpPr>
            <p:cNvPr id="4" name="Straight Connector 3">
              <a:extLst>
                <a:ext uri="{FF2B5EF4-FFF2-40B4-BE49-F238E27FC236}">
                  <a16:creationId xmlns:a16="http://schemas.microsoft.com/office/drawing/2014/main" id="{B7C8082F-174A-4B6C-948F-AA54241BF738}"/>
                </a:ext>
              </a:extLst>
            </p:cNvPr>
            <p:cNvCxnSpPr/>
            <p:nvPr/>
          </p:nvCxnSpPr>
          <p:spPr>
            <a:xfrm>
              <a:off x="923925" y="3257550"/>
              <a:ext cx="0"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FD3791-AE6A-4DAD-B562-C74174B39629}"/>
                </a:ext>
              </a:extLst>
            </p:cNvPr>
            <p:cNvCxnSpPr>
              <a:cxnSpLocks/>
            </p:cNvCxnSpPr>
            <p:nvPr/>
          </p:nvCxnSpPr>
          <p:spPr>
            <a:xfrm>
              <a:off x="904875" y="398145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F35DD2C-E82C-48C5-9B56-E975F92316C8}"/>
              </a:ext>
            </a:extLst>
          </p:cNvPr>
          <p:cNvGrpSpPr/>
          <p:nvPr/>
        </p:nvGrpSpPr>
        <p:grpSpPr>
          <a:xfrm rot="5400000">
            <a:off x="895352" y="2266953"/>
            <a:ext cx="771525" cy="742950"/>
            <a:chOff x="904875" y="3257550"/>
            <a:chExt cx="771525" cy="742950"/>
          </a:xfrm>
        </p:grpSpPr>
        <p:cxnSp>
          <p:nvCxnSpPr>
            <p:cNvPr id="16" name="Straight Connector 15">
              <a:extLst>
                <a:ext uri="{FF2B5EF4-FFF2-40B4-BE49-F238E27FC236}">
                  <a16:creationId xmlns:a16="http://schemas.microsoft.com/office/drawing/2014/main" id="{61823904-710C-4D5E-907D-FEB131744017}"/>
                </a:ext>
              </a:extLst>
            </p:cNvPr>
            <p:cNvCxnSpPr/>
            <p:nvPr/>
          </p:nvCxnSpPr>
          <p:spPr>
            <a:xfrm>
              <a:off x="923925" y="3257550"/>
              <a:ext cx="0"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D55326-D805-422E-A3CF-043A9F0C5E39}"/>
                </a:ext>
              </a:extLst>
            </p:cNvPr>
            <p:cNvCxnSpPr>
              <a:cxnSpLocks/>
            </p:cNvCxnSpPr>
            <p:nvPr/>
          </p:nvCxnSpPr>
          <p:spPr>
            <a:xfrm>
              <a:off x="904875" y="398145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AB308FE1-F27D-4BDD-8A23-6F4B7B6D189C}"/>
              </a:ext>
            </a:extLst>
          </p:cNvPr>
          <p:cNvGrpSpPr/>
          <p:nvPr/>
        </p:nvGrpSpPr>
        <p:grpSpPr>
          <a:xfrm rot="5400000" flipV="1">
            <a:off x="2483645" y="2221713"/>
            <a:ext cx="771525" cy="795333"/>
            <a:chOff x="904875" y="3257550"/>
            <a:chExt cx="771525" cy="742950"/>
          </a:xfrm>
        </p:grpSpPr>
        <p:cxnSp>
          <p:nvCxnSpPr>
            <p:cNvPr id="24" name="Straight Connector 23">
              <a:extLst>
                <a:ext uri="{FF2B5EF4-FFF2-40B4-BE49-F238E27FC236}">
                  <a16:creationId xmlns:a16="http://schemas.microsoft.com/office/drawing/2014/main" id="{F2731860-C714-4CF7-9553-AD6FB48F37C5}"/>
                </a:ext>
              </a:extLst>
            </p:cNvPr>
            <p:cNvCxnSpPr/>
            <p:nvPr/>
          </p:nvCxnSpPr>
          <p:spPr>
            <a:xfrm>
              <a:off x="923925" y="3257550"/>
              <a:ext cx="0"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2461AF4-7467-4C20-BC5D-90709B4F654A}"/>
                </a:ext>
              </a:extLst>
            </p:cNvPr>
            <p:cNvCxnSpPr>
              <a:cxnSpLocks/>
            </p:cNvCxnSpPr>
            <p:nvPr/>
          </p:nvCxnSpPr>
          <p:spPr>
            <a:xfrm>
              <a:off x="904875" y="398145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F3242C5-9457-4A98-B963-755F54341257}"/>
              </a:ext>
            </a:extLst>
          </p:cNvPr>
          <p:cNvGrpSpPr/>
          <p:nvPr/>
        </p:nvGrpSpPr>
        <p:grpSpPr>
          <a:xfrm rot="1376076">
            <a:off x="5015417" y="3374573"/>
            <a:ext cx="838309" cy="863470"/>
            <a:chOff x="782499" y="3303328"/>
            <a:chExt cx="838309" cy="863470"/>
          </a:xfrm>
        </p:grpSpPr>
        <p:cxnSp>
          <p:nvCxnSpPr>
            <p:cNvPr id="28" name="Straight Connector 27">
              <a:extLst>
                <a:ext uri="{FF2B5EF4-FFF2-40B4-BE49-F238E27FC236}">
                  <a16:creationId xmlns:a16="http://schemas.microsoft.com/office/drawing/2014/main" id="{DCF32E97-3459-486D-B04A-FB55CCB0A7B3}"/>
                </a:ext>
              </a:extLst>
            </p:cNvPr>
            <p:cNvCxnSpPr>
              <a:cxnSpLocks/>
            </p:cNvCxnSpPr>
            <p:nvPr/>
          </p:nvCxnSpPr>
          <p:spPr>
            <a:xfrm rot="20223924" flipH="1">
              <a:off x="782499" y="3303328"/>
              <a:ext cx="201488" cy="6849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36B915-4FA1-4909-97EA-301D5F3DD8B1}"/>
                </a:ext>
              </a:extLst>
            </p:cNvPr>
            <p:cNvCxnSpPr>
              <a:cxnSpLocks/>
            </p:cNvCxnSpPr>
            <p:nvPr/>
          </p:nvCxnSpPr>
          <p:spPr>
            <a:xfrm rot="20223924">
              <a:off x="942473" y="3836217"/>
              <a:ext cx="678335" cy="33058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E0B234EA-5879-4E1C-8799-62AC5718FF54}"/>
              </a:ext>
            </a:extLst>
          </p:cNvPr>
          <p:cNvGrpSpPr/>
          <p:nvPr/>
        </p:nvGrpSpPr>
        <p:grpSpPr>
          <a:xfrm rot="20211224">
            <a:off x="4845719" y="2970507"/>
            <a:ext cx="1186104" cy="433391"/>
            <a:chOff x="354919" y="3637837"/>
            <a:chExt cx="1186104" cy="433391"/>
          </a:xfrm>
        </p:grpSpPr>
        <p:cxnSp>
          <p:nvCxnSpPr>
            <p:cNvPr id="32" name="Straight Connector 31">
              <a:extLst>
                <a:ext uri="{FF2B5EF4-FFF2-40B4-BE49-F238E27FC236}">
                  <a16:creationId xmlns:a16="http://schemas.microsoft.com/office/drawing/2014/main" id="{7D9760F4-9F4A-46AB-B19F-DFECD71D5BE7}"/>
                </a:ext>
              </a:extLst>
            </p:cNvPr>
            <p:cNvCxnSpPr>
              <a:cxnSpLocks/>
            </p:cNvCxnSpPr>
            <p:nvPr/>
          </p:nvCxnSpPr>
          <p:spPr>
            <a:xfrm rot="1388776">
              <a:off x="354919" y="3637837"/>
              <a:ext cx="647700" cy="1904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0AD3F4-3B26-49E9-AAA3-C79A20CC54DB}"/>
                </a:ext>
              </a:extLst>
            </p:cNvPr>
            <p:cNvCxnSpPr>
              <a:cxnSpLocks/>
            </p:cNvCxnSpPr>
            <p:nvPr/>
          </p:nvCxnSpPr>
          <p:spPr>
            <a:xfrm rot="1388776" flipV="1">
              <a:off x="931423" y="3985503"/>
              <a:ext cx="609600" cy="857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9589556-030D-42E8-9BF3-D13F85B0E46E}"/>
              </a:ext>
            </a:extLst>
          </p:cNvPr>
          <p:cNvGrpSpPr/>
          <p:nvPr/>
        </p:nvGrpSpPr>
        <p:grpSpPr>
          <a:xfrm rot="1376076" flipH="1">
            <a:off x="5019424" y="2274023"/>
            <a:ext cx="544695" cy="798559"/>
            <a:chOff x="810247" y="3280811"/>
            <a:chExt cx="510844" cy="798559"/>
          </a:xfrm>
        </p:grpSpPr>
        <p:cxnSp>
          <p:nvCxnSpPr>
            <p:cNvPr id="40" name="Straight Connector 39">
              <a:extLst>
                <a:ext uri="{FF2B5EF4-FFF2-40B4-BE49-F238E27FC236}">
                  <a16:creationId xmlns:a16="http://schemas.microsoft.com/office/drawing/2014/main" id="{AE10C75A-2315-46FF-A14B-AF5CC18C89C6}"/>
                </a:ext>
              </a:extLst>
            </p:cNvPr>
            <p:cNvCxnSpPr>
              <a:cxnSpLocks/>
            </p:cNvCxnSpPr>
            <p:nvPr/>
          </p:nvCxnSpPr>
          <p:spPr>
            <a:xfrm rot="1376076">
              <a:off x="810247" y="3280811"/>
              <a:ext cx="242801" cy="6994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CF6324-9113-4B46-BCD8-6EB68B6456DC}"/>
                </a:ext>
              </a:extLst>
            </p:cNvPr>
            <p:cNvCxnSpPr>
              <a:cxnSpLocks/>
            </p:cNvCxnSpPr>
            <p:nvPr/>
          </p:nvCxnSpPr>
          <p:spPr>
            <a:xfrm rot="1376076">
              <a:off x="891913" y="4079370"/>
              <a:ext cx="42917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5B97035-CAEC-4EA1-8B81-CF57AD420452}"/>
              </a:ext>
            </a:extLst>
          </p:cNvPr>
          <p:cNvGrpSpPr/>
          <p:nvPr/>
        </p:nvGrpSpPr>
        <p:grpSpPr>
          <a:xfrm rot="7991093">
            <a:off x="8621697" y="2357290"/>
            <a:ext cx="905184" cy="299207"/>
            <a:chOff x="771410" y="3615136"/>
            <a:chExt cx="905184" cy="299207"/>
          </a:xfrm>
        </p:grpSpPr>
        <p:cxnSp>
          <p:nvCxnSpPr>
            <p:cNvPr id="51" name="Straight Connector 50">
              <a:extLst>
                <a:ext uri="{FF2B5EF4-FFF2-40B4-BE49-F238E27FC236}">
                  <a16:creationId xmlns:a16="http://schemas.microsoft.com/office/drawing/2014/main" id="{19FE0A1E-200D-4938-8344-37A53C6D4496}"/>
                </a:ext>
              </a:extLst>
            </p:cNvPr>
            <p:cNvCxnSpPr>
              <a:cxnSpLocks/>
            </p:cNvCxnSpPr>
            <p:nvPr/>
          </p:nvCxnSpPr>
          <p:spPr>
            <a:xfrm rot="13608907" flipH="1" flipV="1">
              <a:off x="1018643" y="3367903"/>
              <a:ext cx="179131" cy="6735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DC40A91-5F0A-47CE-9058-5971E25EA158}"/>
                </a:ext>
              </a:extLst>
            </p:cNvPr>
            <p:cNvCxnSpPr>
              <a:cxnSpLocks/>
            </p:cNvCxnSpPr>
            <p:nvPr/>
          </p:nvCxnSpPr>
          <p:spPr>
            <a:xfrm rot="13608907" flipH="1">
              <a:off x="1158292" y="3396042"/>
              <a:ext cx="238323" cy="7982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EDBC4F9D-0B68-4A77-A7CF-6718331B0B1F}"/>
              </a:ext>
            </a:extLst>
          </p:cNvPr>
          <p:cNvGrpSpPr/>
          <p:nvPr/>
        </p:nvGrpSpPr>
        <p:grpSpPr>
          <a:xfrm rot="7991093">
            <a:off x="8679615" y="2061126"/>
            <a:ext cx="1029415" cy="828675"/>
            <a:chOff x="651569" y="3279152"/>
            <a:chExt cx="1029415" cy="828675"/>
          </a:xfrm>
        </p:grpSpPr>
        <p:cxnSp>
          <p:nvCxnSpPr>
            <p:cNvPr id="56" name="Straight Connector 55">
              <a:extLst>
                <a:ext uri="{FF2B5EF4-FFF2-40B4-BE49-F238E27FC236}">
                  <a16:creationId xmlns:a16="http://schemas.microsoft.com/office/drawing/2014/main" id="{69ADFDB2-05D7-4328-988A-9D134D95BF1A}"/>
                </a:ext>
              </a:extLst>
            </p:cNvPr>
            <p:cNvCxnSpPr>
              <a:cxnSpLocks/>
            </p:cNvCxnSpPr>
            <p:nvPr/>
          </p:nvCxnSpPr>
          <p:spPr>
            <a:xfrm rot="13608907" flipH="1">
              <a:off x="289619" y="3641102"/>
              <a:ext cx="828675" cy="10477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1094A1F-5FB1-450B-9078-E63A4CFDB5C4}"/>
                </a:ext>
              </a:extLst>
            </p:cNvPr>
            <p:cNvCxnSpPr>
              <a:cxnSpLocks/>
            </p:cNvCxnSpPr>
            <p:nvPr/>
          </p:nvCxnSpPr>
          <p:spPr>
            <a:xfrm rot="13608907" flipH="1">
              <a:off x="1247598" y="3434703"/>
              <a:ext cx="180973" cy="68579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79C381CF-D177-4CB0-8B7F-95D29FB36676}"/>
              </a:ext>
            </a:extLst>
          </p:cNvPr>
          <p:cNvGrpSpPr/>
          <p:nvPr/>
        </p:nvGrpSpPr>
        <p:grpSpPr>
          <a:xfrm rot="7991093">
            <a:off x="8869789" y="1977522"/>
            <a:ext cx="826223" cy="828675"/>
            <a:chOff x="651569" y="3279152"/>
            <a:chExt cx="826223" cy="828675"/>
          </a:xfrm>
        </p:grpSpPr>
        <p:cxnSp>
          <p:nvCxnSpPr>
            <p:cNvPr id="68" name="Straight Connector 67">
              <a:extLst>
                <a:ext uri="{FF2B5EF4-FFF2-40B4-BE49-F238E27FC236}">
                  <a16:creationId xmlns:a16="http://schemas.microsoft.com/office/drawing/2014/main" id="{88645BD7-C7A8-4BF9-9C29-54BB73802A16}"/>
                </a:ext>
              </a:extLst>
            </p:cNvPr>
            <p:cNvCxnSpPr>
              <a:cxnSpLocks/>
            </p:cNvCxnSpPr>
            <p:nvPr/>
          </p:nvCxnSpPr>
          <p:spPr>
            <a:xfrm rot="13608907" flipH="1">
              <a:off x="289619" y="3641102"/>
              <a:ext cx="828675" cy="10477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0D311E-A864-473C-BCBA-0CF5CE1E4DF9}"/>
                </a:ext>
              </a:extLst>
            </p:cNvPr>
            <p:cNvCxnSpPr>
              <a:cxnSpLocks/>
            </p:cNvCxnSpPr>
            <p:nvPr/>
          </p:nvCxnSpPr>
          <p:spPr>
            <a:xfrm rot="13608907">
              <a:off x="1092029" y="3366493"/>
              <a:ext cx="161925"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34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down)">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wipe(down)">
                                      <p:cBhvr>
                                        <p:cTn id="6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 Fruit Box Thesis by Slidesgo">
  <a:themeElements>
    <a:clrScheme name="Simple Light">
      <a:dk1>
        <a:srgbClr val="2BC7B3"/>
      </a:dk1>
      <a:lt1>
        <a:srgbClr val="2E8B76"/>
      </a:lt1>
      <a:dk2>
        <a:srgbClr val="475353"/>
      </a:dk2>
      <a:lt2>
        <a:srgbClr val="FFFFFF"/>
      </a:lt2>
      <a:accent1>
        <a:srgbClr val="2BC7B3"/>
      </a:accent1>
      <a:accent2>
        <a:srgbClr val="2E8B76"/>
      </a:accent2>
      <a:accent3>
        <a:srgbClr val="FFFFFF"/>
      </a:accent3>
      <a:accent4>
        <a:srgbClr val="475353"/>
      </a:accent4>
      <a:accent5>
        <a:srgbClr val="2BC7B3"/>
      </a:accent5>
      <a:accent6>
        <a:srgbClr val="2E8B76"/>
      </a:accent6>
      <a:hlink>
        <a:srgbClr val="4753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the Alphabet by Slidesgo">
  <a:themeElements>
    <a:clrScheme name="Simple Light">
      <a:dk1>
        <a:srgbClr val="000000"/>
      </a:dk1>
      <a:lt1>
        <a:srgbClr val="FFFFFF"/>
      </a:lt1>
      <a:dk2>
        <a:srgbClr val="804638"/>
      </a:dk2>
      <a:lt2>
        <a:srgbClr val="EFD89B"/>
      </a:lt2>
      <a:accent1>
        <a:srgbClr val="49CAD1"/>
      </a:accent1>
      <a:accent2>
        <a:srgbClr val="9CED85"/>
      </a:accent2>
      <a:accent3>
        <a:srgbClr val="EFC658"/>
      </a:accent3>
      <a:accent4>
        <a:srgbClr val="EEA384"/>
      </a:accent4>
      <a:accent5>
        <a:srgbClr val="DD8954"/>
      </a:accent5>
      <a:accent6>
        <a:srgbClr val="DE6262"/>
      </a:accent6>
      <a:hlink>
        <a:srgbClr val="DE62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279</Words>
  <Application>Microsoft Office PowerPoint</Application>
  <PresentationFormat>Widescreen</PresentationFormat>
  <Paragraphs>38</Paragraphs>
  <Slides>16</Slides>
  <Notes>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16</vt:i4>
      </vt:variant>
    </vt:vector>
  </HeadingPairs>
  <TitlesOfParts>
    <vt:vector size="32" baseType="lpstr">
      <vt:lpstr>#9Slide07 IcielLa Chic Pro Shad</vt:lpstr>
      <vt:lpstr>Arial</vt:lpstr>
      <vt:lpstr>Arial-Rounded</vt:lpstr>
      <vt:lpstr>Calibri</vt:lpstr>
      <vt:lpstr>Cambria</vt:lpstr>
      <vt:lpstr>Itim</vt:lpstr>
      <vt:lpstr>Merienda One</vt:lpstr>
      <vt:lpstr>Pattaya</vt:lpstr>
      <vt:lpstr>SVN-Poky's</vt:lpstr>
      <vt:lpstr>Times New Roman</vt:lpstr>
      <vt:lpstr>UTM Duepuntozero</vt:lpstr>
      <vt:lpstr>Varela Round</vt:lpstr>
      <vt:lpstr>Wingdings</vt:lpstr>
      <vt:lpstr>The Fruit Box Thesis by Slidesgo</vt:lpstr>
      <vt:lpstr>jeppt.com</vt:lpstr>
      <vt:lpstr>Learning the Alphabet by Slidesgo</vt:lpstr>
      <vt:lpstr>PowerPoint Presentation</vt:lpstr>
      <vt:lpstr>PowerPoint Presentation</vt:lpstr>
      <vt:lpstr>PowerPoint Presentation</vt:lpstr>
      <vt:lpstr>Thử tài đoán tên đồ dùng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Hà Nguyễn Thị Thu</cp:lastModifiedBy>
  <cp:revision>14</cp:revision>
  <dcterms:created xsi:type="dcterms:W3CDTF">2022-12-03T10:46:50Z</dcterms:created>
  <dcterms:modified xsi:type="dcterms:W3CDTF">2022-12-09T13:52:24Z</dcterms:modified>
</cp:coreProperties>
</file>