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9" r:id="rId2"/>
    <p:sldId id="257" r:id="rId3"/>
    <p:sldId id="262" r:id="rId4"/>
    <p:sldId id="408" r:id="rId5"/>
    <p:sldId id="451" r:id="rId6"/>
    <p:sldId id="449" r:id="rId7"/>
    <p:sldId id="453" r:id="rId8"/>
    <p:sldId id="455" r:id="rId9"/>
    <p:sldId id="456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7" y="548632"/>
            <a:ext cx="16113904" cy="8046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9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7937501"/>
            <a:ext cx="16276638" cy="12065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8255001"/>
            <a:ext cx="16276638" cy="8890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83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12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29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" y="5968"/>
            <a:ext cx="16234793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8" y="1702678"/>
            <a:ext cx="10925893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49" y="5248477"/>
            <a:ext cx="11400350" cy="376369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5" y="1093417"/>
            <a:ext cx="1742528" cy="17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83132" y="6533779"/>
            <a:ext cx="8082679" cy="1229387"/>
          </a:xfrm>
          <a:prstGeom prst="rect">
            <a:avLst/>
          </a:prstGeom>
          <a:noFill/>
        </p:spPr>
        <p:txBody>
          <a:bodyPr wrap="none" lIns="121611" tIns="60807" rIns="121611" bIns="60807">
            <a:spAutoFit/>
          </a:bodyPr>
          <a:lstStyle/>
          <a:p>
            <a:pPr algn="ctr">
              <a:defRPr/>
            </a:pPr>
            <a:r>
              <a:rPr lang="en-US" sz="71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71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2358" y="1682246"/>
            <a:ext cx="8331923" cy="577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719" y="2209800"/>
            <a:ext cx="6785694" cy="524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3DF4EC5-A3C7-458F-2C45-D8FFBF69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20852" r="4090" b="2500"/>
          <a:stretch/>
        </p:blipFill>
        <p:spPr>
          <a:xfrm>
            <a:off x="6538118" y="1160920"/>
            <a:ext cx="9738519" cy="7997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AB327-A6B3-C154-B3F8-BD6F0B81E299}"/>
              </a:ext>
            </a:extLst>
          </p:cNvPr>
          <p:cNvSpPr txBox="1"/>
          <p:nvPr/>
        </p:nvSpPr>
        <p:spPr>
          <a:xfrm>
            <a:off x="213519" y="0"/>
            <a:ext cx="149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D41477-2993-BEE2-0B0D-4B9EF925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4899684"/>
            <a:ext cx="5509221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24E8BED-1578-2C15-24B7-2C981DA3FD50}"/>
              </a:ext>
            </a:extLst>
          </p:cNvPr>
          <p:cNvSpPr/>
          <p:nvPr/>
        </p:nvSpPr>
        <p:spPr>
          <a:xfrm>
            <a:off x="1889919" y="3048000"/>
            <a:ext cx="3429000" cy="15240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nhé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8;p29">
            <a:extLst>
              <a:ext uri="{FF2B5EF4-FFF2-40B4-BE49-F238E27FC236}">
                <a16:creationId xmlns:a16="http://schemas.microsoft.com/office/drawing/2014/main" id="{62BCAB99-99F3-5F54-BA1F-5A220CD37F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119" y="2402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9D7C2-9846-9555-0E3E-1F87375E3375}"/>
              </a:ext>
            </a:extLst>
          </p:cNvPr>
          <p:cNvSpPr txBox="1"/>
          <p:nvPr/>
        </p:nvSpPr>
        <p:spPr>
          <a:xfrm>
            <a:off x="1306890" y="0"/>
            <a:ext cx="1366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B05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Trao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đổi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thơ,bài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3600" dirty="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FED08E-66A9-4BF6-68BB-EE9229FAA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4827" r="6253" b="11039"/>
          <a:stretch/>
        </p:blipFill>
        <p:spPr>
          <a:xfrm>
            <a:off x="289719" y="1524000"/>
            <a:ext cx="15986919" cy="32004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2A1AB4-0546-64C3-045A-8B003908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876800"/>
            <a:ext cx="5509221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5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DCCBE-74BC-B82F-5D5A-4A12D6203256}"/>
              </a:ext>
            </a:extLst>
          </p:cNvPr>
          <p:cNvSpPr txBox="1"/>
          <p:nvPr/>
        </p:nvSpPr>
        <p:spPr>
          <a:xfrm>
            <a:off x="5090319" y="2209800"/>
            <a:ext cx="6705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srgbClr val="FF3399"/>
                  </a:solidFill>
                </a:ln>
                <a:solidFill>
                  <a:srgbClr val="FF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13800" b="1" i="0" u="none" strike="noStrike" kern="1200" cap="none" spc="0" normalizeH="0" baseline="0" noProof="0" dirty="0" err="1">
                <a:ln w="76200">
                  <a:solidFill>
                    <a:srgbClr val="FF3399"/>
                  </a:solidFill>
                </a:ln>
                <a:solidFill>
                  <a:srgbClr val="FF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13800" b="1" i="0" u="none" strike="noStrike" kern="1200" cap="none" spc="0" normalizeH="0" baseline="0" noProof="0" dirty="0">
              <a:ln w="76200">
                <a:solidFill>
                  <a:srgbClr val="FF3399"/>
                </a:solidFill>
              </a:ln>
              <a:solidFill>
                <a:srgbClr val="FF3399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 w="76200">
                  <a:solidFill>
                    <a:srgbClr val="FF3399"/>
                  </a:solidFill>
                </a:ln>
                <a:solidFill>
                  <a:srgbClr val="FF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srgbClr val="FF3399"/>
                  </a:solidFill>
                </a:ln>
                <a:solidFill>
                  <a:srgbClr val="FF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 w="76200">
                  <a:solidFill>
                    <a:srgbClr val="FF3399"/>
                  </a:solidFill>
                </a:ln>
                <a:solidFill>
                  <a:srgbClr val="FF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13800" b="1" i="0" u="none" strike="noStrike" kern="1200" cap="none" spc="0" normalizeH="0" baseline="0" noProof="0" dirty="0">
              <a:ln w="76200">
                <a:solidFill>
                  <a:srgbClr val="FF3399"/>
                </a:solidFill>
              </a:ln>
              <a:solidFill>
                <a:srgbClr val="FF3399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2;p33">
            <a:extLst>
              <a:ext uri="{FF2B5EF4-FFF2-40B4-BE49-F238E27FC236}">
                <a16:creationId xmlns:a16="http://schemas.microsoft.com/office/drawing/2014/main" id="{776ECBA4-19D7-BB08-B5F2-040C689015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319" y="32766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75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7;p3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D4075671-A90D-F8AF-F65C-E2494F11CD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94" y="0"/>
            <a:ext cx="16251344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8;p34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B3EE3C17-53CD-660C-69DE-B814721E1D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719" y="4724400"/>
            <a:ext cx="7586871" cy="332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90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9858</TotalTime>
  <Words>84</Words>
  <Application>Microsoft Office PowerPoint</Application>
  <PresentationFormat>Custom</PresentationFormat>
  <Paragraphs>10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1105</cp:revision>
  <dcterms:created xsi:type="dcterms:W3CDTF">2008-09-09T22:52:10Z</dcterms:created>
  <dcterms:modified xsi:type="dcterms:W3CDTF">2022-12-18T14:24:22Z</dcterms:modified>
</cp:coreProperties>
</file>