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9" r:id="rId2"/>
    <p:sldId id="257" r:id="rId3"/>
    <p:sldId id="261" r:id="rId4"/>
    <p:sldId id="459" r:id="rId5"/>
    <p:sldId id="476" r:id="rId6"/>
    <p:sldId id="478" r:id="rId7"/>
    <p:sldId id="479" r:id="rId8"/>
    <p:sldId id="483" r:id="rId9"/>
    <p:sldId id="474" r:id="rId10"/>
    <p:sldId id="477" r:id="rId11"/>
    <p:sldId id="480" r:id="rId12"/>
    <p:sldId id="481" r:id="rId13"/>
    <p:sldId id="482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>
      <p:cViewPr varScale="1">
        <p:scale>
          <a:sx n="47" d="100"/>
          <a:sy n="47" d="100"/>
        </p:scale>
        <p:origin x="816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25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62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0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7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0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" y="5968"/>
            <a:ext cx="16234793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8" y="1702678"/>
            <a:ext cx="10925893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49" y="5248477"/>
            <a:ext cx="11400350" cy="376369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5" y="1093417"/>
            <a:ext cx="1742528" cy="17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83132" y="6533779"/>
            <a:ext cx="8082679" cy="1229387"/>
          </a:xfrm>
          <a:prstGeom prst="rect">
            <a:avLst/>
          </a:prstGeom>
          <a:noFill/>
        </p:spPr>
        <p:txBody>
          <a:bodyPr wrap="none" lIns="121611" tIns="60807" rIns="121611" bIns="60807">
            <a:spAutoFit/>
          </a:bodyPr>
          <a:lstStyle/>
          <a:p>
            <a:pPr algn="ctr">
              <a:defRPr/>
            </a:pPr>
            <a:r>
              <a:rPr lang="en-US" sz="71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71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D8311-5D07-629D-98BA-B3B45D3DEEAA}"/>
              </a:ext>
            </a:extLst>
          </p:cNvPr>
          <p:cNvSpPr txBox="1"/>
          <p:nvPr/>
        </p:nvSpPr>
        <p:spPr>
          <a:xfrm>
            <a:off x="5242719" y="2895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kumimoji="0" lang="en-US" sz="9600" b="0" i="0" u="none" strike="noStrike" kern="1200" cap="none" spc="0" normalizeH="0" baseline="0" noProof="0" dirty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endParaRPr kumimoji="0" lang="en-US" sz="9600" b="0" i="0" u="none" strike="noStrike" kern="1200" cap="none" spc="0" normalizeH="0" baseline="0" noProof="0" dirty="0">
              <a:ln w="76200">
                <a:solidFill>
                  <a:srgbClr val="FF0066"/>
                </a:solidFill>
              </a:ln>
              <a:solidFill>
                <a:srgbClr val="FF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7288985-31CE-EB95-0E8E-53574B60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22" y="4186784"/>
            <a:ext cx="6820193" cy="48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1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85719" y="447695"/>
            <a:ext cx="47152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khảo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0F113A-225C-40A9-B25E-8F405786FD5F}"/>
              </a:ext>
            </a:extLst>
          </p:cNvPr>
          <p:cNvSpPr/>
          <p:nvPr/>
        </p:nvSpPr>
        <p:spPr>
          <a:xfrm>
            <a:off x="556419" y="1143000"/>
            <a:ext cx="15163800" cy="580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11,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,...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12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7C029DC8-82DF-93FC-3528-0A69AE0C7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2133600"/>
            <a:ext cx="5782549" cy="205145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96ACD6C-5E75-7D02-8143-67830598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9947" r="89876">
                        <a14:foregroundMark x1="31616" y1="16222" x2="31616" y2="16222"/>
                        <a14:foregroundMark x1="44405" y1="8667" x2="44405" y2="8667"/>
                        <a14:foregroundMark x1="47957" y1="88667" x2="47957" y2="8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3730737"/>
            <a:ext cx="6415088" cy="5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E91A0B-F416-3463-A417-FE9F40DC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611725"/>
            <a:ext cx="11962762" cy="3925717"/>
          </a:xfrm>
          <a:prstGeom prst="rect">
            <a:avLst/>
          </a:prstGeo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128F4DD5-A627-E094-F3D3-BE5F71077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2205430"/>
            <a:ext cx="9758341" cy="7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5BF2302A-D7B3-D701-EF29-D25C68C87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14166" r="9479" b="4897"/>
          <a:stretch/>
        </p:blipFill>
        <p:spPr>
          <a:xfrm>
            <a:off x="4926486" y="60959"/>
            <a:ext cx="11341602" cy="80162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8003" y="1587975"/>
            <a:ext cx="6115316" cy="179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kumimoji="0" lang="vi-VN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ột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0574E2-F997-4EC3-A4DE-16C3F6AA6359}"/>
              </a:ext>
            </a:extLst>
          </p:cNvPr>
          <p:cNvSpPr/>
          <p:nvPr/>
        </p:nvSpPr>
        <p:spPr>
          <a:xfrm>
            <a:off x="670718" y="1066799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9424DA-F255-CFF4-473A-70F58BEAD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13945" r="8933" b="29002"/>
          <a:stretch/>
        </p:blipFill>
        <p:spPr>
          <a:xfrm>
            <a:off x="13381038" y="0"/>
            <a:ext cx="2895600" cy="2362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E88206-059B-EA62-467D-F5C311335984}"/>
              </a:ext>
            </a:extLst>
          </p:cNvPr>
          <p:cNvSpPr/>
          <p:nvPr/>
        </p:nvSpPr>
        <p:spPr>
          <a:xfrm>
            <a:off x="118003" y="3556752"/>
            <a:ext cx="4878624" cy="23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ngắn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FABF74-EF15-8444-5C89-59257E168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90" y="860758"/>
            <a:ext cx="5486876" cy="7681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4BE94-57C8-61D9-ECCD-13B09EBA98FE}"/>
              </a:ext>
            </a:extLst>
          </p:cNvPr>
          <p:cNvGrpSpPr/>
          <p:nvPr/>
        </p:nvGrpSpPr>
        <p:grpSpPr>
          <a:xfrm>
            <a:off x="504021" y="5918952"/>
            <a:ext cx="4221419" cy="3513594"/>
            <a:chOff x="504021" y="5918952"/>
            <a:chExt cx="4221419" cy="3513594"/>
          </a:xfrm>
        </p:grpSpPr>
        <p:pic>
          <p:nvPicPr>
            <p:cNvPr id="6" name="Picture 5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EDE304A4-1192-0BEB-AB69-D51ED310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" y="6400800"/>
              <a:ext cx="4221419" cy="303174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B06293-4C70-45A3-82C5-7D2CC93C1651}"/>
                </a:ext>
              </a:extLst>
            </p:cNvPr>
            <p:cNvSpPr txBox="1"/>
            <p:nvPr/>
          </p:nvSpPr>
          <p:spPr>
            <a:xfrm>
              <a:off x="644429" y="5918952"/>
              <a:ext cx="3760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600" dirty="0"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600" dirty="0"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600" dirty="0">
                <a:ln w="1905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AD909FD2-376F-4914-24A6-C24865940E0D}"/>
                </a:ext>
              </a:extLst>
            </p:cNvPr>
            <p:cNvSpPr/>
            <p:nvPr/>
          </p:nvSpPr>
          <p:spPr>
            <a:xfrm>
              <a:off x="635879" y="5918952"/>
              <a:ext cx="3768640" cy="646331"/>
            </a:xfrm>
            <a:prstGeom prst="wedgeRoundRectCallout">
              <a:avLst>
                <a:gd name="adj1" fmla="val -3502"/>
                <a:gd name="adj2" fmla="val 106964"/>
                <a:gd name="adj3" fmla="val 16667"/>
              </a:avLst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172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D8311-5D07-629D-98BA-B3B45D3DEEAA}"/>
              </a:ext>
            </a:extLst>
          </p:cNvPr>
          <p:cNvSpPr txBox="1"/>
          <p:nvPr/>
        </p:nvSpPr>
        <p:spPr>
          <a:xfrm>
            <a:off x="5242719" y="28956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9297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61D22-42E7-5FBA-0B84-A5B0BD2A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19" y="2057400"/>
            <a:ext cx="6767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BEFA75-7E14-B033-381A-DE898D5B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577878"/>
            <a:ext cx="7780331" cy="11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F49F40C-6AFD-A9E4-5D09-5E6BCEBA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2133600"/>
            <a:ext cx="8622089" cy="53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thẳng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cúi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Mắt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khoảng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25 - 30cm.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cầm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bút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mép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thoải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mái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652DD8DD-9087-E3DF-4E1D-508C93FB28D3}"/>
              </a:ext>
            </a:extLst>
          </p:cNvPr>
          <p:cNvGrpSpPr/>
          <p:nvPr/>
        </p:nvGrpSpPr>
        <p:grpSpPr>
          <a:xfrm>
            <a:off x="9292808" y="2133600"/>
            <a:ext cx="6918138" cy="5933301"/>
            <a:chOff x="6458103" y="1284539"/>
            <a:chExt cx="6266316" cy="5008601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48DD215A-883E-F79E-067E-B2949AA93519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5138057"/>
              <a:ext cx="3922486" cy="0"/>
            </a:xfrm>
            <a:prstGeom prst="line">
              <a:avLst/>
            </a:prstGeom>
            <a:ln w="57150" cap="rnd">
              <a:solidFill>
                <a:srgbClr val="843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A23E9F1-045B-EE3D-F1EC-70CE1AB78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1385" y1="89556" x2="52753" y2="8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103" y="1284539"/>
              <a:ext cx="6266316" cy="500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1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D8311-5D07-629D-98BA-B3B45D3DEEAA}"/>
              </a:ext>
            </a:extLst>
          </p:cNvPr>
          <p:cNvSpPr txBox="1"/>
          <p:nvPr/>
        </p:nvSpPr>
        <p:spPr>
          <a:xfrm>
            <a:off x="4709319" y="3048506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9600" b="0" i="0" u="none" strike="noStrike" kern="1200" cap="none" spc="0" normalizeH="0" baseline="0" noProof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 TRƯỚC </a:t>
            </a:r>
            <a:r>
              <a:rPr kumimoji="0" lang="en-US" sz="9600" b="0" i="0" u="none" strike="noStrike" kern="1200" cap="none" spc="0" normalizeH="0" baseline="0" noProof="0" dirty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70421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A0574E2-F997-4EC3-A4DE-16C3F6AA6359}"/>
              </a:ext>
            </a:extLst>
          </p:cNvPr>
          <p:cNvSpPr/>
          <p:nvPr/>
        </p:nvSpPr>
        <p:spPr>
          <a:xfrm>
            <a:off x="670718" y="1066799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F2789-4F1C-46B6-A641-E55485A84F97}"/>
              </a:ext>
            </a:extLst>
          </p:cNvPr>
          <p:cNvSpPr/>
          <p:nvPr/>
        </p:nvSpPr>
        <p:spPr>
          <a:xfrm>
            <a:off x="5471319" y="242413"/>
            <a:ext cx="9592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Tiêu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EFDD55B-737B-4FAB-BE49-B8D32CC1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65" y="1981200"/>
            <a:ext cx="10591800" cy="47349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rõ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ràng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dung.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Mắc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chính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pháp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câu.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tô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trang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cho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EA189D-64B3-AFDA-E995-D13678A6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000" l="9947" r="89876">
                        <a14:foregroundMark x1="51687" y1="85778" x2="51687" y2="86889"/>
                        <a14:foregroundMark x1="45115" y1="8000" x2="45115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81" y="4343400"/>
            <a:ext cx="6324600" cy="50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5338AC34-DBCD-EA9B-D5D6-CDE1599AB947}"/>
              </a:ext>
            </a:extLst>
          </p:cNvPr>
          <p:cNvSpPr/>
          <p:nvPr/>
        </p:nvSpPr>
        <p:spPr>
          <a:xfrm>
            <a:off x="4133524" y="1981200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49AEEAD6-C1C2-9B67-540C-131223BC77C4}"/>
              </a:ext>
            </a:extLst>
          </p:cNvPr>
          <p:cNvSpPr/>
          <p:nvPr/>
        </p:nvSpPr>
        <p:spPr>
          <a:xfrm>
            <a:off x="4133604" y="3012101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94C2D11-D608-E946-F8D8-FA12A464DA8A}"/>
              </a:ext>
            </a:extLst>
          </p:cNvPr>
          <p:cNvSpPr/>
          <p:nvPr/>
        </p:nvSpPr>
        <p:spPr>
          <a:xfrm>
            <a:off x="4133604" y="4955201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D79055E-8F44-8615-83B7-39B4530D125C}"/>
              </a:ext>
            </a:extLst>
          </p:cNvPr>
          <p:cNvSpPr/>
          <p:nvPr/>
        </p:nvSpPr>
        <p:spPr>
          <a:xfrm>
            <a:off x="2876304" y="1976705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CF5CCA2-EF8C-1FAB-9876-AB7C5A3282CB}"/>
              </a:ext>
            </a:extLst>
          </p:cNvPr>
          <p:cNvSpPr/>
          <p:nvPr/>
        </p:nvSpPr>
        <p:spPr>
          <a:xfrm>
            <a:off x="1661319" y="1976705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046FC81-3850-61FC-F5C3-604FCED72FDD}"/>
              </a:ext>
            </a:extLst>
          </p:cNvPr>
          <p:cNvSpPr/>
          <p:nvPr/>
        </p:nvSpPr>
        <p:spPr>
          <a:xfrm>
            <a:off x="2897342" y="3012101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45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10014</TotalTime>
  <Words>307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1160</cp:revision>
  <dcterms:created xsi:type="dcterms:W3CDTF">2008-09-09T22:52:10Z</dcterms:created>
  <dcterms:modified xsi:type="dcterms:W3CDTF">2022-12-18T14:24:04Z</dcterms:modified>
</cp:coreProperties>
</file>