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9" r:id="rId2"/>
    <p:sldId id="256" r:id="rId3"/>
    <p:sldId id="257" r:id="rId4"/>
    <p:sldId id="261" r:id="rId5"/>
    <p:sldId id="276" r:id="rId6"/>
    <p:sldId id="418" r:id="rId7"/>
    <p:sldId id="419" r:id="rId8"/>
    <p:sldId id="420" r:id="rId9"/>
    <p:sldId id="268" r:id="rId10"/>
    <p:sldId id="269" r:id="rId11"/>
    <p:sldId id="270" r:id="rId12"/>
    <p:sldId id="263" r:id="rId13"/>
    <p:sldId id="271" r:id="rId14"/>
    <p:sldId id="272" r:id="rId15"/>
    <p:sldId id="260" r:id="rId16"/>
    <p:sldId id="273" r:id="rId17"/>
    <p:sldId id="289" r:id="rId18"/>
    <p:sldId id="293" r:id="rId19"/>
    <p:sldId id="264" r:id="rId20"/>
    <p:sldId id="265" r:id="rId21"/>
  </p:sldIdLst>
  <p:sldSz cx="16276638" cy="9144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888" y="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8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5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4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2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4.xml"/><Relationship Id="rId1" Type="http://schemas.openxmlformats.org/officeDocument/2006/relationships/control" Target="../activeX/activeX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" y="5968"/>
            <a:ext cx="16234793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8" y="1702678"/>
            <a:ext cx="10925893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3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49" y="5248477"/>
            <a:ext cx="11400350" cy="376369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5" y="1093417"/>
            <a:ext cx="1742528" cy="17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83132" y="6533779"/>
            <a:ext cx="8082679" cy="1229387"/>
          </a:xfrm>
          <a:prstGeom prst="rect">
            <a:avLst/>
          </a:prstGeom>
          <a:noFill/>
        </p:spPr>
        <p:txBody>
          <a:bodyPr wrap="none" lIns="121611" tIns="60807" rIns="121611" bIns="60807">
            <a:spAutoFit/>
          </a:bodyPr>
          <a:lstStyle/>
          <a:p>
            <a:pPr algn="ctr">
              <a:defRPr/>
            </a:pPr>
            <a:r>
              <a:rPr lang="en-US" sz="7191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191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2889734"/>
            <a:ext cx="889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3174067" y="1034005"/>
            <a:ext cx="11590117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800">
                <a:solidFill>
                  <a:srgbClr val="00B050"/>
                </a:solidFill>
                <a:latin typeface="HP-087" panose="020B0803050302020204" pitchFamily="34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5272943" y="432124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el-GR" sz="4533" b="1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4533" b="1">
                <a:solidFill>
                  <a:srgbClr val="FF0000"/>
                </a:solidFill>
                <a:latin typeface="HP001 4 hàng" panose="020B0603050302020204" pitchFamily="34" charset="0"/>
              </a:rPr>
              <a:t>İn </a:t>
            </a:r>
            <a:r>
              <a:rPr lang="el-GR" sz="4533" b="1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4533" b="1">
                <a:solidFill>
                  <a:srgbClr val="FF0000"/>
                </a:solidFill>
                <a:latin typeface="HP001 4 hàng" panose="020B0603050302020204" pitchFamily="34" charset="0"/>
              </a:rPr>
              <a:t>Ğt Ǉừ </a:t>
            </a:r>
            <a:r>
              <a:rPr lang="el-GR" sz="4533" b="1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4533" b="1">
                <a:solidFill>
                  <a:srgbClr val="FF0000"/>
                </a:solidFill>
                <a:latin typeface="HP001 4 hàng" panose="020B0603050302020204" pitchFamily="34" charset="0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6201490" y="136066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trải</a:t>
            </a:r>
            <a:endParaRPr lang="en-US" sz="4533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6201490" y="2258573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nắng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vàng</a:t>
            </a:r>
            <a:endParaRPr lang="en-US" sz="4533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6201490" y="31719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lộn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xuống</a:t>
            </a:r>
            <a:endParaRPr lang="en-US" sz="4533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E0310-55EB-E46F-8F29-2E3AFD36AF45}"/>
              </a:ext>
            </a:extLst>
          </p:cNvPr>
          <p:cNvSpPr txBox="1"/>
          <p:nvPr/>
        </p:nvSpPr>
        <p:spPr>
          <a:xfrm>
            <a:off x="6201490" y="40838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quanh</a:t>
            </a:r>
            <a:r>
              <a:rPr lang="en-US" sz="4533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4533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quanh</a:t>
            </a:r>
            <a:endParaRPr lang="en-US" sz="4533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8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48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34582" y="2907477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28877" y="3063967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33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indent="-380990" defTabSz="121917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78" y="3802338"/>
            <a:ext cx="4325263" cy="34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54" y="1628681"/>
            <a:ext cx="1853632" cy="3016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977826" y="549547"/>
            <a:ext cx="12718997" cy="1966666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algn="ctr"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66" b="1" i="1" dirty="0">
                <a:solidFill>
                  <a:srgbClr val="FFC000">
                    <a:lumMod val="75000"/>
                  </a:srgbClr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35" y="1643821"/>
            <a:ext cx="1853632" cy="301607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44" y="-65394"/>
            <a:ext cx="1853632" cy="301607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39" y="-321321"/>
            <a:ext cx="1853632" cy="301607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3706488" y="2647063"/>
            <a:ext cx="5003889" cy="653429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04545" y="2950684"/>
            <a:ext cx="5045231" cy="6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527">
              <a:solidFill>
                <a:srgbClr val="FFFFFF"/>
              </a:solidFill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algn="ctr" defTabSz="121612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52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0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indent="-456046" defTabSz="121917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indent="-456046" defTabSz="121917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pP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4788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4788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711537" y="416453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9" y="1679143"/>
            <a:ext cx="833128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0348B4-5E00-4EC1-8A47-F426F7E1AA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7" t="13732" b="22426"/>
          <a:stretch/>
        </p:blipFill>
        <p:spPr>
          <a:xfrm>
            <a:off x="90253" y="4348930"/>
            <a:ext cx="2197105" cy="2318994"/>
          </a:xfrm>
          <a:prstGeom prst="rect">
            <a:avLst/>
          </a:prstGeom>
        </p:spPr>
      </p:pic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 kern="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7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24" name="Hộp Văn bản 1">
            <a:extLst>
              <a:ext uri="{FF2B5EF4-FFF2-40B4-BE49-F238E27FC236}">
                <a16:creationId xmlns:a16="http://schemas.microsoft.com/office/drawing/2014/main" id="{63A4C2ED-BBA2-6518-5AC3-51235FCF1470}"/>
              </a:ext>
            </a:extLst>
          </p:cNvPr>
          <p:cNvSpPr txBox="1"/>
          <p:nvPr/>
        </p:nvSpPr>
        <p:spPr>
          <a:xfrm>
            <a:off x="1277994" y="914371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6" name="Hộp Văn bản 1">
            <a:extLst>
              <a:ext uri="{FF2B5EF4-FFF2-40B4-BE49-F238E27FC236}">
                <a16:creationId xmlns:a16="http://schemas.microsoft.com/office/drawing/2014/main" id="{8EDC5C62-ED9B-2F64-D5DF-1F4A3DDE254C}"/>
              </a:ext>
            </a:extLst>
          </p:cNvPr>
          <p:cNvSpPr txBox="1"/>
          <p:nvPr/>
        </p:nvSpPr>
        <p:spPr>
          <a:xfrm>
            <a:off x="2733199" y="1723604"/>
            <a:ext cx="10810240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Băn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oăn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defTabSz="121917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oằn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ngoèo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cản</a:t>
            </a:r>
            <a:endParaRPr lang="en-US" sz="4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771FDD-6A60-34FE-8AE3-41B71B4D0867}"/>
              </a:ext>
            </a:extLst>
          </p:cNvPr>
          <p:cNvSpPr/>
          <p:nvPr/>
        </p:nvSpPr>
        <p:spPr>
          <a:xfrm>
            <a:off x="4556426" y="2191816"/>
            <a:ext cx="1199523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8083C3-72C1-FB5F-06F9-7FCCF7D7A24A}"/>
              </a:ext>
            </a:extLst>
          </p:cNvPr>
          <p:cNvSpPr/>
          <p:nvPr/>
        </p:nvSpPr>
        <p:spPr>
          <a:xfrm>
            <a:off x="3487425" y="3223819"/>
            <a:ext cx="1199524" cy="53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C73FC-7088-872F-07D3-7517D0185398}"/>
              </a:ext>
            </a:extLst>
          </p:cNvPr>
          <p:cNvSpPr/>
          <p:nvPr/>
        </p:nvSpPr>
        <p:spPr>
          <a:xfrm>
            <a:off x="7138887" y="3184299"/>
            <a:ext cx="654364" cy="53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532DAC-29DC-9262-4EE5-A522FBF582A1}"/>
              </a:ext>
            </a:extLst>
          </p:cNvPr>
          <p:cNvSpPr/>
          <p:nvPr/>
        </p:nvSpPr>
        <p:spPr>
          <a:xfrm>
            <a:off x="9121763" y="2141525"/>
            <a:ext cx="1181260" cy="469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1FE59604-5D64-C249-F0D3-3EDEA858CC2B}"/>
              </a:ext>
            </a:extLst>
          </p:cNvPr>
          <p:cNvSpPr txBox="1"/>
          <p:nvPr/>
        </p:nvSpPr>
        <p:spPr>
          <a:xfrm>
            <a:off x="1254204" y="3856661"/>
            <a:ext cx="660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78033F0B-F5DF-D18C-3F0D-E097E7D23167}"/>
              </a:ext>
            </a:extLst>
          </p:cNvPr>
          <p:cNvSpPr txBox="1"/>
          <p:nvPr/>
        </p:nvSpPr>
        <p:spPr>
          <a:xfrm>
            <a:off x="2499519" y="4723597"/>
            <a:ext cx="134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thoăn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oắt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loắt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oắt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Chỗ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oặt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ắt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3951B0-A23B-57D9-79B1-5CA7A6CDB366}"/>
              </a:ext>
            </a:extLst>
          </p:cNvPr>
          <p:cNvSpPr/>
          <p:nvPr/>
        </p:nvSpPr>
        <p:spPr>
          <a:xfrm>
            <a:off x="3243463" y="4723597"/>
            <a:ext cx="551456" cy="6332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5C99D-6C5D-C670-D2C5-5EA17DE6575B}"/>
              </a:ext>
            </a:extLst>
          </p:cNvPr>
          <p:cNvSpPr/>
          <p:nvPr/>
        </p:nvSpPr>
        <p:spPr>
          <a:xfrm>
            <a:off x="9673065" y="4823404"/>
            <a:ext cx="879955" cy="5898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D5A99F-9E3D-9908-7B4B-44BA7A4BCCA5}"/>
              </a:ext>
            </a:extLst>
          </p:cNvPr>
          <p:cNvSpPr/>
          <p:nvPr/>
        </p:nvSpPr>
        <p:spPr>
          <a:xfrm>
            <a:off x="14100035" y="4808009"/>
            <a:ext cx="115195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4E59C-D164-86DA-E588-95E689BAC24B}"/>
              </a:ext>
            </a:extLst>
          </p:cNvPr>
          <p:cNvSpPr/>
          <p:nvPr/>
        </p:nvSpPr>
        <p:spPr>
          <a:xfrm>
            <a:off x="4328318" y="5569567"/>
            <a:ext cx="1151957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C5DB723C-25F0-57A3-70D1-412DF03F7A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1" t="7597" r="7950" b="23364"/>
          <a:stretch/>
        </p:blipFill>
        <p:spPr>
          <a:xfrm>
            <a:off x="12249752" y="740759"/>
            <a:ext cx="2838169" cy="29828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AC8DC4-0CAF-52A9-7D5D-A066E5831CF7}"/>
              </a:ext>
            </a:extLst>
          </p:cNvPr>
          <p:cNvSpPr/>
          <p:nvPr/>
        </p:nvSpPr>
        <p:spPr>
          <a:xfrm>
            <a:off x="9401063" y="5537912"/>
            <a:ext cx="659153" cy="6719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D156E7AA-87B1-F4E4-B93D-E7CEF4A0BFBB}"/>
              </a:ext>
            </a:extLst>
          </p:cNvPr>
          <p:cNvSpPr txBox="1"/>
          <p:nvPr/>
        </p:nvSpPr>
        <p:spPr>
          <a:xfrm>
            <a:off x="1188806" y="6384803"/>
            <a:ext cx="660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oeo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6" name="Hộp Văn bản 1">
            <a:extLst>
              <a:ext uri="{FF2B5EF4-FFF2-40B4-BE49-F238E27FC236}">
                <a16:creationId xmlns:a16="http://schemas.microsoft.com/office/drawing/2014/main" id="{BFA9BDF7-F262-FC3A-B3DC-EF43A366B9ED}"/>
              </a:ext>
            </a:extLst>
          </p:cNvPr>
          <p:cNvSpPr txBox="1"/>
          <p:nvPr/>
        </p:nvSpPr>
        <p:spPr>
          <a:xfrm>
            <a:off x="581340" y="7264439"/>
            <a:ext cx="1341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Giàu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èo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ngoằn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oèo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oẹo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éo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léo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eo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3" name="Picture 22" descr="Chart, waterfall chart&#10;&#10;Description automatically generated">
            <a:extLst>
              <a:ext uri="{FF2B5EF4-FFF2-40B4-BE49-F238E27FC236}">
                <a16:creationId xmlns:a16="http://schemas.microsoft.com/office/drawing/2014/main" id="{B163A091-F54E-2C03-9FBB-8B6BDCE28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92" b="80916" l="70313" r="83259">
                        <a14:foregroundMark x1="70804" y1="64885" x2="70804" y2="64885"/>
                        <a14:foregroundMark x1="70357" y1="66031" x2="70357" y2="66031"/>
                        <a14:foregroundMark x1="76964" y1="30534" x2="76964" y2="35496"/>
                        <a14:foregroundMark x1="74286" y1="29771" x2="74286" y2="29771"/>
                        <a14:foregroundMark x1="76696" y1="29771" x2="76964" y2="33969"/>
                        <a14:foregroundMark x1="76875" y1="31679" x2="76607" y2="36260"/>
                        <a14:foregroundMark x1="74286" y1="29008" x2="74554" y2="27863"/>
                        <a14:foregroundMark x1="77054" y1="21374" x2="77054" y2="21374"/>
                        <a14:foregroundMark x1="78125" y1="78626" x2="78125" y2="78626"/>
                        <a14:foregroundMark x1="78482" y1="80916" x2="78482" y2="80916"/>
                        <a14:foregroundMark x1="77589" y1="79389" x2="77589" y2="79389"/>
                        <a14:foregroundMark x1="79107" y1="80153" x2="79196" y2="80153"/>
                        <a14:foregroundMark x1="80893" y1="74427" x2="80893" y2="74427"/>
                        <a14:foregroundMark x1="80446" y1="73282" x2="80446" y2="73282"/>
                        <a14:foregroundMark x1="77054" y1="71374" x2="77589" y2="72519"/>
                        <a14:foregroundMark x1="75446" y1="77863" x2="75446" y2="77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29" t="14664" r="15183" b="14842"/>
          <a:stretch/>
        </p:blipFill>
        <p:spPr>
          <a:xfrm>
            <a:off x="13543439" y="6013433"/>
            <a:ext cx="2531037" cy="27301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32EADC-5DD3-2013-ECE0-DDC83D5C2D97}"/>
              </a:ext>
            </a:extLst>
          </p:cNvPr>
          <p:cNvSpPr/>
          <p:nvPr/>
        </p:nvSpPr>
        <p:spPr>
          <a:xfrm>
            <a:off x="2918884" y="7307346"/>
            <a:ext cx="876035" cy="6499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153C1B-A806-65A9-7E0E-59B2031C2766}"/>
              </a:ext>
            </a:extLst>
          </p:cNvPr>
          <p:cNvSpPr/>
          <p:nvPr/>
        </p:nvSpPr>
        <p:spPr>
          <a:xfrm>
            <a:off x="9121763" y="7334170"/>
            <a:ext cx="938453" cy="623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D1EA64-5B71-E253-9B41-0CD04E551FEE}"/>
              </a:ext>
            </a:extLst>
          </p:cNvPr>
          <p:cNvSpPr/>
          <p:nvPr/>
        </p:nvSpPr>
        <p:spPr>
          <a:xfrm>
            <a:off x="1376388" y="8133397"/>
            <a:ext cx="914400" cy="5956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44BA6A-802F-93F4-9376-12B6F126DEBD}"/>
              </a:ext>
            </a:extLst>
          </p:cNvPr>
          <p:cNvSpPr/>
          <p:nvPr/>
        </p:nvSpPr>
        <p:spPr>
          <a:xfrm>
            <a:off x="4940015" y="8151540"/>
            <a:ext cx="685799" cy="5593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E76FAF-7690-0E8B-8AB1-891D10BA51FE}"/>
              </a:ext>
            </a:extLst>
          </p:cNvPr>
          <p:cNvSpPr/>
          <p:nvPr/>
        </p:nvSpPr>
        <p:spPr>
          <a:xfrm>
            <a:off x="8562862" y="8106260"/>
            <a:ext cx="685799" cy="6227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3" r:id="rId1" imgW="2171880" imgH="888840"/>
        </mc:Choice>
        <mc:Fallback>
          <p:control name="TextBox3" r:id="rId1" imgW="2171880" imgH="88884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63022" y="1985858"/>
                  <a:ext cx="2168099" cy="891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8" grpId="0" animBg="1"/>
      <p:bldP spid="39" grpId="0" animBg="1"/>
      <p:bldP spid="32" grpId="0" animBg="1"/>
      <p:bldP spid="10" grpId="0" animBg="1"/>
      <p:bldP spid="18" grpId="0" animBg="1"/>
      <p:bldP spid="19" grpId="0" animBg="1"/>
      <p:bldP spid="14" grpId="0" animBg="1"/>
      <p:bldP spid="25" grpId="0" animBg="1"/>
      <p:bldP spid="27" grpId="0" animBg="1"/>
      <p:bldP spid="28" grpId="0" animBg="1"/>
      <p:bldP spid="30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 kern="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7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1059004" y="927964"/>
            <a:ext cx="738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24ACCC-832F-B85C-DDBE-9CDDE278EFCA}"/>
              </a:ext>
            </a:extLst>
          </p:cNvPr>
          <p:cNvSpPr txBox="1"/>
          <p:nvPr/>
        </p:nvSpPr>
        <p:spPr>
          <a:xfrm>
            <a:off x="1675748" y="1963821"/>
            <a:ext cx="7643714" cy="3785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Bao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ái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đổ</a:t>
            </a:r>
            <a:endParaRPr lang="en-US" sz="4267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 defTabSz="1219170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4267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eo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lồng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endParaRPr lang="en-US" sz="4267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 defTabSz="1219170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Sớm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lang="en-US" sz="4267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endParaRPr lang="en-US" sz="4267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 defTabSz="1219170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Mách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hồng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ín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267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endParaRPr lang="en-US" sz="4267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219170" eaLnBrk="1" fontAlgn="auto" hangingPunct="1">
              <a:spcBef>
                <a:spcPts val="800"/>
              </a:spcBef>
              <a:spcAft>
                <a:spcPts val="0"/>
              </a:spcAft>
            </a:pPr>
            <a:r>
              <a:rPr lang="en-US" sz="4267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NGUYỄN VIẾT BÌNH</a:t>
            </a:r>
            <a:endParaRPr lang="vi-VN" sz="3733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51095-2F27-7122-E1AC-1C9C36EDD02F}"/>
              </a:ext>
            </a:extLst>
          </p:cNvPr>
          <p:cNvSpPr/>
          <p:nvPr/>
        </p:nvSpPr>
        <p:spPr>
          <a:xfrm>
            <a:off x="4073585" y="2045152"/>
            <a:ext cx="426059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8D09F5-2D8C-227F-0D19-E5E9F2F0A9AE}"/>
              </a:ext>
            </a:extLst>
          </p:cNvPr>
          <p:cNvSpPr/>
          <p:nvPr/>
        </p:nvSpPr>
        <p:spPr>
          <a:xfrm>
            <a:off x="1751948" y="2844350"/>
            <a:ext cx="442771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ED9056-66F3-68C6-87E5-3200476956FD}"/>
              </a:ext>
            </a:extLst>
          </p:cNvPr>
          <p:cNvSpPr/>
          <p:nvPr/>
        </p:nvSpPr>
        <p:spPr>
          <a:xfrm>
            <a:off x="3765849" y="3596575"/>
            <a:ext cx="615471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876D67-C215-988B-54F1-1F46419854F5}"/>
              </a:ext>
            </a:extLst>
          </p:cNvPr>
          <p:cNvSpPr/>
          <p:nvPr/>
        </p:nvSpPr>
        <p:spPr>
          <a:xfrm>
            <a:off x="4398259" y="4336655"/>
            <a:ext cx="464447" cy="4706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38C063-A82C-CE95-3E8F-76F571EB3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4" t="33003" r="16539" b="16495"/>
          <a:stretch/>
        </p:blipFill>
        <p:spPr>
          <a:xfrm>
            <a:off x="9887294" y="1789739"/>
            <a:ext cx="5867400" cy="43763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267" kern="0">
                <a:solidFill>
                  <a:prstClr val="white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267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4800" b="1" dirty="0" err="1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F82666CD-C2E4-46B2-3EF2-1AFF853472F6}"/>
              </a:ext>
            </a:extLst>
          </p:cNvPr>
          <p:cNvSpPr txBox="1"/>
          <p:nvPr/>
        </p:nvSpPr>
        <p:spPr>
          <a:xfrm>
            <a:off x="1059004" y="927964"/>
            <a:ext cx="879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8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it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ich</a:t>
            </a:r>
            <a:r>
              <a:rPr lang="en-US" sz="48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6224ACCC-832F-B85C-DDBE-9CDDE278EFCA}"/>
              </a:ext>
            </a:extLst>
          </p:cNvPr>
          <p:cNvSpPr txBox="1"/>
          <p:nvPr/>
        </p:nvSpPr>
        <p:spPr>
          <a:xfrm>
            <a:off x="1059003" y="2041209"/>
            <a:ext cx="14224731" cy="523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1" fontAlgn="auto" hangingPunct="1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Buổi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ở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ngọn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chòe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hót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ríu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Chuých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Tu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chuých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Chòe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chòe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Nụ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chòe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“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</a:t>
            </a:r>
            <a:r>
              <a:rPr lang="en-US" sz="4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!”.</a:t>
            </a:r>
          </a:p>
          <a:p>
            <a:pPr algn="r" defTabSz="1219170" eaLnBrk="1" fontAlgn="auto" hangingPunct="1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HẢI  HỒ</a:t>
            </a:r>
            <a:endParaRPr lang="vi-VN" sz="44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43075-1FF8-5725-95AA-D0BD783DD389}"/>
              </a:ext>
            </a:extLst>
          </p:cNvPr>
          <p:cNvSpPr/>
          <p:nvPr/>
        </p:nvSpPr>
        <p:spPr>
          <a:xfrm>
            <a:off x="5623719" y="2437561"/>
            <a:ext cx="381000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EF8EC-8513-518D-0A91-CAE7046431A0}"/>
              </a:ext>
            </a:extLst>
          </p:cNvPr>
          <p:cNvSpPr/>
          <p:nvPr/>
        </p:nvSpPr>
        <p:spPr>
          <a:xfrm>
            <a:off x="11567320" y="2437561"/>
            <a:ext cx="609600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506FAD-12E6-B284-571E-7A71AD62A23C}"/>
              </a:ext>
            </a:extLst>
          </p:cNvPr>
          <p:cNvSpPr/>
          <p:nvPr/>
        </p:nvSpPr>
        <p:spPr>
          <a:xfrm>
            <a:off x="1356519" y="3429000"/>
            <a:ext cx="381000" cy="4841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B6ABA0-E6F7-64A4-860F-50BF8EBC9557}"/>
              </a:ext>
            </a:extLst>
          </p:cNvPr>
          <p:cNvSpPr/>
          <p:nvPr/>
        </p:nvSpPr>
        <p:spPr>
          <a:xfrm>
            <a:off x="6233319" y="4392454"/>
            <a:ext cx="876726" cy="532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9F5FA4-803F-A314-91AB-470DA9B9241A}"/>
              </a:ext>
            </a:extLst>
          </p:cNvPr>
          <p:cNvSpPr/>
          <p:nvPr/>
        </p:nvSpPr>
        <p:spPr>
          <a:xfrm>
            <a:off x="14481756" y="3385122"/>
            <a:ext cx="876726" cy="532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BB3E38-C4C2-0CA1-58B3-3B382E0BFF46}"/>
              </a:ext>
            </a:extLst>
          </p:cNvPr>
          <p:cNvSpPr/>
          <p:nvPr/>
        </p:nvSpPr>
        <p:spPr>
          <a:xfrm>
            <a:off x="8519319" y="4392454"/>
            <a:ext cx="571076" cy="5325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FF00"/>
                </a:solidFill>
                <a:latin typeface="Calibri" panose="020F0502020204030204"/>
              </a:rPr>
              <a:t>?</a:t>
            </a:r>
            <a:endParaRPr lang="en-US" sz="2400" dirty="0">
              <a:solidFill>
                <a:srgbClr val="FFFF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71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5" y="3333407"/>
            <a:ext cx="7493271" cy="2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4525251" y="3699223"/>
            <a:ext cx="1101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Chính</a:t>
            </a:r>
            <a:r>
              <a:rPr lang="en-US" sz="6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tả</a:t>
            </a:r>
            <a:r>
              <a:rPr lang="en-US" sz="6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:  </a:t>
            </a:r>
            <a:r>
              <a:rPr lang="en-US" sz="6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Cùng</a:t>
            </a:r>
            <a:r>
              <a:rPr lang="en-US" sz="6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vui</a:t>
            </a:r>
            <a:r>
              <a:rPr lang="en-US" sz="6400" b="1" dirty="0">
                <a:solidFill>
                  <a:prstClr val="black"/>
                </a:solidFill>
                <a:latin typeface="#9Slide04 SFU Belle" panose="00000400000000000000" pitchFamily="2" charset="0"/>
              </a:rPr>
              <a:t> </a:t>
            </a:r>
            <a:r>
              <a:rPr lang="en-US" sz="6400" b="1" dirty="0" err="1">
                <a:solidFill>
                  <a:prstClr val="black"/>
                </a:solidFill>
                <a:latin typeface="#9Slide04 SFU Belle" panose="00000400000000000000" pitchFamily="2" charset="0"/>
              </a:rPr>
              <a:t>chơi</a:t>
            </a:r>
            <a:endParaRPr lang="en-US" sz="6400" b="1" dirty="0">
              <a:solidFill>
                <a:prstClr val="black"/>
              </a:solidFill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" y="-20046"/>
            <a:ext cx="1882189" cy="3909139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-29790" y="3525561"/>
            <a:ext cx="2159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b="1" dirty="0">
                <a:ln w="38100">
                  <a:solidFill>
                    <a:prstClr val="white"/>
                  </a:solidFill>
                </a:ln>
                <a:solidFill>
                  <a:prstClr val="black"/>
                </a:solidFill>
                <a:latin typeface="HP-087" panose="020B08030503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440547" y="-14325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endParaRPr lang="en-US" sz="5400" b="1" dirty="0"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336794" y="7159048"/>
            <a:ext cx="1560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CF11-5AB9-381F-12A1-055CADC1753D}"/>
              </a:ext>
            </a:extLst>
          </p:cNvPr>
          <p:cNvSpPr txBox="1"/>
          <p:nvPr/>
        </p:nvSpPr>
        <p:spPr>
          <a:xfrm>
            <a:off x="1432719" y="757518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khắp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4ADFB-5E7A-6006-BEFB-18101CDD98FA}"/>
              </a:ext>
            </a:extLst>
          </p:cNvPr>
          <p:cNvSpPr txBox="1"/>
          <p:nvPr/>
        </p:nvSpPr>
        <p:spPr>
          <a:xfrm>
            <a:off x="4826727" y="2891594"/>
            <a:ext cx="5985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lộn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96E2E-D54B-0C1A-335F-4CE25E7D76D0}"/>
              </a:ext>
            </a:extLst>
          </p:cNvPr>
          <p:cNvSpPr txBox="1"/>
          <p:nvPr/>
        </p:nvSpPr>
        <p:spPr>
          <a:xfrm>
            <a:off x="9205119" y="4953000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FEDA71-5D51-4020-03F6-871538BE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788646"/>
            <a:ext cx="3733800" cy="2208276"/>
          </a:xfrm>
          <a:prstGeom prst="rect">
            <a:avLst/>
          </a:prstGeom>
        </p:spPr>
      </p:pic>
      <p:pic>
        <p:nvPicPr>
          <p:cNvPr id="16" name="Picture 15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D5A771D-B99F-C10B-A4AB-CB54B4DB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31" y="686243"/>
            <a:ext cx="6754168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440547" y="-14325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endParaRPr lang="en-US" sz="5400" b="1" dirty="0"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CF11-5AB9-381F-12A1-055CADC1753D}"/>
              </a:ext>
            </a:extLst>
          </p:cNvPr>
          <p:cNvSpPr txBox="1"/>
          <p:nvPr/>
        </p:nvSpPr>
        <p:spPr>
          <a:xfrm>
            <a:off x="1432719" y="757518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khắp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4ADFB-5E7A-6006-BEFB-18101CDD98FA}"/>
              </a:ext>
            </a:extLst>
          </p:cNvPr>
          <p:cNvSpPr txBox="1"/>
          <p:nvPr/>
        </p:nvSpPr>
        <p:spPr>
          <a:xfrm>
            <a:off x="4826727" y="2891594"/>
            <a:ext cx="5985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lộn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96E2E-D54B-0C1A-335F-4CE25E7D76D0}"/>
              </a:ext>
            </a:extLst>
          </p:cNvPr>
          <p:cNvSpPr txBox="1"/>
          <p:nvPr/>
        </p:nvSpPr>
        <p:spPr>
          <a:xfrm>
            <a:off x="9205119" y="4953000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FEDA71-5D51-4020-03F6-871538BE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788646"/>
            <a:ext cx="3733800" cy="2208276"/>
          </a:xfrm>
          <a:prstGeom prst="rect">
            <a:avLst/>
          </a:prstGeom>
        </p:spPr>
      </p:pic>
      <p:pic>
        <p:nvPicPr>
          <p:cNvPr id="16" name="Picture 15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D5A771D-B99F-C10B-A4AB-CB54B4DB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31" y="686243"/>
            <a:ext cx="6754168" cy="3801005"/>
          </a:xfrm>
          <a:prstGeom prst="rect">
            <a:avLst/>
          </a:prstGeom>
        </p:spPr>
      </p:pic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D2C83127-68CD-35DE-FD03-189946A106FC}"/>
              </a:ext>
            </a:extLst>
          </p:cNvPr>
          <p:cNvSpPr txBox="1"/>
          <p:nvPr/>
        </p:nvSpPr>
        <p:spPr>
          <a:xfrm>
            <a:off x="336794" y="7159048"/>
            <a:ext cx="1560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hoa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45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440547" y="-14325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endParaRPr lang="en-US" sz="5400" b="1" dirty="0"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CF11-5AB9-381F-12A1-055CADC1753D}"/>
              </a:ext>
            </a:extLst>
          </p:cNvPr>
          <p:cNvSpPr txBox="1"/>
          <p:nvPr/>
        </p:nvSpPr>
        <p:spPr>
          <a:xfrm>
            <a:off x="1432719" y="757518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khắp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4ADFB-5E7A-6006-BEFB-18101CDD98FA}"/>
              </a:ext>
            </a:extLst>
          </p:cNvPr>
          <p:cNvSpPr txBox="1"/>
          <p:nvPr/>
        </p:nvSpPr>
        <p:spPr>
          <a:xfrm>
            <a:off x="4826727" y="2891594"/>
            <a:ext cx="5985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lộn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96E2E-D54B-0C1A-335F-4CE25E7D76D0}"/>
              </a:ext>
            </a:extLst>
          </p:cNvPr>
          <p:cNvSpPr txBox="1"/>
          <p:nvPr/>
        </p:nvSpPr>
        <p:spPr>
          <a:xfrm>
            <a:off x="9205119" y="4953000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FEDA71-5D51-4020-03F6-871538BE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788646"/>
            <a:ext cx="3733800" cy="2208276"/>
          </a:xfrm>
          <a:prstGeom prst="rect">
            <a:avLst/>
          </a:prstGeom>
        </p:spPr>
      </p:pic>
      <p:pic>
        <p:nvPicPr>
          <p:cNvPr id="16" name="Picture 15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D5A771D-B99F-C10B-A4AB-CB54B4DB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31" y="686243"/>
            <a:ext cx="6754168" cy="3801005"/>
          </a:xfrm>
          <a:prstGeom prst="rect">
            <a:avLst/>
          </a:prstGeom>
        </p:spPr>
      </p:pic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65F2F483-F190-9284-F69E-4FD2587D3115}"/>
              </a:ext>
            </a:extLst>
          </p:cNvPr>
          <p:cNvSpPr txBox="1"/>
          <p:nvPr/>
        </p:nvSpPr>
        <p:spPr>
          <a:xfrm>
            <a:off x="221563" y="7223573"/>
            <a:ext cx="15307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4" name="Hình Bầu dục 4">
            <a:extLst>
              <a:ext uri="{FF2B5EF4-FFF2-40B4-BE49-F238E27FC236}">
                <a16:creationId xmlns:a16="http://schemas.microsoft.com/office/drawing/2014/main" id="{5770F783-6EE3-13B7-2F54-7AF961D2D6AE}"/>
              </a:ext>
            </a:extLst>
          </p:cNvPr>
          <p:cNvSpPr/>
          <p:nvPr/>
        </p:nvSpPr>
        <p:spPr>
          <a:xfrm>
            <a:off x="5852319" y="2422716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64BBB53F-99D8-89C9-A467-7B112BA8B99E}"/>
              </a:ext>
            </a:extLst>
          </p:cNvPr>
          <p:cNvSpPr/>
          <p:nvPr/>
        </p:nvSpPr>
        <p:spPr>
          <a:xfrm>
            <a:off x="7528719" y="3556746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Hình Bầu dục 4">
            <a:extLst>
              <a:ext uri="{FF2B5EF4-FFF2-40B4-BE49-F238E27FC236}">
                <a16:creationId xmlns:a16="http://schemas.microsoft.com/office/drawing/2014/main" id="{CA5CCD06-7623-FE06-6AA4-0E74B17696BD}"/>
              </a:ext>
            </a:extLst>
          </p:cNvPr>
          <p:cNvSpPr/>
          <p:nvPr/>
        </p:nvSpPr>
        <p:spPr>
          <a:xfrm>
            <a:off x="10271919" y="4559221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ình Bầu dục 4">
            <a:extLst>
              <a:ext uri="{FF2B5EF4-FFF2-40B4-BE49-F238E27FC236}">
                <a16:creationId xmlns:a16="http://schemas.microsoft.com/office/drawing/2014/main" id="{6A35108F-8D1A-ECF1-76B9-1512F64BB68A}"/>
              </a:ext>
            </a:extLst>
          </p:cNvPr>
          <p:cNvSpPr/>
          <p:nvPr/>
        </p:nvSpPr>
        <p:spPr>
          <a:xfrm>
            <a:off x="13777119" y="6614178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822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5440547" y="-143250"/>
            <a:ext cx="539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5400" b="1" dirty="0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endParaRPr lang="en-US" sz="5400" b="1" dirty="0">
              <a:solidFill>
                <a:srgbClr val="FFC00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E4CF11-5AB9-381F-12A1-055CADC1753D}"/>
              </a:ext>
            </a:extLst>
          </p:cNvPr>
          <p:cNvSpPr txBox="1"/>
          <p:nvPr/>
        </p:nvSpPr>
        <p:spPr>
          <a:xfrm>
            <a:off x="1432719" y="757518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khắp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nơi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him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4ADFB-5E7A-6006-BEFB-18101CDD98FA}"/>
              </a:ext>
            </a:extLst>
          </p:cNvPr>
          <p:cNvSpPr txBox="1"/>
          <p:nvPr/>
        </p:nvSpPr>
        <p:spPr>
          <a:xfrm>
            <a:off x="4826727" y="2891594"/>
            <a:ext cx="5985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uả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ua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rồi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lộn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vòng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96E2E-D54B-0C1A-335F-4CE25E7D76D0}"/>
              </a:ext>
            </a:extLst>
          </p:cNvPr>
          <p:cNvSpPr txBox="1"/>
          <p:nvPr/>
        </p:nvSpPr>
        <p:spPr>
          <a:xfrm>
            <a:off x="9205119" y="4953000"/>
            <a:ext cx="5395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nhìn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tinh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mắt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dẻo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bay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endParaRPr lang="en-US" sz="32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ừng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rơi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xuống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FEDA71-5D51-4020-03F6-871538BEA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4788646"/>
            <a:ext cx="3733800" cy="2208276"/>
          </a:xfrm>
          <a:prstGeom prst="rect">
            <a:avLst/>
          </a:prstGeom>
        </p:spPr>
      </p:pic>
      <p:pic>
        <p:nvPicPr>
          <p:cNvPr id="16" name="Picture 15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D5A771D-B99F-C10B-A4AB-CB54B4DB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31" y="686243"/>
            <a:ext cx="6754168" cy="3801005"/>
          </a:xfrm>
          <a:prstGeom prst="rect">
            <a:avLst/>
          </a:prstGeom>
        </p:spPr>
      </p:pic>
      <p:sp>
        <p:nvSpPr>
          <p:cNvPr id="4" name="Hình Bầu dục 4">
            <a:extLst>
              <a:ext uri="{FF2B5EF4-FFF2-40B4-BE49-F238E27FC236}">
                <a16:creationId xmlns:a16="http://schemas.microsoft.com/office/drawing/2014/main" id="{5770F783-6EE3-13B7-2F54-7AF961D2D6AE}"/>
              </a:ext>
            </a:extLst>
          </p:cNvPr>
          <p:cNvSpPr/>
          <p:nvPr/>
        </p:nvSpPr>
        <p:spPr>
          <a:xfrm>
            <a:off x="5852319" y="2422716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64BBB53F-99D8-89C9-A467-7B112BA8B99E}"/>
              </a:ext>
            </a:extLst>
          </p:cNvPr>
          <p:cNvSpPr/>
          <p:nvPr/>
        </p:nvSpPr>
        <p:spPr>
          <a:xfrm>
            <a:off x="7528719" y="3556746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Hình Bầu dục 4">
            <a:extLst>
              <a:ext uri="{FF2B5EF4-FFF2-40B4-BE49-F238E27FC236}">
                <a16:creationId xmlns:a16="http://schemas.microsoft.com/office/drawing/2014/main" id="{CA5CCD06-7623-FE06-6AA4-0E74B17696BD}"/>
              </a:ext>
            </a:extLst>
          </p:cNvPr>
          <p:cNvSpPr/>
          <p:nvPr/>
        </p:nvSpPr>
        <p:spPr>
          <a:xfrm>
            <a:off x="10271919" y="4559221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ình Bầu dục 4">
            <a:extLst>
              <a:ext uri="{FF2B5EF4-FFF2-40B4-BE49-F238E27FC236}">
                <a16:creationId xmlns:a16="http://schemas.microsoft.com/office/drawing/2014/main" id="{6A35108F-8D1A-ECF1-76B9-1512F64BB68A}"/>
              </a:ext>
            </a:extLst>
          </p:cNvPr>
          <p:cNvSpPr/>
          <p:nvPr/>
        </p:nvSpPr>
        <p:spPr>
          <a:xfrm>
            <a:off x="13777119" y="6614178"/>
            <a:ext cx="155740" cy="3658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C5E28005-348B-F27C-7238-D5898B7738E5}"/>
              </a:ext>
            </a:extLst>
          </p:cNvPr>
          <p:cNvSpPr txBox="1"/>
          <p:nvPr/>
        </p:nvSpPr>
        <p:spPr>
          <a:xfrm>
            <a:off x="3835676" y="7239673"/>
            <a:ext cx="860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này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lưu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4000" b="1" dirty="0" err="1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000" b="1" dirty="0">
                <a:solidFill>
                  <a:srgbClr val="CC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56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0319" y="504313"/>
            <a:ext cx="4065507" cy="4067687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E9289D-68D2-DA21-BFCA-AE8F3F65D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68"/>
          <a:stretch/>
        </p:blipFill>
        <p:spPr>
          <a:xfrm>
            <a:off x="5090319" y="13898"/>
            <a:ext cx="8560385" cy="91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9982</TotalTime>
  <Words>692</Words>
  <Application>Microsoft Office PowerPoint</Application>
  <PresentationFormat>Custom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#9Slide04 SFU Belle</vt:lpstr>
      <vt:lpstr>Arial</vt:lpstr>
      <vt:lpstr>Arial-Rounded</vt:lpstr>
      <vt:lpstr>AvantGarde</vt:lpstr>
      <vt:lpstr>Calibri</vt:lpstr>
      <vt:lpstr>Cambria</vt:lpstr>
      <vt:lpstr>HP001 4 hàng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1138</cp:revision>
  <dcterms:created xsi:type="dcterms:W3CDTF">2008-09-09T22:52:10Z</dcterms:created>
  <dcterms:modified xsi:type="dcterms:W3CDTF">2022-12-18T14:23:43Z</dcterms:modified>
</cp:coreProperties>
</file>