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19" r:id="rId2"/>
    <p:sldId id="256" r:id="rId3"/>
    <p:sldId id="257" r:id="rId4"/>
    <p:sldId id="336" r:id="rId5"/>
    <p:sldId id="337" r:id="rId6"/>
    <p:sldId id="322" r:id="rId7"/>
    <p:sldId id="262" r:id="rId8"/>
    <p:sldId id="302" r:id="rId9"/>
    <p:sldId id="350" r:id="rId10"/>
    <p:sldId id="351" r:id="rId11"/>
    <p:sldId id="352" r:id="rId12"/>
    <p:sldId id="353" r:id="rId13"/>
    <p:sldId id="354" r:id="rId14"/>
    <p:sldId id="355" r:id="rId15"/>
    <p:sldId id="270" r:id="rId16"/>
    <p:sldId id="271" r:id="rId17"/>
    <p:sldId id="356" r:id="rId18"/>
    <p:sldId id="357" r:id="rId19"/>
    <p:sldId id="274" r:id="rId20"/>
    <p:sldId id="358" r:id="rId21"/>
    <p:sldId id="276" r:id="rId22"/>
    <p:sldId id="359" r:id="rId23"/>
    <p:sldId id="278" r:id="rId24"/>
    <p:sldId id="315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60" r:id="rId33"/>
    <p:sldId id="349" r:id="rId34"/>
    <p:sldId id="288" r:id="rId35"/>
    <p:sldId id="289" r:id="rId36"/>
  </p:sldIdLst>
  <p:sldSz cx="12192000" cy="6858000"/>
  <p:notesSz cx="6858000" cy="9144000"/>
  <p:embeddedFontLst>
    <p:embeddedFont>
      <p:font typeface="Arial-Rounded" panose="020B0500000000000000" charset="0"/>
      <p:regular r:id="rId39"/>
    </p:embeddedFont>
    <p:embeddedFont>
      <p:font typeface="AvantGarde" panose="00000400000000000000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SVN-Anastasia" panose="020B0604020202020204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gAzp2sKstJjGCVOnwhecJF/mfd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BDFD9"/>
    <a:srgbClr val="FFF2CC"/>
    <a:srgbClr val="F5F8DE"/>
    <a:srgbClr val="F8FAE7"/>
    <a:srgbClr val="FDFDF6"/>
    <a:srgbClr val="F5F8DF"/>
    <a:srgbClr val="D5ECFB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22" autoAdjust="0"/>
  </p:normalViewPr>
  <p:slideViewPr>
    <p:cSldViewPr snapToGrid="0">
      <p:cViewPr varScale="1">
        <p:scale>
          <a:sx n="53" d="100"/>
          <a:sy n="53" d="100"/>
        </p:scale>
        <p:origin x="596" y="4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CFB345-7AE1-0635-5F56-02B4076202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83566-A4BD-594C-70CD-22419ADB57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D4E64-8158-4DF5-9642-53B5B9EEDB39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3D679-33DD-52A1-6BEA-5B70AB5054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0A468-F993-9253-3500-4C676DAD6C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17DE3-8FAF-41E3-B77F-AC6802FD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3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7931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712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6989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5510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2277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8359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2555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63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cổ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vũ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9267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cởi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“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cổ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vũ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nhanh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ghi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bàn,cười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vui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vẻ</a:t>
            </a:r>
            <a:r>
              <a:rPr lang="en-US" sz="1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5711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574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044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5841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950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9"/>
          <p:cNvGrpSpPr/>
          <p:nvPr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4" name="Google Shape;14;p39"/>
            <p:cNvSpPr/>
            <p:nvPr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39"/>
            <p:cNvSpPr/>
            <p:nvPr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9"/>
            <p:cNvSpPr/>
            <p:nvPr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Google Shape;17;p39" descr="Logo, company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0800" y="0"/>
            <a:ext cx="1391200" cy="176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9"/>
          <p:cNvPicPr preferRelativeResize="0"/>
          <p:nvPr/>
        </p:nvPicPr>
        <p:blipFill rotWithShape="1">
          <a:blip r:embed="rId3">
            <a:alphaModFix/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3449" y="0"/>
            <a:ext cx="4639376" cy="8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BFFE47-1551-CDCF-BE4C-D907A61A5B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29508" y="711596"/>
            <a:ext cx="8266892" cy="18045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0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6097939"/>
            <a:ext cx="12192000" cy="76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0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0" descr="Ảnh có chứa văn bản, bánh xe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48" y="411474"/>
            <a:ext cx="12070104" cy="603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1"/>
          <p:cNvSpPr/>
          <p:nvPr/>
        </p:nvSpPr>
        <p:spPr>
          <a:xfrm>
            <a:off x="0" y="5953125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1"/>
          <p:cNvSpPr/>
          <p:nvPr/>
        </p:nvSpPr>
        <p:spPr>
          <a:xfrm>
            <a:off x="0" y="6191251"/>
            <a:ext cx="12192000" cy="666750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2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6097939"/>
            <a:ext cx="12192000" cy="76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2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control" Target="../activeX/activeX3.xml"/><Relationship Id="rId7" Type="http://schemas.openxmlformats.org/officeDocument/2006/relationships/image" Target="../media/image33.png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4.xml"/><Relationship Id="rId4" Type="http://schemas.openxmlformats.org/officeDocument/2006/relationships/control" Target="../activeX/activeX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" y="4476"/>
            <a:ext cx="12176095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4" y="1277009"/>
            <a:ext cx="8194420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7"/>
            <a:ext cx="8550263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69" y="820063"/>
            <a:ext cx="1306896" cy="13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976203" y="4900334"/>
            <a:ext cx="6068822" cy="922008"/>
          </a:xfrm>
          <a:prstGeom prst="rect">
            <a:avLst/>
          </a:prstGeom>
          <a:noFill/>
        </p:spPr>
        <p:txBody>
          <a:bodyPr wrap="none" lIns="91208" tIns="45605" rIns="91208" bIns="45605">
            <a:spAutoFit/>
          </a:bodyPr>
          <a:lstStyle/>
          <a:p>
            <a:pPr algn="ctr">
              <a:defRPr/>
            </a:pPr>
            <a:r>
              <a:rPr lang="en-US" sz="539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539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-4572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Người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chạy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cuối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cùng</a:t>
            </a:r>
            <a:endParaRPr sz="3200" b="1" dirty="0">
              <a:solidFill>
                <a:srgbClr val="C55A1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1" y="478055"/>
            <a:ext cx="11289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y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1" y="1259473"/>
            <a:ext cx="11898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chầm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–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tăng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tưởng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chừng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nhích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nín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sờ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ngưỡng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dõi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quyết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1" y="3887550"/>
            <a:ext cx="11898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Vạch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đích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ra.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ruy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bang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chầm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ruy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tung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phấp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phới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146611" y="4668969"/>
            <a:ext cx="11898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lực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ĐỖ ANH KHOA</a:t>
            </a:r>
          </a:p>
        </p:txBody>
      </p:sp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98F76BAB-5098-437D-6A9F-C05B709A5598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6" name="Google Shape;126;p9">
              <a:extLst>
                <a:ext uri="{FF2B5EF4-FFF2-40B4-BE49-F238E27FC236}">
                  <a16:creationId xmlns:a16="http://schemas.microsoft.com/office/drawing/2014/main" id="{B5C82EB4-72C8-6F39-91D7-2C8DB6C6CC2D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4" name="Google Shape;127;p9">
              <a:extLst>
                <a:ext uri="{FF2B5EF4-FFF2-40B4-BE49-F238E27FC236}">
                  <a16:creationId xmlns:a16="http://schemas.microsoft.com/office/drawing/2014/main" id="{E09E148F-EAAD-A2D8-C7CC-F697F6A221C1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5" name="Google Shape;128;p9">
                <a:extLst>
                  <a:ext uri="{FF2B5EF4-FFF2-40B4-BE49-F238E27FC236}">
                    <a16:creationId xmlns:a16="http://schemas.microsoft.com/office/drawing/2014/main" id="{2E081E98-5B60-C89F-2B89-A0A63E288739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6" name="Google Shape;129;p9">
                <a:extLst>
                  <a:ext uri="{FF2B5EF4-FFF2-40B4-BE49-F238E27FC236}">
                    <a16:creationId xmlns:a16="http://schemas.microsoft.com/office/drawing/2014/main" id="{D58BC3DC-6787-246D-614F-CE609B8E3602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7" name="Google Shape;130;p9">
            <a:extLst>
              <a:ext uri="{FF2B5EF4-FFF2-40B4-BE49-F238E27FC236}">
                <a16:creationId xmlns:a16="http://schemas.microsoft.com/office/drawing/2014/main" id="{8B06894B-B828-9129-4A22-81283DAC866B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393204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-4572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Người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chạy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cuối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cùng</a:t>
            </a:r>
            <a:endParaRPr sz="3200" b="1" dirty="0">
              <a:solidFill>
                <a:srgbClr val="C55A1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1" y="478055"/>
            <a:ext cx="11289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y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1" y="1259473"/>
            <a:ext cx="11898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chầm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–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tăng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tưởng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chừng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nhích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nín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sờ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ngưỡng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dõi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quyết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1" y="3887550"/>
            <a:ext cx="11898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Vạch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đích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ra.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ruy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bang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chầm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ruy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tung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phấp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phới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146611" y="4668969"/>
            <a:ext cx="11898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lực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ĐỖ ANH KHOA</a:t>
            </a:r>
          </a:p>
        </p:txBody>
      </p:sp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98F76BAB-5098-437D-6A9F-C05B709A5598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6" name="Google Shape;126;p9">
              <a:extLst>
                <a:ext uri="{FF2B5EF4-FFF2-40B4-BE49-F238E27FC236}">
                  <a16:creationId xmlns:a16="http://schemas.microsoft.com/office/drawing/2014/main" id="{B5C82EB4-72C8-6F39-91D7-2C8DB6C6CC2D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4" name="Google Shape;127;p9">
              <a:extLst>
                <a:ext uri="{FF2B5EF4-FFF2-40B4-BE49-F238E27FC236}">
                  <a16:creationId xmlns:a16="http://schemas.microsoft.com/office/drawing/2014/main" id="{E09E148F-EAAD-A2D8-C7CC-F697F6A221C1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5" name="Google Shape;128;p9">
                <a:extLst>
                  <a:ext uri="{FF2B5EF4-FFF2-40B4-BE49-F238E27FC236}">
                    <a16:creationId xmlns:a16="http://schemas.microsoft.com/office/drawing/2014/main" id="{2E081E98-5B60-C89F-2B89-A0A63E288739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6" name="Google Shape;129;p9">
                <a:extLst>
                  <a:ext uri="{FF2B5EF4-FFF2-40B4-BE49-F238E27FC236}">
                    <a16:creationId xmlns:a16="http://schemas.microsoft.com/office/drawing/2014/main" id="{D58BC3DC-6787-246D-614F-CE609B8E3602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7" name="Google Shape;130;p9">
            <a:extLst>
              <a:ext uri="{FF2B5EF4-FFF2-40B4-BE49-F238E27FC236}">
                <a16:creationId xmlns:a16="http://schemas.microsoft.com/office/drawing/2014/main" id="{8B06894B-B828-9129-4A22-81283DAC866B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32632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-4572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Người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chạy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cuối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cùng</a:t>
            </a:r>
            <a:endParaRPr sz="3200" b="1" dirty="0">
              <a:solidFill>
                <a:srgbClr val="C55A1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1" y="478055"/>
            <a:ext cx="11289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y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1" y="1259473"/>
            <a:ext cx="11898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chầm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–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tăng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tưởng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chừng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nhích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nín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sờ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ngưỡng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dõi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quyết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1" y="3887550"/>
            <a:ext cx="11898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Vạch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đích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ra.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ruy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bang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chầm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qua.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ruy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tung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phấp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phới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146611" y="4668969"/>
            <a:ext cx="11898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lực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ĐỖ ANH KHOA</a:t>
            </a:r>
          </a:p>
        </p:txBody>
      </p:sp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98F76BAB-5098-437D-6A9F-C05B709A5598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6" name="Google Shape;126;p9">
              <a:extLst>
                <a:ext uri="{FF2B5EF4-FFF2-40B4-BE49-F238E27FC236}">
                  <a16:creationId xmlns:a16="http://schemas.microsoft.com/office/drawing/2014/main" id="{B5C82EB4-72C8-6F39-91D7-2C8DB6C6CC2D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4" name="Google Shape;127;p9">
              <a:extLst>
                <a:ext uri="{FF2B5EF4-FFF2-40B4-BE49-F238E27FC236}">
                  <a16:creationId xmlns:a16="http://schemas.microsoft.com/office/drawing/2014/main" id="{E09E148F-EAAD-A2D8-C7CC-F697F6A221C1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5" name="Google Shape;128;p9">
                <a:extLst>
                  <a:ext uri="{FF2B5EF4-FFF2-40B4-BE49-F238E27FC236}">
                    <a16:creationId xmlns:a16="http://schemas.microsoft.com/office/drawing/2014/main" id="{2E081E98-5B60-C89F-2B89-A0A63E288739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6" name="Google Shape;129;p9">
                <a:extLst>
                  <a:ext uri="{FF2B5EF4-FFF2-40B4-BE49-F238E27FC236}">
                    <a16:creationId xmlns:a16="http://schemas.microsoft.com/office/drawing/2014/main" id="{D58BC3DC-6787-246D-614F-CE609B8E3602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7" name="Google Shape;130;p9">
            <a:extLst>
              <a:ext uri="{FF2B5EF4-FFF2-40B4-BE49-F238E27FC236}">
                <a16:creationId xmlns:a16="http://schemas.microsoft.com/office/drawing/2014/main" id="{8B06894B-B828-9129-4A22-81283DAC866B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784915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-4572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Người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chạy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cuối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cùng</a:t>
            </a:r>
            <a:endParaRPr sz="3200" b="1" dirty="0">
              <a:solidFill>
                <a:srgbClr val="C55A1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1" y="478055"/>
            <a:ext cx="11289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y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1" y="1259473"/>
            <a:ext cx="11898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chầm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–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tăng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tưởng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chừng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nhích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nín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sờ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ngưỡng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dõi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quyết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1" y="3887550"/>
            <a:ext cx="11898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Vạch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đích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ra.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ruy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bang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chầm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qua.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ruy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tung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phấp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phới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146611" y="4668969"/>
            <a:ext cx="11898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tật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lực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ĐỖ ANH KHOA</a:t>
            </a:r>
          </a:p>
        </p:txBody>
      </p:sp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98F76BAB-5098-437D-6A9F-C05B709A5598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6" name="Google Shape;126;p9">
              <a:extLst>
                <a:ext uri="{FF2B5EF4-FFF2-40B4-BE49-F238E27FC236}">
                  <a16:creationId xmlns:a16="http://schemas.microsoft.com/office/drawing/2014/main" id="{B5C82EB4-72C8-6F39-91D7-2C8DB6C6CC2D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4" name="Google Shape;127;p9">
              <a:extLst>
                <a:ext uri="{FF2B5EF4-FFF2-40B4-BE49-F238E27FC236}">
                  <a16:creationId xmlns:a16="http://schemas.microsoft.com/office/drawing/2014/main" id="{E09E148F-EAAD-A2D8-C7CC-F697F6A221C1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5" name="Google Shape;128;p9">
                <a:extLst>
                  <a:ext uri="{FF2B5EF4-FFF2-40B4-BE49-F238E27FC236}">
                    <a16:creationId xmlns:a16="http://schemas.microsoft.com/office/drawing/2014/main" id="{2E081E98-5B60-C89F-2B89-A0A63E288739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6" name="Google Shape;129;p9">
                <a:extLst>
                  <a:ext uri="{FF2B5EF4-FFF2-40B4-BE49-F238E27FC236}">
                    <a16:creationId xmlns:a16="http://schemas.microsoft.com/office/drawing/2014/main" id="{D58BC3DC-6787-246D-614F-CE609B8E3602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7" name="Google Shape;130;p9">
            <a:extLst>
              <a:ext uri="{FF2B5EF4-FFF2-40B4-BE49-F238E27FC236}">
                <a16:creationId xmlns:a16="http://schemas.microsoft.com/office/drawing/2014/main" id="{8B06894B-B828-9129-4A22-81283DAC866B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436513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-4572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Người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chạy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cuối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cùng</a:t>
            </a:r>
            <a:endParaRPr sz="3200" b="1" dirty="0">
              <a:solidFill>
                <a:srgbClr val="C55A1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1" y="478055"/>
            <a:ext cx="11289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y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1" y="1259473"/>
            <a:ext cx="11898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chầm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–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tăng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tưởng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chừng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nhích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nín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sờ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ngưỡng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dõi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quyết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1" y="3887550"/>
            <a:ext cx="11898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Vạch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đích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ra.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ruy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bang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chầm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qua.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ruy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tung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phấp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phới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146611" y="4668969"/>
            <a:ext cx="11898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tật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lực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ĐỖ ANH KHOA</a:t>
            </a:r>
          </a:p>
        </p:txBody>
      </p:sp>
      <p:grpSp>
        <p:nvGrpSpPr>
          <p:cNvPr id="7" name="Google Shape;200;p14">
            <a:extLst>
              <a:ext uri="{FF2B5EF4-FFF2-40B4-BE49-F238E27FC236}">
                <a16:creationId xmlns:a16="http://schemas.microsoft.com/office/drawing/2014/main" id="{08725E88-953C-D2B8-2C54-DD5E32CFD3C3}"/>
              </a:ext>
            </a:extLst>
          </p:cNvPr>
          <p:cNvGrpSpPr/>
          <p:nvPr/>
        </p:nvGrpSpPr>
        <p:grpSpPr>
          <a:xfrm>
            <a:off x="264469" y="6124116"/>
            <a:ext cx="3291530" cy="713772"/>
            <a:chOff x="508724" y="6144228"/>
            <a:chExt cx="3291530" cy="713772"/>
          </a:xfrm>
        </p:grpSpPr>
        <p:sp>
          <p:nvSpPr>
            <p:cNvPr id="9" name="Google Shape;201;p14">
              <a:extLst>
                <a:ext uri="{FF2B5EF4-FFF2-40B4-BE49-F238E27FC236}">
                  <a16:creationId xmlns:a16="http://schemas.microsoft.com/office/drawing/2014/main" id="{AC8C24E2-A061-1671-DDD3-174980A9A9C4}"/>
                </a:ext>
              </a:extLst>
            </p:cNvPr>
            <p:cNvSpPr/>
            <p:nvPr/>
          </p:nvSpPr>
          <p:spPr>
            <a:xfrm>
              <a:off x="548471" y="6177626"/>
              <a:ext cx="3251783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0" name="Google Shape;202;p14">
              <a:extLst>
                <a:ext uri="{FF2B5EF4-FFF2-40B4-BE49-F238E27FC236}">
                  <a16:creationId xmlns:a16="http://schemas.microsoft.com/office/drawing/2014/main" id="{1F45936D-A409-E947-8B5A-3F25151201A4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Google Shape;203;p14">
                <a:extLst>
                  <a:ext uri="{FF2B5EF4-FFF2-40B4-BE49-F238E27FC236}">
                    <a16:creationId xmlns:a16="http://schemas.microsoft.com/office/drawing/2014/main" id="{06AF1A0A-F9DD-790C-A5A8-42DA64CFB841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2" name="Google Shape;204;p14">
                <a:extLst>
                  <a:ext uri="{FF2B5EF4-FFF2-40B4-BE49-F238E27FC236}">
                    <a16:creationId xmlns:a16="http://schemas.microsoft.com/office/drawing/2014/main" id="{2154FB53-DADA-6200-EC7D-8C5A09886300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3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3" name="Google Shape;205;p14">
            <a:extLst>
              <a:ext uri="{FF2B5EF4-FFF2-40B4-BE49-F238E27FC236}">
                <a16:creationId xmlns:a16="http://schemas.microsoft.com/office/drawing/2014/main" id="{8151C7FF-409C-AFB7-640F-BDC7622A9211}"/>
              </a:ext>
            </a:extLst>
          </p:cNvPr>
          <p:cNvSpPr txBox="1"/>
          <p:nvPr/>
        </p:nvSpPr>
        <p:spPr>
          <a:xfrm>
            <a:off x="962507" y="6219820"/>
            <a:ext cx="27255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Nối tiếp đoạn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/>
          <p:nvPr/>
        </p:nvSpPr>
        <p:spPr>
          <a:xfrm>
            <a:off x="3594100" y="12700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LUYỆN ĐỌC TỪ KHÓ</a:t>
            </a:r>
            <a:endParaRPr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4908995" y="1351528"/>
            <a:ext cx="4603615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ma 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tông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ín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thở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eo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uy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băng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ực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/>
        </p:nvSpPr>
        <p:spPr>
          <a:xfrm>
            <a:off x="4094978" y="10581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LUYỆN ĐỌC CÂU DÀI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474562" y="1805715"/>
            <a:ext cx="11285316" cy="208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	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chị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chật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nhích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bừng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lửa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nín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thở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“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Cố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Cố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!”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  <a:endParaRPr lang="vi-VN" sz="3600" b="1" dirty="0">
              <a:solidFill>
                <a:schemeClr val="bg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/>
        </p:nvSpPr>
        <p:spPr>
          <a:xfrm>
            <a:off x="4094978" y="10581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LUYỆN ĐỌC CÂU DÀI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474562" y="1805715"/>
            <a:ext cx="11285316" cy="208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	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chị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chật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nhích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bừng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lửa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nín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thở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“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Cố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Cố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!”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74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-4572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Người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chạy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cuối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cùng</a:t>
            </a:r>
            <a:endParaRPr sz="3200" b="1" dirty="0">
              <a:solidFill>
                <a:srgbClr val="C55A1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1" y="478055"/>
            <a:ext cx="11289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y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1" y="1259473"/>
            <a:ext cx="11898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chầm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–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tăng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tưởng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chừng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nhích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nín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sờ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ngưỡng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dõi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quyết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1" y="3887550"/>
            <a:ext cx="11898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Vạch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đích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ra.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ruy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bang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chầm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qua.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ruy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tung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phấp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phới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146611" y="4668969"/>
            <a:ext cx="11898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tật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lực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ĐỖ ANH KHOA</a:t>
            </a:r>
          </a:p>
        </p:txBody>
      </p:sp>
      <p:grpSp>
        <p:nvGrpSpPr>
          <p:cNvPr id="2" name="Google Shape;234;p18">
            <a:extLst>
              <a:ext uri="{FF2B5EF4-FFF2-40B4-BE49-F238E27FC236}">
                <a16:creationId xmlns:a16="http://schemas.microsoft.com/office/drawing/2014/main" id="{53DCF6C6-B323-08D9-9995-FD41D6338EB6}"/>
              </a:ext>
            </a:extLst>
          </p:cNvPr>
          <p:cNvGrpSpPr/>
          <p:nvPr/>
        </p:nvGrpSpPr>
        <p:grpSpPr>
          <a:xfrm>
            <a:off x="339357" y="6131437"/>
            <a:ext cx="3291530" cy="713772"/>
            <a:chOff x="508724" y="6144228"/>
            <a:chExt cx="3291530" cy="713772"/>
          </a:xfrm>
        </p:grpSpPr>
        <p:sp>
          <p:nvSpPr>
            <p:cNvPr id="6" name="Google Shape;235;p18">
              <a:extLst>
                <a:ext uri="{FF2B5EF4-FFF2-40B4-BE49-F238E27FC236}">
                  <a16:creationId xmlns:a16="http://schemas.microsoft.com/office/drawing/2014/main" id="{D17F5AD5-CABF-75A4-93EF-F8AB545CD3C4}"/>
                </a:ext>
              </a:extLst>
            </p:cNvPr>
            <p:cNvSpPr/>
            <p:nvPr/>
          </p:nvSpPr>
          <p:spPr>
            <a:xfrm>
              <a:off x="548471" y="6177626"/>
              <a:ext cx="3251783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4" name="Google Shape;236;p18">
              <a:extLst>
                <a:ext uri="{FF2B5EF4-FFF2-40B4-BE49-F238E27FC236}">
                  <a16:creationId xmlns:a16="http://schemas.microsoft.com/office/drawing/2014/main" id="{5F6796D5-712A-8588-8E5F-D2801BFDC36F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5" name="Google Shape;237;p18">
                <a:extLst>
                  <a:ext uri="{FF2B5EF4-FFF2-40B4-BE49-F238E27FC236}">
                    <a16:creationId xmlns:a16="http://schemas.microsoft.com/office/drawing/2014/main" id="{F4164608-0534-E1FC-2E72-1C2F05F4CC0A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6" name="Google Shape;238;p18">
                <a:extLst>
                  <a:ext uri="{FF2B5EF4-FFF2-40B4-BE49-F238E27FC236}">
                    <a16:creationId xmlns:a16="http://schemas.microsoft.com/office/drawing/2014/main" id="{D9ED7E59-6864-247D-4C91-96D2E174CA11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4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7" name="Google Shape;239;p18">
            <a:extLst>
              <a:ext uri="{FF2B5EF4-FFF2-40B4-BE49-F238E27FC236}">
                <a16:creationId xmlns:a16="http://schemas.microsoft.com/office/drawing/2014/main" id="{692DE3B6-E348-019C-377B-53D45E7FC15F}"/>
              </a:ext>
            </a:extLst>
          </p:cNvPr>
          <p:cNvSpPr txBox="1"/>
          <p:nvPr/>
        </p:nvSpPr>
        <p:spPr>
          <a:xfrm>
            <a:off x="1006764" y="6229215"/>
            <a:ext cx="27255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Nối tiếp đoạn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1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"/>
          <p:cNvSpPr/>
          <p:nvPr/>
        </p:nvSpPr>
        <p:spPr>
          <a:xfrm>
            <a:off x="224268" y="1046430"/>
            <a:ext cx="765692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Ma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tông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: 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Cuộc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thi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chạy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49" name="Google Shape;249;p19"/>
          <p:cNvSpPr txBox="1"/>
          <p:nvPr/>
        </p:nvSpPr>
        <p:spPr>
          <a:xfrm>
            <a:off x="3594100" y="12700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Giải nghĩa từ</a:t>
            </a:r>
            <a:endParaRPr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8" name="Picture 7" descr="A close-up of a doll&#10;&#10;Description automatically generated with medium confidence">
            <a:extLst>
              <a:ext uri="{FF2B5EF4-FFF2-40B4-BE49-F238E27FC236}">
                <a16:creationId xmlns:a16="http://schemas.microsoft.com/office/drawing/2014/main" id="{F5A7AAF3-1EA5-583A-3A0E-A0F7CC84E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31600" y="2499115"/>
            <a:ext cx="1686160" cy="350568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9F58432-443C-4365-F1E4-D781F2D00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1600" y="622652"/>
            <a:ext cx="1869948" cy="1876463"/>
          </a:xfrm>
          <a:prstGeom prst="rect">
            <a:avLst/>
          </a:prstGeom>
        </p:spPr>
      </p:pic>
      <p:sp>
        <p:nvSpPr>
          <p:cNvPr id="2" name="Google Shape;247;p19">
            <a:extLst>
              <a:ext uri="{FF2B5EF4-FFF2-40B4-BE49-F238E27FC236}">
                <a16:creationId xmlns:a16="http://schemas.microsoft.com/office/drawing/2014/main" id="{859C7518-D557-2943-C728-8922F2EF2976}"/>
              </a:ext>
            </a:extLst>
          </p:cNvPr>
          <p:cNvSpPr/>
          <p:nvPr/>
        </p:nvSpPr>
        <p:spPr>
          <a:xfrm>
            <a:off x="224268" y="2266731"/>
            <a:ext cx="765692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Tăng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tốc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: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Tăng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tốc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Google Shape;247;p19">
            <a:extLst>
              <a:ext uri="{FF2B5EF4-FFF2-40B4-BE49-F238E27FC236}">
                <a16:creationId xmlns:a16="http://schemas.microsoft.com/office/drawing/2014/main" id="{2326743B-27AB-37AE-2275-4F3E72CEFEF9}"/>
              </a:ext>
            </a:extLst>
          </p:cNvPr>
          <p:cNvSpPr/>
          <p:nvPr/>
        </p:nvSpPr>
        <p:spPr>
          <a:xfrm>
            <a:off x="224268" y="3487032"/>
            <a:ext cx="765692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Chật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: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Hết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sức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khó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khăn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Google Shape;247;p19">
            <a:extLst>
              <a:ext uri="{FF2B5EF4-FFF2-40B4-BE49-F238E27FC236}">
                <a16:creationId xmlns:a16="http://schemas.microsoft.com/office/drawing/2014/main" id="{8BE5DFBF-28F3-69D4-10D8-7E21C447D0A1}"/>
              </a:ext>
            </a:extLst>
          </p:cNvPr>
          <p:cNvSpPr/>
          <p:nvPr/>
        </p:nvSpPr>
        <p:spPr>
          <a:xfrm>
            <a:off x="224268" y="4707334"/>
            <a:ext cx="765692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Phấn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khích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: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Phấn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khởi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hăng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hái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3831530" y="2811865"/>
            <a:ext cx="793992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 </a:t>
            </a:r>
            <a:r>
              <a:rPr lang="en-US" sz="4400" b="1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400" b="1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4400" b="1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4400" b="1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endParaRPr sz="4400" b="1" i="0" u="none" strike="noStrike" cap="none" dirty="0">
              <a:solidFill>
                <a:schemeClr val="dk1"/>
              </a:solidFill>
              <a:latin typeface="SVN-Anastasia" panose="020B0606040200020203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7" name="Google Shape;47;p1" descr="A picture containing text,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0720" y="3898539"/>
            <a:ext cx="2491071" cy="277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 descr="A cartoon of a chil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3022" y="3898539"/>
            <a:ext cx="2698892" cy="246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3117" y="4533084"/>
            <a:ext cx="2274938" cy="214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15034"/>
            <a:ext cx="1411642" cy="29318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817878-7096-3B7A-FBBE-C1BD2EF83EE4}"/>
              </a:ext>
            </a:extLst>
          </p:cNvPr>
          <p:cNvSpPr txBox="1"/>
          <p:nvPr/>
        </p:nvSpPr>
        <p:spPr>
          <a:xfrm>
            <a:off x="-127299" y="2812765"/>
            <a:ext cx="1666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-4572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Người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chạy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cuối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cùng</a:t>
            </a:r>
            <a:endParaRPr sz="3200" b="1" dirty="0">
              <a:solidFill>
                <a:srgbClr val="C55A1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1" y="478055"/>
            <a:ext cx="11289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y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1" y="1259473"/>
            <a:ext cx="11898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chầm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–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tăng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tưởng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chừng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nhích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nín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sờ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ngưỡng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dõi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quyết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1" y="3887550"/>
            <a:ext cx="11898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Vạch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đích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ra.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ruy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bang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chầm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qua.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ruy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tung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phấp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phới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146611" y="4668969"/>
            <a:ext cx="11898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tật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lực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ĐỖ ANH KHOA</a:t>
            </a:r>
          </a:p>
        </p:txBody>
      </p:sp>
      <p:grpSp>
        <p:nvGrpSpPr>
          <p:cNvPr id="7" name="Google Shape;261;p20">
            <a:extLst>
              <a:ext uri="{FF2B5EF4-FFF2-40B4-BE49-F238E27FC236}">
                <a16:creationId xmlns:a16="http://schemas.microsoft.com/office/drawing/2014/main" id="{8E9DF09F-A13E-80E0-49B6-31622ECA2436}"/>
              </a:ext>
            </a:extLst>
          </p:cNvPr>
          <p:cNvGrpSpPr/>
          <p:nvPr/>
        </p:nvGrpSpPr>
        <p:grpSpPr>
          <a:xfrm>
            <a:off x="80939" y="6123849"/>
            <a:ext cx="3872997" cy="713772"/>
            <a:chOff x="508724" y="6144228"/>
            <a:chExt cx="3872997" cy="713772"/>
          </a:xfrm>
        </p:grpSpPr>
        <p:sp>
          <p:nvSpPr>
            <p:cNvPr id="9" name="Google Shape;262;p20">
              <a:extLst>
                <a:ext uri="{FF2B5EF4-FFF2-40B4-BE49-F238E27FC236}">
                  <a16:creationId xmlns:a16="http://schemas.microsoft.com/office/drawing/2014/main" id="{9465269A-4CE9-19BD-7231-198356C53A7E}"/>
                </a:ext>
              </a:extLst>
            </p:cNvPr>
            <p:cNvSpPr/>
            <p:nvPr/>
          </p:nvSpPr>
          <p:spPr>
            <a:xfrm>
              <a:off x="548471" y="6177626"/>
              <a:ext cx="383325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0" name="Google Shape;263;p20">
              <a:extLst>
                <a:ext uri="{FF2B5EF4-FFF2-40B4-BE49-F238E27FC236}">
                  <a16:creationId xmlns:a16="http://schemas.microsoft.com/office/drawing/2014/main" id="{6C95616F-0AC0-B0B3-6783-E7CAA7281257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Google Shape;264;p20">
                <a:extLst>
                  <a:ext uri="{FF2B5EF4-FFF2-40B4-BE49-F238E27FC236}">
                    <a16:creationId xmlns:a16="http://schemas.microsoft.com/office/drawing/2014/main" id="{8B41707B-AB10-8C40-8656-659D68C45926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2" name="Google Shape;265;p20">
                <a:extLst>
                  <a:ext uri="{FF2B5EF4-FFF2-40B4-BE49-F238E27FC236}">
                    <a16:creationId xmlns:a16="http://schemas.microsoft.com/office/drawing/2014/main" id="{8890E6D7-89F5-24BB-98E7-E63FE8C3FD75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5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3" name="Google Shape;266;p20">
            <a:extLst>
              <a:ext uri="{FF2B5EF4-FFF2-40B4-BE49-F238E27FC236}">
                <a16:creationId xmlns:a16="http://schemas.microsoft.com/office/drawing/2014/main" id="{40F465A2-6BB8-54CB-0AC3-A8633255C8B9}"/>
              </a:ext>
            </a:extLst>
          </p:cNvPr>
          <p:cNvSpPr txBox="1"/>
          <p:nvPr/>
        </p:nvSpPr>
        <p:spPr>
          <a:xfrm>
            <a:off x="778977" y="6219553"/>
            <a:ext cx="34289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Luyện đọc nhóm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7779" y="828476"/>
            <a:ext cx="5716441" cy="5201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-4572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Người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chạy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cuối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cùng</a:t>
            </a:r>
            <a:endParaRPr sz="3200" b="1" dirty="0">
              <a:solidFill>
                <a:srgbClr val="C55A1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1" y="478055"/>
            <a:ext cx="11289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y </a:t>
            </a:r>
            <a:r>
              <a:rPr lang="en-US" sz="2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lang="en-US" sz="2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1" y="1259473"/>
            <a:ext cx="11898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chầm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–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tăng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tưởng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chừng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nhích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nín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sờ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ngưỡng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dõi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quyết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mét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1" y="3887550"/>
            <a:ext cx="11898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Vạch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đích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ra.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ruy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bang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chầm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qua.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ruy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tung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phấp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phới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146611" y="4668969"/>
            <a:ext cx="11898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tật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lực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ĐỖ ANH KHOA</a:t>
            </a:r>
          </a:p>
        </p:txBody>
      </p:sp>
      <p:grpSp>
        <p:nvGrpSpPr>
          <p:cNvPr id="2" name="Google Shape;281;p22">
            <a:extLst>
              <a:ext uri="{FF2B5EF4-FFF2-40B4-BE49-F238E27FC236}">
                <a16:creationId xmlns:a16="http://schemas.microsoft.com/office/drawing/2014/main" id="{031FD6FA-B058-6BED-F99C-4B8F4ABB7D83}"/>
              </a:ext>
            </a:extLst>
          </p:cNvPr>
          <p:cNvGrpSpPr/>
          <p:nvPr/>
        </p:nvGrpSpPr>
        <p:grpSpPr>
          <a:xfrm>
            <a:off x="83584" y="6132023"/>
            <a:ext cx="3304230" cy="713772"/>
            <a:chOff x="508724" y="6144228"/>
            <a:chExt cx="3304230" cy="713772"/>
          </a:xfrm>
        </p:grpSpPr>
        <p:sp>
          <p:nvSpPr>
            <p:cNvPr id="6" name="Google Shape;282;p22">
              <a:extLst>
                <a:ext uri="{FF2B5EF4-FFF2-40B4-BE49-F238E27FC236}">
                  <a16:creationId xmlns:a16="http://schemas.microsoft.com/office/drawing/2014/main" id="{8462D4A0-888C-D372-A9C5-CBE643D90A86}"/>
                </a:ext>
              </a:extLst>
            </p:cNvPr>
            <p:cNvSpPr/>
            <p:nvPr/>
          </p:nvSpPr>
          <p:spPr>
            <a:xfrm>
              <a:off x="548471" y="6177626"/>
              <a:ext cx="3264483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4" name="Google Shape;283;p22">
              <a:extLst>
                <a:ext uri="{FF2B5EF4-FFF2-40B4-BE49-F238E27FC236}">
                  <a16:creationId xmlns:a16="http://schemas.microsoft.com/office/drawing/2014/main" id="{BCEF8CE4-DAA8-FE79-FEAB-00A17295CC53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5" name="Google Shape;284;p22">
                <a:extLst>
                  <a:ext uri="{FF2B5EF4-FFF2-40B4-BE49-F238E27FC236}">
                    <a16:creationId xmlns:a16="http://schemas.microsoft.com/office/drawing/2014/main" id="{61631AFC-AF8A-4EC9-2219-0FCF46C6A1C7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6" name="Google Shape;285;p22">
                <a:extLst>
                  <a:ext uri="{FF2B5EF4-FFF2-40B4-BE49-F238E27FC236}">
                    <a16:creationId xmlns:a16="http://schemas.microsoft.com/office/drawing/2014/main" id="{414CFF28-A7B9-CE05-2EAA-38C6EBD7E2F9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6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7" name="Google Shape;286;p22">
            <a:extLst>
              <a:ext uri="{FF2B5EF4-FFF2-40B4-BE49-F238E27FC236}">
                <a16:creationId xmlns:a16="http://schemas.microsoft.com/office/drawing/2014/main" id="{50B545BF-CF94-F14D-4484-6F816B6E0CBB}"/>
              </a:ext>
            </a:extLst>
          </p:cNvPr>
          <p:cNvSpPr txBox="1"/>
          <p:nvPr/>
        </p:nvSpPr>
        <p:spPr>
          <a:xfrm>
            <a:off x="781623" y="6227727"/>
            <a:ext cx="26823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Đọc toàn bài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4362" y="1259357"/>
            <a:ext cx="6323276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0BAA168-83CB-8694-F487-3DAB1B2FD23F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0" y="0"/>
            <a:chExt cx="3352807" cy="1182626"/>
          </a:xfrm>
        </p:grpSpPr>
        <p:pic>
          <p:nvPicPr>
            <p:cNvPr id="9" name="Google Shape;298;p24">
              <a:extLst>
                <a:ext uri="{FF2B5EF4-FFF2-40B4-BE49-F238E27FC236}">
                  <a16:creationId xmlns:a16="http://schemas.microsoft.com/office/drawing/2014/main" id="{E0F296F5-D45E-C78C-1F48-0F60D757220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300;p24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4248DB5F-FCED-0432-84A4-F38AD1ADF72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1607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301;p24">
            <a:extLst>
              <a:ext uri="{FF2B5EF4-FFF2-40B4-BE49-F238E27FC236}">
                <a16:creationId xmlns:a16="http://schemas.microsoft.com/office/drawing/2014/main" id="{8F8153FE-0F3A-86BB-39E9-325D54B7EC42}"/>
              </a:ext>
            </a:extLst>
          </p:cNvPr>
          <p:cNvSpPr txBox="1"/>
          <p:nvPr/>
        </p:nvSpPr>
        <p:spPr>
          <a:xfrm>
            <a:off x="331607" y="1311983"/>
            <a:ext cx="1160189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Nhân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vụ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cuộc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ma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Google Shape;302;p24">
            <a:extLst>
              <a:ext uri="{FF2B5EF4-FFF2-40B4-BE49-F238E27FC236}">
                <a16:creationId xmlns:a16="http://schemas.microsoft.com/office/drawing/2014/main" id="{9CF3AC7A-FB64-B42B-CE91-65378F676B6F}"/>
              </a:ext>
            </a:extLst>
          </p:cNvPr>
          <p:cNvSpPr/>
          <p:nvPr/>
        </p:nvSpPr>
        <p:spPr>
          <a:xfrm>
            <a:off x="331607" y="2793384"/>
            <a:ext cx="845357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	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Nhân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tôi”làm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vụ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cứu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thương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viên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phòng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ai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chăm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sóc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y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tế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3" name="Google Shape;299;p24">
            <a:extLst>
              <a:ext uri="{FF2B5EF4-FFF2-40B4-BE49-F238E27FC236}">
                <a16:creationId xmlns:a16="http://schemas.microsoft.com/office/drawing/2014/main" id="{B1ACD11A-398E-555D-5638-756AFC5CC4B1}"/>
              </a:ext>
            </a:extLst>
          </p:cNvPr>
          <p:cNvSpPr txBox="1"/>
          <p:nvPr/>
        </p:nvSpPr>
        <p:spPr>
          <a:xfrm>
            <a:off x="1351011" y="380052"/>
            <a:ext cx="19029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Đọc hiểu</a:t>
            </a:r>
            <a:endParaRPr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Picture 4" descr="A picture containing vector graphics, toy&#10;&#10;Description automatically generated">
            <a:extLst>
              <a:ext uri="{FF2B5EF4-FFF2-40B4-BE49-F238E27FC236}">
                <a16:creationId xmlns:a16="http://schemas.microsoft.com/office/drawing/2014/main" id="{1CBB75F2-3C31-2C2F-03E7-7E273CB52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528744" y="2655576"/>
            <a:ext cx="3404755" cy="289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0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25"/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308" name="Google Shape;308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25"/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Đọc hiểu</a:t>
              </a:r>
              <a:endParaRPr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310" name="Google Shape;310;p25" descr="Ảnh có chứa đồ họa véc-tơ&#10;&#10;Mô tả được tạo tự độ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1" name="Google Shape;311;p25"/>
          <p:cNvSpPr txBox="1"/>
          <p:nvPr/>
        </p:nvSpPr>
        <p:spPr>
          <a:xfrm>
            <a:off x="647701" y="1255800"/>
            <a:ext cx="1129755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2.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chạy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cuối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biệt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12" name="Google Shape;312;p25"/>
          <p:cNvSpPr/>
          <p:nvPr/>
        </p:nvSpPr>
        <p:spPr>
          <a:xfrm>
            <a:off x="2621280" y="2529262"/>
            <a:ext cx="920145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phụ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nữ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chân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di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chuyển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khó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khăn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CDA7D8B-E9D5-03C5-945A-8CFF8391B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68" y="3240911"/>
            <a:ext cx="2443215" cy="2803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26"/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318" name="Google Shape;318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26"/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Đọc hiểu</a:t>
              </a:r>
              <a:endParaRPr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320" name="Google Shape;320;p26" descr="Ảnh có chứa đồ họa véc-tơ&#10;&#10;Mô tả được tạo tự độ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26"/>
          <p:cNvSpPr txBox="1"/>
          <p:nvPr/>
        </p:nvSpPr>
        <p:spPr>
          <a:xfrm>
            <a:off x="439661" y="1046071"/>
            <a:ext cx="1131267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3.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chi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tiết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miêu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tả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xúc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nhân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dõi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chạy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cuối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22" name="Google Shape;322;p26"/>
          <p:cNvSpPr/>
          <p:nvPr/>
        </p:nvSpPr>
        <p:spPr>
          <a:xfrm>
            <a:off x="439661" y="2800357"/>
            <a:ext cx="878168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	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Nhìn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chị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chật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nhích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bừng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lửa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nín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thở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Cố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Cố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sờ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sợ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phấn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khích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ngưỡng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dõi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chị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362E3DA-A154-E3E4-4D2B-F30827355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232341" y="2708475"/>
            <a:ext cx="2959659" cy="3427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27"/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328" name="Google Shape;328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27"/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Đọc hiểu</a:t>
              </a:r>
              <a:endParaRPr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330" name="Google Shape;330;p27" descr="Ảnh có chứa đồ họa véc-tơ&#10;&#10;Mô tả được tạo tự độ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1" name="Google Shape;331;p27"/>
          <p:cNvSpPr txBox="1"/>
          <p:nvPr/>
        </p:nvSpPr>
        <p:spPr>
          <a:xfrm>
            <a:off x="439661" y="1046071"/>
            <a:ext cx="1153039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4.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chạy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cuối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tiếp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thêm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lực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nhân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lúc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gặp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khó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khăn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32" name="Google Shape;332;p27"/>
          <p:cNvSpPr/>
          <p:nvPr/>
        </p:nvSpPr>
        <p:spPr>
          <a:xfrm>
            <a:off x="4242123" y="3062523"/>
            <a:ext cx="751958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	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đối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phụ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nữ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khuyết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ấy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gương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nghị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lực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quyết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vượt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qua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khó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khăn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0A5CBC7-BAF3-CE5D-93D2-666934AFD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72681" y="2638330"/>
            <a:ext cx="3674286" cy="4486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8"/>
          <p:cNvGrpSpPr/>
          <p:nvPr/>
        </p:nvGrpSpPr>
        <p:grpSpPr>
          <a:xfrm>
            <a:off x="1922798" y="1283266"/>
            <a:ext cx="8773438" cy="4563537"/>
            <a:chOff x="6418599" y="4636134"/>
            <a:chExt cx="8773438" cy="4563537"/>
          </a:xfrm>
        </p:grpSpPr>
        <p:pic>
          <p:nvPicPr>
            <p:cNvPr id="338" name="Google Shape;338;p28" descr="Frame Border Transparent PNG Gold Image​ | Gallery Yopriceville -  High-Quality Images and Transparent… | Clip art frames borders, Frame  border design, Frame clipar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523549" y="2531184"/>
              <a:ext cx="4563537" cy="8773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28"/>
            <p:cNvSpPr/>
            <p:nvPr/>
          </p:nvSpPr>
          <p:spPr>
            <a:xfrm>
              <a:off x="7309946" y="5720059"/>
              <a:ext cx="7272426" cy="2123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44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Nếu</a:t>
              </a:r>
              <a:r>
                <a:rPr lang="en-US" sz="44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chúng</a:t>
              </a:r>
              <a:r>
                <a:rPr lang="en-US" sz="44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ta </a:t>
              </a:r>
              <a:r>
                <a:rPr lang="en-US" sz="44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lang="en-US" sz="44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ý </a:t>
              </a:r>
              <a:r>
                <a:rPr lang="en-US" sz="44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chí</a:t>
              </a:r>
              <a:r>
                <a:rPr lang="en-US" sz="44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44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lang="en-US" sz="44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quyết</a:t>
              </a:r>
              <a:r>
                <a:rPr lang="en-US" sz="44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tâm</a:t>
              </a:r>
              <a:r>
                <a:rPr lang="en-US" sz="44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thì</a:t>
              </a:r>
              <a:r>
                <a:rPr lang="en-US" sz="44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sẽ</a:t>
              </a:r>
              <a:r>
                <a:rPr lang="en-US" sz="44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thành</a:t>
              </a:r>
              <a:r>
                <a:rPr lang="en-US" sz="44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công</a:t>
              </a:r>
              <a:r>
                <a:rPr lang="en-US" sz="44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.</a:t>
              </a:r>
              <a:endParaRPr lang="vi-VN" sz="4400" b="1" noProof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pic>
        <p:nvPicPr>
          <p:cNvPr id="340" name="Google Shape;340;p28" descr="Ảnh có chứa người máy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78833" y="2942103"/>
            <a:ext cx="3383314" cy="36839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28"/>
          <p:cNvGrpSpPr/>
          <p:nvPr/>
        </p:nvGrpSpPr>
        <p:grpSpPr>
          <a:xfrm>
            <a:off x="3870911" y="456668"/>
            <a:ext cx="4450178" cy="832518"/>
            <a:chOff x="4659099" y="302297"/>
            <a:chExt cx="3300838" cy="1334247"/>
          </a:xfrm>
        </p:grpSpPr>
        <p:sp>
          <p:nvSpPr>
            <p:cNvPr id="342" name="Google Shape;342;p28"/>
            <p:cNvSpPr/>
            <p:nvPr/>
          </p:nvSpPr>
          <p:spPr>
            <a:xfrm>
              <a:off x="4659099" y="304800"/>
              <a:ext cx="3300838" cy="133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BF9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Questrial"/>
                </a:rPr>
                <a:t>NỘI DUNG</a:t>
              </a:r>
              <a:endParaRPr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659099" y="302297"/>
              <a:ext cx="3300838" cy="133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Questrial"/>
                </a:rPr>
                <a:t>NỘI DUNG</a:t>
              </a:r>
              <a:endParaRPr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769" y="1259357"/>
            <a:ext cx="6248461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36698F24-4A6F-F8D0-675E-8FCA73AD4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60" y="3315068"/>
            <a:ext cx="2649744" cy="3510273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BD0D8FB-DB6A-BBAD-DF28-5E59CC0E6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811" y="1943292"/>
            <a:ext cx="5487040" cy="148570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"/>
          <p:cNvSpPr txBox="1"/>
          <p:nvPr/>
        </p:nvSpPr>
        <p:spPr>
          <a:xfrm>
            <a:off x="304516" y="-6247"/>
            <a:ext cx="11581833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1)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Tìm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những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sự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vật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được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so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sánh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với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nhau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các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câu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dưới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đây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.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Chúng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được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so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sánh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về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đặc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điểm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gì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Google Shape;354;p30">
            <a:extLst>
              <a:ext uri="{FF2B5EF4-FFF2-40B4-BE49-F238E27FC236}">
                <a16:creationId xmlns:a16="http://schemas.microsoft.com/office/drawing/2014/main" id="{1F548534-301B-33B0-8A0D-2AEA3FF48AE1}"/>
              </a:ext>
            </a:extLst>
          </p:cNvPr>
          <p:cNvSpPr txBox="1"/>
          <p:nvPr/>
        </p:nvSpPr>
        <p:spPr>
          <a:xfrm>
            <a:off x="757485" y="1741858"/>
            <a:ext cx="10675893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a) </a:t>
            </a:r>
            <a:r>
              <a:rPr lang="en-US" sz="40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Mặt</a:t>
            </a:r>
            <a:r>
              <a:rPr lang="en-US" sz="40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chị</a:t>
            </a:r>
            <a:r>
              <a:rPr lang="en-US" sz="40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đỏ</a:t>
            </a:r>
            <a:r>
              <a:rPr lang="en-US" sz="40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bừng</a:t>
            </a:r>
            <a:r>
              <a:rPr lang="en-US" sz="40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như</a:t>
            </a:r>
            <a:r>
              <a:rPr lang="en-US" sz="40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lửa</a:t>
            </a:r>
            <a:r>
              <a:rPr lang="en-US" sz="40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40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Sợi</a:t>
            </a:r>
            <a:r>
              <a:rPr lang="en-US" sz="40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ruy</a:t>
            </a:r>
            <a:r>
              <a:rPr lang="en-US" sz="40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băng</a:t>
            </a:r>
            <a:r>
              <a:rPr lang="en-US" sz="40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phấp</a:t>
            </a:r>
            <a:r>
              <a:rPr lang="en-US" sz="40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phới</a:t>
            </a:r>
            <a:r>
              <a:rPr lang="en-US" sz="40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40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40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cánh</a:t>
            </a:r>
            <a:r>
              <a:rPr lang="en-US" sz="40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7" name="Picture 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992BEED9-9FAC-4CE4-F8A2-A41A6D378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272" y="3442195"/>
            <a:ext cx="2090638" cy="34158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9E36B3-2F50-5223-4CAD-656AB5414A68}"/>
              </a:ext>
            </a:extLst>
          </p:cNvPr>
          <p:cNvCxnSpPr>
            <a:cxnSpLocks/>
          </p:cNvCxnSpPr>
          <p:nvPr/>
        </p:nvCxnSpPr>
        <p:spPr>
          <a:xfrm>
            <a:off x="1522920" y="2605848"/>
            <a:ext cx="19365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F13E63-BEE2-3684-223A-1CEE4B50AFEF}"/>
              </a:ext>
            </a:extLst>
          </p:cNvPr>
          <p:cNvCxnSpPr>
            <a:cxnSpLocks/>
          </p:cNvCxnSpPr>
          <p:nvPr/>
        </p:nvCxnSpPr>
        <p:spPr>
          <a:xfrm>
            <a:off x="6872001" y="2605848"/>
            <a:ext cx="8851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24B41F8-20EF-EA85-744B-BFF86543A571}"/>
              </a:ext>
            </a:extLst>
          </p:cNvPr>
          <p:cNvSpPr txBox="1"/>
          <p:nvPr/>
        </p:nvSpPr>
        <p:spPr>
          <a:xfrm>
            <a:off x="0" y="3830286"/>
            <a:ext cx="9951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→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chị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so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sánh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lửa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sắc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da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lửa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”).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0D98E9-3F27-0145-854D-0292E0476B90}"/>
              </a:ext>
            </a:extLst>
          </p:cNvPr>
          <p:cNvCxnSpPr>
            <a:cxnSpLocks/>
          </p:cNvCxnSpPr>
          <p:nvPr/>
        </p:nvCxnSpPr>
        <p:spPr>
          <a:xfrm>
            <a:off x="1522919" y="3550728"/>
            <a:ext cx="16317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883A9B-5D48-2ACA-580A-A514AFEFC672}"/>
              </a:ext>
            </a:extLst>
          </p:cNvPr>
          <p:cNvCxnSpPr>
            <a:cxnSpLocks/>
          </p:cNvCxnSpPr>
          <p:nvPr/>
        </p:nvCxnSpPr>
        <p:spPr>
          <a:xfrm>
            <a:off x="8533160" y="3520056"/>
            <a:ext cx="21738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2C4CC36-D95B-C4FE-8604-8A7CBD22AAC0}"/>
              </a:ext>
            </a:extLst>
          </p:cNvPr>
          <p:cNvSpPr txBox="1"/>
          <p:nvPr/>
        </p:nvSpPr>
        <p:spPr>
          <a:xfrm>
            <a:off x="1" y="4907504"/>
            <a:ext cx="106758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→ 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sợi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ruy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băng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bay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so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sánh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cánh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chim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mở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rộng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bay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lượn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endParaRPr lang="en-US" sz="36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"/>
          <p:cNvSpPr txBox="1"/>
          <p:nvPr/>
        </p:nvSpPr>
        <p:spPr>
          <a:xfrm>
            <a:off x="107368" y="622363"/>
            <a:ext cx="1208463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2)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Xếp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các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bộ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phận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của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mỗi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câu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trên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vào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ô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thích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hợp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bảng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sau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: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4C951582-8DF2-A575-98BE-AEC0CCA4D4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652028"/>
            <a:ext cx="12192000" cy="3511470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0DE87A4-9CD2-7D59-23B0-A07D52416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156716"/>
              </p:ext>
            </p:extLst>
          </p:nvPr>
        </p:nvGraphicFramePr>
        <p:xfrm>
          <a:off x="340359" y="1822651"/>
          <a:ext cx="11640464" cy="10179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10116">
                  <a:extLst>
                    <a:ext uri="{9D8B030D-6E8A-4147-A177-3AD203B41FA5}">
                      <a16:colId xmlns:a16="http://schemas.microsoft.com/office/drawing/2014/main" val="1062684849"/>
                    </a:ext>
                  </a:extLst>
                </a:gridCol>
                <a:gridCol w="2910116">
                  <a:extLst>
                    <a:ext uri="{9D8B030D-6E8A-4147-A177-3AD203B41FA5}">
                      <a16:colId xmlns:a16="http://schemas.microsoft.com/office/drawing/2014/main" val="3788565754"/>
                    </a:ext>
                  </a:extLst>
                </a:gridCol>
                <a:gridCol w="2910116">
                  <a:extLst>
                    <a:ext uri="{9D8B030D-6E8A-4147-A177-3AD203B41FA5}">
                      <a16:colId xmlns:a16="http://schemas.microsoft.com/office/drawing/2014/main" val="3158664710"/>
                    </a:ext>
                  </a:extLst>
                </a:gridCol>
                <a:gridCol w="2910116">
                  <a:extLst>
                    <a:ext uri="{9D8B030D-6E8A-4147-A177-3AD203B41FA5}">
                      <a16:colId xmlns:a16="http://schemas.microsoft.com/office/drawing/2014/main" val="4174014558"/>
                    </a:ext>
                  </a:extLst>
                </a:gridCol>
              </a:tblGrid>
              <a:tr h="10179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Sự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vật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1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Đặc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điểm</a:t>
                      </a:r>
                      <a:endPara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so </a:t>
                      </a:r>
                      <a:r>
                        <a:rPr lang="en-US" sz="36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sánh</a:t>
                      </a:r>
                      <a:endPara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Sự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vật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2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708744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TextBox1" r:id="rId1" imgW="2908440" imgH="3035160"/>
        </mc:Choice>
        <mc:Fallback>
          <p:control name="TextBox1" r:id="rId1" imgW="2908440" imgH="3035160">
            <p:pic>
              <p:nvPicPr>
                <p:cNvPr id="20" name="TextBox1">
                  <a:extLst>
                    <a:ext uri="{FF2B5EF4-FFF2-40B4-BE49-F238E27FC236}">
                      <a16:creationId xmlns:a16="http://schemas.microsoft.com/office/drawing/2014/main" id="{730373A6-2ED0-B8AB-17F6-4CD9F40C824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0359" y="2871194"/>
                  <a:ext cx="2905761" cy="30372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908440" imgH="3035160"/>
        </mc:Choice>
        <mc:Fallback>
          <p:control name="TextBox2" r:id="rId2" imgW="2908440" imgH="3035160">
            <p:pic>
              <p:nvPicPr>
                <p:cNvPr id="5" name="TextBox2">
                  <a:extLst>
                    <a:ext uri="{FF2B5EF4-FFF2-40B4-BE49-F238E27FC236}">
                      <a16:creationId xmlns:a16="http://schemas.microsoft.com/office/drawing/2014/main" id="{DB74F35A-F613-4C6C-4652-3E3FC5DFDB4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54830" y="2871193"/>
                  <a:ext cx="2905761" cy="30372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2908440" imgH="3035160"/>
        </mc:Choice>
        <mc:Fallback>
          <p:control name="TextBox3" r:id="rId3" imgW="2908440" imgH="3035160">
            <p:pic>
              <p:nvPicPr>
                <p:cNvPr id="6" name="TextBox3">
                  <a:extLst>
                    <a:ext uri="{FF2B5EF4-FFF2-40B4-BE49-F238E27FC236}">
                      <a16:creationId xmlns:a16="http://schemas.microsoft.com/office/drawing/2014/main" id="{10B60673-9A03-44D3-9F2C-81788BDBA6A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69301" y="2871192"/>
                  <a:ext cx="2905761" cy="30372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2908440" imgH="3035160"/>
        </mc:Choice>
        <mc:Fallback>
          <p:control name="TextBox4" r:id="rId4" imgW="2908440" imgH="3035160">
            <p:pic>
              <p:nvPicPr>
                <p:cNvPr id="7" name="TextBox4">
                  <a:extLst>
                    <a:ext uri="{FF2B5EF4-FFF2-40B4-BE49-F238E27FC236}">
                      <a16:creationId xmlns:a16="http://schemas.microsoft.com/office/drawing/2014/main" id="{E64A5E7F-636B-79BD-E416-FA80057020F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83772" y="2871191"/>
                  <a:ext cx="2905761" cy="3037237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13E311-9E5C-8800-1FBA-0FC8B370C1EF}"/>
              </a:ext>
            </a:extLst>
          </p:cNvPr>
          <p:cNvSpPr txBox="1"/>
          <p:nvPr/>
        </p:nvSpPr>
        <p:spPr>
          <a:xfrm>
            <a:off x="205527" y="741680"/>
            <a:ext cx="11249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CB4672E-1888-8A26-54AF-06B103277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05829"/>
              </p:ext>
            </p:extLst>
          </p:nvPr>
        </p:nvGraphicFramePr>
        <p:xfrm>
          <a:off x="205526" y="3138553"/>
          <a:ext cx="11884873" cy="145948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047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6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4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7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Sự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vật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1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Đặc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điểm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so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sánh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Sự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vật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2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 a) 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 b) 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C40514-7065-4439-FD0C-081AF88BB88A}"/>
              </a:ext>
            </a:extLst>
          </p:cNvPr>
          <p:cNvSpPr txBox="1"/>
          <p:nvPr/>
        </p:nvSpPr>
        <p:spPr>
          <a:xfrm>
            <a:off x="3223678" y="3644031"/>
            <a:ext cx="2606785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D4061-73DE-76FD-BAB4-8A51A5698B97}"/>
              </a:ext>
            </a:extLst>
          </p:cNvPr>
          <p:cNvSpPr txBox="1"/>
          <p:nvPr/>
        </p:nvSpPr>
        <p:spPr>
          <a:xfrm>
            <a:off x="6353645" y="3695852"/>
            <a:ext cx="2606785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63C3C-4A02-6B4C-EAD8-F858D410D331}"/>
              </a:ext>
            </a:extLst>
          </p:cNvPr>
          <p:cNvSpPr txBox="1"/>
          <p:nvPr/>
        </p:nvSpPr>
        <p:spPr>
          <a:xfrm>
            <a:off x="9371797" y="3726596"/>
            <a:ext cx="2606785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441DF-669B-3449-A4DE-DDDC61529331}"/>
              </a:ext>
            </a:extLst>
          </p:cNvPr>
          <p:cNvSpPr txBox="1"/>
          <p:nvPr/>
        </p:nvSpPr>
        <p:spPr>
          <a:xfrm>
            <a:off x="304830" y="3644031"/>
            <a:ext cx="2606785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7715D8-8525-A7C3-C478-BA55D036C902}"/>
              </a:ext>
            </a:extLst>
          </p:cNvPr>
          <p:cNvSpPr txBox="1"/>
          <p:nvPr/>
        </p:nvSpPr>
        <p:spPr>
          <a:xfrm>
            <a:off x="444719" y="4137142"/>
            <a:ext cx="2606785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13D88-DA88-185D-73E7-04578B886A7D}"/>
              </a:ext>
            </a:extLst>
          </p:cNvPr>
          <p:cNvSpPr txBox="1"/>
          <p:nvPr/>
        </p:nvSpPr>
        <p:spPr>
          <a:xfrm>
            <a:off x="3086441" y="4154947"/>
            <a:ext cx="2606785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D7036D-20EF-FF3B-FCF5-BE73B0378B9F}"/>
              </a:ext>
            </a:extLst>
          </p:cNvPr>
          <p:cNvSpPr txBox="1"/>
          <p:nvPr/>
        </p:nvSpPr>
        <p:spPr>
          <a:xfrm>
            <a:off x="6353644" y="4143697"/>
            <a:ext cx="2606785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B34482-4B74-F71F-B902-5FF169E5D8AC}"/>
              </a:ext>
            </a:extLst>
          </p:cNvPr>
          <p:cNvSpPr txBox="1"/>
          <p:nvPr/>
        </p:nvSpPr>
        <p:spPr>
          <a:xfrm>
            <a:off x="9140496" y="4187491"/>
            <a:ext cx="2606785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0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2;p31">
            <a:extLst>
              <a:ext uri="{FF2B5EF4-FFF2-40B4-BE49-F238E27FC236}">
                <a16:creationId xmlns:a16="http://schemas.microsoft.com/office/drawing/2014/main" id="{7546D7B1-AFED-9B85-1B4C-44178DDD58B0}"/>
              </a:ext>
            </a:extLst>
          </p:cNvPr>
          <p:cNvSpPr txBox="1"/>
          <p:nvPr/>
        </p:nvSpPr>
        <p:spPr>
          <a:xfrm>
            <a:off x="107368" y="113077"/>
            <a:ext cx="1208463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3)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Tìm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các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câu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khiến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bài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đọc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.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DC7C7EF4-D039-D752-2502-116E5AB5A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57" y="3048298"/>
            <a:ext cx="2707387" cy="3696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6E7FEE-7AB6-0B17-0B23-9EA1C23F2D53}"/>
              </a:ext>
            </a:extLst>
          </p:cNvPr>
          <p:cNvSpPr txBox="1"/>
          <p:nvPr/>
        </p:nvSpPr>
        <p:spPr>
          <a:xfrm>
            <a:off x="3163382" y="2011075"/>
            <a:ext cx="8550198" cy="68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Anh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lái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chầm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chậm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thôi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nhé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DA2502-6ADA-C91D-D09E-16C0647CCE32}"/>
              </a:ext>
            </a:extLst>
          </p:cNvPr>
          <p:cNvSpPr txBox="1"/>
          <p:nvPr/>
        </p:nvSpPr>
        <p:spPr>
          <a:xfrm>
            <a:off x="5038481" y="3025784"/>
            <a:ext cx="5864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“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Cố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Cố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278988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263" y="2320625"/>
            <a:ext cx="6248461" cy="221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4" descr="Ảnh có chứa chong chóng, đồ họa véc-tơ, vật thể ngoài trời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94" y="0"/>
            <a:ext cx="1214141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4" descr="Ảnh có chứa văn bản, vật chứa, lon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6414" y="3153325"/>
            <a:ext cx="5668166" cy="24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3C7D8C4-C413-BC5B-BECB-0E04805DF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369" y="660158"/>
            <a:ext cx="8893859" cy="5174253"/>
          </a:xfrm>
          <a:prstGeom prst="rect">
            <a:avLst/>
          </a:prstGeom>
        </p:spPr>
      </p:pic>
      <p:sp>
        <p:nvSpPr>
          <p:cNvPr id="4" name="Google Shape;301;p24">
            <a:extLst>
              <a:ext uri="{FF2B5EF4-FFF2-40B4-BE49-F238E27FC236}">
                <a16:creationId xmlns:a16="http://schemas.microsoft.com/office/drawing/2014/main" id="{17330A00-34C1-6D09-97D8-9A6EF2F1F293}"/>
              </a:ext>
            </a:extLst>
          </p:cNvPr>
          <p:cNvSpPr txBox="1"/>
          <p:nvPr/>
        </p:nvSpPr>
        <p:spPr>
          <a:xfrm>
            <a:off x="6096000" y="2551857"/>
            <a:ext cx="485385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biệt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9" name="Picture 8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1E721F84-F5CA-E54A-34EE-1BFEBACF4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57" y="1357774"/>
            <a:ext cx="4106275" cy="44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0E82AC3-3602-0796-C260-EF1677F46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369" y="660158"/>
            <a:ext cx="8893859" cy="5174253"/>
          </a:xfrm>
          <a:prstGeom prst="rect">
            <a:avLst/>
          </a:prstGeom>
        </p:spPr>
      </p:pic>
      <p:pic>
        <p:nvPicPr>
          <p:cNvPr id="9" name="Picture 8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EAF5099B-BCB3-3AAF-AA82-B2933CE20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57" y="1357774"/>
            <a:ext cx="4106275" cy="4471105"/>
          </a:xfrm>
          <a:prstGeom prst="rect">
            <a:avLst/>
          </a:prstGeom>
        </p:spPr>
      </p:pic>
      <p:sp>
        <p:nvSpPr>
          <p:cNvPr id="5" name="Google Shape;311;p25">
            <a:extLst>
              <a:ext uri="{FF2B5EF4-FFF2-40B4-BE49-F238E27FC236}">
                <a16:creationId xmlns:a16="http://schemas.microsoft.com/office/drawing/2014/main" id="{86007BBD-DC9F-51B0-C1D6-47A631664706}"/>
              </a:ext>
            </a:extLst>
          </p:cNvPr>
          <p:cNvSpPr txBox="1"/>
          <p:nvPr/>
        </p:nvSpPr>
        <p:spPr>
          <a:xfrm>
            <a:off x="5740561" y="2632881"/>
            <a:ext cx="530168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2.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chi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tiết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trận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đấu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sôi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nổi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9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, letter&#10;&#10;Description automatically generated">
            <a:extLst>
              <a:ext uri="{FF2B5EF4-FFF2-40B4-BE49-F238E27FC236}">
                <a16:creationId xmlns:a16="http://schemas.microsoft.com/office/drawing/2014/main" id="{4F2D16F0-F9EE-6717-D140-FFE004B6A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62" t="10127" r="6276" b="62700"/>
          <a:stretch/>
        </p:blipFill>
        <p:spPr>
          <a:xfrm>
            <a:off x="306730" y="638362"/>
            <a:ext cx="11578541" cy="558127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6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4267" y="1421403"/>
            <a:ext cx="5486453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-4572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Người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chạy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cuối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cùng</a:t>
            </a:r>
            <a:endParaRPr sz="3200" b="1" dirty="0">
              <a:solidFill>
                <a:srgbClr val="C55A1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1" y="478055"/>
            <a:ext cx="11289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y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1" y="1259473"/>
            <a:ext cx="11898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chầm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–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tăng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tưởng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chừng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nhích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nín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sờ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ngưỡng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dõi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quyết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1" y="3887550"/>
            <a:ext cx="11898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Vạch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đích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ra.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ruy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bang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chầm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ruy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tung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phấp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phới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oogle Shape;109;p8">
            <a:extLst>
              <a:ext uri="{FF2B5EF4-FFF2-40B4-BE49-F238E27FC236}">
                <a16:creationId xmlns:a16="http://schemas.microsoft.com/office/drawing/2014/main" id="{FD608D83-4D10-9A1E-6E82-43957D64CF82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9" name="Google Shape;110;p8">
              <a:extLst>
                <a:ext uri="{FF2B5EF4-FFF2-40B4-BE49-F238E27FC236}">
                  <a16:creationId xmlns:a16="http://schemas.microsoft.com/office/drawing/2014/main" id="{CF877418-CE8E-AB02-0698-DED7C129BAFA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0" name="Google Shape;111;p8">
              <a:extLst>
                <a:ext uri="{FF2B5EF4-FFF2-40B4-BE49-F238E27FC236}">
                  <a16:creationId xmlns:a16="http://schemas.microsoft.com/office/drawing/2014/main" id="{C98D08C0-B794-4A05-38C6-C2FFF6767A9B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Google Shape;112;p8">
                <a:extLst>
                  <a:ext uri="{FF2B5EF4-FFF2-40B4-BE49-F238E27FC236}">
                    <a16:creationId xmlns:a16="http://schemas.microsoft.com/office/drawing/2014/main" id="{2F3BA97C-D681-CE4B-EF1C-4AA7B798A4B6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2" name="Google Shape;113;p8">
                <a:extLst>
                  <a:ext uri="{FF2B5EF4-FFF2-40B4-BE49-F238E27FC236}">
                    <a16:creationId xmlns:a16="http://schemas.microsoft.com/office/drawing/2014/main" id="{B06F4132-B18E-97DB-A0D4-2DE5C7F74CAE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1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3" name="Google Shape;114;p8">
            <a:extLst>
              <a:ext uri="{FF2B5EF4-FFF2-40B4-BE49-F238E27FC236}">
                <a16:creationId xmlns:a16="http://schemas.microsoft.com/office/drawing/2014/main" id="{07F1F00E-8AD0-F42D-8DE0-9ABE21DACA41}"/>
              </a:ext>
            </a:extLst>
          </p:cNvPr>
          <p:cNvSpPr txBox="1"/>
          <p:nvPr/>
        </p:nvSpPr>
        <p:spPr>
          <a:xfrm>
            <a:off x="1181711" y="6222694"/>
            <a:ext cx="20386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Đọc mẫu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146611" y="4668969"/>
            <a:ext cx="11898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lực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ĐỖ ANH KHOA</a:t>
            </a:r>
          </a:p>
        </p:txBody>
      </p:sp>
    </p:spTree>
    <p:extLst>
      <p:ext uri="{BB962C8B-B14F-4D97-AF65-F5344CB8AC3E}">
        <p14:creationId xmlns:p14="http://schemas.microsoft.com/office/powerpoint/2010/main" val="166441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-4572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Người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chạy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cuối</a:t>
            </a:r>
            <a:r>
              <a:rPr lang="en-US" sz="3200" b="1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cùng</a:t>
            </a:r>
            <a:endParaRPr sz="3200" b="1" dirty="0">
              <a:solidFill>
                <a:srgbClr val="C55A1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1" y="478055"/>
            <a:ext cx="11289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y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1" y="1259473"/>
            <a:ext cx="11898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chầm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–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tăng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tưởng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chừng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nhích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nín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sờ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ngưỡng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dõi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quyết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1" y="3887550"/>
            <a:ext cx="11898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Vạch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đích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ra.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ruy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bang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chầm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ruy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tung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phấp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phới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146611" y="4668969"/>
            <a:ext cx="11898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tật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lực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ĐỖ ANH KHOA</a:t>
            </a:r>
          </a:p>
        </p:txBody>
      </p:sp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98F76BAB-5098-437D-6A9F-C05B709A5598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6" name="Google Shape;126;p9">
              <a:extLst>
                <a:ext uri="{FF2B5EF4-FFF2-40B4-BE49-F238E27FC236}">
                  <a16:creationId xmlns:a16="http://schemas.microsoft.com/office/drawing/2014/main" id="{B5C82EB4-72C8-6F39-91D7-2C8DB6C6CC2D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4" name="Google Shape;127;p9">
              <a:extLst>
                <a:ext uri="{FF2B5EF4-FFF2-40B4-BE49-F238E27FC236}">
                  <a16:creationId xmlns:a16="http://schemas.microsoft.com/office/drawing/2014/main" id="{E09E148F-EAAD-A2D8-C7CC-F697F6A221C1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5" name="Google Shape;128;p9">
                <a:extLst>
                  <a:ext uri="{FF2B5EF4-FFF2-40B4-BE49-F238E27FC236}">
                    <a16:creationId xmlns:a16="http://schemas.microsoft.com/office/drawing/2014/main" id="{2E081E98-5B60-C89F-2B89-A0A63E288739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6" name="Google Shape;129;p9">
                <a:extLst>
                  <a:ext uri="{FF2B5EF4-FFF2-40B4-BE49-F238E27FC236}">
                    <a16:creationId xmlns:a16="http://schemas.microsoft.com/office/drawing/2014/main" id="{D58BC3DC-6787-246D-614F-CE609B8E3602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7" name="Google Shape;130;p9">
            <a:extLst>
              <a:ext uri="{FF2B5EF4-FFF2-40B4-BE49-F238E27FC236}">
                <a16:creationId xmlns:a16="http://schemas.microsoft.com/office/drawing/2014/main" id="{8B06894B-B828-9129-4A22-81283DAC866B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42746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3744</Words>
  <Application>Microsoft Office PowerPoint</Application>
  <PresentationFormat>Widescreen</PresentationFormat>
  <Paragraphs>170</Paragraphs>
  <Slides>35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Calibri</vt:lpstr>
      <vt:lpstr>Times New Roman</vt:lpstr>
      <vt:lpstr>AvantGarde</vt:lpstr>
      <vt:lpstr>SVN-Anastasia</vt:lpstr>
      <vt:lpstr>Arial</vt:lpstr>
      <vt:lpstr>Arial-Rounded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28</cp:revision>
  <dcterms:created xsi:type="dcterms:W3CDTF">2021-12-21T12:51:08Z</dcterms:created>
  <dcterms:modified xsi:type="dcterms:W3CDTF">2022-12-11T13:55:10Z</dcterms:modified>
</cp:coreProperties>
</file>