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</p:sldMasterIdLst>
  <p:notesMasterIdLst>
    <p:notesMasterId r:id="rId20"/>
  </p:notesMasterIdLst>
  <p:sldIdLst>
    <p:sldId id="314" r:id="rId3"/>
    <p:sldId id="306" r:id="rId4"/>
    <p:sldId id="280" r:id="rId5"/>
    <p:sldId id="281" r:id="rId6"/>
    <p:sldId id="282" r:id="rId7"/>
    <p:sldId id="283" r:id="rId8"/>
    <p:sldId id="284" r:id="rId9"/>
    <p:sldId id="286" r:id="rId10"/>
    <p:sldId id="307" r:id="rId11"/>
    <p:sldId id="257" r:id="rId12"/>
    <p:sldId id="259" r:id="rId13"/>
    <p:sldId id="264" r:id="rId14"/>
    <p:sldId id="299" r:id="rId15"/>
    <p:sldId id="266" r:id="rId16"/>
    <p:sldId id="303" r:id="rId17"/>
    <p:sldId id="300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5191C-5FDD-4202-84E5-AD2C6DBB9ED6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62373-F562-4682-B77C-BDA8E4DBA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2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8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2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7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32CE2-623F-40A8-B347-01857D628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834355-188E-47FF-8042-193B97F7C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387AA-1470-4500-9384-3F15A223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A1CD1-677C-4BB9-8438-F9B456D4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E9E0-BB79-4762-9E75-F18E7A5D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7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1DDD-A468-4BAC-AF6D-5886988C0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4667F-6816-46A9-89D3-D370F5E2B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2D2B9-3BE7-45FD-94B2-8519BEB0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CE054-A9F7-411D-BA0D-8543D545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CBBAB-CCF5-4F83-B930-7164AB35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6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FD893-1319-4D3D-A2A5-B47CB15B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FE44C-BB40-4250-A229-E3B91BB11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BF3DF-FA49-4C95-A870-2FE5E1A1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3A1CE-C42D-48E1-A257-F0E6B3EE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F1C13-2BBB-46F5-8B2A-16E7AF3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9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7A17D-F537-42DC-B762-DA21A7AD5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9473-6345-4440-874C-0B77F186B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8946B-A9A5-47AE-B5F1-1AE89E08C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F6197-E805-434E-ADD4-8CC549EA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90CC1-4F33-4F61-B784-6C910DEF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C66A9-167F-4374-B89C-93763ED6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45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5598-EE0E-4225-B570-63BD4487E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6E3CD-4938-4D70-AE33-6237AADB8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8B73F-5038-47F6-B77D-4C415E783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3DBE62-629F-4299-9E6B-668B561EA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6EE5A8-102D-4CF3-A515-6EB03E0E2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8B7BD-C8E9-4531-B85B-421BE7CE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3A919-4F74-427B-8FF1-2F04B2003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365ED-0D92-47C3-B572-5F46BE77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18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2F791-7AE3-4E7C-B6B8-2BF7B3A3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6CF0C-B9E3-42C1-B683-03CE09456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A51E2-5290-4F04-8CC8-0E6F642A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A77DB-31AC-4DED-8BD2-0E99A78A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3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4E778-D274-415B-8761-01848B4A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8F588-8660-448D-B20E-4582E030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9E6A-A5E1-4240-B729-BE1E41969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473B-0808-4A23-B72C-AB461CE1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D8CDA-116A-4078-AB94-83127485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C10EB-0E28-410F-8EA3-BD1CB56D9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FA912-8724-4814-B19F-052A28AA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4D75A-FA01-4DB9-B970-5FBECB7CA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37116-7B25-462C-B735-6C99D1C6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7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81F8-2520-4D3C-9666-40C6A21C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FDC0BA-DE7F-476C-90E0-384C7B3DF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63256-17E0-4F23-9B15-D08CD76C1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45BAA-5358-48CF-AE97-10768BF7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EFD75-3F58-4A41-B252-AD8B716C6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59E03-1A1A-4282-8229-D8177E70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6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7A48-3890-4E9D-8BD9-026ADA343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858F3-276A-42A4-BD95-0DA673E21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4D457-14F6-4978-BC07-DE65E5957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91C0E-4A23-4D4B-B6BB-9D9333C9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802E-2E6C-468F-8EA4-015332D6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8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3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5FD3EF-3D76-4DE2-BA09-E3CAD6563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D2E66-FCAF-4453-B405-74013080A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33219-C2F1-454C-A284-58F91A31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E0AEB-65DB-4130-93FE-B936D50B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70BDD-D5E5-452D-93AE-B912361C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8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4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1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375E82-44A2-4E66-B486-847BB18C4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88DC2-B414-4435-BAFF-30B98A54F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38A5D-B9B9-4F00-BD80-0CA7B54F8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DE78D-2966-453A-9778-206A1563883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51C9D-1FB4-4171-BD93-C8555B93E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FCAA-9C90-42EF-B91E-AB4792E83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55E4-0B36-4558-9CE6-1B0A7A26C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6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75B430-8BC9-4BB0-989F-FA6AA922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728" y="1696527"/>
            <a:ext cx="2028544" cy="754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7DB4E-214C-46A7-AE91-60812317B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672" y="2266897"/>
            <a:ext cx="7102456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9B4606-93CA-4E15-AE0B-34E7F304E71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99926" y="3404574"/>
            <a:ext cx="263979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00206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F9469-6760-4879-A3F3-5631ABE0F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633412"/>
            <a:ext cx="1952625" cy="733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A32999-C389-48E1-BCC6-61AAF39B000D}"/>
              </a:ext>
            </a:extLst>
          </p:cNvPr>
          <p:cNvSpPr txBox="1"/>
          <p:nvPr/>
        </p:nvSpPr>
        <p:spPr>
          <a:xfrm>
            <a:off x="1000124" y="1733550"/>
            <a:ext cx="442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300 ml + 400 ml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550 ml – 200 ml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F876D-69B9-4022-B0D1-36CC7EDDC948}"/>
              </a:ext>
            </a:extLst>
          </p:cNvPr>
          <p:cNvSpPr txBox="1"/>
          <p:nvPr/>
        </p:nvSpPr>
        <p:spPr>
          <a:xfrm>
            <a:off x="7238999" y="1657350"/>
            <a:ext cx="442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7 ml x 4</a:t>
            </a:r>
          </a:p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 ml :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D9252-2EF4-4968-85E6-92BAC2FA4417}"/>
              </a:ext>
            </a:extLst>
          </p:cNvPr>
          <p:cNvSpPr txBox="1"/>
          <p:nvPr/>
        </p:nvSpPr>
        <p:spPr>
          <a:xfrm>
            <a:off x="4114800" y="1695450"/>
            <a:ext cx="253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700 ml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257E9B-79EE-4EAE-9476-B5A5ED725041}"/>
              </a:ext>
            </a:extLst>
          </p:cNvPr>
          <p:cNvSpPr txBox="1"/>
          <p:nvPr/>
        </p:nvSpPr>
        <p:spPr>
          <a:xfrm>
            <a:off x="4124325" y="2228850"/>
            <a:ext cx="253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350 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46D9E-53CC-49AD-9BA4-16C8402DEF4C}"/>
              </a:ext>
            </a:extLst>
          </p:cNvPr>
          <p:cNvSpPr txBox="1"/>
          <p:nvPr/>
        </p:nvSpPr>
        <p:spPr>
          <a:xfrm>
            <a:off x="8829675" y="1590675"/>
            <a:ext cx="253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28 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F45F7D-C8BA-4751-A135-0D79DC9C2091}"/>
              </a:ext>
            </a:extLst>
          </p:cNvPr>
          <p:cNvSpPr txBox="1"/>
          <p:nvPr/>
        </p:nvSpPr>
        <p:spPr>
          <a:xfrm>
            <a:off x="8896350" y="2133600"/>
            <a:ext cx="253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 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2D4A13-32C0-458C-9369-87DEE2D29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3090862"/>
            <a:ext cx="1438275" cy="1304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0F0530-A70B-46C1-B311-DD33817B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974" y="3724274"/>
            <a:ext cx="8885541" cy="1952625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FFBC1B28-7E22-4BE3-8EB7-E7542A6AB53B}"/>
              </a:ext>
            </a:extLst>
          </p:cNvPr>
          <p:cNvSpPr/>
          <p:nvPr/>
        </p:nvSpPr>
        <p:spPr>
          <a:xfrm rot="5400000">
            <a:off x="3509963" y="3300414"/>
            <a:ext cx="266702" cy="1590678"/>
          </a:xfrm>
          <a:prstGeom prst="leftBrace">
            <a:avLst>
              <a:gd name="adj1" fmla="val 53003"/>
              <a:gd name="adj2" fmla="val 5113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B614D-2940-431B-8E53-4523B1C3A2C2}"/>
              </a:ext>
            </a:extLst>
          </p:cNvPr>
          <p:cNvSpPr txBox="1"/>
          <p:nvPr/>
        </p:nvSpPr>
        <p:spPr>
          <a:xfrm>
            <a:off x="2847975" y="3371850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ml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C7CD26-3E00-45C9-89C9-485AF47DE2DE}"/>
              </a:ext>
            </a:extLst>
          </p:cNvPr>
          <p:cNvSpPr/>
          <p:nvPr/>
        </p:nvSpPr>
        <p:spPr>
          <a:xfrm>
            <a:off x="5295900" y="4133850"/>
            <a:ext cx="514350" cy="428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133A249-8050-4FA3-B137-FD1FCFA2535C}"/>
              </a:ext>
            </a:extLst>
          </p:cNvPr>
          <p:cNvSpPr/>
          <p:nvPr/>
        </p:nvSpPr>
        <p:spPr>
          <a:xfrm rot="16200000">
            <a:off x="3767138" y="4748214"/>
            <a:ext cx="266702" cy="1590678"/>
          </a:xfrm>
          <a:prstGeom prst="leftBrace">
            <a:avLst>
              <a:gd name="adj1" fmla="val 53003"/>
              <a:gd name="adj2" fmla="val 5113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FE439D-2296-47F3-9468-072E40D35951}"/>
              </a:ext>
            </a:extLst>
          </p:cNvPr>
          <p:cNvSpPr txBox="1"/>
          <p:nvPr/>
        </p:nvSpPr>
        <p:spPr>
          <a:xfrm>
            <a:off x="3162300" y="5667375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640 ml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5CC0D5-2497-4F94-B841-BAA96ED4AC28}"/>
              </a:ext>
            </a:extLst>
          </p:cNvPr>
          <p:cNvSpPr/>
          <p:nvPr/>
        </p:nvSpPr>
        <p:spPr>
          <a:xfrm>
            <a:off x="5305425" y="5010150"/>
            <a:ext cx="514350" cy="428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D87DEAD7-F228-4CDA-9AC7-574F4BFC94B0}"/>
              </a:ext>
            </a:extLst>
          </p:cNvPr>
          <p:cNvSpPr/>
          <p:nvPr/>
        </p:nvSpPr>
        <p:spPr>
          <a:xfrm rot="5400000">
            <a:off x="9344026" y="3362325"/>
            <a:ext cx="276223" cy="1381125"/>
          </a:xfrm>
          <a:prstGeom prst="leftBrace">
            <a:avLst>
              <a:gd name="adj1" fmla="val 53003"/>
              <a:gd name="adj2" fmla="val 5113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4E1621-F75B-4F17-9C41-14ED7E6F58D7}"/>
              </a:ext>
            </a:extLst>
          </p:cNvPr>
          <p:cNvSpPr txBox="1"/>
          <p:nvPr/>
        </p:nvSpPr>
        <p:spPr>
          <a:xfrm>
            <a:off x="8791575" y="3324225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ml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B2AECE2-E8C0-47AF-ADEC-BFD0D7EB16A7}"/>
              </a:ext>
            </a:extLst>
          </p:cNvPr>
          <p:cNvSpPr/>
          <p:nvPr/>
        </p:nvSpPr>
        <p:spPr>
          <a:xfrm>
            <a:off x="8048625" y="4152900"/>
            <a:ext cx="514350" cy="428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5F473915-524F-4217-9091-8811C6339BAB}"/>
              </a:ext>
            </a:extLst>
          </p:cNvPr>
          <p:cNvSpPr/>
          <p:nvPr/>
        </p:nvSpPr>
        <p:spPr>
          <a:xfrm rot="16200000">
            <a:off x="9881566" y="4444862"/>
            <a:ext cx="229841" cy="2171286"/>
          </a:xfrm>
          <a:prstGeom prst="leftBrace">
            <a:avLst>
              <a:gd name="adj1" fmla="val 53003"/>
              <a:gd name="adj2" fmla="val 5113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D0CC0F-8160-40EF-8850-EC6E24DB00B5}"/>
              </a:ext>
            </a:extLst>
          </p:cNvPr>
          <p:cNvSpPr txBox="1"/>
          <p:nvPr/>
        </p:nvSpPr>
        <p:spPr>
          <a:xfrm>
            <a:off x="9199079" y="5510834"/>
            <a:ext cx="1771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910 ml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93835BC-4618-4B6B-B062-490043195F5D}"/>
              </a:ext>
            </a:extLst>
          </p:cNvPr>
          <p:cNvSpPr/>
          <p:nvPr/>
        </p:nvSpPr>
        <p:spPr>
          <a:xfrm>
            <a:off x="8038686" y="5017604"/>
            <a:ext cx="514350" cy="428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037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  <p:bldP spid="17" grpId="0"/>
      <p:bldP spid="18" grpId="0"/>
      <p:bldP spid="19" grpId="0"/>
      <p:bldP spid="10" grpId="0" animBg="1"/>
      <p:bldP spid="12" grpId="0" animBg="1"/>
      <p:bldP spid="29" grpId="0" animBg="1"/>
      <p:bldP spid="35" grpId="0" animBg="1"/>
      <p:bldP spid="36" grpId="0" animBg="1"/>
      <p:bldP spid="38" grpId="0" animBg="1"/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438BAA-E214-4F07-8E36-288FD501B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161925" y="-525763"/>
            <a:ext cx="1104900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4E3661-A8E5-4E3C-A310-F2B894A6A0EC}"/>
              </a:ext>
            </a:extLst>
          </p:cNvPr>
          <p:cNvSpPr txBox="1"/>
          <p:nvPr/>
        </p:nvSpPr>
        <p:spPr>
          <a:xfrm>
            <a:off x="2371725" y="2258445"/>
            <a:ext cx="79438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thực hiện tính có kèm đơn vị đo thì ta phải thực hiện như thế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C84C3-BD52-4C3B-A0CC-7AC220A9247A}"/>
              </a:ext>
            </a:extLst>
          </p:cNvPr>
          <p:cNvSpPr txBox="1"/>
          <p:nvPr/>
        </p:nvSpPr>
        <p:spPr>
          <a:xfrm>
            <a:off x="3038475" y="3791970"/>
            <a:ext cx="65055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kết quả rồi viết đơn vị sau kết quả.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10917E-B697-47B5-980F-229B943D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471487"/>
            <a:ext cx="870585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F5C28-9E6F-4A67-9B07-C007271F9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25" y="1738312"/>
            <a:ext cx="9677400" cy="2790825"/>
          </a:xfrm>
          <a:prstGeom prst="rect">
            <a:avLst/>
          </a:prstGeom>
        </p:spPr>
      </p:pic>
      <p:sp>
        <p:nvSpPr>
          <p:cNvPr id="22" name="Text Box 56">
            <a:extLst>
              <a:ext uri="{FF2B5EF4-FFF2-40B4-BE49-F238E27FC236}">
                <a16:creationId xmlns:a16="http://schemas.microsoft.com/office/drawing/2014/main" id="{3C4702C5-8547-48EE-A16F-6BDDEA55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679" y="4823987"/>
            <a:ext cx="10229603" cy="1077218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</a:t>
            </a:r>
            <a:r>
              <a:rPr lang="vi-VN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đựng nước lau nhà có thể chứa được khoảng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vi-VN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FA96E3-61E9-4605-A756-99608B8E826C}"/>
              </a:ext>
            </a:extLst>
          </p:cNvPr>
          <p:cNvSpPr/>
          <p:nvPr/>
        </p:nvSpPr>
        <p:spPr>
          <a:xfrm>
            <a:off x="4086225" y="3590925"/>
            <a:ext cx="2143125" cy="102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56">
            <a:extLst>
              <a:ext uri="{FF2B5EF4-FFF2-40B4-BE49-F238E27FC236}">
                <a16:creationId xmlns:a16="http://schemas.microsoft.com/office/drawing/2014/main" id="{E7B3ECBE-7DBC-4DA2-9BA8-D77874502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154" y="4804937"/>
            <a:ext cx="10229603" cy="1077218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chứa được khoảng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vi-VN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F507CE-6419-4712-B322-59B68A1917AB}"/>
              </a:ext>
            </a:extLst>
          </p:cNvPr>
          <p:cNvSpPr/>
          <p:nvPr/>
        </p:nvSpPr>
        <p:spPr>
          <a:xfrm>
            <a:off x="8763000" y="2762250"/>
            <a:ext cx="2143125" cy="1028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allAtOnce" animBg="1"/>
      <p:bldP spid="22" grpId="1" build="allAtOnce" animBg="1"/>
      <p:bldP spid="23" grpId="0" animBg="1"/>
      <p:bldP spid="24" grpId="0" uiExpand="1" build="allAtOnce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177B9-2D9B-4904-87BA-5EEA8BF33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623887"/>
            <a:ext cx="9906000" cy="790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2BF23E-39FE-43C9-B537-115814F87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50" y="1538287"/>
            <a:ext cx="9429750" cy="2581275"/>
          </a:xfrm>
          <a:prstGeom prst="rect">
            <a:avLst/>
          </a:prstGeom>
        </p:spPr>
      </p:pic>
      <p:sp>
        <p:nvSpPr>
          <p:cNvPr id="31" name="Text Box 56">
            <a:extLst>
              <a:ext uri="{FF2B5EF4-FFF2-40B4-BE49-F238E27FC236}">
                <a16:creationId xmlns:a16="http://schemas.microsoft.com/office/drawing/2014/main" id="{0EF94B6C-E378-4457-81FF-74754580C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054" y="4509662"/>
            <a:ext cx="10229603" cy="1384995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dụng cụ có thể dùng để đo chất lỏng với đơn vị đo mi – li- lít là: bình sữa, kim tiêm, cốc có chia vạch mi – li – lít, bình có chia vạch mi – li – lít, muỗng có chia vạch mi – li – lít,…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4" y="1183490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" action="ppaction://noaction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" action="ppaction://noaction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" action="ppaction://noaction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" action="ppaction://noaction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" action="ppaction://noaction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" action="ppaction://noaction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" action="ppaction://noaction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" action="ppaction://noaction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" action="ppaction://noaction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" action="ppaction://noaction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lượng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tích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480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Mi-li-lit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2. 1 </a:t>
            </a:r>
            <a:r>
              <a:rPr kumimoji="0" lang="en-US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…?...ml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0" y="15180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3015455" y="39862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160 ml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97" y="759162"/>
            <a:ext cx="75241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ml?</a:t>
            </a:r>
          </a:p>
        </p:txBody>
      </p:sp>
      <p:pic>
        <p:nvPicPr>
          <p:cNvPr id="1026" name="Picture 2" descr="HƯỚNG DẪN] Nhận biết bình sữa PIGEON nội địa Nhật THẬT và GIẢ">
            <a:extLst>
              <a:ext uri="{FF2B5EF4-FFF2-40B4-BE49-F238E27FC236}">
                <a16:creationId xmlns:a16="http://schemas.microsoft.com/office/drawing/2014/main" id="{EB2D1424-C9B3-4578-A73E-806A8DB1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49" y="3190876"/>
            <a:ext cx="3619175" cy="355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1409698" y="457200"/>
            <a:ext cx="4115889" cy="2254227"/>
          </a:xfrm>
          <a:prstGeom prst="cloudCallout">
            <a:avLst>
              <a:gd name="adj1" fmla="val -54584"/>
              <a:gd name="adj2" fmla="val 3900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C4095F6A-335C-4025-9336-7C5F7908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992146"/>
            <a:ext cx="811213" cy="58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B438270C-78C6-4A88-B4E2-05CCCD631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963571"/>
            <a:ext cx="811213" cy="58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BCE39134-EFF3-422B-A986-B542A0A8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651">
            <a:off x="6353175" y="3944521"/>
            <a:ext cx="811213" cy="58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1875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385</Words>
  <Application>Microsoft Office PowerPoint</Application>
  <PresentationFormat>Widescreen</PresentationFormat>
  <Paragraphs>60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Cambria</vt:lpstr>
      <vt:lpstr>Tahoma</vt:lpstr>
      <vt:lpstr>Times New Roman</vt:lpstr>
      <vt:lpstr>字魂70号-灵悦黑体</vt:lpstr>
      <vt:lpstr>千图网海量PPT模板www.58pic.com​​</vt:lpstr>
      <vt:lpstr>Office Theme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22</cp:revision>
  <dcterms:created xsi:type="dcterms:W3CDTF">2022-09-18T00:20:44Z</dcterms:created>
  <dcterms:modified xsi:type="dcterms:W3CDTF">2022-12-04T01:04:49Z</dcterms:modified>
</cp:coreProperties>
</file>