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</p:sldMasterIdLst>
  <p:notesMasterIdLst>
    <p:notesMasterId r:id="rId29"/>
  </p:notesMasterIdLst>
  <p:sldIdLst>
    <p:sldId id="314" r:id="rId5"/>
    <p:sldId id="301" r:id="rId6"/>
    <p:sldId id="261" r:id="rId7"/>
    <p:sldId id="302" r:id="rId8"/>
    <p:sldId id="299" r:id="rId9"/>
    <p:sldId id="264" r:id="rId10"/>
    <p:sldId id="265" r:id="rId11"/>
    <p:sldId id="300" r:id="rId12"/>
    <p:sldId id="303" r:id="rId13"/>
    <p:sldId id="304" r:id="rId14"/>
    <p:sldId id="305" r:id="rId15"/>
    <p:sldId id="306" r:id="rId16"/>
    <p:sldId id="2649" r:id="rId17"/>
    <p:sldId id="307" r:id="rId18"/>
    <p:sldId id="308" r:id="rId19"/>
    <p:sldId id="309" r:id="rId20"/>
    <p:sldId id="2650" r:id="rId21"/>
    <p:sldId id="310" r:id="rId22"/>
    <p:sldId id="2618" r:id="rId23"/>
    <p:sldId id="287" r:id="rId24"/>
    <p:sldId id="2646" r:id="rId25"/>
    <p:sldId id="2647" r:id="rId26"/>
    <p:sldId id="291" r:id="rId27"/>
    <p:sldId id="26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AB9C3-66E0-46CB-B777-5E32463C0650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7522-C91E-4163-B72E-4A45957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6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6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7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0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2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46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19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86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44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91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27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9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6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64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9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8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91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8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8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5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73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93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5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3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91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08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17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55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14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43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19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30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8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8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16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5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25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8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20.xml"/><Relationship Id="rId11" Type="http://schemas.openxmlformats.org/officeDocument/2006/relationships/slide" Target="slide22.xml"/><Relationship Id="rId5" Type="http://schemas.openxmlformats.org/officeDocument/2006/relationships/image" Target="../media/image79.png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slide" Target="slide21.xml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19.xml"/><Relationship Id="rId12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7.png"/><Relationship Id="rId11" Type="http://schemas.openxmlformats.org/officeDocument/2006/relationships/image" Target="../media/image89.png"/><Relationship Id="rId5" Type="http://schemas.openxmlformats.org/officeDocument/2006/relationships/image" Target="../media/image86.jp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19.xml"/><Relationship Id="rId12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7.png"/><Relationship Id="rId11" Type="http://schemas.openxmlformats.org/officeDocument/2006/relationships/image" Target="../media/image89.png"/><Relationship Id="rId5" Type="http://schemas.openxmlformats.org/officeDocument/2006/relationships/image" Target="../media/image86.jp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jpeg"/><Relationship Id="rId3" Type="http://schemas.openxmlformats.org/officeDocument/2006/relationships/slideLayout" Target="../slideLayouts/slideLayout41.xml"/><Relationship Id="rId7" Type="http://schemas.openxmlformats.org/officeDocument/2006/relationships/slide" Target="slide19.xml"/><Relationship Id="rId12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7.png"/><Relationship Id="rId11" Type="http://schemas.openxmlformats.org/officeDocument/2006/relationships/image" Target="../media/image89.png"/><Relationship Id="rId5" Type="http://schemas.openxmlformats.org/officeDocument/2006/relationships/image" Target="../media/image86.jp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86.jpg"/><Relationship Id="rId7" Type="http://schemas.openxmlformats.org/officeDocument/2006/relationships/image" Target="../media/image95.png"/><Relationship Id="rId12" Type="http://schemas.openxmlformats.org/officeDocument/2006/relationships/image" Target="../media/image96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4.png"/><Relationship Id="rId11" Type="http://schemas.openxmlformats.org/officeDocument/2006/relationships/image" Target="../media/image84.png"/><Relationship Id="rId5" Type="http://schemas.openxmlformats.org/officeDocument/2006/relationships/image" Target="../media/image93.png"/><Relationship Id="rId1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slide" Target="slide23.xml"/><Relationship Id="rId9" Type="http://schemas.openxmlformats.org/officeDocument/2006/relationships/slide" Target="slide22.xml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4.gif"/><Relationship Id="rId18" Type="http://schemas.openxmlformats.org/officeDocument/2006/relationships/slide" Target="slide6.xml"/><Relationship Id="rId26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image" Target="../media/image48.png"/><Relationship Id="rId7" Type="http://schemas.openxmlformats.org/officeDocument/2006/relationships/image" Target="../media/image32.png"/><Relationship Id="rId12" Type="http://schemas.openxmlformats.org/officeDocument/2006/relationships/image" Target="../media/image43.gif"/><Relationship Id="rId17" Type="http://schemas.openxmlformats.org/officeDocument/2006/relationships/image" Target="../media/image46.gif"/><Relationship Id="rId25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20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42.gif"/><Relationship Id="rId24" Type="http://schemas.openxmlformats.org/officeDocument/2006/relationships/slide" Target="slide5.xml"/><Relationship Id="rId5" Type="http://schemas.openxmlformats.org/officeDocument/2006/relationships/image" Target="../media/image40.png"/><Relationship Id="rId15" Type="http://schemas.openxmlformats.org/officeDocument/2006/relationships/image" Target="../media/image38.gif"/><Relationship Id="rId23" Type="http://schemas.openxmlformats.org/officeDocument/2006/relationships/image" Target="../media/image49.png"/><Relationship Id="rId10" Type="http://schemas.openxmlformats.org/officeDocument/2006/relationships/image" Target="../media/image41.gif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34.gif"/><Relationship Id="rId14" Type="http://schemas.openxmlformats.org/officeDocument/2006/relationships/image" Target="../media/image37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gif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6177C6-3184-429C-9EC8-DE9BB371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109662"/>
            <a:ext cx="91059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6EE7D-CE6E-45C3-A3FF-7FD070AD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62" y="619125"/>
            <a:ext cx="3324225" cy="308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BE0F8-2154-4FB1-88B6-E740E5FA2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671512"/>
            <a:ext cx="4743450" cy="30765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944545-9C95-4170-81A6-41EB1833404F}"/>
              </a:ext>
            </a:extLst>
          </p:cNvPr>
          <p:cNvSpPr/>
          <p:nvPr/>
        </p:nvSpPr>
        <p:spPr>
          <a:xfrm>
            <a:off x="2724150" y="4210050"/>
            <a:ext cx="6486525" cy="16859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0A3AC-636F-48F6-8C8B-D79743BC3359}"/>
              </a:ext>
            </a:extLst>
          </p:cNvPr>
          <p:cNvSpPr txBox="1"/>
          <p:nvPr/>
        </p:nvSpPr>
        <p:spPr>
          <a:xfrm>
            <a:off x="2809875" y="4267200"/>
            <a:ext cx="649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8206C-C523-4F80-852E-74657A9118F3}"/>
              </a:ext>
            </a:extLst>
          </p:cNvPr>
          <p:cNvSpPr txBox="1"/>
          <p:nvPr/>
        </p:nvSpPr>
        <p:spPr>
          <a:xfrm>
            <a:off x="2847975" y="4752975"/>
            <a:ext cx="649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1D2C4-F83D-4624-AA38-A2978C2FF053}"/>
              </a:ext>
            </a:extLst>
          </p:cNvPr>
          <p:cNvSpPr txBox="1"/>
          <p:nvPr/>
        </p:nvSpPr>
        <p:spPr>
          <a:xfrm>
            <a:off x="2867025" y="5295900"/>
            <a:ext cx="649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1 000 ml; 1 000 ml = 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46600913-3068-4D6E-9D6B-60137262B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18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ACF519-D91E-4F6A-A5AC-27AD627A7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95312"/>
            <a:ext cx="8020050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85137C-E32C-44AC-8A59-1E3B72F3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538287"/>
            <a:ext cx="8763000" cy="35426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72FD7B-256E-40DB-A8C6-7DF370C97EE1}"/>
              </a:ext>
            </a:extLst>
          </p:cNvPr>
          <p:cNvSpPr/>
          <p:nvPr/>
        </p:nvSpPr>
        <p:spPr>
          <a:xfrm>
            <a:off x="1495425" y="5238750"/>
            <a:ext cx="2604664" cy="738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400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ml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18F066E-7612-41FE-8EDB-B29674EC4ADA}"/>
              </a:ext>
            </a:extLst>
          </p:cNvPr>
          <p:cNvSpPr/>
          <p:nvPr/>
        </p:nvSpPr>
        <p:spPr>
          <a:xfrm rot="19923779">
            <a:off x="2228850" y="3390900"/>
            <a:ext cx="266700" cy="390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1980D8-F017-43D8-AF74-C1ADC7A4ED9A}"/>
              </a:ext>
            </a:extLst>
          </p:cNvPr>
          <p:cNvSpPr/>
          <p:nvPr/>
        </p:nvSpPr>
        <p:spPr>
          <a:xfrm>
            <a:off x="4371975" y="5229225"/>
            <a:ext cx="2352675" cy="738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150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ml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0B1DD99-B1AF-4CBE-ACAF-FAF1F68458AE}"/>
              </a:ext>
            </a:extLst>
          </p:cNvPr>
          <p:cNvSpPr/>
          <p:nvPr/>
        </p:nvSpPr>
        <p:spPr>
          <a:xfrm rot="19923779">
            <a:off x="4791076" y="3952875"/>
            <a:ext cx="266700" cy="390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EAAC38E-FEB9-414E-A781-8804CFE7B3CF}"/>
              </a:ext>
            </a:extLst>
          </p:cNvPr>
          <p:cNvSpPr/>
          <p:nvPr/>
        </p:nvSpPr>
        <p:spPr>
          <a:xfrm rot="19923779">
            <a:off x="8039101" y="2657475"/>
            <a:ext cx="266700" cy="390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B87DB1-775E-4EE5-A712-7962DD706F27}"/>
              </a:ext>
            </a:extLst>
          </p:cNvPr>
          <p:cNvSpPr/>
          <p:nvPr/>
        </p:nvSpPr>
        <p:spPr>
          <a:xfrm>
            <a:off x="7553325" y="5257800"/>
            <a:ext cx="2352675" cy="738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950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7" grpId="0" animBg="1"/>
      <p:bldP spid="18" grpId="0" animBg="1"/>
      <p:bldP spid="20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7A769E-EA47-4020-BE3F-18CFA6532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638175"/>
            <a:ext cx="9648825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7F363-D0A5-4831-9798-4A684005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5" y="1576387"/>
            <a:ext cx="8734425" cy="34194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C4C38-4C86-41C1-8160-4E26C7992A7F}"/>
              </a:ext>
            </a:extLst>
          </p:cNvPr>
          <p:cNvSpPr/>
          <p:nvPr/>
        </p:nvSpPr>
        <p:spPr>
          <a:xfrm>
            <a:off x="1695449" y="5133975"/>
            <a:ext cx="2019301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trăm năm mươi mi – li - lít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2842B5-244F-47B5-B039-0C91AAC4B42D}"/>
              </a:ext>
            </a:extLst>
          </p:cNvPr>
          <p:cNvSpPr/>
          <p:nvPr/>
        </p:nvSpPr>
        <p:spPr>
          <a:xfrm>
            <a:off x="3857626" y="5114925"/>
            <a:ext cx="1981200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 trăm năm mươi mi – li - lít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B78546-B7C0-4CA0-BF4D-1AC84F7B9319}"/>
              </a:ext>
            </a:extLst>
          </p:cNvPr>
          <p:cNvSpPr/>
          <p:nvPr/>
        </p:nvSpPr>
        <p:spPr>
          <a:xfrm>
            <a:off x="5972176" y="5086350"/>
            <a:ext cx="1790699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</a:t>
            </a:r>
            <a:r>
              <a:rPr lang="it-IT" sz="20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it-IT" sz="20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 </a:t>
            </a: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li - lít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0D7085-6B97-4A99-9E33-6F02B0B54CD9}"/>
              </a:ext>
            </a:extLst>
          </p:cNvPr>
          <p:cNvSpPr/>
          <p:nvPr/>
        </p:nvSpPr>
        <p:spPr>
          <a:xfrm>
            <a:off x="7915275" y="5048250"/>
            <a:ext cx="2019300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 lít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B6C62-6705-412E-B698-EC2823DE3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766762"/>
            <a:ext cx="8705850" cy="60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F9A14-5B9E-46C4-BEE0-B5C7A612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904999"/>
            <a:ext cx="1414463" cy="2051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83DD1-B7FB-4B6D-A18F-88C8AAB37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62" y="1700212"/>
            <a:ext cx="1285875" cy="317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D723A-036E-4B0F-A8D5-15DE10446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237" y="1619250"/>
            <a:ext cx="1171575" cy="3333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B5683-B277-4D73-9645-709B73492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875" y="1585912"/>
            <a:ext cx="19431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28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1 000 ml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4419600" y="663785"/>
            <a:ext cx="2763311" cy="3144128"/>
            <a:chOff x="4419600" y="663785"/>
            <a:chExt cx="2763311" cy="3144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419600" y="2621280"/>
              <a:ext cx="276331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 l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Arial"/>
              </a:rPr>
              <a:t>500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3771899" y="663785"/>
            <a:ext cx="4791075" cy="3144128"/>
            <a:chOff x="3771899" y="663785"/>
            <a:chExt cx="4791075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3771899" y="2621280"/>
              <a:ext cx="4791075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ml?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540FF-EC58-48F0-9CE6-91F99EF9D6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575" y="1385887"/>
            <a:ext cx="33337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6158334" y="402830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300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5472429" y="-200136"/>
            <a:ext cx="5538471" cy="3144128"/>
            <a:chOff x="3586479" y="663785"/>
            <a:chExt cx="5538471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79" y="2621280"/>
              <a:ext cx="553847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Cốc chứa bao nhiêu ml?</a:t>
              </a:r>
            </a:p>
          </p:txBody>
        </p:sp>
      </p:grpSp>
      <p:pic>
        <p:nvPicPr>
          <p:cNvPr id="1026" name="Picture 2" descr="CỐC THUỶ TINH CHIA VẠCH | Đồ Gia Dụng Hoàng Anh | Tiki">
            <a:extLst>
              <a:ext uri="{FF2B5EF4-FFF2-40B4-BE49-F238E27FC236}">
                <a16:creationId xmlns:a16="http://schemas.microsoft.com/office/drawing/2014/main" id="{C4E625BE-73F6-42AF-AA37-3BF131BC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4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727" y="-233680"/>
            <a:ext cx="6626661" cy="268521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46949" y="283204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nhiều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nhé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giờ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tớ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đây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916" y="769589"/>
            <a:ext cx="1028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E3A8014B-90F5-4E71-934E-DE2E1885BB2A}"/>
              </a:ext>
            </a:extLst>
          </p:cNvPr>
          <p:cNvSpPr/>
          <p:nvPr/>
        </p:nvSpPr>
        <p:spPr>
          <a:xfrm>
            <a:off x="10566400" y="91262"/>
            <a:ext cx="1452880" cy="453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646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nồi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......................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ca.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D5051-5E56-4596-8FEA-2A6D93B5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9" y="1486357"/>
            <a:ext cx="2357374" cy="226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E5C9-689C-476B-8A81-A92B64347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737" y="2094477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3BE065-7BD8-4F7C-85C5-59F033B7A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2BE96-72DE-4F65-8428-69F73D5703EB}"/>
              </a:ext>
            </a:extLst>
          </p:cNvPr>
          <p:cNvSpPr/>
          <p:nvPr/>
        </p:nvSpPr>
        <p:spPr>
          <a:xfrm>
            <a:off x="1099410" y="121597"/>
            <a:ext cx="10500851" cy="3749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A01601F3-0B23-4A40-AB94-D319CE3D3ABA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......................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CE62DB9F-C9E9-425A-B0BE-B11A3CE02D76}"/>
              </a:ext>
            </a:extLst>
          </p:cNvPr>
          <p:cNvSpPr/>
          <p:nvPr/>
        </p:nvSpPr>
        <p:spPr>
          <a:xfrm>
            <a:off x="6858632" y="441645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16EABA12-8C48-4EE6-9ACB-399EED9029FD}"/>
              </a:ext>
            </a:extLst>
          </p:cNvPr>
          <p:cNvSpPr/>
          <p:nvPr/>
        </p:nvSpPr>
        <p:spPr>
          <a:xfrm>
            <a:off x="1228918" y="44104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75E3135E-4D75-4A64-B8B5-99E9299D3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B4E93005-9F0E-43F7-B945-31E41EDF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608" y="44856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957BF3-1F8D-4AD8-9DC6-7A7A338C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20" y="1646254"/>
            <a:ext cx="2478817" cy="24788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6F6998A-CCC2-4364-9653-D87C63D5E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957" y="2001520"/>
            <a:ext cx="1781729" cy="17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945AE-BDF3-41F8-8B65-A01F674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157B36-22A0-4676-AC43-B717ED7D8A6C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CCD04DB-F92B-40A5-86B7-331B7EDBBDF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Ly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...................... Ly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 cam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A3594169-88FA-49F7-8E0D-DC8F985A5EA2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E7FD8F7B-681A-4CF9-8244-AB3CFB8BC882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A0307FB2-D13C-4B44-A4B6-228BCC28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C0877639-4D4A-4405-9CF6-F10118EA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CC22D-F30E-4301-B93F-E338B91ED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09473C-A6EE-491C-8C88-2E89F2B596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ADECBDE-86AE-41ED-B21E-C13575D3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69B41D-2DE1-4367-901D-DB4C02CBBEFE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06 NK PowerSkills">
            <a:extLst>
              <a:ext uri="{FF2B5EF4-FFF2-40B4-BE49-F238E27FC236}">
                <a16:creationId xmlns:a16="http://schemas.microsoft.com/office/drawing/2014/main" id="{D7278179-2D09-4051-BDB3-E2C03DE18435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đựng được nhiều hơn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ea typeface="+mn-ea"/>
                <a:cs typeface="+mn-cs"/>
              </a:rPr>
              <a:t>ly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ea typeface="+mn-ea"/>
                <a:cs typeface="+mn-cs"/>
              </a:rPr>
              <a:t> màu cam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bao nhiêu?</a:t>
            </a:r>
          </a:p>
        </p:txBody>
      </p:sp>
      <p:pic>
        <p:nvPicPr>
          <p:cNvPr id="34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693E2F2C-6BEE-496C-976F-9FFB60EB8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6288F6-667C-42DB-8663-2A702A572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8548DF-CD22-49D3-81D9-9025967D9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958A3F-1677-47EE-A2C3-CCC4187E3E30}"/>
              </a:ext>
            </a:extLst>
          </p:cNvPr>
          <p:cNvGrpSpPr/>
          <p:nvPr/>
        </p:nvGrpSpPr>
        <p:grpSpPr>
          <a:xfrm>
            <a:off x="922380" y="3905660"/>
            <a:ext cx="3380960" cy="2997199"/>
            <a:chOff x="922380" y="3905660"/>
            <a:chExt cx="3380960" cy="299719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8FABA8-DEF0-446A-9974-3A55B7A2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80" y="4124036"/>
              <a:ext cx="2778823" cy="27788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3896FB9-3C8D-41B5-9F49-2DDE7557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1390" y="3905660"/>
              <a:ext cx="1231950" cy="183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AA676-D9C9-4483-B1A1-7D6E92A5E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147" y="2352622"/>
            <a:ext cx="7102456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E6CCA-3199-4402-8ADC-7D587CC4A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71" y="3536010"/>
            <a:ext cx="323725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320</Words>
  <Application>Microsoft Office PowerPoint</Application>
  <PresentationFormat>Widescreen</PresentationFormat>
  <Paragraphs>56</Paragraphs>
  <Slides>24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Calibri Light</vt:lpstr>
      <vt:lpstr>Nunito</vt:lpstr>
      <vt:lpstr>NUNITO BLACK</vt:lpstr>
      <vt:lpstr>Times New Roman</vt:lpstr>
      <vt:lpstr>Office 主题​​</vt:lpstr>
      <vt:lpstr>1_Office Theme</vt:lpstr>
      <vt:lpstr>2_Office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2022-09-14T02:14:22Z</dcterms:created>
  <dcterms:modified xsi:type="dcterms:W3CDTF">2022-12-04T01:03:31Z</dcterms:modified>
</cp:coreProperties>
</file>