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media2.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3" r:id="rId3"/>
    <p:sldMasterId id="2147483719" r:id="rId4"/>
    <p:sldMasterId id="2147483730" r:id="rId5"/>
    <p:sldMasterId id="2147483742" r:id="rId6"/>
  </p:sldMasterIdLst>
  <p:notesMasterIdLst>
    <p:notesMasterId r:id="rId42"/>
  </p:notesMasterIdLst>
  <p:sldIdLst>
    <p:sldId id="319" r:id="rId7"/>
    <p:sldId id="267" r:id="rId8"/>
    <p:sldId id="283" r:id="rId9"/>
    <p:sldId id="284" r:id="rId10"/>
    <p:sldId id="285" r:id="rId11"/>
    <p:sldId id="286" r:id="rId12"/>
    <p:sldId id="287" r:id="rId13"/>
    <p:sldId id="288" r:id="rId14"/>
    <p:sldId id="289" r:id="rId15"/>
    <p:sldId id="292" r:id="rId16"/>
    <p:sldId id="293" r:id="rId17"/>
    <p:sldId id="258" r:id="rId18"/>
    <p:sldId id="294" r:id="rId19"/>
    <p:sldId id="295" r:id="rId20"/>
    <p:sldId id="256" r:id="rId21"/>
    <p:sldId id="296" r:id="rId22"/>
    <p:sldId id="265" r:id="rId23"/>
    <p:sldId id="297" r:id="rId24"/>
    <p:sldId id="298" r:id="rId25"/>
    <p:sldId id="299" r:id="rId26"/>
    <p:sldId id="300" r:id="rId27"/>
    <p:sldId id="281" r:id="rId28"/>
    <p:sldId id="268" r:id="rId29"/>
    <p:sldId id="304" r:id="rId30"/>
    <p:sldId id="266" r:id="rId31"/>
    <p:sldId id="303" r:id="rId32"/>
    <p:sldId id="306" r:id="rId33"/>
    <p:sldId id="307" r:id="rId34"/>
    <p:sldId id="308" r:id="rId35"/>
    <p:sldId id="309" r:id="rId36"/>
    <p:sldId id="273" r:id="rId37"/>
    <p:sldId id="312" r:id="rId38"/>
    <p:sldId id="313" r:id="rId39"/>
    <p:sldId id="314" r:id="rId40"/>
    <p:sldId id="270" r:id="rId4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F6600"/>
    <a:srgbClr val="FF0066"/>
    <a:srgbClr val="CC0066"/>
    <a:srgbClr val="FFEBFF"/>
    <a:srgbClr val="CCFF99"/>
    <a:srgbClr val="000000"/>
    <a:srgbClr val="CCFFCC"/>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464"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52D863-D0C4-4C7A-B1CF-A6A3E860A23A}" type="datetimeFigureOut">
              <a:rPr lang="en-US" smtClean="0"/>
              <a:t>12/4/2022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8F981E-382C-4FFF-A5BF-FD00450EDF34}" type="slidenum">
              <a:rPr lang="en-US" smtClean="0"/>
              <a:t>‹#›</a:t>
            </a:fld>
            <a:endParaRPr lang="en-US"/>
          </a:p>
        </p:txBody>
      </p:sp>
    </p:spTree>
    <p:extLst>
      <p:ext uri="{BB962C8B-B14F-4D97-AF65-F5344CB8AC3E}">
        <p14:creationId xmlns:p14="http://schemas.microsoft.com/office/powerpoint/2010/main" val="440300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8bd36fada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8bd36fada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2081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Thầy cô bấm vào từng ảnh để hiện đáp án tên gọi các môn thể thao</a:t>
            </a:r>
            <a:endParaRPr lang="en-US"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058515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dirty="0"/>
          </a:p>
          <a:p>
            <a:endParaRPr lang="en-US" dirty="0"/>
          </a:p>
        </p:txBody>
      </p:sp>
      <p:sp>
        <p:nvSpPr>
          <p:cNvPr id="4" name="Slide Number Placeholder 3"/>
          <p:cNvSpPr>
            <a:spLocks noGrp="1"/>
          </p:cNvSpPr>
          <p:nvPr>
            <p:ph type="sldNum" sz="quarter" idx="10"/>
          </p:nvPr>
        </p:nvSpPr>
        <p:spPr/>
        <p:txBody>
          <a:bodyPr/>
          <a:lstStyle/>
          <a:p>
            <a:fld id="{438F981E-382C-4FFF-A5BF-FD00450EDF34}" type="slidenum">
              <a:rPr lang="en-US" smtClean="0"/>
              <a:t>14</a:t>
            </a:fld>
            <a:endParaRPr lang="en-US"/>
          </a:p>
        </p:txBody>
      </p:sp>
    </p:spTree>
    <p:extLst>
      <p:ext uri="{BB962C8B-B14F-4D97-AF65-F5344CB8AC3E}">
        <p14:creationId xmlns:p14="http://schemas.microsoft.com/office/powerpoint/2010/main" val="1689939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dirty="0"/>
          </a:p>
          <a:p>
            <a:endParaRPr lang="en-US" dirty="0"/>
          </a:p>
        </p:txBody>
      </p:sp>
      <p:sp>
        <p:nvSpPr>
          <p:cNvPr id="4" name="Slide Number Placeholder 3"/>
          <p:cNvSpPr>
            <a:spLocks noGrp="1"/>
          </p:cNvSpPr>
          <p:nvPr>
            <p:ph type="sldNum" sz="quarter" idx="10"/>
          </p:nvPr>
        </p:nvSpPr>
        <p:spPr/>
        <p:txBody>
          <a:bodyPr/>
          <a:lstStyle/>
          <a:p>
            <a:fld id="{438F981E-382C-4FFF-A5BF-FD00450EDF34}" type="slidenum">
              <a:rPr lang="en-US" smtClean="0"/>
              <a:t>15</a:t>
            </a:fld>
            <a:endParaRPr lang="en-US"/>
          </a:p>
        </p:txBody>
      </p:sp>
    </p:spTree>
    <p:extLst>
      <p:ext uri="{BB962C8B-B14F-4D97-AF65-F5344CB8AC3E}">
        <p14:creationId xmlns:p14="http://schemas.microsoft.com/office/powerpoint/2010/main" val="79148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8F981E-382C-4FFF-A5BF-FD00450EDF34}" type="slidenum">
              <a:rPr lang="en-US" smtClean="0"/>
              <a:t>16</a:t>
            </a:fld>
            <a:endParaRPr lang="en-US"/>
          </a:p>
        </p:txBody>
      </p:sp>
    </p:spTree>
    <p:extLst>
      <p:ext uri="{BB962C8B-B14F-4D97-AF65-F5344CB8AC3E}">
        <p14:creationId xmlns:p14="http://schemas.microsoft.com/office/powerpoint/2010/main" val="3447695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c1a8e6f7d_2_10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8c1a8e6f7d_2_10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vi-VN" dirty="0"/>
          </a:p>
          <a:p>
            <a:pPr marL="0" lvl="0" indent="0" algn="l" rtl="0">
              <a:spcBef>
                <a:spcPts val="0"/>
              </a:spcBef>
              <a:spcAft>
                <a:spcPts val="0"/>
              </a:spcAft>
              <a:buNone/>
            </a:pPr>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1195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28741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228741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a:p>
            <a:pPr marL="0" lvl="0" indent="0" algn="l" rtl="0">
              <a:spcBef>
                <a:spcPts val="0"/>
              </a:spcBef>
              <a:spcAft>
                <a:spcPts val="0"/>
              </a:spcAft>
              <a:buNone/>
            </a:pPr>
            <a:endParaRPr lang="vi-VN" dirty="0"/>
          </a:p>
          <a:p>
            <a:endParaRPr lang="en-US" dirty="0"/>
          </a:p>
        </p:txBody>
      </p:sp>
      <p:sp>
        <p:nvSpPr>
          <p:cNvPr id="4" name="Slide Number Placeholder 3"/>
          <p:cNvSpPr>
            <a:spLocks noGrp="1"/>
          </p:cNvSpPr>
          <p:nvPr>
            <p:ph type="sldNum" sz="quarter" idx="10"/>
          </p:nvPr>
        </p:nvSpPr>
        <p:spPr/>
        <p:txBody>
          <a:bodyPr/>
          <a:lstStyle/>
          <a:p>
            <a:fld id="{438F981E-382C-4FFF-A5BF-FD00450EDF34}" type="slidenum">
              <a:rPr lang="en-US" smtClean="0"/>
              <a:t>20</a:t>
            </a:fld>
            <a:endParaRPr lang="en-US"/>
          </a:p>
        </p:txBody>
      </p:sp>
    </p:spTree>
    <p:extLst>
      <p:ext uri="{BB962C8B-B14F-4D97-AF65-F5344CB8AC3E}">
        <p14:creationId xmlns:p14="http://schemas.microsoft.com/office/powerpoint/2010/main" val="3991565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22874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55339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a:p>
            <a:pPr marL="0" lvl="0" indent="0" algn="l" rtl="0">
              <a:spcBef>
                <a:spcPts val="0"/>
              </a:spcBef>
              <a:spcAft>
                <a:spcPts val="0"/>
              </a:spcAft>
              <a:buNone/>
            </a:pPr>
            <a:endParaRPr lang="vi-VN" dirty="0"/>
          </a:p>
          <a:p>
            <a:endParaRPr lang="en-US" dirty="0"/>
          </a:p>
        </p:txBody>
      </p:sp>
      <p:sp>
        <p:nvSpPr>
          <p:cNvPr id="4" name="Slide Number Placeholder 3"/>
          <p:cNvSpPr>
            <a:spLocks noGrp="1"/>
          </p:cNvSpPr>
          <p:nvPr>
            <p:ph type="sldNum" sz="quarter" idx="10"/>
          </p:nvPr>
        </p:nvSpPr>
        <p:spPr/>
        <p:txBody>
          <a:bodyPr/>
          <a:lstStyle/>
          <a:p>
            <a:fld id="{438F981E-382C-4FFF-A5BF-FD00450EDF34}" type="slidenum">
              <a:rPr lang="en-US" smtClean="0"/>
              <a:t>22</a:t>
            </a:fld>
            <a:endParaRPr lang="en-US"/>
          </a:p>
        </p:txBody>
      </p:sp>
    </p:spTree>
    <p:extLst>
      <p:ext uri="{BB962C8B-B14F-4D97-AF65-F5344CB8AC3E}">
        <p14:creationId xmlns:p14="http://schemas.microsoft.com/office/powerpoint/2010/main" val="1656133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d5f6847d5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d5f6847d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8744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228741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8bd36fada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8bd36fad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12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228741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8F981E-382C-4FFF-A5BF-FD00450EDF34}" type="slidenum">
              <a:rPr lang="en-US" smtClean="0"/>
              <a:t>31</a:t>
            </a:fld>
            <a:endParaRPr lang="en-US"/>
          </a:p>
        </p:txBody>
      </p:sp>
    </p:spTree>
    <p:extLst>
      <p:ext uri="{BB962C8B-B14F-4D97-AF65-F5344CB8AC3E}">
        <p14:creationId xmlns:p14="http://schemas.microsoft.com/office/powerpoint/2010/main" val="574943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725666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38F981E-382C-4FFF-A5BF-FD00450EDF34}" type="slidenum">
              <a:rPr lang="en-US" smtClean="0"/>
              <a:t>32</a:t>
            </a:fld>
            <a:endParaRPr lang="en-US"/>
          </a:p>
        </p:txBody>
      </p:sp>
    </p:spTree>
    <p:extLst>
      <p:ext uri="{BB962C8B-B14F-4D97-AF65-F5344CB8AC3E}">
        <p14:creationId xmlns:p14="http://schemas.microsoft.com/office/powerpoint/2010/main" val="1672872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38F981E-382C-4FFF-A5BF-FD00450EDF34}" type="slidenum">
              <a:rPr lang="en-US" smtClean="0"/>
              <a:t>33</a:t>
            </a:fld>
            <a:endParaRPr lang="en-US"/>
          </a:p>
        </p:txBody>
      </p:sp>
    </p:spTree>
    <p:extLst>
      <p:ext uri="{BB962C8B-B14F-4D97-AF65-F5344CB8AC3E}">
        <p14:creationId xmlns:p14="http://schemas.microsoft.com/office/powerpoint/2010/main" val="3936126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8F981E-382C-4FFF-A5BF-FD00450EDF34}" type="slidenum">
              <a:rPr lang="en-US" smtClean="0"/>
              <a:t>34</a:t>
            </a:fld>
            <a:endParaRPr lang="en-US"/>
          </a:p>
        </p:txBody>
      </p:sp>
    </p:spTree>
    <p:extLst>
      <p:ext uri="{BB962C8B-B14F-4D97-AF65-F5344CB8AC3E}">
        <p14:creationId xmlns:p14="http://schemas.microsoft.com/office/powerpoint/2010/main" val="1777517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8c1a8e6f7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8c1a8e6f7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88003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846394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833822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42112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124012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8F981E-382C-4FFF-A5BF-FD00450EDF34}" type="slidenum">
              <a:rPr lang="en-US" smtClean="0"/>
              <a:t>10</a:t>
            </a:fld>
            <a:endParaRPr lang="en-US"/>
          </a:p>
        </p:txBody>
      </p:sp>
    </p:spTree>
    <p:extLst>
      <p:ext uri="{BB962C8B-B14F-4D97-AF65-F5344CB8AC3E}">
        <p14:creationId xmlns:p14="http://schemas.microsoft.com/office/powerpoint/2010/main" val="168880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8F981E-382C-4FFF-A5BF-FD00450EDF34}" type="slidenum">
              <a:rPr lang="en-US" smtClean="0"/>
              <a:t>11</a:t>
            </a:fld>
            <a:endParaRPr lang="en-US"/>
          </a:p>
        </p:txBody>
      </p:sp>
    </p:spTree>
    <p:extLst>
      <p:ext uri="{BB962C8B-B14F-4D97-AF65-F5344CB8AC3E}">
        <p14:creationId xmlns:p14="http://schemas.microsoft.com/office/powerpoint/2010/main" val="1187884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F87323-CAA5-45FC-994B-0FB8F6DA9EC0}"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E48F45-BE3E-478D-9412-3A1D992F17DD}" type="slidenum">
              <a:rPr lang="en-US" smtClean="0"/>
              <a:t>‹#›</a:t>
            </a:fld>
            <a:endParaRPr lang="en-US"/>
          </a:p>
        </p:txBody>
      </p:sp>
    </p:spTree>
    <p:extLst>
      <p:ext uri="{BB962C8B-B14F-4D97-AF65-F5344CB8AC3E}">
        <p14:creationId xmlns:p14="http://schemas.microsoft.com/office/powerpoint/2010/main" val="2435630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F87323-CAA5-45FC-994B-0FB8F6DA9EC0}"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E48F45-BE3E-478D-9412-3A1D992F17DD}" type="slidenum">
              <a:rPr lang="en-US" smtClean="0"/>
              <a:t>‹#›</a:t>
            </a:fld>
            <a:endParaRPr lang="en-US"/>
          </a:p>
        </p:txBody>
      </p:sp>
    </p:spTree>
    <p:extLst>
      <p:ext uri="{BB962C8B-B14F-4D97-AF65-F5344CB8AC3E}">
        <p14:creationId xmlns:p14="http://schemas.microsoft.com/office/powerpoint/2010/main" val="2871943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F87323-CAA5-45FC-994B-0FB8F6DA9EC0}"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E48F45-BE3E-478D-9412-3A1D992F17DD}" type="slidenum">
              <a:rPr lang="en-US" smtClean="0"/>
              <a:t>‹#›</a:t>
            </a:fld>
            <a:endParaRPr lang="en-US"/>
          </a:p>
        </p:txBody>
      </p:sp>
    </p:spTree>
    <p:extLst>
      <p:ext uri="{BB962C8B-B14F-4D97-AF65-F5344CB8AC3E}">
        <p14:creationId xmlns:p14="http://schemas.microsoft.com/office/powerpoint/2010/main" val="1609150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grpSp>
        <p:nvGrpSpPr>
          <p:cNvPr id="28" name="Google Shape;28;p4"/>
          <p:cNvGrpSpPr/>
          <p:nvPr/>
        </p:nvGrpSpPr>
        <p:grpSpPr>
          <a:xfrm>
            <a:off x="220751" y="-2541896"/>
            <a:ext cx="11833486" cy="11071278"/>
            <a:chOff x="220751" y="-2541896"/>
            <a:chExt cx="11833486" cy="11071278"/>
          </a:xfrm>
        </p:grpSpPr>
        <p:sp>
          <p:nvSpPr>
            <p:cNvPr id="29" name="Google Shape;29;p4"/>
            <p:cNvSpPr/>
            <p:nvPr/>
          </p:nvSpPr>
          <p:spPr>
            <a:xfrm rot="425452">
              <a:off x="6010748" y="-2225794"/>
              <a:ext cx="5360355" cy="3856698"/>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4"/>
            <p:cNvSpPr/>
            <p:nvPr/>
          </p:nvSpPr>
          <p:spPr>
            <a:xfrm rot="899221">
              <a:off x="6286426" y="4045221"/>
              <a:ext cx="5360310" cy="3856666"/>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4"/>
            <p:cNvSpPr/>
            <p:nvPr/>
          </p:nvSpPr>
          <p:spPr>
            <a:xfrm rot="10800000">
              <a:off x="8339902" y="2569086"/>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4"/>
            <p:cNvSpPr/>
            <p:nvPr/>
          </p:nvSpPr>
          <p:spPr>
            <a:xfrm rot="10800000">
              <a:off x="537580" y="366173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4"/>
            <p:cNvSpPr/>
            <p:nvPr/>
          </p:nvSpPr>
          <p:spPr>
            <a:xfrm rot="10800000">
              <a:off x="4826005" y="2707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4"/>
            <p:cNvSpPr/>
            <p:nvPr/>
          </p:nvSpPr>
          <p:spPr>
            <a:xfrm rot="10800000">
              <a:off x="4651313" y="4684499"/>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4"/>
            <p:cNvSpPr/>
            <p:nvPr/>
          </p:nvSpPr>
          <p:spPr>
            <a:xfrm rot="10800000">
              <a:off x="220751" y="197024"/>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6" name="Google Shape;36;p4"/>
          <p:cNvSpPr txBox="1">
            <a:spLocks noGrp="1"/>
          </p:cNvSpPr>
          <p:nvPr>
            <p:ph type="title"/>
          </p:nvPr>
        </p:nvSpPr>
        <p:spPr>
          <a:xfrm>
            <a:off x="720000" y="54000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720000" y="1247450"/>
            <a:ext cx="77811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b="1"/>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178735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grpSp>
        <p:nvGrpSpPr>
          <p:cNvPr id="39" name="Google Shape;39;p5"/>
          <p:cNvGrpSpPr/>
          <p:nvPr/>
        </p:nvGrpSpPr>
        <p:grpSpPr>
          <a:xfrm>
            <a:off x="-1889688" y="-3175390"/>
            <a:ext cx="15489085" cy="11273533"/>
            <a:chOff x="-1889688" y="-3175390"/>
            <a:chExt cx="15489085" cy="11273533"/>
          </a:xfrm>
        </p:grpSpPr>
        <p:sp>
          <p:nvSpPr>
            <p:cNvPr id="40" name="Google Shape;40;p5"/>
            <p:cNvSpPr/>
            <p:nvPr/>
          </p:nvSpPr>
          <p:spPr>
            <a:xfrm>
              <a:off x="2344650" y="3155300"/>
              <a:ext cx="5979572" cy="4942843"/>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5"/>
            <p:cNvSpPr/>
            <p:nvPr/>
          </p:nvSpPr>
          <p:spPr>
            <a:xfrm rot="6826501">
              <a:off x="-2250970" y="-1367561"/>
              <a:ext cx="5979420" cy="3110239"/>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5"/>
            <p:cNvSpPr/>
            <p:nvPr/>
          </p:nvSpPr>
          <p:spPr>
            <a:xfrm>
              <a:off x="7619825" y="-2237972"/>
              <a:ext cx="5979572" cy="3915065"/>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5"/>
            <p:cNvSpPr/>
            <p:nvPr/>
          </p:nvSpPr>
          <p:spPr>
            <a:xfrm rot="10800000">
              <a:off x="6697492" y="10881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5"/>
            <p:cNvSpPr/>
            <p:nvPr/>
          </p:nvSpPr>
          <p:spPr>
            <a:xfrm rot="10800000">
              <a:off x="1328282" y="1291897"/>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5"/>
            <p:cNvSpPr/>
            <p:nvPr/>
          </p:nvSpPr>
          <p:spPr>
            <a:xfrm rot="10800000">
              <a:off x="6599906" y="3863451"/>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5"/>
            <p:cNvSpPr/>
            <p:nvPr/>
          </p:nvSpPr>
          <p:spPr>
            <a:xfrm rot="10800000">
              <a:off x="2987705" y="432848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5"/>
            <p:cNvSpPr/>
            <p:nvPr/>
          </p:nvSpPr>
          <p:spPr>
            <a:xfrm rot="10800000">
              <a:off x="46064" y="3666330"/>
              <a:ext cx="1033929" cy="102864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5"/>
            <p:cNvSpPr/>
            <p:nvPr/>
          </p:nvSpPr>
          <p:spPr>
            <a:xfrm rot="10800000">
              <a:off x="4352899" y="-110129"/>
              <a:ext cx="693274" cy="6897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5"/>
            <p:cNvSpPr/>
            <p:nvPr/>
          </p:nvSpPr>
          <p:spPr>
            <a:xfrm rot="10800000">
              <a:off x="8467321" y="3689029"/>
              <a:ext cx="642728" cy="63944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0" name="Google Shape;50;p5"/>
          <p:cNvSpPr txBox="1">
            <a:spLocks noGrp="1"/>
          </p:cNvSpPr>
          <p:nvPr>
            <p:ph type="title"/>
          </p:nvPr>
        </p:nvSpPr>
        <p:spPr>
          <a:xfrm>
            <a:off x="2446500" y="900000"/>
            <a:ext cx="4251000" cy="961500"/>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260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51" name="Google Shape;51;p5"/>
          <p:cNvSpPr txBox="1">
            <a:spLocks noGrp="1"/>
          </p:cNvSpPr>
          <p:nvPr>
            <p:ph type="subTitle" idx="1"/>
          </p:nvPr>
        </p:nvSpPr>
        <p:spPr>
          <a:xfrm>
            <a:off x="1080000" y="2696850"/>
            <a:ext cx="2546700" cy="9615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5"/>
          <p:cNvSpPr txBox="1">
            <a:spLocks noGrp="1"/>
          </p:cNvSpPr>
          <p:nvPr>
            <p:ph type="subTitle" idx="2"/>
          </p:nvPr>
        </p:nvSpPr>
        <p:spPr>
          <a:xfrm>
            <a:off x="5517295" y="2696850"/>
            <a:ext cx="2546700" cy="9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5"/>
          <p:cNvSpPr txBox="1">
            <a:spLocks noGrp="1"/>
          </p:cNvSpPr>
          <p:nvPr>
            <p:ph type="subTitle" idx="3"/>
          </p:nvPr>
        </p:nvSpPr>
        <p:spPr>
          <a:xfrm>
            <a:off x="1079850" y="2387850"/>
            <a:ext cx="2546700" cy="309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 name="Google Shape;54;p5"/>
          <p:cNvSpPr txBox="1">
            <a:spLocks noGrp="1"/>
          </p:cNvSpPr>
          <p:nvPr>
            <p:ph type="subTitle" idx="4"/>
          </p:nvPr>
        </p:nvSpPr>
        <p:spPr>
          <a:xfrm>
            <a:off x="5517288" y="2387850"/>
            <a:ext cx="25467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150251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grpSp>
        <p:nvGrpSpPr>
          <p:cNvPr id="56" name="Google Shape;56;p6"/>
          <p:cNvGrpSpPr/>
          <p:nvPr/>
        </p:nvGrpSpPr>
        <p:grpSpPr>
          <a:xfrm>
            <a:off x="-3840615" y="-4176529"/>
            <a:ext cx="15573317" cy="12170779"/>
            <a:chOff x="-3840615" y="-4176529"/>
            <a:chExt cx="15573317" cy="12170779"/>
          </a:xfrm>
        </p:grpSpPr>
        <p:sp>
          <p:nvSpPr>
            <p:cNvPr id="57" name="Google Shape;57;p6"/>
            <p:cNvSpPr/>
            <p:nvPr/>
          </p:nvSpPr>
          <p:spPr>
            <a:xfrm>
              <a:off x="6158752" y="-2448300"/>
              <a:ext cx="5573950" cy="4010473"/>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6"/>
            <p:cNvSpPr/>
            <p:nvPr/>
          </p:nvSpPr>
          <p:spPr>
            <a:xfrm rot="3074546">
              <a:off x="-3319170" y="-2753161"/>
              <a:ext cx="5573970" cy="4010466"/>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6"/>
            <p:cNvSpPr/>
            <p:nvPr/>
          </p:nvSpPr>
          <p:spPr>
            <a:xfrm rot="10800000">
              <a:off x="2897986" y="4514022"/>
              <a:ext cx="5871264" cy="3480228"/>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6"/>
            <p:cNvSpPr/>
            <p:nvPr/>
          </p:nvSpPr>
          <p:spPr>
            <a:xfrm>
              <a:off x="482764" y="4006661"/>
              <a:ext cx="657821" cy="65447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6"/>
            <p:cNvSpPr/>
            <p:nvPr/>
          </p:nvSpPr>
          <p:spPr>
            <a:xfrm>
              <a:off x="8424004" y="3853174"/>
              <a:ext cx="443109" cy="44084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6"/>
            <p:cNvSpPr/>
            <p:nvPr/>
          </p:nvSpPr>
          <p:spPr>
            <a:xfrm>
              <a:off x="6033172" y="1562178"/>
              <a:ext cx="443098" cy="44084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6"/>
            <p:cNvSpPr/>
            <p:nvPr/>
          </p:nvSpPr>
          <p:spPr>
            <a:xfrm>
              <a:off x="2776255" y="45756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6"/>
            <p:cNvSpPr/>
            <p:nvPr/>
          </p:nvSpPr>
          <p:spPr>
            <a:xfrm>
              <a:off x="720001" y="1293798"/>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6"/>
            <p:cNvSpPr/>
            <p:nvPr/>
          </p:nvSpPr>
          <p:spPr>
            <a:xfrm>
              <a:off x="8378851" y="2003023"/>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6"/>
            <p:cNvSpPr/>
            <p:nvPr/>
          </p:nvSpPr>
          <p:spPr>
            <a:xfrm>
              <a:off x="6158739" y="4470148"/>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7" name="Google Shape;67;p6"/>
          <p:cNvSpPr txBox="1">
            <a:spLocks noGrp="1"/>
          </p:cNvSpPr>
          <p:nvPr>
            <p:ph type="title"/>
          </p:nvPr>
        </p:nvSpPr>
        <p:spPr>
          <a:xfrm>
            <a:off x="2060225" y="900000"/>
            <a:ext cx="5023500" cy="9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algn="ctr" rtl="0">
              <a:spcBef>
                <a:spcPts val="0"/>
              </a:spcBef>
              <a:spcAft>
                <a:spcPts val="0"/>
              </a:spcAft>
              <a:buSzPts val="2800"/>
              <a:buNone/>
              <a:defRPr>
                <a:latin typeface="Bellota Text"/>
                <a:ea typeface="Bellota Text"/>
                <a:cs typeface="Bellota Text"/>
                <a:sym typeface="Bellota Text"/>
              </a:defRPr>
            </a:lvl2pPr>
            <a:lvl3pPr lvl="2" algn="ctr" rtl="0">
              <a:spcBef>
                <a:spcPts val="0"/>
              </a:spcBef>
              <a:spcAft>
                <a:spcPts val="0"/>
              </a:spcAft>
              <a:buSzPts val="2800"/>
              <a:buNone/>
              <a:defRPr>
                <a:latin typeface="Bellota Text"/>
                <a:ea typeface="Bellota Text"/>
                <a:cs typeface="Bellota Text"/>
                <a:sym typeface="Bellota Text"/>
              </a:defRPr>
            </a:lvl3pPr>
            <a:lvl4pPr lvl="3" algn="ctr" rtl="0">
              <a:spcBef>
                <a:spcPts val="0"/>
              </a:spcBef>
              <a:spcAft>
                <a:spcPts val="0"/>
              </a:spcAft>
              <a:buSzPts val="2800"/>
              <a:buNone/>
              <a:defRPr>
                <a:latin typeface="Bellota Text"/>
                <a:ea typeface="Bellota Text"/>
                <a:cs typeface="Bellota Text"/>
                <a:sym typeface="Bellota Text"/>
              </a:defRPr>
            </a:lvl4pPr>
            <a:lvl5pPr lvl="4" algn="ctr" rtl="0">
              <a:spcBef>
                <a:spcPts val="0"/>
              </a:spcBef>
              <a:spcAft>
                <a:spcPts val="0"/>
              </a:spcAft>
              <a:buSzPts val="2800"/>
              <a:buNone/>
              <a:defRPr>
                <a:latin typeface="Bellota Text"/>
                <a:ea typeface="Bellota Text"/>
                <a:cs typeface="Bellota Text"/>
                <a:sym typeface="Bellota Text"/>
              </a:defRPr>
            </a:lvl5pPr>
            <a:lvl6pPr lvl="5" algn="ctr" rtl="0">
              <a:spcBef>
                <a:spcPts val="0"/>
              </a:spcBef>
              <a:spcAft>
                <a:spcPts val="0"/>
              </a:spcAft>
              <a:buSzPts val="2800"/>
              <a:buNone/>
              <a:defRPr>
                <a:latin typeface="Bellota Text"/>
                <a:ea typeface="Bellota Text"/>
                <a:cs typeface="Bellota Text"/>
                <a:sym typeface="Bellota Text"/>
              </a:defRPr>
            </a:lvl6pPr>
            <a:lvl7pPr lvl="6" algn="ctr" rtl="0">
              <a:spcBef>
                <a:spcPts val="0"/>
              </a:spcBef>
              <a:spcAft>
                <a:spcPts val="0"/>
              </a:spcAft>
              <a:buSzPts val="2800"/>
              <a:buNone/>
              <a:defRPr>
                <a:latin typeface="Bellota Text"/>
                <a:ea typeface="Bellota Text"/>
                <a:cs typeface="Bellota Text"/>
                <a:sym typeface="Bellota Text"/>
              </a:defRPr>
            </a:lvl7pPr>
            <a:lvl8pPr lvl="7" algn="ctr" rtl="0">
              <a:spcBef>
                <a:spcPts val="0"/>
              </a:spcBef>
              <a:spcAft>
                <a:spcPts val="0"/>
              </a:spcAft>
              <a:buSzPts val="2800"/>
              <a:buNone/>
              <a:defRPr>
                <a:latin typeface="Bellota Text"/>
                <a:ea typeface="Bellota Text"/>
                <a:cs typeface="Bellota Text"/>
                <a:sym typeface="Bellota Text"/>
              </a:defRPr>
            </a:lvl8pPr>
            <a:lvl9pPr lvl="8" algn="ctr" rtl="0">
              <a:spcBef>
                <a:spcPts val="0"/>
              </a:spcBef>
              <a:spcAft>
                <a:spcPts val="0"/>
              </a:spcAft>
              <a:buSzPts val="2800"/>
              <a:buNone/>
              <a:defRPr>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31076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8"/>
        <p:cNvGrpSpPr/>
        <p:nvPr/>
      </p:nvGrpSpPr>
      <p:grpSpPr>
        <a:xfrm>
          <a:off x="0" y="0"/>
          <a:ext cx="0" cy="0"/>
          <a:chOff x="0" y="0"/>
          <a:chExt cx="0" cy="0"/>
        </a:xfrm>
      </p:grpSpPr>
      <p:grpSp>
        <p:nvGrpSpPr>
          <p:cNvPr id="69" name="Google Shape;69;p7"/>
          <p:cNvGrpSpPr/>
          <p:nvPr/>
        </p:nvGrpSpPr>
        <p:grpSpPr>
          <a:xfrm>
            <a:off x="525881" y="204475"/>
            <a:ext cx="12271679" cy="7633550"/>
            <a:chOff x="525881" y="204475"/>
            <a:chExt cx="12271679" cy="7633550"/>
          </a:xfrm>
        </p:grpSpPr>
        <p:sp>
          <p:nvSpPr>
            <p:cNvPr id="70" name="Google Shape;70;p7"/>
            <p:cNvSpPr/>
            <p:nvPr/>
          </p:nvSpPr>
          <p:spPr>
            <a:xfrm>
              <a:off x="6319475" y="1670850"/>
              <a:ext cx="6478086" cy="6167176"/>
            </a:xfrm>
            <a:custGeom>
              <a:avLst/>
              <a:gdLst/>
              <a:ahLst/>
              <a:cxnLst/>
              <a:rect l="l" t="t" r="r" b="b"/>
              <a:pathLst>
                <a:path w="49631" h="47249" extrusionOk="0">
                  <a:moveTo>
                    <a:pt x="22101" y="1"/>
                  </a:moveTo>
                  <a:lnTo>
                    <a:pt x="20624" y="144"/>
                  </a:lnTo>
                  <a:lnTo>
                    <a:pt x="19243" y="453"/>
                  </a:lnTo>
                  <a:lnTo>
                    <a:pt x="18028" y="930"/>
                  </a:lnTo>
                  <a:lnTo>
                    <a:pt x="17028" y="1620"/>
                  </a:lnTo>
                  <a:lnTo>
                    <a:pt x="16266" y="2478"/>
                  </a:lnTo>
                  <a:lnTo>
                    <a:pt x="15790" y="3573"/>
                  </a:lnTo>
                  <a:lnTo>
                    <a:pt x="15718" y="4192"/>
                  </a:lnTo>
                  <a:lnTo>
                    <a:pt x="15647" y="5240"/>
                  </a:lnTo>
                  <a:lnTo>
                    <a:pt x="15814" y="7050"/>
                  </a:lnTo>
                  <a:lnTo>
                    <a:pt x="16337" y="8669"/>
                  </a:lnTo>
                  <a:lnTo>
                    <a:pt x="17195" y="10217"/>
                  </a:lnTo>
                  <a:lnTo>
                    <a:pt x="17719" y="11027"/>
                  </a:lnTo>
                  <a:lnTo>
                    <a:pt x="18171" y="11646"/>
                  </a:lnTo>
                  <a:lnTo>
                    <a:pt x="19052" y="13051"/>
                  </a:lnTo>
                  <a:lnTo>
                    <a:pt x="19719" y="14599"/>
                  </a:lnTo>
                  <a:lnTo>
                    <a:pt x="19933" y="15814"/>
                  </a:lnTo>
                  <a:lnTo>
                    <a:pt x="19910" y="16599"/>
                  </a:lnTo>
                  <a:lnTo>
                    <a:pt x="19838" y="17004"/>
                  </a:lnTo>
                  <a:lnTo>
                    <a:pt x="19695" y="17433"/>
                  </a:lnTo>
                  <a:lnTo>
                    <a:pt x="19267" y="18100"/>
                  </a:lnTo>
                  <a:lnTo>
                    <a:pt x="18647" y="18600"/>
                  </a:lnTo>
                  <a:lnTo>
                    <a:pt x="17885" y="18933"/>
                  </a:lnTo>
                  <a:lnTo>
                    <a:pt x="16623" y="19195"/>
                  </a:lnTo>
                  <a:lnTo>
                    <a:pt x="14885" y="19195"/>
                  </a:lnTo>
                  <a:lnTo>
                    <a:pt x="14099" y="19100"/>
                  </a:lnTo>
                  <a:lnTo>
                    <a:pt x="12122" y="18743"/>
                  </a:lnTo>
                  <a:lnTo>
                    <a:pt x="10384" y="18314"/>
                  </a:lnTo>
                  <a:lnTo>
                    <a:pt x="8860" y="18147"/>
                  </a:lnTo>
                  <a:lnTo>
                    <a:pt x="7717" y="18100"/>
                  </a:lnTo>
                  <a:lnTo>
                    <a:pt x="6978" y="18100"/>
                  </a:lnTo>
                  <a:lnTo>
                    <a:pt x="5478" y="18409"/>
                  </a:lnTo>
                  <a:lnTo>
                    <a:pt x="4049" y="19005"/>
                  </a:lnTo>
                  <a:lnTo>
                    <a:pt x="2716" y="19838"/>
                  </a:lnTo>
                  <a:lnTo>
                    <a:pt x="1572" y="20886"/>
                  </a:lnTo>
                  <a:lnTo>
                    <a:pt x="668" y="22124"/>
                  </a:lnTo>
                  <a:lnTo>
                    <a:pt x="144" y="23506"/>
                  </a:lnTo>
                  <a:lnTo>
                    <a:pt x="1" y="24625"/>
                  </a:lnTo>
                  <a:lnTo>
                    <a:pt x="48" y="25387"/>
                  </a:lnTo>
                  <a:lnTo>
                    <a:pt x="120" y="25768"/>
                  </a:lnTo>
                  <a:lnTo>
                    <a:pt x="263" y="26316"/>
                  </a:lnTo>
                  <a:lnTo>
                    <a:pt x="644" y="27292"/>
                  </a:lnTo>
                  <a:lnTo>
                    <a:pt x="1144" y="28149"/>
                  </a:lnTo>
                  <a:lnTo>
                    <a:pt x="1787" y="28911"/>
                  </a:lnTo>
                  <a:lnTo>
                    <a:pt x="2501" y="29531"/>
                  </a:lnTo>
                  <a:lnTo>
                    <a:pt x="3359" y="30031"/>
                  </a:lnTo>
                  <a:lnTo>
                    <a:pt x="4287" y="30412"/>
                  </a:lnTo>
                  <a:lnTo>
                    <a:pt x="5311" y="30650"/>
                  </a:lnTo>
                  <a:lnTo>
                    <a:pt x="5859" y="30721"/>
                  </a:lnTo>
                  <a:lnTo>
                    <a:pt x="6859" y="30793"/>
                  </a:lnTo>
                  <a:lnTo>
                    <a:pt x="9193" y="30698"/>
                  </a:lnTo>
                  <a:lnTo>
                    <a:pt x="10955" y="30817"/>
                  </a:lnTo>
                  <a:lnTo>
                    <a:pt x="12003" y="31079"/>
                  </a:lnTo>
                  <a:lnTo>
                    <a:pt x="12884" y="31579"/>
                  </a:lnTo>
                  <a:lnTo>
                    <a:pt x="13551" y="32365"/>
                  </a:lnTo>
                  <a:lnTo>
                    <a:pt x="13765" y="32912"/>
                  </a:lnTo>
                  <a:lnTo>
                    <a:pt x="13932" y="33484"/>
                  </a:lnTo>
                  <a:lnTo>
                    <a:pt x="14099" y="34698"/>
                  </a:lnTo>
                  <a:lnTo>
                    <a:pt x="14123" y="36651"/>
                  </a:lnTo>
                  <a:lnTo>
                    <a:pt x="14075" y="38628"/>
                  </a:lnTo>
                  <a:lnTo>
                    <a:pt x="14170" y="39938"/>
                  </a:lnTo>
                  <a:lnTo>
                    <a:pt x="14408" y="41152"/>
                  </a:lnTo>
                  <a:lnTo>
                    <a:pt x="14909" y="42271"/>
                  </a:lnTo>
                  <a:lnTo>
                    <a:pt x="15290" y="42771"/>
                  </a:lnTo>
                  <a:lnTo>
                    <a:pt x="15718" y="43224"/>
                  </a:lnTo>
                  <a:lnTo>
                    <a:pt x="16814" y="43986"/>
                  </a:lnTo>
                  <a:lnTo>
                    <a:pt x="18100" y="44605"/>
                  </a:lnTo>
                  <a:lnTo>
                    <a:pt x="19505" y="45034"/>
                  </a:lnTo>
                  <a:lnTo>
                    <a:pt x="20981" y="45248"/>
                  </a:lnTo>
                  <a:lnTo>
                    <a:pt x="22434" y="45248"/>
                  </a:lnTo>
                  <a:lnTo>
                    <a:pt x="23815" y="45010"/>
                  </a:lnTo>
                  <a:lnTo>
                    <a:pt x="25030" y="44486"/>
                  </a:lnTo>
                  <a:lnTo>
                    <a:pt x="25554" y="44129"/>
                  </a:lnTo>
                  <a:lnTo>
                    <a:pt x="26006" y="43748"/>
                  </a:lnTo>
                  <a:lnTo>
                    <a:pt x="26601" y="42891"/>
                  </a:lnTo>
                  <a:lnTo>
                    <a:pt x="26887" y="41962"/>
                  </a:lnTo>
                  <a:lnTo>
                    <a:pt x="26887" y="41009"/>
                  </a:lnTo>
                  <a:lnTo>
                    <a:pt x="26554" y="39509"/>
                  </a:lnTo>
                  <a:lnTo>
                    <a:pt x="25768" y="37532"/>
                  </a:lnTo>
                  <a:lnTo>
                    <a:pt x="25387" y="36627"/>
                  </a:lnTo>
                  <a:lnTo>
                    <a:pt x="25220" y="36199"/>
                  </a:lnTo>
                  <a:lnTo>
                    <a:pt x="24958" y="35270"/>
                  </a:lnTo>
                  <a:lnTo>
                    <a:pt x="24982" y="34603"/>
                  </a:lnTo>
                  <a:lnTo>
                    <a:pt x="25101" y="34222"/>
                  </a:lnTo>
                  <a:lnTo>
                    <a:pt x="25339" y="33912"/>
                  </a:lnTo>
                  <a:lnTo>
                    <a:pt x="25720" y="33674"/>
                  </a:lnTo>
                  <a:lnTo>
                    <a:pt x="25982" y="33603"/>
                  </a:lnTo>
                  <a:lnTo>
                    <a:pt x="26244" y="33555"/>
                  </a:lnTo>
                  <a:lnTo>
                    <a:pt x="26697" y="33603"/>
                  </a:lnTo>
                  <a:lnTo>
                    <a:pt x="27364" y="33960"/>
                  </a:lnTo>
                  <a:lnTo>
                    <a:pt x="28459" y="35270"/>
                  </a:lnTo>
                  <a:lnTo>
                    <a:pt x="29007" y="36127"/>
                  </a:lnTo>
                  <a:lnTo>
                    <a:pt x="29983" y="37747"/>
                  </a:lnTo>
                  <a:lnTo>
                    <a:pt x="31626" y="40842"/>
                  </a:lnTo>
                  <a:lnTo>
                    <a:pt x="32960" y="42914"/>
                  </a:lnTo>
                  <a:lnTo>
                    <a:pt x="34055" y="44129"/>
                  </a:lnTo>
                  <a:lnTo>
                    <a:pt x="35413" y="45177"/>
                  </a:lnTo>
                  <a:lnTo>
                    <a:pt x="37104" y="46058"/>
                  </a:lnTo>
                  <a:lnTo>
                    <a:pt x="38104" y="46391"/>
                  </a:lnTo>
                  <a:lnTo>
                    <a:pt x="39080" y="46677"/>
                  </a:lnTo>
                  <a:lnTo>
                    <a:pt x="41486" y="47129"/>
                  </a:lnTo>
                  <a:lnTo>
                    <a:pt x="43391" y="47249"/>
                  </a:lnTo>
                  <a:lnTo>
                    <a:pt x="44629" y="47177"/>
                  </a:lnTo>
                  <a:lnTo>
                    <a:pt x="45772" y="46939"/>
                  </a:lnTo>
                  <a:lnTo>
                    <a:pt x="46772" y="46534"/>
                  </a:lnTo>
                  <a:lnTo>
                    <a:pt x="47201" y="46225"/>
                  </a:lnTo>
                  <a:lnTo>
                    <a:pt x="47749" y="45772"/>
                  </a:lnTo>
                  <a:lnTo>
                    <a:pt x="48582" y="44653"/>
                  </a:lnTo>
                  <a:lnTo>
                    <a:pt x="49154" y="43391"/>
                  </a:lnTo>
                  <a:lnTo>
                    <a:pt x="49487" y="42033"/>
                  </a:lnTo>
                  <a:lnTo>
                    <a:pt x="49559" y="41343"/>
                  </a:lnTo>
                  <a:lnTo>
                    <a:pt x="49630" y="40199"/>
                  </a:lnTo>
                  <a:lnTo>
                    <a:pt x="49487" y="38247"/>
                  </a:lnTo>
                  <a:lnTo>
                    <a:pt x="49225" y="36937"/>
                  </a:lnTo>
                  <a:lnTo>
                    <a:pt x="48820" y="35675"/>
                  </a:lnTo>
                  <a:lnTo>
                    <a:pt x="48273" y="34484"/>
                  </a:lnTo>
                  <a:lnTo>
                    <a:pt x="47558" y="33460"/>
                  </a:lnTo>
                  <a:lnTo>
                    <a:pt x="46653" y="32650"/>
                  </a:lnTo>
                  <a:lnTo>
                    <a:pt x="46106" y="32341"/>
                  </a:lnTo>
                  <a:lnTo>
                    <a:pt x="45701" y="32150"/>
                  </a:lnTo>
                  <a:lnTo>
                    <a:pt x="44796" y="31864"/>
                  </a:lnTo>
                  <a:lnTo>
                    <a:pt x="43343" y="31579"/>
                  </a:lnTo>
                  <a:lnTo>
                    <a:pt x="41343" y="31293"/>
                  </a:lnTo>
                  <a:lnTo>
                    <a:pt x="39938" y="30936"/>
                  </a:lnTo>
                  <a:lnTo>
                    <a:pt x="39080" y="30555"/>
                  </a:lnTo>
                  <a:lnTo>
                    <a:pt x="38699" y="30317"/>
                  </a:lnTo>
                  <a:lnTo>
                    <a:pt x="38128" y="29864"/>
                  </a:lnTo>
                  <a:lnTo>
                    <a:pt x="37675" y="29245"/>
                  </a:lnTo>
                  <a:lnTo>
                    <a:pt x="37556" y="28888"/>
                  </a:lnTo>
                  <a:lnTo>
                    <a:pt x="37580" y="28530"/>
                  </a:lnTo>
                  <a:lnTo>
                    <a:pt x="37723" y="28221"/>
                  </a:lnTo>
                  <a:lnTo>
                    <a:pt x="38128" y="27768"/>
                  </a:lnTo>
                  <a:lnTo>
                    <a:pt x="39414" y="27030"/>
                  </a:lnTo>
                  <a:lnTo>
                    <a:pt x="41390" y="26340"/>
                  </a:lnTo>
                  <a:lnTo>
                    <a:pt x="42081" y="26101"/>
                  </a:lnTo>
                  <a:lnTo>
                    <a:pt x="42462" y="25935"/>
                  </a:lnTo>
                  <a:lnTo>
                    <a:pt x="43081" y="25506"/>
                  </a:lnTo>
                  <a:lnTo>
                    <a:pt x="43557" y="25030"/>
                  </a:lnTo>
                  <a:lnTo>
                    <a:pt x="43891" y="24482"/>
                  </a:lnTo>
                  <a:lnTo>
                    <a:pt x="44081" y="23887"/>
                  </a:lnTo>
                  <a:lnTo>
                    <a:pt x="44153" y="23267"/>
                  </a:lnTo>
                  <a:lnTo>
                    <a:pt x="44081" y="22315"/>
                  </a:lnTo>
                  <a:lnTo>
                    <a:pt x="43581" y="21053"/>
                  </a:lnTo>
                  <a:lnTo>
                    <a:pt x="42772" y="19957"/>
                  </a:lnTo>
                  <a:lnTo>
                    <a:pt x="41676" y="19076"/>
                  </a:lnTo>
                  <a:lnTo>
                    <a:pt x="40723" y="18671"/>
                  </a:lnTo>
                  <a:lnTo>
                    <a:pt x="40057" y="18528"/>
                  </a:lnTo>
                  <a:lnTo>
                    <a:pt x="39723" y="18528"/>
                  </a:lnTo>
                  <a:lnTo>
                    <a:pt x="38985" y="18505"/>
                  </a:lnTo>
                  <a:lnTo>
                    <a:pt x="37747" y="18647"/>
                  </a:lnTo>
                  <a:lnTo>
                    <a:pt x="36746" y="18981"/>
                  </a:lnTo>
                  <a:lnTo>
                    <a:pt x="35913" y="19481"/>
                  </a:lnTo>
                  <a:lnTo>
                    <a:pt x="35199" y="20172"/>
                  </a:lnTo>
                  <a:lnTo>
                    <a:pt x="34556" y="21029"/>
                  </a:lnTo>
                  <a:lnTo>
                    <a:pt x="33579" y="22577"/>
                  </a:lnTo>
                  <a:lnTo>
                    <a:pt x="32817" y="23815"/>
                  </a:lnTo>
                  <a:lnTo>
                    <a:pt x="32603" y="24101"/>
                  </a:lnTo>
                  <a:lnTo>
                    <a:pt x="32246" y="24434"/>
                  </a:lnTo>
                  <a:lnTo>
                    <a:pt x="31888" y="24506"/>
                  </a:lnTo>
                  <a:lnTo>
                    <a:pt x="31555" y="24363"/>
                  </a:lnTo>
                  <a:lnTo>
                    <a:pt x="31102" y="23768"/>
                  </a:lnTo>
                  <a:lnTo>
                    <a:pt x="30602" y="22410"/>
                  </a:lnTo>
                  <a:lnTo>
                    <a:pt x="30269" y="20696"/>
                  </a:lnTo>
                  <a:lnTo>
                    <a:pt x="30102" y="18814"/>
                  </a:lnTo>
                  <a:lnTo>
                    <a:pt x="30150" y="17052"/>
                  </a:lnTo>
                  <a:lnTo>
                    <a:pt x="30436" y="15623"/>
                  </a:lnTo>
                  <a:lnTo>
                    <a:pt x="30674" y="15123"/>
                  </a:lnTo>
                  <a:lnTo>
                    <a:pt x="31483" y="13956"/>
                  </a:lnTo>
                  <a:lnTo>
                    <a:pt x="32936" y="11932"/>
                  </a:lnTo>
                  <a:lnTo>
                    <a:pt x="33698" y="10455"/>
                  </a:lnTo>
                  <a:lnTo>
                    <a:pt x="34032" y="9384"/>
                  </a:lnTo>
                  <a:lnTo>
                    <a:pt x="34127" y="8169"/>
                  </a:lnTo>
                  <a:lnTo>
                    <a:pt x="34008" y="6764"/>
                  </a:lnTo>
                  <a:lnTo>
                    <a:pt x="33817" y="5978"/>
                  </a:lnTo>
                  <a:lnTo>
                    <a:pt x="33651" y="5383"/>
                  </a:lnTo>
                  <a:lnTo>
                    <a:pt x="33055" y="4287"/>
                  </a:lnTo>
                  <a:lnTo>
                    <a:pt x="32198" y="3311"/>
                  </a:lnTo>
                  <a:lnTo>
                    <a:pt x="31102" y="2454"/>
                  </a:lnTo>
                  <a:lnTo>
                    <a:pt x="29816" y="1692"/>
                  </a:lnTo>
                  <a:lnTo>
                    <a:pt x="28388" y="1072"/>
                  </a:lnTo>
                  <a:lnTo>
                    <a:pt x="26863" y="572"/>
                  </a:lnTo>
                  <a:lnTo>
                    <a:pt x="25268" y="239"/>
                  </a:lnTo>
                  <a:lnTo>
                    <a:pt x="23672" y="48"/>
                  </a:lnTo>
                  <a:lnTo>
                    <a:pt x="22101"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7"/>
            <p:cNvSpPr/>
            <p:nvPr/>
          </p:nvSpPr>
          <p:spPr>
            <a:xfrm rot="10800000">
              <a:off x="539919" y="430021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7"/>
            <p:cNvSpPr/>
            <p:nvPr/>
          </p:nvSpPr>
          <p:spPr>
            <a:xfrm rot="10800000">
              <a:off x="7834727" y="54251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7"/>
            <p:cNvSpPr/>
            <p:nvPr/>
          </p:nvSpPr>
          <p:spPr>
            <a:xfrm rot="10800000">
              <a:off x="5104380" y="63641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7"/>
            <p:cNvSpPr/>
            <p:nvPr/>
          </p:nvSpPr>
          <p:spPr>
            <a:xfrm rot="10800000">
              <a:off x="4130186" y="4059418"/>
              <a:ext cx="883630" cy="87912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7"/>
            <p:cNvSpPr/>
            <p:nvPr/>
          </p:nvSpPr>
          <p:spPr>
            <a:xfrm rot="10800000">
              <a:off x="525881" y="571492"/>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7"/>
            <p:cNvSpPr/>
            <p:nvPr/>
          </p:nvSpPr>
          <p:spPr>
            <a:xfrm rot="10800000">
              <a:off x="2604980" y="204475"/>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7"/>
            <p:cNvSpPr/>
            <p:nvPr/>
          </p:nvSpPr>
          <p:spPr>
            <a:xfrm rot="10800000">
              <a:off x="8695356" y="242229"/>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8" name="Google Shape;78;p7"/>
          <p:cNvSpPr txBox="1">
            <a:spLocks noGrp="1"/>
          </p:cNvSpPr>
          <p:nvPr>
            <p:ph type="title"/>
          </p:nvPr>
        </p:nvSpPr>
        <p:spPr>
          <a:xfrm>
            <a:off x="4572000" y="900000"/>
            <a:ext cx="3492000" cy="14895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600" b="1"/>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9" name="Google Shape;79;p7"/>
          <p:cNvSpPr txBox="1">
            <a:spLocks noGrp="1"/>
          </p:cNvSpPr>
          <p:nvPr>
            <p:ph type="subTitle" idx="1"/>
          </p:nvPr>
        </p:nvSpPr>
        <p:spPr>
          <a:xfrm>
            <a:off x="4572000" y="2389600"/>
            <a:ext cx="3492000" cy="932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19851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0"/>
        <p:cNvGrpSpPr/>
        <p:nvPr/>
      </p:nvGrpSpPr>
      <p:grpSpPr>
        <a:xfrm>
          <a:off x="0" y="0"/>
          <a:ext cx="0" cy="0"/>
          <a:chOff x="0" y="0"/>
          <a:chExt cx="0" cy="0"/>
        </a:xfrm>
      </p:grpSpPr>
      <p:sp>
        <p:nvSpPr>
          <p:cNvPr id="81" name="Google Shape;81;p8"/>
          <p:cNvSpPr txBox="1">
            <a:spLocks noGrp="1"/>
          </p:cNvSpPr>
          <p:nvPr>
            <p:ph type="title"/>
          </p:nvPr>
        </p:nvSpPr>
        <p:spPr>
          <a:xfrm>
            <a:off x="2031000" y="1102050"/>
            <a:ext cx="5082000" cy="12732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2" name="Google Shape;82;p8"/>
          <p:cNvSpPr txBox="1">
            <a:spLocks noGrp="1"/>
          </p:cNvSpPr>
          <p:nvPr>
            <p:ph type="subTitle" idx="1"/>
          </p:nvPr>
        </p:nvSpPr>
        <p:spPr>
          <a:xfrm>
            <a:off x="2874300" y="2387850"/>
            <a:ext cx="3395400" cy="9936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83" name="Google Shape;83;p8"/>
          <p:cNvGrpSpPr/>
          <p:nvPr/>
        </p:nvGrpSpPr>
        <p:grpSpPr>
          <a:xfrm>
            <a:off x="-594171" y="-524827"/>
            <a:ext cx="10632391" cy="6018618"/>
            <a:chOff x="-594171" y="-524827"/>
            <a:chExt cx="10632391" cy="6018618"/>
          </a:xfrm>
        </p:grpSpPr>
        <p:grpSp>
          <p:nvGrpSpPr>
            <p:cNvPr id="84" name="Google Shape;84;p8"/>
            <p:cNvGrpSpPr/>
            <p:nvPr/>
          </p:nvGrpSpPr>
          <p:grpSpPr>
            <a:xfrm>
              <a:off x="-594171" y="-524827"/>
              <a:ext cx="10632391" cy="6018618"/>
              <a:chOff x="1756875" y="1308175"/>
              <a:chExt cx="3827355" cy="2711700"/>
            </a:xfrm>
          </p:grpSpPr>
          <p:sp>
            <p:nvSpPr>
              <p:cNvPr id="85" name="Google Shape;85;p8"/>
              <p:cNvSpPr/>
              <p:nvPr/>
            </p:nvSpPr>
            <p:spPr>
              <a:xfrm>
                <a:off x="3646430" y="1308175"/>
                <a:ext cx="1937800" cy="2711700"/>
              </a:xfrm>
              <a:custGeom>
                <a:avLst/>
                <a:gdLst/>
                <a:ahLst/>
                <a:cxnLst/>
                <a:rect l="l" t="t" r="r" b="b"/>
                <a:pathLst>
                  <a:path w="77512" h="108468" extrusionOk="0">
                    <a:moveTo>
                      <a:pt x="61" y="1"/>
                    </a:moveTo>
                    <a:lnTo>
                      <a:pt x="0" y="2974"/>
                    </a:lnTo>
                    <a:lnTo>
                      <a:pt x="0" y="8941"/>
                    </a:lnTo>
                    <a:lnTo>
                      <a:pt x="122" y="17882"/>
                    </a:lnTo>
                    <a:lnTo>
                      <a:pt x="183" y="23849"/>
                    </a:lnTo>
                    <a:lnTo>
                      <a:pt x="2424" y="23279"/>
                    </a:lnTo>
                    <a:lnTo>
                      <a:pt x="7067" y="21934"/>
                    </a:lnTo>
                    <a:lnTo>
                      <a:pt x="12016" y="20488"/>
                    </a:lnTo>
                    <a:lnTo>
                      <a:pt x="17413" y="18981"/>
                    </a:lnTo>
                    <a:lnTo>
                      <a:pt x="20345" y="18248"/>
                    </a:lnTo>
                    <a:lnTo>
                      <a:pt x="22117" y="17841"/>
                    </a:lnTo>
                    <a:lnTo>
                      <a:pt x="25518" y="17271"/>
                    </a:lnTo>
                    <a:lnTo>
                      <a:pt x="28695" y="16986"/>
                    </a:lnTo>
                    <a:lnTo>
                      <a:pt x="31689" y="16965"/>
                    </a:lnTo>
                    <a:lnTo>
                      <a:pt x="34438" y="17210"/>
                    </a:lnTo>
                    <a:lnTo>
                      <a:pt x="36943" y="17678"/>
                    </a:lnTo>
                    <a:lnTo>
                      <a:pt x="39204" y="18370"/>
                    </a:lnTo>
                    <a:lnTo>
                      <a:pt x="41200" y="19287"/>
                    </a:lnTo>
                    <a:lnTo>
                      <a:pt x="42911" y="20387"/>
                    </a:lnTo>
                    <a:lnTo>
                      <a:pt x="44336" y="21649"/>
                    </a:lnTo>
                    <a:lnTo>
                      <a:pt x="45456" y="23095"/>
                    </a:lnTo>
                    <a:lnTo>
                      <a:pt x="46250" y="24684"/>
                    </a:lnTo>
                    <a:lnTo>
                      <a:pt x="46699" y="26394"/>
                    </a:lnTo>
                    <a:lnTo>
                      <a:pt x="46821" y="28248"/>
                    </a:lnTo>
                    <a:lnTo>
                      <a:pt x="46576" y="30182"/>
                    </a:lnTo>
                    <a:lnTo>
                      <a:pt x="45945" y="32219"/>
                    </a:lnTo>
                    <a:lnTo>
                      <a:pt x="45477" y="33258"/>
                    </a:lnTo>
                    <a:lnTo>
                      <a:pt x="44764" y="34765"/>
                    </a:lnTo>
                    <a:lnTo>
                      <a:pt x="43644" y="37595"/>
                    </a:lnTo>
                    <a:lnTo>
                      <a:pt x="42849" y="40182"/>
                    </a:lnTo>
                    <a:lnTo>
                      <a:pt x="42381" y="42605"/>
                    </a:lnTo>
                    <a:lnTo>
                      <a:pt x="42218" y="44886"/>
                    </a:lnTo>
                    <a:lnTo>
                      <a:pt x="42320" y="47025"/>
                    </a:lnTo>
                    <a:lnTo>
                      <a:pt x="42707" y="49061"/>
                    </a:lnTo>
                    <a:lnTo>
                      <a:pt x="43338" y="51016"/>
                    </a:lnTo>
                    <a:lnTo>
                      <a:pt x="44194" y="52951"/>
                    </a:lnTo>
                    <a:lnTo>
                      <a:pt x="45273" y="54865"/>
                    </a:lnTo>
                    <a:lnTo>
                      <a:pt x="46556" y="56780"/>
                    </a:lnTo>
                    <a:lnTo>
                      <a:pt x="48002" y="58755"/>
                    </a:lnTo>
                    <a:lnTo>
                      <a:pt x="52258" y="63948"/>
                    </a:lnTo>
                    <a:lnTo>
                      <a:pt x="56393" y="68877"/>
                    </a:lnTo>
                    <a:lnTo>
                      <a:pt x="56841" y="69447"/>
                    </a:lnTo>
                    <a:lnTo>
                      <a:pt x="57635" y="70567"/>
                    </a:lnTo>
                    <a:lnTo>
                      <a:pt x="58266" y="71647"/>
                    </a:lnTo>
                    <a:lnTo>
                      <a:pt x="58735" y="72685"/>
                    </a:lnTo>
                    <a:lnTo>
                      <a:pt x="59081" y="73683"/>
                    </a:lnTo>
                    <a:lnTo>
                      <a:pt x="59284" y="74661"/>
                    </a:lnTo>
                    <a:lnTo>
                      <a:pt x="59346" y="75577"/>
                    </a:lnTo>
                    <a:lnTo>
                      <a:pt x="59305" y="76433"/>
                    </a:lnTo>
                    <a:lnTo>
                      <a:pt x="59101" y="77268"/>
                    </a:lnTo>
                    <a:lnTo>
                      <a:pt x="58816" y="78041"/>
                    </a:lnTo>
                    <a:lnTo>
                      <a:pt x="58388" y="78775"/>
                    </a:lnTo>
                    <a:lnTo>
                      <a:pt x="57859" y="79447"/>
                    </a:lnTo>
                    <a:lnTo>
                      <a:pt x="57228" y="80078"/>
                    </a:lnTo>
                    <a:lnTo>
                      <a:pt x="56494" y="80648"/>
                    </a:lnTo>
                    <a:lnTo>
                      <a:pt x="55211" y="81402"/>
                    </a:lnTo>
                    <a:lnTo>
                      <a:pt x="53195" y="82216"/>
                    </a:lnTo>
                    <a:lnTo>
                      <a:pt x="50833" y="82787"/>
                    </a:lnTo>
                    <a:lnTo>
                      <a:pt x="48206" y="83092"/>
                    </a:lnTo>
                    <a:lnTo>
                      <a:pt x="45334" y="83153"/>
                    </a:lnTo>
                    <a:lnTo>
                      <a:pt x="42238" y="82929"/>
                    </a:lnTo>
                    <a:lnTo>
                      <a:pt x="38980" y="82420"/>
                    </a:lnTo>
                    <a:lnTo>
                      <a:pt x="35599" y="81626"/>
                    </a:lnTo>
                    <a:lnTo>
                      <a:pt x="32096" y="80506"/>
                    </a:lnTo>
                    <a:lnTo>
                      <a:pt x="30325" y="79813"/>
                    </a:lnTo>
                    <a:lnTo>
                      <a:pt x="29510" y="79487"/>
                    </a:lnTo>
                    <a:lnTo>
                      <a:pt x="27840" y="78978"/>
                    </a:lnTo>
                    <a:lnTo>
                      <a:pt x="26150" y="78591"/>
                    </a:lnTo>
                    <a:lnTo>
                      <a:pt x="24459" y="78327"/>
                    </a:lnTo>
                    <a:lnTo>
                      <a:pt x="22728" y="78184"/>
                    </a:lnTo>
                    <a:lnTo>
                      <a:pt x="20977" y="78143"/>
                    </a:lnTo>
                    <a:lnTo>
                      <a:pt x="18309" y="78265"/>
                    </a:lnTo>
                    <a:lnTo>
                      <a:pt x="14663" y="78775"/>
                    </a:lnTo>
                    <a:lnTo>
                      <a:pt x="10936" y="79589"/>
                    </a:lnTo>
                    <a:lnTo>
                      <a:pt x="7087" y="80628"/>
                    </a:lnTo>
                    <a:lnTo>
                      <a:pt x="3157" y="81870"/>
                    </a:lnTo>
                    <a:lnTo>
                      <a:pt x="1141" y="82542"/>
                    </a:lnTo>
                    <a:lnTo>
                      <a:pt x="1141" y="108467"/>
                    </a:lnTo>
                    <a:lnTo>
                      <a:pt x="77512" y="108467"/>
                    </a:lnTo>
                    <a:lnTo>
                      <a:pt x="77512"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8"/>
              <p:cNvSpPr/>
              <p:nvPr/>
            </p:nvSpPr>
            <p:spPr>
              <a:xfrm>
                <a:off x="1756875" y="1308175"/>
                <a:ext cx="1926625" cy="2711700"/>
              </a:xfrm>
              <a:custGeom>
                <a:avLst/>
                <a:gdLst/>
                <a:ahLst/>
                <a:cxnLst/>
                <a:rect l="l" t="t" r="r" b="b"/>
                <a:pathLst>
                  <a:path w="77065" h="108468" extrusionOk="0">
                    <a:moveTo>
                      <a:pt x="1" y="1"/>
                    </a:moveTo>
                    <a:lnTo>
                      <a:pt x="1" y="108467"/>
                    </a:lnTo>
                    <a:lnTo>
                      <a:pt x="77064" y="108467"/>
                    </a:lnTo>
                    <a:lnTo>
                      <a:pt x="77064" y="82542"/>
                    </a:lnTo>
                    <a:lnTo>
                      <a:pt x="72910" y="83947"/>
                    </a:lnTo>
                    <a:lnTo>
                      <a:pt x="66393" y="86106"/>
                    </a:lnTo>
                    <a:lnTo>
                      <a:pt x="61912" y="87471"/>
                    </a:lnTo>
                    <a:lnTo>
                      <a:pt x="59611" y="88102"/>
                    </a:lnTo>
                    <a:lnTo>
                      <a:pt x="57208" y="88733"/>
                    </a:lnTo>
                    <a:lnTo>
                      <a:pt x="52727" y="89731"/>
                    </a:lnTo>
                    <a:lnTo>
                      <a:pt x="48654" y="90444"/>
                    </a:lnTo>
                    <a:lnTo>
                      <a:pt x="44988" y="90851"/>
                    </a:lnTo>
                    <a:lnTo>
                      <a:pt x="41709" y="90974"/>
                    </a:lnTo>
                    <a:lnTo>
                      <a:pt x="38818" y="90851"/>
                    </a:lnTo>
                    <a:lnTo>
                      <a:pt x="36333" y="90444"/>
                    </a:lnTo>
                    <a:lnTo>
                      <a:pt x="34215" y="89813"/>
                    </a:lnTo>
                    <a:lnTo>
                      <a:pt x="32891" y="89181"/>
                    </a:lnTo>
                    <a:lnTo>
                      <a:pt x="32117" y="88693"/>
                    </a:lnTo>
                    <a:lnTo>
                      <a:pt x="31425" y="88143"/>
                    </a:lnTo>
                    <a:lnTo>
                      <a:pt x="30834" y="87552"/>
                    </a:lnTo>
                    <a:lnTo>
                      <a:pt x="30345" y="86900"/>
                    </a:lnTo>
                    <a:lnTo>
                      <a:pt x="29938" y="86208"/>
                    </a:lnTo>
                    <a:lnTo>
                      <a:pt x="29633" y="85475"/>
                    </a:lnTo>
                    <a:lnTo>
                      <a:pt x="29409" y="84681"/>
                    </a:lnTo>
                    <a:lnTo>
                      <a:pt x="29225" y="83418"/>
                    </a:lnTo>
                    <a:lnTo>
                      <a:pt x="29307" y="81565"/>
                    </a:lnTo>
                    <a:lnTo>
                      <a:pt x="29734" y="79569"/>
                    </a:lnTo>
                    <a:lnTo>
                      <a:pt x="30508" y="77410"/>
                    </a:lnTo>
                    <a:lnTo>
                      <a:pt x="31038" y="76270"/>
                    </a:lnTo>
                    <a:lnTo>
                      <a:pt x="31751" y="74803"/>
                    </a:lnTo>
                    <a:lnTo>
                      <a:pt x="32973" y="71993"/>
                    </a:lnTo>
                    <a:lnTo>
                      <a:pt x="33930" y="69345"/>
                    </a:lnTo>
                    <a:lnTo>
                      <a:pt x="34663" y="66840"/>
                    </a:lnTo>
                    <a:lnTo>
                      <a:pt x="35172" y="64458"/>
                    </a:lnTo>
                    <a:lnTo>
                      <a:pt x="35437" y="62156"/>
                    </a:lnTo>
                    <a:lnTo>
                      <a:pt x="35478" y="59916"/>
                    </a:lnTo>
                    <a:lnTo>
                      <a:pt x="35274" y="57717"/>
                    </a:lnTo>
                    <a:lnTo>
                      <a:pt x="34867" y="55537"/>
                    </a:lnTo>
                    <a:lnTo>
                      <a:pt x="34235" y="53358"/>
                    </a:lnTo>
                    <a:lnTo>
                      <a:pt x="33380" y="51139"/>
                    </a:lnTo>
                    <a:lnTo>
                      <a:pt x="32321" y="48878"/>
                    </a:lnTo>
                    <a:lnTo>
                      <a:pt x="31058" y="46516"/>
                    </a:lnTo>
                    <a:lnTo>
                      <a:pt x="29572" y="44072"/>
                    </a:lnTo>
                    <a:lnTo>
                      <a:pt x="27005" y="40162"/>
                    </a:lnTo>
                    <a:lnTo>
                      <a:pt x="24989" y="37310"/>
                    </a:lnTo>
                    <a:lnTo>
                      <a:pt x="24480" y="36598"/>
                    </a:lnTo>
                    <a:lnTo>
                      <a:pt x="23665" y="35253"/>
                    </a:lnTo>
                    <a:lnTo>
                      <a:pt x="23014" y="33991"/>
                    </a:lnTo>
                    <a:lnTo>
                      <a:pt x="22545" y="32810"/>
                    </a:lnTo>
                    <a:lnTo>
                      <a:pt x="22220" y="31689"/>
                    </a:lnTo>
                    <a:lnTo>
                      <a:pt x="22077" y="30630"/>
                    </a:lnTo>
                    <a:lnTo>
                      <a:pt x="22057" y="29653"/>
                    </a:lnTo>
                    <a:lnTo>
                      <a:pt x="22199" y="28736"/>
                    </a:lnTo>
                    <a:lnTo>
                      <a:pt x="22464" y="27901"/>
                    </a:lnTo>
                    <a:lnTo>
                      <a:pt x="22851" y="27107"/>
                    </a:lnTo>
                    <a:lnTo>
                      <a:pt x="23380" y="26394"/>
                    </a:lnTo>
                    <a:lnTo>
                      <a:pt x="23991" y="25743"/>
                    </a:lnTo>
                    <a:lnTo>
                      <a:pt x="24725" y="25152"/>
                    </a:lnTo>
                    <a:lnTo>
                      <a:pt x="25539" y="24602"/>
                    </a:lnTo>
                    <a:lnTo>
                      <a:pt x="26944" y="23910"/>
                    </a:lnTo>
                    <a:lnTo>
                      <a:pt x="29062" y="23177"/>
                    </a:lnTo>
                    <a:lnTo>
                      <a:pt x="31466" y="22668"/>
                    </a:lnTo>
                    <a:lnTo>
                      <a:pt x="34032" y="22342"/>
                    </a:lnTo>
                    <a:lnTo>
                      <a:pt x="36720" y="22220"/>
                    </a:lnTo>
                    <a:lnTo>
                      <a:pt x="39490" y="22260"/>
                    </a:lnTo>
                    <a:lnTo>
                      <a:pt x="42280" y="22484"/>
                    </a:lnTo>
                    <a:lnTo>
                      <a:pt x="45009" y="22851"/>
                    </a:lnTo>
                    <a:lnTo>
                      <a:pt x="47615" y="23380"/>
                    </a:lnTo>
                    <a:lnTo>
                      <a:pt x="48837" y="23686"/>
                    </a:lnTo>
                    <a:lnTo>
                      <a:pt x="50935" y="24215"/>
                    </a:lnTo>
                    <a:lnTo>
                      <a:pt x="54845" y="25010"/>
                    </a:lnTo>
                    <a:lnTo>
                      <a:pt x="58511" y="25478"/>
                    </a:lnTo>
                    <a:lnTo>
                      <a:pt x="61953" y="25682"/>
                    </a:lnTo>
                    <a:lnTo>
                      <a:pt x="65232" y="25621"/>
                    </a:lnTo>
                    <a:lnTo>
                      <a:pt x="68409" y="25335"/>
                    </a:lnTo>
                    <a:lnTo>
                      <a:pt x="71504" y="24867"/>
                    </a:lnTo>
                    <a:lnTo>
                      <a:pt x="74559" y="24236"/>
                    </a:lnTo>
                    <a:lnTo>
                      <a:pt x="76107" y="23849"/>
                    </a:lnTo>
                    <a:lnTo>
                      <a:pt x="76046" y="17882"/>
                    </a:lnTo>
                    <a:lnTo>
                      <a:pt x="75924" y="8941"/>
                    </a:lnTo>
                    <a:lnTo>
                      <a:pt x="75924" y="2974"/>
                    </a:lnTo>
                    <a:lnTo>
                      <a:pt x="7598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7" name="Google Shape;87;p8"/>
            <p:cNvSpPr/>
            <p:nvPr/>
          </p:nvSpPr>
          <p:spPr>
            <a:xfrm rot="10800000">
              <a:off x="1690844" y="110206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8"/>
            <p:cNvSpPr/>
            <p:nvPr/>
          </p:nvSpPr>
          <p:spPr>
            <a:xfrm rot="10800000">
              <a:off x="6827652" y="299071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8"/>
            <p:cNvSpPr/>
            <p:nvPr/>
          </p:nvSpPr>
          <p:spPr>
            <a:xfrm rot="10800000">
              <a:off x="5114555" y="94573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8"/>
            <p:cNvSpPr/>
            <p:nvPr/>
          </p:nvSpPr>
          <p:spPr>
            <a:xfrm rot="10800000">
              <a:off x="4060131" y="3565342"/>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4157045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1"/>
        <p:cNvGrpSpPr/>
        <p:nvPr/>
      </p:nvGrpSpPr>
      <p:grpSpPr>
        <a:xfrm>
          <a:off x="0" y="0"/>
          <a:ext cx="0" cy="0"/>
          <a:chOff x="0" y="0"/>
          <a:chExt cx="0" cy="0"/>
        </a:xfrm>
      </p:grpSpPr>
      <p:sp>
        <p:nvSpPr>
          <p:cNvPr id="92" name="Google Shape;92;p9"/>
          <p:cNvSpPr txBox="1">
            <a:spLocks noGrp="1"/>
          </p:cNvSpPr>
          <p:nvPr>
            <p:ph type="title"/>
          </p:nvPr>
        </p:nvSpPr>
        <p:spPr>
          <a:xfrm>
            <a:off x="720000" y="1376763"/>
            <a:ext cx="3852000" cy="7992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9"/>
          <p:cNvSpPr txBox="1">
            <a:spLocks noGrp="1"/>
          </p:cNvSpPr>
          <p:nvPr>
            <p:ph type="subTitle" idx="1"/>
          </p:nvPr>
        </p:nvSpPr>
        <p:spPr>
          <a:xfrm>
            <a:off x="720000" y="2175937"/>
            <a:ext cx="3852000" cy="1598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800" b="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4" name="Google Shape;94;p9"/>
          <p:cNvGrpSpPr/>
          <p:nvPr/>
        </p:nvGrpSpPr>
        <p:grpSpPr>
          <a:xfrm>
            <a:off x="-936093" y="-1166935"/>
            <a:ext cx="9569752" cy="6004168"/>
            <a:chOff x="-936093" y="-1166935"/>
            <a:chExt cx="9569752" cy="6004168"/>
          </a:xfrm>
        </p:grpSpPr>
        <p:sp>
          <p:nvSpPr>
            <p:cNvPr id="95" name="Google Shape;95;p9"/>
            <p:cNvSpPr/>
            <p:nvPr/>
          </p:nvSpPr>
          <p:spPr>
            <a:xfrm rot="6299860">
              <a:off x="-1227717" y="-256433"/>
              <a:ext cx="3458212" cy="2049877"/>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9"/>
            <p:cNvSpPr/>
            <p:nvPr/>
          </p:nvSpPr>
          <p:spPr>
            <a:xfrm>
              <a:off x="8093588" y="3389538"/>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9"/>
            <p:cNvSpPr/>
            <p:nvPr/>
          </p:nvSpPr>
          <p:spPr>
            <a:xfrm>
              <a:off x="3402675" y="4147300"/>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9"/>
            <p:cNvSpPr/>
            <p:nvPr/>
          </p:nvSpPr>
          <p:spPr>
            <a:xfrm>
              <a:off x="2046225" y="27163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9"/>
            <p:cNvSpPr/>
            <p:nvPr/>
          </p:nvSpPr>
          <p:spPr>
            <a:xfrm>
              <a:off x="2702900" y="45688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9"/>
            <p:cNvSpPr/>
            <p:nvPr/>
          </p:nvSpPr>
          <p:spPr>
            <a:xfrm>
              <a:off x="5651563" y="47527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9"/>
            <p:cNvSpPr/>
            <p:nvPr/>
          </p:nvSpPr>
          <p:spPr>
            <a:xfrm>
              <a:off x="2472500" y="657047"/>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007059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102"/>
        <p:cNvGrpSpPr/>
        <p:nvPr/>
      </p:nvGrpSpPr>
      <p:grpSpPr>
        <a:xfrm>
          <a:off x="0" y="0"/>
          <a:ext cx="0" cy="0"/>
          <a:chOff x="0" y="0"/>
          <a:chExt cx="0" cy="0"/>
        </a:xfrm>
      </p:grpSpPr>
      <p:sp>
        <p:nvSpPr>
          <p:cNvPr id="103" name="Google Shape;103;p10"/>
          <p:cNvSpPr txBox="1">
            <a:spLocks noGrp="1"/>
          </p:cNvSpPr>
          <p:nvPr>
            <p:ph type="title"/>
          </p:nvPr>
        </p:nvSpPr>
        <p:spPr>
          <a:xfrm>
            <a:off x="1578300" y="366850"/>
            <a:ext cx="5987400" cy="278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5400" b="1">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4" name="Google Shape;104;p10"/>
          <p:cNvGrpSpPr/>
          <p:nvPr/>
        </p:nvGrpSpPr>
        <p:grpSpPr>
          <a:xfrm>
            <a:off x="-3087353" y="800438"/>
            <a:ext cx="15630515" cy="8161006"/>
            <a:chOff x="-3087353" y="800438"/>
            <a:chExt cx="15630515" cy="8161006"/>
          </a:xfrm>
        </p:grpSpPr>
        <p:sp>
          <p:nvSpPr>
            <p:cNvPr id="105" name="Google Shape;105;p10"/>
            <p:cNvSpPr/>
            <p:nvPr/>
          </p:nvSpPr>
          <p:spPr>
            <a:xfrm rot="1880982">
              <a:off x="-2350409" y="2977185"/>
              <a:ext cx="6454719" cy="4644210"/>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10"/>
            <p:cNvSpPr/>
            <p:nvPr/>
          </p:nvSpPr>
          <p:spPr>
            <a:xfrm rot="-74">
              <a:off x="5964299" y="2965167"/>
              <a:ext cx="6578864" cy="3849344"/>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10"/>
            <p:cNvSpPr/>
            <p:nvPr/>
          </p:nvSpPr>
          <p:spPr>
            <a:xfrm rot="10800000">
              <a:off x="4841244" y="398158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10"/>
            <p:cNvSpPr/>
            <p:nvPr/>
          </p:nvSpPr>
          <p:spPr>
            <a:xfrm rot="10800000">
              <a:off x="7478352" y="89966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10"/>
            <p:cNvSpPr/>
            <p:nvPr/>
          </p:nvSpPr>
          <p:spPr>
            <a:xfrm rot="10800000">
              <a:off x="7478355" y="24375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10"/>
            <p:cNvSpPr/>
            <p:nvPr/>
          </p:nvSpPr>
          <p:spPr>
            <a:xfrm rot="10800000">
              <a:off x="908531" y="2097192"/>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10"/>
            <p:cNvSpPr/>
            <p:nvPr/>
          </p:nvSpPr>
          <p:spPr>
            <a:xfrm rot="10800000">
              <a:off x="1812180" y="80043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413413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2"/>
        <p:cNvGrpSpPr/>
        <p:nvPr/>
      </p:nvGrpSpPr>
      <p:grpSpPr>
        <a:xfrm>
          <a:off x="0" y="0"/>
          <a:ext cx="0" cy="0"/>
          <a:chOff x="0" y="0"/>
          <a:chExt cx="0" cy="0"/>
        </a:xfrm>
      </p:grpSpPr>
      <p:sp>
        <p:nvSpPr>
          <p:cNvPr id="113" name="Google Shape;113;p11"/>
          <p:cNvSpPr txBox="1">
            <a:spLocks noGrp="1"/>
          </p:cNvSpPr>
          <p:nvPr>
            <p:ph type="title" hasCustomPrompt="1"/>
          </p:nvPr>
        </p:nvSpPr>
        <p:spPr>
          <a:xfrm>
            <a:off x="2220750" y="1414825"/>
            <a:ext cx="4702500" cy="98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7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4" name="Google Shape;114;p11"/>
          <p:cNvSpPr txBox="1">
            <a:spLocks noGrp="1"/>
          </p:cNvSpPr>
          <p:nvPr>
            <p:ph type="subTitle" idx="1"/>
          </p:nvPr>
        </p:nvSpPr>
        <p:spPr>
          <a:xfrm>
            <a:off x="2495400" y="2397625"/>
            <a:ext cx="4153200" cy="4812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15" name="Google Shape;115;p11"/>
          <p:cNvGrpSpPr/>
          <p:nvPr/>
        </p:nvGrpSpPr>
        <p:grpSpPr>
          <a:xfrm>
            <a:off x="-2451561" y="337732"/>
            <a:ext cx="15294286" cy="6300631"/>
            <a:chOff x="-2451561" y="337732"/>
            <a:chExt cx="15294286" cy="6300631"/>
          </a:xfrm>
        </p:grpSpPr>
        <p:sp>
          <p:nvSpPr>
            <p:cNvPr id="116" name="Google Shape;116;p11"/>
            <p:cNvSpPr/>
            <p:nvPr/>
          </p:nvSpPr>
          <p:spPr>
            <a:xfrm rot="-434169" flipH="1">
              <a:off x="-2186886" y="1435047"/>
              <a:ext cx="5813764" cy="4569962"/>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11"/>
            <p:cNvSpPr/>
            <p:nvPr/>
          </p:nvSpPr>
          <p:spPr>
            <a:xfrm rot="-9852805" flipH="1">
              <a:off x="6516993" y="1363741"/>
              <a:ext cx="5813741" cy="4569977"/>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11"/>
            <p:cNvSpPr/>
            <p:nvPr/>
          </p:nvSpPr>
          <p:spPr>
            <a:xfrm rot="10800000">
              <a:off x="4524056" y="3628175"/>
              <a:ext cx="1201122" cy="119505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11"/>
            <p:cNvSpPr/>
            <p:nvPr/>
          </p:nvSpPr>
          <p:spPr>
            <a:xfrm rot="10800000">
              <a:off x="1570153" y="399550"/>
              <a:ext cx="502997" cy="50045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11"/>
            <p:cNvSpPr/>
            <p:nvPr/>
          </p:nvSpPr>
          <p:spPr>
            <a:xfrm rot="10800000">
              <a:off x="3016676" y="1087104"/>
              <a:ext cx="227925" cy="226772"/>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11"/>
            <p:cNvSpPr/>
            <p:nvPr/>
          </p:nvSpPr>
          <p:spPr>
            <a:xfrm rot="10800000">
              <a:off x="5318546" y="530383"/>
              <a:ext cx="686454" cy="68298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11"/>
            <p:cNvSpPr/>
            <p:nvPr/>
          </p:nvSpPr>
          <p:spPr>
            <a:xfrm rot="10800000">
              <a:off x="8495929" y="337732"/>
              <a:ext cx="275748" cy="27435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81411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F87323-CAA5-45FC-994B-0FB8F6DA9EC0}"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E48F45-BE3E-478D-9412-3A1D992F17DD}" type="slidenum">
              <a:rPr lang="en-US" smtClean="0"/>
              <a:t>‹#›</a:t>
            </a:fld>
            <a:endParaRPr lang="en-US"/>
          </a:p>
        </p:txBody>
      </p:sp>
    </p:spTree>
    <p:extLst>
      <p:ext uri="{BB962C8B-B14F-4D97-AF65-F5344CB8AC3E}">
        <p14:creationId xmlns:p14="http://schemas.microsoft.com/office/powerpoint/2010/main" val="1671893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3"/>
        <p:cNvGrpSpPr/>
        <p:nvPr/>
      </p:nvGrpSpPr>
      <p:grpSpPr>
        <a:xfrm>
          <a:off x="0" y="0"/>
          <a:ext cx="0" cy="0"/>
          <a:chOff x="0" y="0"/>
          <a:chExt cx="0" cy="0"/>
        </a:xfrm>
      </p:grpSpPr>
    </p:spTree>
    <p:extLst>
      <p:ext uri="{BB962C8B-B14F-4D97-AF65-F5344CB8AC3E}">
        <p14:creationId xmlns:p14="http://schemas.microsoft.com/office/powerpoint/2010/main" val="2888448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2486769" y="1903775"/>
            <a:ext cx="2672100" cy="6429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sz="2600"/>
            </a:lvl1pPr>
            <a:lvl2pPr lvl="1">
              <a:spcBef>
                <a:spcPts val="0"/>
              </a:spcBef>
              <a:spcAft>
                <a:spcPts val="0"/>
              </a:spcAft>
              <a:buSzPts val="2800"/>
              <a:buNone/>
              <a:defRPr>
                <a:latin typeface="Bellota Text"/>
                <a:ea typeface="Bellota Text"/>
                <a:cs typeface="Bellota Text"/>
                <a:sym typeface="Bellota Text"/>
              </a:defRPr>
            </a:lvl2pPr>
            <a:lvl3pPr lvl="2">
              <a:spcBef>
                <a:spcPts val="0"/>
              </a:spcBef>
              <a:spcAft>
                <a:spcPts val="0"/>
              </a:spcAft>
              <a:buSzPts val="2800"/>
              <a:buNone/>
              <a:defRPr>
                <a:latin typeface="Bellota Text"/>
                <a:ea typeface="Bellota Text"/>
                <a:cs typeface="Bellota Text"/>
                <a:sym typeface="Bellota Text"/>
              </a:defRPr>
            </a:lvl3pPr>
            <a:lvl4pPr lvl="3">
              <a:spcBef>
                <a:spcPts val="0"/>
              </a:spcBef>
              <a:spcAft>
                <a:spcPts val="0"/>
              </a:spcAft>
              <a:buSzPts val="2800"/>
              <a:buNone/>
              <a:defRPr>
                <a:latin typeface="Bellota Text"/>
                <a:ea typeface="Bellota Text"/>
                <a:cs typeface="Bellota Text"/>
                <a:sym typeface="Bellota Text"/>
              </a:defRPr>
            </a:lvl4pPr>
            <a:lvl5pPr lvl="4">
              <a:spcBef>
                <a:spcPts val="0"/>
              </a:spcBef>
              <a:spcAft>
                <a:spcPts val="0"/>
              </a:spcAft>
              <a:buSzPts val="2800"/>
              <a:buNone/>
              <a:defRPr>
                <a:latin typeface="Bellota Text"/>
                <a:ea typeface="Bellota Text"/>
                <a:cs typeface="Bellota Text"/>
                <a:sym typeface="Bellota Text"/>
              </a:defRPr>
            </a:lvl5pPr>
            <a:lvl6pPr lvl="5">
              <a:spcBef>
                <a:spcPts val="0"/>
              </a:spcBef>
              <a:spcAft>
                <a:spcPts val="0"/>
              </a:spcAft>
              <a:buSzPts val="2800"/>
              <a:buNone/>
              <a:defRPr>
                <a:latin typeface="Bellota Text"/>
                <a:ea typeface="Bellota Text"/>
                <a:cs typeface="Bellota Text"/>
                <a:sym typeface="Bellota Text"/>
              </a:defRPr>
            </a:lvl6pPr>
            <a:lvl7pPr lvl="6">
              <a:spcBef>
                <a:spcPts val="0"/>
              </a:spcBef>
              <a:spcAft>
                <a:spcPts val="0"/>
              </a:spcAft>
              <a:buSzPts val="2800"/>
              <a:buNone/>
              <a:defRPr>
                <a:latin typeface="Bellota Text"/>
                <a:ea typeface="Bellota Text"/>
                <a:cs typeface="Bellota Text"/>
                <a:sym typeface="Bellota Text"/>
              </a:defRPr>
            </a:lvl7pPr>
            <a:lvl8pPr lvl="7">
              <a:spcBef>
                <a:spcPts val="0"/>
              </a:spcBef>
              <a:spcAft>
                <a:spcPts val="0"/>
              </a:spcAft>
              <a:buSzPts val="2800"/>
              <a:buNone/>
              <a:defRPr>
                <a:latin typeface="Bellota Text"/>
                <a:ea typeface="Bellota Text"/>
                <a:cs typeface="Bellota Text"/>
                <a:sym typeface="Bellota Text"/>
              </a:defRPr>
            </a:lvl8pPr>
            <a:lvl9pPr lvl="8">
              <a:spcBef>
                <a:spcPts val="0"/>
              </a:spcBef>
              <a:spcAft>
                <a:spcPts val="0"/>
              </a:spcAft>
              <a:buSzPts val="2800"/>
              <a:buNone/>
              <a:defRPr>
                <a:latin typeface="Bellota Text"/>
                <a:ea typeface="Bellota Text"/>
                <a:cs typeface="Bellota Text"/>
                <a:sym typeface="Bellota Text"/>
              </a:defRPr>
            </a:lvl9pPr>
          </a:lstStyle>
          <a:p>
            <a:endParaRPr/>
          </a:p>
        </p:txBody>
      </p:sp>
      <p:sp>
        <p:nvSpPr>
          <p:cNvPr id="126" name="Google Shape;126;p13"/>
          <p:cNvSpPr txBox="1">
            <a:spLocks noGrp="1"/>
          </p:cNvSpPr>
          <p:nvPr>
            <p:ph type="title" idx="2"/>
          </p:nvPr>
        </p:nvSpPr>
        <p:spPr>
          <a:xfrm>
            <a:off x="3949475" y="900000"/>
            <a:ext cx="2672100" cy="64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27" name="Google Shape;127;p13"/>
          <p:cNvSpPr txBox="1">
            <a:spLocks noGrp="1"/>
          </p:cNvSpPr>
          <p:nvPr>
            <p:ph type="title" idx="3"/>
          </p:nvPr>
        </p:nvSpPr>
        <p:spPr>
          <a:xfrm>
            <a:off x="2486769" y="3203250"/>
            <a:ext cx="2672100" cy="64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00"/>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28" name="Google Shape;128;p13"/>
          <p:cNvSpPr txBox="1">
            <a:spLocks noGrp="1"/>
          </p:cNvSpPr>
          <p:nvPr>
            <p:ph type="title" idx="4"/>
          </p:nvPr>
        </p:nvSpPr>
        <p:spPr>
          <a:xfrm>
            <a:off x="5391894" y="1903775"/>
            <a:ext cx="2672100" cy="64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00"/>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29" name="Google Shape;129;p13"/>
          <p:cNvSpPr txBox="1">
            <a:spLocks noGrp="1"/>
          </p:cNvSpPr>
          <p:nvPr>
            <p:ph type="title" idx="5"/>
          </p:nvPr>
        </p:nvSpPr>
        <p:spPr>
          <a:xfrm>
            <a:off x="5391894" y="3203250"/>
            <a:ext cx="2672100" cy="64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00"/>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30" name="Google Shape;130;p13"/>
          <p:cNvSpPr txBox="1">
            <a:spLocks noGrp="1"/>
          </p:cNvSpPr>
          <p:nvPr>
            <p:ph type="subTitle" idx="1"/>
          </p:nvPr>
        </p:nvSpPr>
        <p:spPr>
          <a:xfrm>
            <a:off x="2486769" y="2399500"/>
            <a:ext cx="2672100" cy="5679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13"/>
          <p:cNvSpPr txBox="1">
            <a:spLocks noGrp="1"/>
          </p:cNvSpPr>
          <p:nvPr>
            <p:ph type="subTitle" idx="6"/>
          </p:nvPr>
        </p:nvSpPr>
        <p:spPr>
          <a:xfrm>
            <a:off x="2486769" y="3679125"/>
            <a:ext cx="2672100" cy="56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2" name="Google Shape;132;p13"/>
          <p:cNvSpPr txBox="1">
            <a:spLocks noGrp="1"/>
          </p:cNvSpPr>
          <p:nvPr>
            <p:ph type="subTitle" idx="7"/>
          </p:nvPr>
        </p:nvSpPr>
        <p:spPr>
          <a:xfrm>
            <a:off x="5391894" y="2399500"/>
            <a:ext cx="2672100" cy="56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13"/>
          <p:cNvSpPr txBox="1">
            <a:spLocks noGrp="1"/>
          </p:cNvSpPr>
          <p:nvPr>
            <p:ph type="subTitle" idx="8"/>
          </p:nvPr>
        </p:nvSpPr>
        <p:spPr>
          <a:xfrm>
            <a:off x="5391894" y="3679125"/>
            <a:ext cx="2672100" cy="56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34" name="Google Shape;134;p13"/>
          <p:cNvGrpSpPr/>
          <p:nvPr/>
        </p:nvGrpSpPr>
        <p:grpSpPr>
          <a:xfrm>
            <a:off x="-4218850" y="-3875463"/>
            <a:ext cx="13188753" cy="10361816"/>
            <a:chOff x="-4218850" y="-3875463"/>
            <a:chExt cx="13188753" cy="10361816"/>
          </a:xfrm>
        </p:grpSpPr>
        <p:sp>
          <p:nvSpPr>
            <p:cNvPr id="135" name="Google Shape;135;p13"/>
            <p:cNvSpPr/>
            <p:nvPr/>
          </p:nvSpPr>
          <p:spPr>
            <a:xfrm rot="10800000">
              <a:off x="1726669" y="4502722"/>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13"/>
            <p:cNvSpPr/>
            <p:nvPr/>
          </p:nvSpPr>
          <p:spPr>
            <a:xfrm rot="10800000">
              <a:off x="8511352" y="2815536"/>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13"/>
            <p:cNvSpPr/>
            <p:nvPr/>
          </p:nvSpPr>
          <p:spPr>
            <a:xfrm rot="10800000">
              <a:off x="5048830" y="336168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13"/>
            <p:cNvSpPr/>
            <p:nvPr/>
          </p:nvSpPr>
          <p:spPr>
            <a:xfrm rot="10800000">
              <a:off x="7462800" y="203521"/>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13"/>
            <p:cNvSpPr/>
            <p:nvPr/>
          </p:nvSpPr>
          <p:spPr>
            <a:xfrm rot="10800000">
              <a:off x="4826005" y="2707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13"/>
            <p:cNvSpPr/>
            <p:nvPr/>
          </p:nvSpPr>
          <p:spPr>
            <a:xfrm rot="10800000">
              <a:off x="8336663" y="4684499"/>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13"/>
            <p:cNvSpPr/>
            <p:nvPr/>
          </p:nvSpPr>
          <p:spPr>
            <a:xfrm rot="-4157629">
              <a:off x="-4481506" y="-1506739"/>
              <a:ext cx="8951334" cy="5624368"/>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4129271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Title 1">
  <p:cSld name="Big Title 1">
    <p:spTree>
      <p:nvGrpSpPr>
        <p:cNvPr id="1" name="Shape 142"/>
        <p:cNvGrpSpPr/>
        <p:nvPr/>
      </p:nvGrpSpPr>
      <p:grpSpPr>
        <a:xfrm>
          <a:off x="0" y="0"/>
          <a:ext cx="0" cy="0"/>
          <a:chOff x="0" y="0"/>
          <a:chExt cx="0" cy="0"/>
        </a:xfrm>
      </p:grpSpPr>
      <p:sp>
        <p:nvSpPr>
          <p:cNvPr id="143" name="Google Shape;143;p14"/>
          <p:cNvSpPr txBox="1">
            <a:spLocks noGrp="1"/>
          </p:cNvSpPr>
          <p:nvPr>
            <p:ph type="title"/>
          </p:nvPr>
        </p:nvSpPr>
        <p:spPr>
          <a:xfrm>
            <a:off x="1080000" y="1604863"/>
            <a:ext cx="4072800" cy="7992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14"/>
          <p:cNvSpPr txBox="1">
            <a:spLocks noGrp="1"/>
          </p:cNvSpPr>
          <p:nvPr>
            <p:ph type="subTitle" idx="1"/>
          </p:nvPr>
        </p:nvSpPr>
        <p:spPr>
          <a:xfrm>
            <a:off x="1080000" y="2404050"/>
            <a:ext cx="4072800" cy="1671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b="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45" name="Google Shape;145;p14"/>
          <p:cNvGrpSpPr/>
          <p:nvPr/>
        </p:nvGrpSpPr>
        <p:grpSpPr>
          <a:xfrm>
            <a:off x="329750" y="100800"/>
            <a:ext cx="11022934" cy="5804098"/>
            <a:chOff x="329750" y="100800"/>
            <a:chExt cx="11022934" cy="5804098"/>
          </a:xfrm>
        </p:grpSpPr>
        <p:sp>
          <p:nvSpPr>
            <p:cNvPr id="146" name="Google Shape;146;p14"/>
            <p:cNvSpPr/>
            <p:nvPr/>
          </p:nvSpPr>
          <p:spPr>
            <a:xfrm>
              <a:off x="5495313" y="1400664"/>
              <a:ext cx="5857372" cy="4504234"/>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14"/>
            <p:cNvSpPr/>
            <p:nvPr/>
          </p:nvSpPr>
          <p:spPr>
            <a:xfrm>
              <a:off x="1904350" y="471400"/>
              <a:ext cx="983721" cy="9786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14"/>
            <p:cNvSpPr/>
            <p:nvPr/>
          </p:nvSpPr>
          <p:spPr>
            <a:xfrm>
              <a:off x="449963" y="358757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14"/>
            <p:cNvSpPr/>
            <p:nvPr/>
          </p:nvSpPr>
          <p:spPr>
            <a:xfrm>
              <a:off x="3545900" y="3261350"/>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14"/>
            <p:cNvSpPr/>
            <p:nvPr/>
          </p:nvSpPr>
          <p:spPr>
            <a:xfrm>
              <a:off x="4220850" y="171551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14"/>
            <p:cNvSpPr/>
            <p:nvPr/>
          </p:nvSpPr>
          <p:spPr>
            <a:xfrm>
              <a:off x="5712075" y="100800"/>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14"/>
            <p:cNvSpPr/>
            <p:nvPr/>
          </p:nvSpPr>
          <p:spPr>
            <a:xfrm>
              <a:off x="2702900" y="45688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14"/>
            <p:cNvSpPr/>
            <p:nvPr/>
          </p:nvSpPr>
          <p:spPr>
            <a:xfrm>
              <a:off x="5495313" y="257175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14"/>
            <p:cNvSpPr/>
            <p:nvPr/>
          </p:nvSpPr>
          <p:spPr>
            <a:xfrm>
              <a:off x="329750" y="366222"/>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037856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5"/>
        <p:cNvGrpSpPr/>
        <p:nvPr/>
      </p:nvGrpSpPr>
      <p:grpSpPr>
        <a:xfrm>
          <a:off x="0" y="0"/>
          <a:ext cx="0" cy="0"/>
          <a:chOff x="0" y="0"/>
          <a:chExt cx="0" cy="0"/>
        </a:xfrm>
      </p:grpSpPr>
      <p:grpSp>
        <p:nvGrpSpPr>
          <p:cNvPr id="156" name="Google Shape;156;p15"/>
          <p:cNvGrpSpPr/>
          <p:nvPr/>
        </p:nvGrpSpPr>
        <p:grpSpPr>
          <a:xfrm>
            <a:off x="-2789885" y="-2379323"/>
            <a:ext cx="14724207" cy="11017715"/>
            <a:chOff x="-2789885" y="-2379323"/>
            <a:chExt cx="14724207" cy="11017715"/>
          </a:xfrm>
        </p:grpSpPr>
        <p:sp>
          <p:nvSpPr>
            <p:cNvPr id="157" name="Google Shape;157;p15"/>
            <p:cNvSpPr/>
            <p:nvPr/>
          </p:nvSpPr>
          <p:spPr>
            <a:xfrm>
              <a:off x="720001" y="766835"/>
              <a:ext cx="856877" cy="85251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15"/>
            <p:cNvSpPr/>
            <p:nvPr/>
          </p:nvSpPr>
          <p:spPr>
            <a:xfrm>
              <a:off x="5280100" y="96181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15"/>
            <p:cNvSpPr/>
            <p:nvPr/>
          </p:nvSpPr>
          <p:spPr>
            <a:xfrm>
              <a:off x="5013325" y="4056188"/>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15"/>
            <p:cNvSpPr/>
            <p:nvPr/>
          </p:nvSpPr>
          <p:spPr>
            <a:xfrm>
              <a:off x="7377825" y="3394963"/>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15"/>
            <p:cNvSpPr/>
            <p:nvPr/>
          </p:nvSpPr>
          <p:spPr>
            <a:xfrm>
              <a:off x="2805225" y="3563160"/>
              <a:ext cx="201971" cy="20092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15"/>
            <p:cNvSpPr/>
            <p:nvPr/>
          </p:nvSpPr>
          <p:spPr>
            <a:xfrm rot="1810266">
              <a:off x="-2111153" y="3103354"/>
              <a:ext cx="6003018" cy="4319085"/>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15"/>
            <p:cNvSpPr/>
            <p:nvPr/>
          </p:nvSpPr>
          <p:spPr>
            <a:xfrm rot="1810259">
              <a:off x="5967901" y="-1293548"/>
              <a:ext cx="5360352" cy="3856696"/>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4" name="Google Shape;164;p15"/>
          <p:cNvSpPr txBox="1">
            <a:spLocks noGrp="1"/>
          </p:cNvSpPr>
          <p:nvPr>
            <p:ph type="title"/>
          </p:nvPr>
        </p:nvSpPr>
        <p:spPr>
          <a:xfrm>
            <a:off x="3007200" y="3067225"/>
            <a:ext cx="3129600" cy="5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00"/>
            </a:lvl1pPr>
            <a:lvl2pPr lvl="1" rtl="0">
              <a:spcBef>
                <a:spcPts val="0"/>
              </a:spcBef>
              <a:spcAft>
                <a:spcPts val="0"/>
              </a:spcAft>
              <a:buSzPts val="2000"/>
              <a:buFont typeface="Caveat"/>
              <a:buNone/>
              <a:defRPr sz="2000">
                <a:latin typeface="Caveat"/>
                <a:ea typeface="Caveat"/>
                <a:cs typeface="Caveat"/>
                <a:sym typeface="Caveat"/>
              </a:defRPr>
            </a:lvl2pPr>
            <a:lvl3pPr lvl="2" rtl="0">
              <a:spcBef>
                <a:spcPts val="0"/>
              </a:spcBef>
              <a:spcAft>
                <a:spcPts val="0"/>
              </a:spcAft>
              <a:buSzPts val="2000"/>
              <a:buFont typeface="Caveat"/>
              <a:buNone/>
              <a:defRPr sz="2000">
                <a:latin typeface="Caveat"/>
                <a:ea typeface="Caveat"/>
                <a:cs typeface="Caveat"/>
                <a:sym typeface="Caveat"/>
              </a:defRPr>
            </a:lvl3pPr>
            <a:lvl4pPr lvl="3" rtl="0">
              <a:spcBef>
                <a:spcPts val="0"/>
              </a:spcBef>
              <a:spcAft>
                <a:spcPts val="0"/>
              </a:spcAft>
              <a:buSzPts val="2000"/>
              <a:buFont typeface="Caveat"/>
              <a:buNone/>
              <a:defRPr sz="2000">
                <a:latin typeface="Caveat"/>
                <a:ea typeface="Caveat"/>
                <a:cs typeface="Caveat"/>
                <a:sym typeface="Caveat"/>
              </a:defRPr>
            </a:lvl4pPr>
            <a:lvl5pPr lvl="4" rtl="0">
              <a:spcBef>
                <a:spcPts val="0"/>
              </a:spcBef>
              <a:spcAft>
                <a:spcPts val="0"/>
              </a:spcAft>
              <a:buSzPts val="2000"/>
              <a:buFont typeface="Caveat"/>
              <a:buNone/>
              <a:defRPr sz="2000">
                <a:latin typeface="Caveat"/>
                <a:ea typeface="Caveat"/>
                <a:cs typeface="Caveat"/>
                <a:sym typeface="Caveat"/>
              </a:defRPr>
            </a:lvl5pPr>
            <a:lvl6pPr lvl="5" rtl="0">
              <a:spcBef>
                <a:spcPts val="0"/>
              </a:spcBef>
              <a:spcAft>
                <a:spcPts val="0"/>
              </a:spcAft>
              <a:buSzPts val="2000"/>
              <a:buFont typeface="Caveat"/>
              <a:buNone/>
              <a:defRPr sz="2000">
                <a:latin typeface="Caveat"/>
                <a:ea typeface="Caveat"/>
                <a:cs typeface="Caveat"/>
                <a:sym typeface="Caveat"/>
              </a:defRPr>
            </a:lvl6pPr>
            <a:lvl7pPr lvl="6" rtl="0">
              <a:spcBef>
                <a:spcPts val="0"/>
              </a:spcBef>
              <a:spcAft>
                <a:spcPts val="0"/>
              </a:spcAft>
              <a:buSzPts val="2000"/>
              <a:buFont typeface="Caveat"/>
              <a:buNone/>
              <a:defRPr sz="2000">
                <a:latin typeface="Caveat"/>
                <a:ea typeface="Caveat"/>
                <a:cs typeface="Caveat"/>
                <a:sym typeface="Caveat"/>
              </a:defRPr>
            </a:lvl7pPr>
            <a:lvl8pPr lvl="7" rtl="0">
              <a:spcBef>
                <a:spcPts val="0"/>
              </a:spcBef>
              <a:spcAft>
                <a:spcPts val="0"/>
              </a:spcAft>
              <a:buSzPts val="2000"/>
              <a:buFont typeface="Caveat"/>
              <a:buNone/>
              <a:defRPr sz="2000">
                <a:latin typeface="Caveat"/>
                <a:ea typeface="Caveat"/>
                <a:cs typeface="Caveat"/>
                <a:sym typeface="Caveat"/>
              </a:defRPr>
            </a:lvl8pPr>
            <a:lvl9pPr lvl="8" rtl="0">
              <a:spcBef>
                <a:spcPts val="0"/>
              </a:spcBef>
              <a:spcAft>
                <a:spcPts val="0"/>
              </a:spcAft>
              <a:buSzPts val="2000"/>
              <a:buFont typeface="Caveat"/>
              <a:buNone/>
              <a:defRPr sz="2000">
                <a:latin typeface="Caveat"/>
                <a:ea typeface="Caveat"/>
                <a:cs typeface="Caveat"/>
                <a:sym typeface="Caveat"/>
              </a:defRPr>
            </a:lvl9pPr>
          </a:lstStyle>
          <a:p>
            <a:endParaRPr/>
          </a:p>
        </p:txBody>
      </p:sp>
      <p:sp>
        <p:nvSpPr>
          <p:cNvPr id="165" name="Google Shape;165;p15"/>
          <p:cNvSpPr txBox="1">
            <a:spLocks noGrp="1"/>
          </p:cNvSpPr>
          <p:nvPr>
            <p:ph type="subTitle" idx="1"/>
          </p:nvPr>
        </p:nvSpPr>
        <p:spPr>
          <a:xfrm>
            <a:off x="1226100" y="1673173"/>
            <a:ext cx="6691800" cy="139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2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84307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
        <p:cNvGrpSpPr/>
        <p:nvPr/>
      </p:nvGrpSpPr>
      <p:grpSpPr>
        <a:xfrm>
          <a:off x="0" y="0"/>
          <a:ext cx="0" cy="0"/>
          <a:chOff x="0" y="0"/>
          <a:chExt cx="0" cy="0"/>
        </a:xfrm>
      </p:grpSpPr>
      <p:sp>
        <p:nvSpPr>
          <p:cNvPr id="167" name="Google Shape;167;p16"/>
          <p:cNvSpPr txBox="1">
            <a:spLocks noGrp="1"/>
          </p:cNvSpPr>
          <p:nvPr>
            <p:ph type="title"/>
          </p:nvPr>
        </p:nvSpPr>
        <p:spPr>
          <a:xfrm>
            <a:off x="2826000" y="900000"/>
            <a:ext cx="3492000" cy="9009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8" name="Google Shape;168;p16"/>
          <p:cNvSpPr txBox="1">
            <a:spLocks noGrp="1"/>
          </p:cNvSpPr>
          <p:nvPr>
            <p:ph type="subTitle" idx="1"/>
          </p:nvPr>
        </p:nvSpPr>
        <p:spPr>
          <a:xfrm>
            <a:off x="2826000" y="1964275"/>
            <a:ext cx="3899700" cy="1875300"/>
          </a:xfrm>
          <a:prstGeom prst="rect">
            <a:avLst/>
          </a:prstGeom>
        </p:spPr>
        <p:txBody>
          <a:bodyPr spcFirstLastPara="1" wrap="square" lIns="91425" tIns="91425" rIns="91425" bIns="91425" anchor="t" anchorCtr="0">
            <a:noAutofit/>
          </a:bodyPr>
          <a:lstStyle>
            <a:lvl1pPr lvl="0">
              <a:spcBef>
                <a:spcPts val="1000"/>
              </a:spcBef>
              <a:spcAft>
                <a:spcPts val="0"/>
              </a:spcAft>
              <a:buClr>
                <a:schemeClr val="dk2"/>
              </a:buClr>
              <a:buSzPts val="1600"/>
              <a:buChar char="●"/>
              <a:defRPr sz="1600" b="0"/>
            </a:lvl1pPr>
            <a:lvl2pPr lvl="1">
              <a:spcBef>
                <a:spcPts val="0"/>
              </a:spcBef>
              <a:spcAft>
                <a:spcPts val="0"/>
              </a:spcAft>
              <a:buSzPts val="1600"/>
              <a:buChar char="○"/>
              <a:defRPr sz="1600"/>
            </a:lvl2pPr>
            <a:lvl3pPr lvl="2">
              <a:spcBef>
                <a:spcPts val="0"/>
              </a:spcBef>
              <a:spcAft>
                <a:spcPts val="0"/>
              </a:spcAft>
              <a:buSzPts val="1600"/>
              <a:buChar char="■"/>
              <a:defRPr sz="1600"/>
            </a:lvl3pPr>
            <a:lvl4pPr lvl="3">
              <a:spcBef>
                <a:spcPts val="0"/>
              </a:spcBef>
              <a:spcAft>
                <a:spcPts val="0"/>
              </a:spcAft>
              <a:buSzPts val="1600"/>
              <a:buChar char="●"/>
              <a:defRPr sz="1600"/>
            </a:lvl4pPr>
            <a:lvl5pPr lvl="4">
              <a:spcBef>
                <a:spcPts val="0"/>
              </a:spcBef>
              <a:spcAft>
                <a:spcPts val="0"/>
              </a:spcAft>
              <a:buSzPts val="1600"/>
              <a:buChar char="○"/>
              <a:defRPr sz="1600"/>
            </a:lvl5pPr>
            <a:lvl6pPr lvl="5">
              <a:spcBef>
                <a:spcPts val="0"/>
              </a:spcBef>
              <a:spcAft>
                <a:spcPts val="0"/>
              </a:spcAft>
              <a:buSzPts val="1600"/>
              <a:buChar char="■"/>
              <a:defRPr sz="1600"/>
            </a:lvl6pPr>
            <a:lvl7pPr lvl="6">
              <a:spcBef>
                <a:spcPts val="0"/>
              </a:spcBef>
              <a:spcAft>
                <a:spcPts val="0"/>
              </a:spcAft>
              <a:buSzPts val="1600"/>
              <a:buChar char="●"/>
              <a:defRPr sz="1600"/>
            </a:lvl7pPr>
            <a:lvl8pPr lvl="7">
              <a:spcBef>
                <a:spcPts val="0"/>
              </a:spcBef>
              <a:spcAft>
                <a:spcPts val="0"/>
              </a:spcAft>
              <a:buSzPts val="1600"/>
              <a:buChar char="○"/>
              <a:defRPr sz="1600"/>
            </a:lvl8pPr>
            <a:lvl9pPr lvl="8">
              <a:spcBef>
                <a:spcPts val="0"/>
              </a:spcBef>
              <a:spcAft>
                <a:spcPts val="0"/>
              </a:spcAft>
              <a:buSzPts val="1600"/>
              <a:buChar char="■"/>
              <a:defRPr sz="1600"/>
            </a:lvl9pPr>
          </a:lstStyle>
          <a:p>
            <a:endParaRPr/>
          </a:p>
        </p:txBody>
      </p:sp>
      <p:grpSp>
        <p:nvGrpSpPr>
          <p:cNvPr id="169" name="Google Shape;169;p16"/>
          <p:cNvGrpSpPr/>
          <p:nvPr/>
        </p:nvGrpSpPr>
        <p:grpSpPr>
          <a:xfrm>
            <a:off x="-4807853" y="-3870979"/>
            <a:ext cx="17473873" cy="10842602"/>
            <a:chOff x="-4807853" y="-3870979"/>
            <a:chExt cx="17473873" cy="10842602"/>
          </a:xfrm>
        </p:grpSpPr>
        <p:sp>
          <p:nvSpPr>
            <p:cNvPr id="170" name="Google Shape;170;p16"/>
            <p:cNvSpPr/>
            <p:nvPr/>
          </p:nvSpPr>
          <p:spPr>
            <a:xfrm rot="6093530">
              <a:off x="-4429421" y="-326724"/>
              <a:ext cx="6976189" cy="6466339"/>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16"/>
            <p:cNvSpPr/>
            <p:nvPr/>
          </p:nvSpPr>
          <p:spPr>
            <a:xfrm rot="10800000">
              <a:off x="7933274" y="2175057"/>
              <a:ext cx="793297" cy="78924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16"/>
            <p:cNvSpPr/>
            <p:nvPr/>
          </p:nvSpPr>
          <p:spPr>
            <a:xfrm rot="10800000">
              <a:off x="8296487" y="4239347"/>
              <a:ext cx="662424" cy="65905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16"/>
            <p:cNvSpPr/>
            <p:nvPr/>
          </p:nvSpPr>
          <p:spPr>
            <a:xfrm rot="10800000">
              <a:off x="1925932" y="49716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16"/>
            <p:cNvSpPr/>
            <p:nvPr/>
          </p:nvSpPr>
          <p:spPr>
            <a:xfrm rot="10800000">
              <a:off x="2240519" y="4655314"/>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16"/>
            <p:cNvSpPr/>
            <p:nvPr/>
          </p:nvSpPr>
          <p:spPr>
            <a:xfrm rot="10800000">
              <a:off x="5982105" y="292211"/>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16"/>
            <p:cNvSpPr/>
            <p:nvPr/>
          </p:nvSpPr>
          <p:spPr>
            <a:xfrm rot="10800000">
              <a:off x="6827080" y="441033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16"/>
            <p:cNvSpPr/>
            <p:nvPr/>
          </p:nvSpPr>
          <p:spPr>
            <a:xfrm rot="3074546">
              <a:off x="6570605" y="-2447611"/>
              <a:ext cx="5573970" cy="4010466"/>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16"/>
            <p:cNvSpPr/>
            <p:nvPr/>
          </p:nvSpPr>
          <p:spPr>
            <a:xfrm rot="10800000">
              <a:off x="4499948" y="4457695"/>
              <a:ext cx="566352" cy="56350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533939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79"/>
        <p:cNvGrpSpPr/>
        <p:nvPr/>
      </p:nvGrpSpPr>
      <p:grpSpPr>
        <a:xfrm>
          <a:off x="0" y="0"/>
          <a:ext cx="0" cy="0"/>
          <a:chOff x="0" y="0"/>
          <a:chExt cx="0" cy="0"/>
        </a:xfrm>
      </p:grpSpPr>
      <p:grpSp>
        <p:nvGrpSpPr>
          <p:cNvPr id="180" name="Google Shape;180;p17"/>
          <p:cNvGrpSpPr/>
          <p:nvPr/>
        </p:nvGrpSpPr>
        <p:grpSpPr>
          <a:xfrm>
            <a:off x="-1607656" y="-1816134"/>
            <a:ext cx="14748279" cy="9179900"/>
            <a:chOff x="-1607656" y="-1816134"/>
            <a:chExt cx="14748279" cy="9179900"/>
          </a:xfrm>
        </p:grpSpPr>
        <p:sp>
          <p:nvSpPr>
            <p:cNvPr id="181" name="Google Shape;181;p17"/>
            <p:cNvSpPr/>
            <p:nvPr/>
          </p:nvSpPr>
          <p:spPr>
            <a:xfrm rot="6332216">
              <a:off x="-1693826" y="-920397"/>
              <a:ext cx="4079058" cy="2920814"/>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17"/>
            <p:cNvSpPr/>
            <p:nvPr/>
          </p:nvSpPr>
          <p:spPr>
            <a:xfrm rot="-78">
              <a:off x="6895444" y="-59270"/>
              <a:ext cx="6245179" cy="3654055"/>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17"/>
            <p:cNvSpPr/>
            <p:nvPr/>
          </p:nvSpPr>
          <p:spPr>
            <a:xfrm rot="-90">
              <a:off x="4026919" y="4442916"/>
              <a:ext cx="5403787" cy="2920779"/>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17"/>
            <p:cNvSpPr/>
            <p:nvPr/>
          </p:nvSpPr>
          <p:spPr>
            <a:xfrm rot="10800000">
              <a:off x="5477917" y="1883750"/>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17"/>
            <p:cNvSpPr/>
            <p:nvPr/>
          </p:nvSpPr>
          <p:spPr>
            <a:xfrm rot="10800000">
              <a:off x="1843607" y="1024322"/>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17"/>
            <p:cNvSpPr/>
            <p:nvPr/>
          </p:nvSpPr>
          <p:spPr>
            <a:xfrm rot="10800000">
              <a:off x="356356" y="4666201"/>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17"/>
            <p:cNvSpPr/>
            <p:nvPr/>
          </p:nvSpPr>
          <p:spPr>
            <a:xfrm rot="10800000">
              <a:off x="4959880" y="419133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17"/>
            <p:cNvSpPr/>
            <p:nvPr/>
          </p:nvSpPr>
          <p:spPr>
            <a:xfrm rot="10800000">
              <a:off x="7736539" y="3758055"/>
              <a:ext cx="1033929" cy="102864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17"/>
            <p:cNvSpPr/>
            <p:nvPr/>
          </p:nvSpPr>
          <p:spPr>
            <a:xfrm rot="10800000">
              <a:off x="6967249" y="210246"/>
              <a:ext cx="693274" cy="6897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90" name="Google Shape;190;p17"/>
          <p:cNvSpPr txBox="1">
            <a:spLocks noGrp="1"/>
          </p:cNvSpPr>
          <p:nvPr>
            <p:ph type="title"/>
          </p:nvPr>
        </p:nvSpPr>
        <p:spPr>
          <a:xfrm>
            <a:off x="1583700" y="899164"/>
            <a:ext cx="5976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91" name="Google Shape;191;p17"/>
          <p:cNvSpPr txBox="1">
            <a:spLocks noGrp="1"/>
          </p:cNvSpPr>
          <p:nvPr>
            <p:ph type="subTitle" idx="1"/>
          </p:nvPr>
        </p:nvSpPr>
        <p:spPr>
          <a:xfrm>
            <a:off x="4572000" y="2394000"/>
            <a:ext cx="2988300" cy="1203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b="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495772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92"/>
        <p:cNvGrpSpPr/>
        <p:nvPr/>
      </p:nvGrpSpPr>
      <p:grpSpPr>
        <a:xfrm>
          <a:off x="0" y="0"/>
          <a:ext cx="0" cy="0"/>
          <a:chOff x="0" y="0"/>
          <a:chExt cx="0" cy="0"/>
        </a:xfrm>
      </p:grpSpPr>
      <p:sp>
        <p:nvSpPr>
          <p:cNvPr id="193" name="Google Shape;193;p18"/>
          <p:cNvSpPr txBox="1">
            <a:spLocks noGrp="1"/>
          </p:cNvSpPr>
          <p:nvPr>
            <p:ph type="title"/>
          </p:nvPr>
        </p:nvSpPr>
        <p:spPr>
          <a:xfrm>
            <a:off x="1583700" y="899759"/>
            <a:ext cx="5976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94" name="Google Shape;194;p18"/>
          <p:cNvSpPr txBox="1">
            <a:spLocks noGrp="1"/>
          </p:cNvSpPr>
          <p:nvPr>
            <p:ph type="subTitle" idx="1"/>
          </p:nvPr>
        </p:nvSpPr>
        <p:spPr>
          <a:xfrm flipH="1">
            <a:off x="1583700" y="2394000"/>
            <a:ext cx="2988300" cy="1190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b="0">
                <a:solidFill>
                  <a:schemeClr val="dk1"/>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195" name="Google Shape;195;p18"/>
          <p:cNvGrpSpPr/>
          <p:nvPr/>
        </p:nvGrpSpPr>
        <p:grpSpPr>
          <a:xfrm>
            <a:off x="-3975631" y="-1816134"/>
            <a:ext cx="14748279" cy="9179900"/>
            <a:chOff x="-3975631" y="-1816134"/>
            <a:chExt cx="14748279" cy="9179900"/>
          </a:xfrm>
        </p:grpSpPr>
        <p:sp>
          <p:nvSpPr>
            <p:cNvPr id="196" name="Google Shape;196;p18"/>
            <p:cNvSpPr/>
            <p:nvPr/>
          </p:nvSpPr>
          <p:spPr>
            <a:xfrm rot="-6332216" flipH="1">
              <a:off x="6779759" y="-920397"/>
              <a:ext cx="4079058" cy="2920814"/>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18"/>
            <p:cNvSpPr/>
            <p:nvPr/>
          </p:nvSpPr>
          <p:spPr>
            <a:xfrm rot="78" flipH="1">
              <a:off x="-3975631" y="-59270"/>
              <a:ext cx="6245179" cy="3654055"/>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18"/>
            <p:cNvSpPr/>
            <p:nvPr/>
          </p:nvSpPr>
          <p:spPr>
            <a:xfrm rot="90" flipH="1">
              <a:off x="-265714" y="4442916"/>
              <a:ext cx="5403787" cy="2920779"/>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18"/>
            <p:cNvSpPr/>
            <p:nvPr/>
          </p:nvSpPr>
          <p:spPr>
            <a:xfrm rot="10800000" flipH="1">
              <a:off x="3417327" y="1883750"/>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18"/>
            <p:cNvSpPr/>
            <p:nvPr/>
          </p:nvSpPr>
          <p:spPr>
            <a:xfrm rot="10800000" flipH="1">
              <a:off x="6781314" y="1024322"/>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18"/>
            <p:cNvSpPr/>
            <p:nvPr/>
          </p:nvSpPr>
          <p:spPr>
            <a:xfrm rot="10800000" flipH="1">
              <a:off x="8516557" y="4666201"/>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18"/>
            <p:cNvSpPr/>
            <p:nvPr/>
          </p:nvSpPr>
          <p:spPr>
            <a:xfrm rot="10800000" flipH="1">
              <a:off x="4042162" y="419133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18"/>
            <p:cNvSpPr/>
            <p:nvPr/>
          </p:nvSpPr>
          <p:spPr>
            <a:xfrm rot="10800000" flipH="1">
              <a:off x="394524" y="3758055"/>
              <a:ext cx="1033929" cy="102864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18"/>
            <p:cNvSpPr/>
            <p:nvPr/>
          </p:nvSpPr>
          <p:spPr>
            <a:xfrm rot="10800000" flipH="1">
              <a:off x="1504469" y="210246"/>
              <a:ext cx="693274" cy="6897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654238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05"/>
        <p:cNvGrpSpPr/>
        <p:nvPr/>
      </p:nvGrpSpPr>
      <p:grpSpPr>
        <a:xfrm>
          <a:off x="0" y="0"/>
          <a:ext cx="0" cy="0"/>
          <a:chOff x="0" y="0"/>
          <a:chExt cx="0" cy="0"/>
        </a:xfrm>
      </p:grpSpPr>
      <p:grpSp>
        <p:nvGrpSpPr>
          <p:cNvPr id="206" name="Google Shape;206;p19"/>
          <p:cNvGrpSpPr/>
          <p:nvPr/>
        </p:nvGrpSpPr>
        <p:grpSpPr>
          <a:xfrm>
            <a:off x="-1518544" y="25671"/>
            <a:ext cx="10613462" cy="7463678"/>
            <a:chOff x="-1518544" y="25671"/>
            <a:chExt cx="10613462" cy="7463678"/>
          </a:xfrm>
        </p:grpSpPr>
        <p:sp>
          <p:nvSpPr>
            <p:cNvPr id="207" name="Google Shape;207;p19"/>
            <p:cNvSpPr/>
            <p:nvPr/>
          </p:nvSpPr>
          <p:spPr>
            <a:xfrm rot="-9511403">
              <a:off x="-1096056" y="2911548"/>
              <a:ext cx="6416994" cy="3525450"/>
            </a:xfrm>
            <a:custGeom>
              <a:avLst/>
              <a:gdLst/>
              <a:ahLst/>
              <a:cxnLst/>
              <a:rect l="l" t="t" r="r" b="b"/>
              <a:pathLst>
                <a:path w="173740" h="86758" extrusionOk="0">
                  <a:moveTo>
                    <a:pt x="49184" y="0"/>
                  </a:moveTo>
                  <a:lnTo>
                    <a:pt x="45273" y="285"/>
                  </a:lnTo>
                  <a:lnTo>
                    <a:pt x="41323" y="835"/>
                  </a:lnTo>
                  <a:lnTo>
                    <a:pt x="37351" y="1691"/>
                  </a:lnTo>
                  <a:lnTo>
                    <a:pt x="33400" y="2872"/>
                  </a:lnTo>
                  <a:lnTo>
                    <a:pt x="29470" y="4358"/>
                  </a:lnTo>
                  <a:lnTo>
                    <a:pt x="25600" y="6191"/>
                  </a:lnTo>
                  <a:lnTo>
                    <a:pt x="21833" y="8350"/>
                  </a:lnTo>
                  <a:lnTo>
                    <a:pt x="18167" y="10855"/>
                  </a:lnTo>
                  <a:lnTo>
                    <a:pt x="15499" y="12973"/>
                  </a:lnTo>
                  <a:lnTo>
                    <a:pt x="13768" y="14501"/>
                  </a:lnTo>
                  <a:lnTo>
                    <a:pt x="12933" y="15295"/>
                  </a:lnTo>
                  <a:lnTo>
                    <a:pt x="12077" y="16130"/>
                  </a:lnTo>
                  <a:lnTo>
                    <a:pt x="10448" y="17881"/>
                  </a:lnTo>
                  <a:lnTo>
                    <a:pt x="8962" y="19714"/>
                  </a:lnTo>
                  <a:lnTo>
                    <a:pt x="7577" y="21628"/>
                  </a:lnTo>
                  <a:lnTo>
                    <a:pt x="6294" y="23604"/>
                  </a:lnTo>
                  <a:lnTo>
                    <a:pt x="5133" y="25661"/>
                  </a:lnTo>
                  <a:lnTo>
                    <a:pt x="4094" y="27758"/>
                  </a:lnTo>
                  <a:lnTo>
                    <a:pt x="3178" y="29938"/>
                  </a:lnTo>
                  <a:lnTo>
                    <a:pt x="2363" y="32137"/>
                  </a:lnTo>
                  <a:lnTo>
                    <a:pt x="1671" y="34398"/>
                  </a:lnTo>
                  <a:lnTo>
                    <a:pt x="1100" y="36679"/>
                  </a:lnTo>
                  <a:lnTo>
                    <a:pt x="652" y="39000"/>
                  </a:lnTo>
                  <a:lnTo>
                    <a:pt x="306" y="41342"/>
                  </a:lnTo>
                  <a:lnTo>
                    <a:pt x="103" y="43684"/>
                  </a:lnTo>
                  <a:lnTo>
                    <a:pt x="1" y="46067"/>
                  </a:lnTo>
                  <a:lnTo>
                    <a:pt x="21" y="48429"/>
                  </a:lnTo>
                  <a:lnTo>
                    <a:pt x="184" y="50812"/>
                  </a:lnTo>
                  <a:lnTo>
                    <a:pt x="449" y="53175"/>
                  </a:lnTo>
                  <a:lnTo>
                    <a:pt x="836" y="55517"/>
                  </a:lnTo>
                  <a:lnTo>
                    <a:pt x="1345" y="57859"/>
                  </a:lnTo>
                  <a:lnTo>
                    <a:pt x="1997" y="60160"/>
                  </a:lnTo>
                  <a:lnTo>
                    <a:pt x="2750" y="62441"/>
                  </a:lnTo>
                  <a:lnTo>
                    <a:pt x="3626" y="64661"/>
                  </a:lnTo>
                  <a:lnTo>
                    <a:pt x="4644" y="66860"/>
                  </a:lnTo>
                  <a:lnTo>
                    <a:pt x="5785" y="68999"/>
                  </a:lnTo>
                  <a:lnTo>
                    <a:pt x="7027" y="71096"/>
                  </a:lnTo>
                  <a:lnTo>
                    <a:pt x="8432" y="73112"/>
                  </a:lnTo>
                  <a:lnTo>
                    <a:pt x="9939" y="75068"/>
                  </a:lnTo>
                  <a:lnTo>
                    <a:pt x="11568" y="76941"/>
                  </a:lnTo>
                  <a:lnTo>
                    <a:pt x="13340" y="78754"/>
                  </a:lnTo>
                  <a:lnTo>
                    <a:pt x="15234" y="80464"/>
                  </a:lnTo>
                  <a:lnTo>
                    <a:pt x="17271" y="82073"/>
                  </a:lnTo>
                  <a:lnTo>
                    <a:pt x="18330" y="82847"/>
                  </a:lnTo>
                  <a:lnTo>
                    <a:pt x="19429" y="83580"/>
                  </a:lnTo>
                  <a:lnTo>
                    <a:pt x="21649" y="84782"/>
                  </a:lnTo>
                  <a:lnTo>
                    <a:pt x="23971" y="85678"/>
                  </a:lnTo>
                  <a:lnTo>
                    <a:pt x="26354" y="86309"/>
                  </a:lnTo>
                  <a:lnTo>
                    <a:pt x="28798" y="86656"/>
                  </a:lnTo>
                  <a:lnTo>
                    <a:pt x="31303" y="86757"/>
                  </a:lnTo>
                  <a:lnTo>
                    <a:pt x="33848" y="86635"/>
                  </a:lnTo>
                  <a:lnTo>
                    <a:pt x="36435" y="86289"/>
                  </a:lnTo>
                  <a:lnTo>
                    <a:pt x="39042" y="85759"/>
                  </a:lnTo>
                  <a:lnTo>
                    <a:pt x="41689" y="85047"/>
                  </a:lnTo>
                  <a:lnTo>
                    <a:pt x="44337" y="84171"/>
                  </a:lnTo>
                  <a:lnTo>
                    <a:pt x="47005" y="83153"/>
                  </a:lnTo>
                  <a:lnTo>
                    <a:pt x="50996" y="81401"/>
                  </a:lnTo>
                  <a:lnTo>
                    <a:pt x="56312" y="78713"/>
                  </a:lnTo>
                  <a:lnTo>
                    <a:pt x="61525" y="75760"/>
                  </a:lnTo>
                  <a:lnTo>
                    <a:pt x="66576" y="72685"/>
                  </a:lnTo>
                  <a:lnTo>
                    <a:pt x="73785" y="68123"/>
                  </a:lnTo>
                  <a:lnTo>
                    <a:pt x="80241" y="64131"/>
                  </a:lnTo>
                  <a:lnTo>
                    <a:pt x="84111" y="61973"/>
                  </a:lnTo>
                  <a:lnTo>
                    <a:pt x="86697" y="60730"/>
                  </a:lnTo>
                  <a:lnTo>
                    <a:pt x="88286" y="60099"/>
                  </a:lnTo>
                  <a:lnTo>
                    <a:pt x="89732" y="59671"/>
                  </a:lnTo>
                  <a:lnTo>
                    <a:pt x="91055" y="59427"/>
                  </a:lnTo>
                  <a:lnTo>
                    <a:pt x="91646" y="59407"/>
                  </a:lnTo>
                  <a:lnTo>
                    <a:pt x="92481" y="59407"/>
                  </a:lnTo>
                  <a:lnTo>
                    <a:pt x="94151" y="59529"/>
                  </a:lnTo>
                  <a:lnTo>
                    <a:pt x="95780" y="59753"/>
                  </a:lnTo>
                  <a:lnTo>
                    <a:pt x="97409" y="60119"/>
                  </a:lnTo>
                  <a:lnTo>
                    <a:pt x="99833" y="60852"/>
                  </a:lnTo>
                  <a:lnTo>
                    <a:pt x="103051" y="62156"/>
                  </a:lnTo>
                  <a:lnTo>
                    <a:pt x="106289" y="63785"/>
                  </a:lnTo>
                  <a:lnTo>
                    <a:pt x="109547" y="65659"/>
                  </a:lnTo>
                  <a:lnTo>
                    <a:pt x="114557" y="68775"/>
                  </a:lnTo>
                  <a:lnTo>
                    <a:pt x="119832" y="72074"/>
                  </a:lnTo>
                  <a:lnTo>
                    <a:pt x="123498" y="74233"/>
                  </a:lnTo>
                  <a:lnTo>
                    <a:pt x="127347" y="76310"/>
                  </a:lnTo>
                  <a:lnTo>
                    <a:pt x="131379" y="78224"/>
                  </a:lnTo>
                  <a:lnTo>
                    <a:pt x="135636" y="79874"/>
                  </a:lnTo>
                  <a:lnTo>
                    <a:pt x="138996" y="80933"/>
                  </a:lnTo>
                  <a:lnTo>
                    <a:pt x="141297" y="81523"/>
                  </a:lnTo>
                  <a:lnTo>
                    <a:pt x="143680" y="82012"/>
                  </a:lnTo>
                  <a:lnTo>
                    <a:pt x="146144" y="82399"/>
                  </a:lnTo>
                  <a:lnTo>
                    <a:pt x="148670" y="82664"/>
                  </a:lnTo>
                  <a:lnTo>
                    <a:pt x="151297" y="82827"/>
                  </a:lnTo>
                  <a:lnTo>
                    <a:pt x="152621" y="82847"/>
                  </a:lnTo>
                  <a:lnTo>
                    <a:pt x="153965" y="82847"/>
                  </a:lnTo>
                  <a:lnTo>
                    <a:pt x="156449" y="82705"/>
                  </a:lnTo>
                  <a:lnTo>
                    <a:pt x="158771" y="82440"/>
                  </a:lnTo>
                  <a:lnTo>
                    <a:pt x="160889" y="82012"/>
                  </a:lnTo>
                  <a:lnTo>
                    <a:pt x="162824" y="81483"/>
                  </a:lnTo>
                  <a:lnTo>
                    <a:pt x="164596" y="80811"/>
                  </a:lnTo>
                  <a:lnTo>
                    <a:pt x="166184" y="80037"/>
                  </a:lnTo>
                  <a:lnTo>
                    <a:pt x="167610" y="79161"/>
                  </a:lnTo>
                  <a:lnTo>
                    <a:pt x="168872" y="78184"/>
                  </a:lnTo>
                  <a:lnTo>
                    <a:pt x="169972" y="77125"/>
                  </a:lnTo>
                  <a:lnTo>
                    <a:pt x="170929" y="75964"/>
                  </a:lnTo>
                  <a:lnTo>
                    <a:pt x="171724" y="74742"/>
                  </a:lnTo>
                  <a:lnTo>
                    <a:pt x="172396" y="73438"/>
                  </a:lnTo>
                  <a:lnTo>
                    <a:pt x="172925" y="72074"/>
                  </a:lnTo>
                  <a:lnTo>
                    <a:pt x="173312" y="70669"/>
                  </a:lnTo>
                  <a:lnTo>
                    <a:pt x="173577" y="69202"/>
                  </a:lnTo>
                  <a:lnTo>
                    <a:pt x="173719" y="67716"/>
                  </a:lnTo>
                  <a:lnTo>
                    <a:pt x="173740" y="66188"/>
                  </a:lnTo>
                  <a:lnTo>
                    <a:pt x="173638" y="64620"/>
                  </a:lnTo>
                  <a:lnTo>
                    <a:pt x="173434" y="63052"/>
                  </a:lnTo>
                  <a:lnTo>
                    <a:pt x="172966" y="60690"/>
                  </a:lnTo>
                  <a:lnTo>
                    <a:pt x="171968" y="57553"/>
                  </a:lnTo>
                  <a:lnTo>
                    <a:pt x="170624" y="54478"/>
                  </a:lnTo>
                  <a:lnTo>
                    <a:pt x="168974" y="51525"/>
                  </a:lnTo>
                  <a:lnTo>
                    <a:pt x="167039" y="48776"/>
                  </a:lnTo>
                  <a:lnTo>
                    <a:pt x="164901" y="46271"/>
                  </a:lnTo>
                  <a:lnTo>
                    <a:pt x="163740" y="45151"/>
                  </a:lnTo>
                  <a:lnTo>
                    <a:pt x="163455" y="44866"/>
                  </a:lnTo>
                  <a:lnTo>
                    <a:pt x="162966" y="44234"/>
                  </a:lnTo>
                  <a:lnTo>
                    <a:pt x="162579" y="43542"/>
                  </a:lnTo>
                  <a:lnTo>
                    <a:pt x="162294" y="42788"/>
                  </a:lnTo>
                  <a:lnTo>
                    <a:pt x="162009" y="41566"/>
                  </a:lnTo>
                  <a:lnTo>
                    <a:pt x="161867" y="39713"/>
                  </a:lnTo>
                  <a:lnTo>
                    <a:pt x="161968" y="37656"/>
                  </a:lnTo>
                  <a:lnTo>
                    <a:pt x="162233" y="35457"/>
                  </a:lnTo>
                  <a:lnTo>
                    <a:pt x="162783" y="31893"/>
                  </a:lnTo>
                  <a:lnTo>
                    <a:pt x="163374" y="28105"/>
                  </a:lnTo>
                  <a:lnTo>
                    <a:pt x="163679" y="25518"/>
                  </a:lnTo>
                  <a:lnTo>
                    <a:pt x="163842" y="22911"/>
                  </a:lnTo>
                  <a:lnTo>
                    <a:pt x="163801" y="20305"/>
                  </a:lnTo>
                  <a:lnTo>
                    <a:pt x="163496" y="17739"/>
                  </a:lnTo>
                  <a:lnTo>
                    <a:pt x="163048" y="15845"/>
                  </a:lnTo>
                  <a:lnTo>
                    <a:pt x="162641" y="14602"/>
                  </a:lnTo>
                  <a:lnTo>
                    <a:pt x="162131" y="13401"/>
                  </a:lnTo>
                  <a:lnTo>
                    <a:pt x="161520" y="12199"/>
                  </a:lnTo>
                  <a:lnTo>
                    <a:pt x="160767" y="11059"/>
                  </a:lnTo>
                  <a:lnTo>
                    <a:pt x="159912" y="9939"/>
                  </a:lnTo>
                  <a:lnTo>
                    <a:pt x="159443" y="9389"/>
                  </a:lnTo>
                  <a:lnTo>
                    <a:pt x="158934" y="8859"/>
                  </a:lnTo>
                  <a:lnTo>
                    <a:pt x="157855" y="7902"/>
                  </a:lnTo>
                  <a:lnTo>
                    <a:pt x="156714" y="7047"/>
                  </a:lnTo>
                  <a:lnTo>
                    <a:pt x="155492" y="6314"/>
                  </a:lnTo>
                  <a:lnTo>
                    <a:pt x="154209" y="5682"/>
                  </a:lnTo>
                  <a:lnTo>
                    <a:pt x="152865" y="5132"/>
                  </a:lnTo>
                  <a:lnTo>
                    <a:pt x="151460" y="4705"/>
                  </a:lnTo>
                  <a:lnTo>
                    <a:pt x="149993" y="4358"/>
                  </a:lnTo>
                  <a:lnTo>
                    <a:pt x="147733" y="3972"/>
                  </a:lnTo>
                  <a:lnTo>
                    <a:pt x="144556" y="3768"/>
                  </a:lnTo>
                  <a:lnTo>
                    <a:pt x="141277" y="3849"/>
                  </a:lnTo>
                  <a:lnTo>
                    <a:pt x="137937" y="4175"/>
                  </a:lnTo>
                  <a:lnTo>
                    <a:pt x="134556" y="4725"/>
                  </a:lnTo>
                  <a:lnTo>
                    <a:pt x="131176" y="5438"/>
                  </a:lnTo>
                  <a:lnTo>
                    <a:pt x="127836" y="6293"/>
                  </a:lnTo>
                  <a:lnTo>
                    <a:pt x="124598" y="7250"/>
                  </a:lnTo>
                  <a:lnTo>
                    <a:pt x="119954" y="8819"/>
                  </a:lnTo>
                  <a:lnTo>
                    <a:pt x="114496" y="10957"/>
                  </a:lnTo>
                  <a:lnTo>
                    <a:pt x="112195" y="11934"/>
                  </a:lnTo>
                  <a:lnTo>
                    <a:pt x="111095" y="12383"/>
                  </a:lnTo>
                  <a:lnTo>
                    <a:pt x="108875" y="13136"/>
                  </a:lnTo>
                  <a:lnTo>
                    <a:pt x="106615" y="13666"/>
                  </a:lnTo>
                  <a:lnTo>
                    <a:pt x="104313" y="13991"/>
                  </a:lnTo>
                  <a:lnTo>
                    <a:pt x="101971" y="14134"/>
                  </a:lnTo>
                  <a:lnTo>
                    <a:pt x="99589" y="14073"/>
                  </a:lnTo>
                  <a:lnTo>
                    <a:pt x="97165" y="13869"/>
                  </a:lnTo>
                  <a:lnTo>
                    <a:pt x="94701" y="13482"/>
                  </a:lnTo>
                  <a:lnTo>
                    <a:pt x="92196" y="12953"/>
                  </a:lnTo>
                  <a:lnTo>
                    <a:pt x="89650" y="12260"/>
                  </a:lnTo>
                  <a:lnTo>
                    <a:pt x="87043" y="11425"/>
                  </a:lnTo>
                  <a:lnTo>
                    <a:pt x="84396" y="10468"/>
                  </a:lnTo>
                  <a:lnTo>
                    <a:pt x="80323" y="8798"/>
                  </a:lnTo>
                  <a:lnTo>
                    <a:pt x="74722" y="6171"/>
                  </a:lnTo>
                  <a:lnTo>
                    <a:pt x="71830" y="4705"/>
                  </a:lnTo>
                  <a:lnTo>
                    <a:pt x="70364" y="3972"/>
                  </a:lnTo>
                  <a:lnTo>
                    <a:pt x="67228" y="2689"/>
                  </a:lnTo>
                  <a:lnTo>
                    <a:pt x="63908" y="1650"/>
                  </a:lnTo>
                  <a:lnTo>
                    <a:pt x="60405" y="856"/>
                  </a:lnTo>
                  <a:lnTo>
                    <a:pt x="56780" y="306"/>
                  </a:lnTo>
                  <a:lnTo>
                    <a:pt x="53033" y="21"/>
                  </a:lnTo>
                  <a:lnTo>
                    <a:pt x="49184"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19"/>
            <p:cNvSpPr/>
            <p:nvPr/>
          </p:nvSpPr>
          <p:spPr>
            <a:xfrm>
              <a:off x="8554847" y="1209004"/>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19"/>
            <p:cNvSpPr/>
            <p:nvPr/>
          </p:nvSpPr>
          <p:spPr>
            <a:xfrm>
              <a:off x="5773641" y="291450"/>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19"/>
            <p:cNvSpPr/>
            <p:nvPr/>
          </p:nvSpPr>
          <p:spPr>
            <a:xfrm>
              <a:off x="3295346" y="437943"/>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19"/>
            <p:cNvSpPr/>
            <p:nvPr/>
          </p:nvSpPr>
          <p:spPr>
            <a:xfrm>
              <a:off x="81644" y="25671"/>
              <a:ext cx="1033929" cy="102864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19"/>
            <p:cNvSpPr/>
            <p:nvPr/>
          </p:nvSpPr>
          <p:spPr>
            <a:xfrm>
              <a:off x="2815577" y="2698751"/>
              <a:ext cx="642728" cy="63944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19"/>
            <p:cNvSpPr/>
            <p:nvPr/>
          </p:nvSpPr>
          <p:spPr>
            <a:xfrm>
              <a:off x="8513091" y="4163000"/>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 name="Google Shape;214;p19"/>
            <p:cNvSpPr/>
            <p:nvPr/>
          </p:nvSpPr>
          <p:spPr>
            <a:xfrm>
              <a:off x="2557496" y="2239668"/>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15" name="Google Shape;215;p19"/>
          <p:cNvSpPr txBox="1">
            <a:spLocks noGrp="1"/>
          </p:cNvSpPr>
          <p:nvPr>
            <p:ph type="title"/>
          </p:nvPr>
        </p:nvSpPr>
        <p:spPr>
          <a:xfrm>
            <a:off x="1080000" y="900005"/>
            <a:ext cx="3492000" cy="1498800"/>
          </a:xfrm>
          <a:prstGeom prst="rect">
            <a:avLst/>
          </a:prstGeom>
        </p:spPr>
        <p:txBody>
          <a:bodyPr spcFirstLastPara="1" wrap="square" lIns="91425" tIns="91425" rIns="91425" bIns="91425" anchor="t" anchorCtr="0">
            <a:noAutofit/>
          </a:bodyPr>
          <a:lstStyle>
            <a:lvl1pPr lvl="0" algn="r">
              <a:spcBef>
                <a:spcPts val="0"/>
              </a:spcBef>
              <a:spcAft>
                <a:spcPts val="0"/>
              </a:spcAft>
              <a:buSzPts val="2600"/>
              <a:buNone/>
              <a:defRPr sz="2600"/>
            </a:lvl1pPr>
            <a:lvl2pPr lvl="1">
              <a:spcBef>
                <a:spcPts val="0"/>
              </a:spcBef>
              <a:spcAft>
                <a:spcPts val="0"/>
              </a:spcAft>
              <a:buSzPts val="2800"/>
              <a:buNone/>
              <a:defRPr>
                <a:latin typeface="Bellota Text"/>
                <a:ea typeface="Bellota Text"/>
                <a:cs typeface="Bellota Text"/>
                <a:sym typeface="Bellota Text"/>
              </a:defRPr>
            </a:lvl2pPr>
            <a:lvl3pPr lvl="2">
              <a:spcBef>
                <a:spcPts val="0"/>
              </a:spcBef>
              <a:spcAft>
                <a:spcPts val="0"/>
              </a:spcAft>
              <a:buSzPts val="2800"/>
              <a:buNone/>
              <a:defRPr>
                <a:latin typeface="Bellota Text"/>
                <a:ea typeface="Bellota Text"/>
                <a:cs typeface="Bellota Text"/>
                <a:sym typeface="Bellota Text"/>
              </a:defRPr>
            </a:lvl3pPr>
            <a:lvl4pPr lvl="3">
              <a:spcBef>
                <a:spcPts val="0"/>
              </a:spcBef>
              <a:spcAft>
                <a:spcPts val="0"/>
              </a:spcAft>
              <a:buSzPts val="2800"/>
              <a:buNone/>
              <a:defRPr>
                <a:latin typeface="Bellota Text"/>
                <a:ea typeface="Bellota Text"/>
                <a:cs typeface="Bellota Text"/>
                <a:sym typeface="Bellota Text"/>
              </a:defRPr>
            </a:lvl4pPr>
            <a:lvl5pPr lvl="4">
              <a:spcBef>
                <a:spcPts val="0"/>
              </a:spcBef>
              <a:spcAft>
                <a:spcPts val="0"/>
              </a:spcAft>
              <a:buSzPts val="2800"/>
              <a:buNone/>
              <a:defRPr>
                <a:latin typeface="Bellota Text"/>
                <a:ea typeface="Bellota Text"/>
                <a:cs typeface="Bellota Text"/>
                <a:sym typeface="Bellota Text"/>
              </a:defRPr>
            </a:lvl5pPr>
            <a:lvl6pPr lvl="5">
              <a:spcBef>
                <a:spcPts val="0"/>
              </a:spcBef>
              <a:spcAft>
                <a:spcPts val="0"/>
              </a:spcAft>
              <a:buSzPts val="2800"/>
              <a:buNone/>
              <a:defRPr>
                <a:latin typeface="Bellota Text"/>
                <a:ea typeface="Bellota Text"/>
                <a:cs typeface="Bellota Text"/>
                <a:sym typeface="Bellota Text"/>
              </a:defRPr>
            </a:lvl6pPr>
            <a:lvl7pPr lvl="6">
              <a:spcBef>
                <a:spcPts val="0"/>
              </a:spcBef>
              <a:spcAft>
                <a:spcPts val="0"/>
              </a:spcAft>
              <a:buSzPts val="2800"/>
              <a:buNone/>
              <a:defRPr>
                <a:latin typeface="Bellota Text"/>
                <a:ea typeface="Bellota Text"/>
                <a:cs typeface="Bellota Text"/>
                <a:sym typeface="Bellota Text"/>
              </a:defRPr>
            </a:lvl7pPr>
            <a:lvl8pPr lvl="7">
              <a:spcBef>
                <a:spcPts val="0"/>
              </a:spcBef>
              <a:spcAft>
                <a:spcPts val="0"/>
              </a:spcAft>
              <a:buSzPts val="2800"/>
              <a:buNone/>
              <a:defRPr>
                <a:latin typeface="Bellota Text"/>
                <a:ea typeface="Bellota Text"/>
                <a:cs typeface="Bellota Text"/>
                <a:sym typeface="Bellota Text"/>
              </a:defRPr>
            </a:lvl8pPr>
            <a:lvl9pPr lvl="8">
              <a:spcBef>
                <a:spcPts val="0"/>
              </a:spcBef>
              <a:spcAft>
                <a:spcPts val="0"/>
              </a:spcAft>
              <a:buSzPts val="2800"/>
              <a:buNone/>
              <a:defRPr>
                <a:latin typeface="Bellota Text"/>
                <a:ea typeface="Bellota Text"/>
                <a:cs typeface="Bellota Text"/>
                <a:sym typeface="Bellota Text"/>
              </a:defRPr>
            </a:lvl9pPr>
          </a:lstStyle>
          <a:p>
            <a:endParaRPr/>
          </a:p>
        </p:txBody>
      </p:sp>
      <p:sp>
        <p:nvSpPr>
          <p:cNvPr id="216" name="Google Shape;216;p19"/>
          <p:cNvSpPr txBox="1">
            <a:spLocks noGrp="1"/>
          </p:cNvSpPr>
          <p:nvPr>
            <p:ph type="subTitle" idx="1"/>
          </p:nvPr>
        </p:nvSpPr>
        <p:spPr>
          <a:xfrm>
            <a:off x="5440650" y="1209000"/>
            <a:ext cx="2373900" cy="702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7" name="Google Shape;217;p19"/>
          <p:cNvSpPr txBox="1">
            <a:spLocks noGrp="1"/>
          </p:cNvSpPr>
          <p:nvPr>
            <p:ph type="subTitle" idx="2"/>
          </p:nvPr>
        </p:nvSpPr>
        <p:spPr>
          <a:xfrm>
            <a:off x="5440650" y="900000"/>
            <a:ext cx="2546700" cy="309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8" name="Google Shape;218;p19"/>
          <p:cNvSpPr txBox="1">
            <a:spLocks noGrp="1"/>
          </p:cNvSpPr>
          <p:nvPr>
            <p:ph type="subTitle" idx="3"/>
          </p:nvPr>
        </p:nvSpPr>
        <p:spPr>
          <a:xfrm>
            <a:off x="5440650" y="2537938"/>
            <a:ext cx="2373900" cy="702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9" name="Google Shape;219;p19"/>
          <p:cNvSpPr txBox="1">
            <a:spLocks noGrp="1"/>
          </p:cNvSpPr>
          <p:nvPr>
            <p:ph type="subTitle" idx="4"/>
          </p:nvPr>
        </p:nvSpPr>
        <p:spPr>
          <a:xfrm>
            <a:off x="5440650" y="2228925"/>
            <a:ext cx="2546700" cy="309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0" name="Google Shape;220;p19"/>
          <p:cNvSpPr txBox="1">
            <a:spLocks noGrp="1"/>
          </p:cNvSpPr>
          <p:nvPr>
            <p:ph type="subTitle" idx="5"/>
          </p:nvPr>
        </p:nvSpPr>
        <p:spPr>
          <a:xfrm>
            <a:off x="5440650" y="3866875"/>
            <a:ext cx="2373900" cy="702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p19"/>
          <p:cNvSpPr txBox="1">
            <a:spLocks noGrp="1"/>
          </p:cNvSpPr>
          <p:nvPr>
            <p:ph type="subTitle" idx="6"/>
          </p:nvPr>
        </p:nvSpPr>
        <p:spPr>
          <a:xfrm>
            <a:off x="5440650" y="3557875"/>
            <a:ext cx="2546700" cy="309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3623167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2"/>
        <p:cNvGrpSpPr/>
        <p:nvPr/>
      </p:nvGrpSpPr>
      <p:grpSpPr>
        <a:xfrm>
          <a:off x="0" y="0"/>
          <a:ext cx="0" cy="0"/>
          <a:chOff x="0" y="0"/>
          <a:chExt cx="0" cy="0"/>
        </a:xfrm>
      </p:grpSpPr>
      <p:sp>
        <p:nvSpPr>
          <p:cNvPr id="223" name="Google Shape;223;p20"/>
          <p:cNvSpPr txBox="1">
            <a:spLocks noGrp="1"/>
          </p:cNvSpPr>
          <p:nvPr>
            <p:ph type="title"/>
          </p:nvPr>
        </p:nvSpPr>
        <p:spPr>
          <a:xfrm>
            <a:off x="1583700" y="899076"/>
            <a:ext cx="5976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grpSp>
        <p:nvGrpSpPr>
          <p:cNvPr id="224" name="Google Shape;224;p20"/>
          <p:cNvGrpSpPr/>
          <p:nvPr/>
        </p:nvGrpSpPr>
        <p:grpSpPr>
          <a:xfrm>
            <a:off x="-2079455" y="-2373301"/>
            <a:ext cx="13147979" cy="7296673"/>
            <a:chOff x="-2079455" y="-2373301"/>
            <a:chExt cx="13147979" cy="7296673"/>
          </a:xfrm>
        </p:grpSpPr>
        <p:sp>
          <p:nvSpPr>
            <p:cNvPr id="225" name="Google Shape;225;p20"/>
            <p:cNvSpPr/>
            <p:nvPr/>
          </p:nvSpPr>
          <p:spPr>
            <a:xfrm rot="-5732481">
              <a:off x="-2010821" y="-2037371"/>
              <a:ext cx="4543485" cy="4261931"/>
            </a:xfrm>
            <a:custGeom>
              <a:avLst/>
              <a:gdLst/>
              <a:ahLst/>
              <a:cxnLst/>
              <a:rect l="l" t="t" r="r" b="b"/>
              <a:pathLst>
                <a:path w="49631" h="47249" extrusionOk="0">
                  <a:moveTo>
                    <a:pt x="22101" y="1"/>
                  </a:moveTo>
                  <a:lnTo>
                    <a:pt x="20624" y="144"/>
                  </a:lnTo>
                  <a:lnTo>
                    <a:pt x="19243" y="453"/>
                  </a:lnTo>
                  <a:lnTo>
                    <a:pt x="18028" y="930"/>
                  </a:lnTo>
                  <a:lnTo>
                    <a:pt x="17028" y="1620"/>
                  </a:lnTo>
                  <a:lnTo>
                    <a:pt x="16266" y="2478"/>
                  </a:lnTo>
                  <a:lnTo>
                    <a:pt x="15790" y="3573"/>
                  </a:lnTo>
                  <a:lnTo>
                    <a:pt x="15718" y="4192"/>
                  </a:lnTo>
                  <a:lnTo>
                    <a:pt x="15647" y="5240"/>
                  </a:lnTo>
                  <a:lnTo>
                    <a:pt x="15814" y="7050"/>
                  </a:lnTo>
                  <a:lnTo>
                    <a:pt x="16337" y="8669"/>
                  </a:lnTo>
                  <a:lnTo>
                    <a:pt x="17195" y="10217"/>
                  </a:lnTo>
                  <a:lnTo>
                    <a:pt x="17719" y="11027"/>
                  </a:lnTo>
                  <a:lnTo>
                    <a:pt x="18171" y="11646"/>
                  </a:lnTo>
                  <a:lnTo>
                    <a:pt x="19052" y="13051"/>
                  </a:lnTo>
                  <a:lnTo>
                    <a:pt x="19719" y="14599"/>
                  </a:lnTo>
                  <a:lnTo>
                    <a:pt x="19933" y="15814"/>
                  </a:lnTo>
                  <a:lnTo>
                    <a:pt x="19910" y="16599"/>
                  </a:lnTo>
                  <a:lnTo>
                    <a:pt x="19838" y="17004"/>
                  </a:lnTo>
                  <a:lnTo>
                    <a:pt x="19695" y="17433"/>
                  </a:lnTo>
                  <a:lnTo>
                    <a:pt x="19267" y="18100"/>
                  </a:lnTo>
                  <a:lnTo>
                    <a:pt x="18647" y="18600"/>
                  </a:lnTo>
                  <a:lnTo>
                    <a:pt x="17885" y="18933"/>
                  </a:lnTo>
                  <a:lnTo>
                    <a:pt x="16623" y="19195"/>
                  </a:lnTo>
                  <a:lnTo>
                    <a:pt x="14885" y="19195"/>
                  </a:lnTo>
                  <a:lnTo>
                    <a:pt x="14099" y="19100"/>
                  </a:lnTo>
                  <a:lnTo>
                    <a:pt x="12122" y="18743"/>
                  </a:lnTo>
                  <a:lnTo>
                    <a:pt x="10384" y="18314"/>
                  </a:lnTo>
                  <a:lnTo>
                    <a:pt x="8860" y="18147"/>
                  </a:lnTo>
                  <a:lnTo>
                    <a:pt x="7717" y="18100"/>
                  </a:lnTo>
                  <a:lnTo>
                    <a:pt x="6978" y="18100"/>
                  </a:lnTo>
                  <a:lnTo>
                    <a:pt x="5478" y="18409"/>
                  </a:lnTo>
                  <a:lnTo>
                    <a:pt x="4049" y="19005"/>
                  </a:lnTo>
                  <a:lnTo>
                    <a:pt x="2716" y="19838"/>
                  </a:lnTo>
                  <a:lnTo>
                    <a:pt x="1572" y="20886"/>
                  </a:lnTo>
                  <a:lnTo>
                    <a:pt x="668" y="22124"/>
                  </a:lnTo>
                  <a:lnTo>
                    <a:pt x="144" y="23506"/>
                  </a:lnTo>
                  <a:lnTo>
                    <a:pt x="1" y="24625"/>
                  </a:lnTo>
                  <a:lnTo>
                    <a:pt x="48" y="25387"/>
                  </a:lnTo>
                  <a:lnTo>
                    <a:pt x="120" y="25768"/>
                  </a:lnTo>
                  <a:lnTo>
                    <a:pt x="263" y="26316"/>
                  </a:lnTo>
                  <a:lnTo>
                    <a:pt x="644" y="27292"/>
                  </a:lnTo>
                  <a:lnTo>
                    <a:pt x="1144" y="28149"/>
                  </a:lnTo>
                  <a:lnTo>
                    <a:pt x="1787" y="28911"/>
                  </a:lnTo>
                  <a:lnTo>
                    <a:pt x="2501" y="29531"/>
                  </a:lnTo>
                  <a:lnTo>
                    <a:pt x="3359" y="30031"/>
                  </a:lnTo>
                  <a:lnTo>
                    <a:pt x="4287" y="30412"/>
                  </a:lnTo>
                  <a:lnTo>
                    <a:pt x="5311" y="30650"/>
                  </a:lnTo>
                  <a:lnTo>
                    <a:pt x="5859" y="30721"/>
                  </a:lnTo>
                  <a:lnTo>
                    <a:pt x="6859" y="30793"/>
                  </a:lnTo>
                  <a:lnTo>
                    <a:pt x="9193" y="30698"/>
                  </a:lnTo>
                  <a:lnTo>
                    <a:pt x="10955" y="30817"/>
                  </a:lnTo>
                  <a:lnTo>
                    <a:pt x="12003" y="31079"/>
                  </a:lnTo>
                  <a:lnTo>
                    <a:pt x="12884" y="31579"/>
                  </a:lnTo>
                  <a:lnTo>
                    <a:pt x="13551" y="32365"/>
                  </a:lnTo>
                  <a:lnTo>
                    <a:pt x="13765" y="32912"/>
                  </a:lnTo>
                  <a:lnTo>
                    <a:pt x="13932" y="33484"/>
                  </a:lnTo>
                  <a:lnTo>
                    <a:pt x="14099" y="34698"/>
                  </a:lnTo>
                  <a:lnTo>
                    <a:pt x="14123" y="36651"/>
                  </a:lnTo>
                  <a:lnTo>
                    <a:pt x="14075" y="38628"/>
                  </a:lnTo>
                  <a:lnTo>
                    <a:pt x="14170" y="39938"/>
                  </a:lnTo>
                  <a:lnTo>
                    <a:pt x="14408" y="41152"/>
                  </a:lnTo>
                  <a:lnTo>
                    <a:pt x="14909" y="42271"/>
                  </a:lnTo>
                  <a:lnTo>
                    <a:pt x="15290" y="42771"/>
                  </a:lnTo>
                  <a:lnTo>
                    <a:pt x="15718" y="43224"/>
                  </a:lnTo>
                  <a:lnTo>
                    <a:pt x="16814" y="43986"/>
                  </a:lnTo>
                  <a:lnTo>
                    <a:pt x="18100" y="44605"/>
                  </a:lnTo>
                  <a:lnTo>
                    <a:pt x="19505" y="45034"/>
                  </a:lnTo>
                  <a:lnTo>
                    <a:pt x="20981" y="45248"/>
                  </a:lnTo>
                  <a:lnTo>
                    <a:pt x="22434" y="45248"/>
                  </a:lnTo>
                  <a:lnTo>
                    <a:pt x="23815" y="45010"/>
                  </a:lnTo>
                  <a:lnTo>
                    <a:pt x="25030" y="44486"/>
                  </a:lnTo>
                  <a:lnTo>
                    <a:pt x="25554" y="44129"/>
                  </a:lnTo>
                  <a:lnTo>
                    <a:pt x="26006" y="43748"/>
                  </a:lnTo>
                  <a:lnTo>
                    <a:pt x="26601" y="42891"/>
                  </a:lnTo>
                  <a:lnTo>
                    <a:pt x="26887" y="41962"/>
                  </a:lnTo>
                  <a:lnTo>
                    <a:pt x="26887" y="41009"/>
                  </a:lnTo>
                  <a:lnTo>
                    <a:pt x="26554" y="39509"/>
                  </a:lnTo>
                  <a:lnTo>
                    <a:pt x="25768" y="37532"/>
                  </a:lnTo>
                  <a:lnTo>
                    <a:pt x="25387" y="36627"/>
                  </a:lnTo>
                  <a:lnTo>
                    <a:pt x="25220" y="36199"/>
                  </a:lnTo>
                  <a:lnTo>
                    <a:pt x="24958" y="35270"/>
                  </a:lnTo>
                  <a:lnTo>
                    <a:pt x="24982" y="34603"/>
                  </a:lnTo>
                  <a:lnTo>
                    <a:pt x="25101" y="34222"/>
                  </a:lnTo>
                  <a:lnTo>
                    <a:pt x="25339" y="33912"/>
                  </a:lnTo>
                  <a:lnTo>
                    <a:pt x="25720" y="33674"/>
                  </a:lnTo>
                  <a:lnTo>
                    <a:pt x="25982" y="33603"/>
                  </a:lnTo>
                  <a:lnTo>
                    <a:pt x="26244" y="33555"/>
                  </a:lnTo>
                  <a:lnTo>
                    <a:pt x="26697" y="33603"/>
                  </a:lnTo>
                  <a:lnTo>
                    <a:pt x="27364" y="33960"/>
                  </a:lnTo>
                  <a:lnTo>
                    <a:pt x="28459" y="35270"/>
                  </a:lnTo>
                  <a:lnTo>
                    <a:pt x="29007" y="36127"/>
                  </a:lnTo>
                  <a:lnTo>
                    <a:pt x="29983" y="37747"/>
                  </a:lnTo>
                  <a:lnTo>
                    <a:pt x="31626" y="40842"/>
                  </a:lnTo>
                  <a:lnTo>
                    <a:pt x="32960" y="42914"/>
                  </a:lnTo>
                  <a:lnTo>
                    <a:pt x="34055" y="44129"/>
                  </a:lnTo>
                  <a:lnTo>
                    <a:pt x="35413" y="45177"/>
                  </a:lnTo>
                  <a:lnTo>
                    <a:pt x="37104" y="46058"/>
                  </a:lnTo>
                  <a:lnTo>
                    <a:pt x="38104" y="46391"/>
                  </a:lnTo>
                  <a:lnTo>
                    <a:pt x="39080" y="46677"/>
                  </a:lnTo>
                  <a:lnTo>
                    <a:pt x="41486" y="47129"/>
                  </a:lnTo>
                  <a:lnTo>
                    <a:pt x="43391" y="47249"/>
                  </a:lnTo>
                  <a:lnTo>
                    <a:pt x="44629" y="47177"/>
                  </a:lnTo>
                  <a:lnTo>
                    <a:pt x="45772" y="46939"/>
                  </a:lnTo>
                  <a:lnTo>
                    <a:pt x="46772" y="46534"/>
                  </a:lnTo>
                  <a:lnTo>
                    <a:pt x="47201" y="46225"/>
                  </a:lnTo>
                  <a:lnTo>
                    <a:pt x="47749" y="45772"/>
                  </a:lnTo>
                  <a:lnTo>
                    <a:pt x="48582" y="44653"/>
                  </a:lnTo>
                  <a:lnTo>
                    <a:pt x="49154" y="43391"/>
                  </a:lnTo>
                  <a:lnTo>
                    <a:pt x="49487" y="42033"/>
                  </a:lnTo>
                  <a:lnTo>
                    <a:pt x="49559" y="41343"/>
                  </a:lnTo>
                  <a:lnTo>
                    <a:pt x="49630" y="40199"/>
                  </a:lnTo>
                  <a:lnTo>
                    <a:pt x="49487" y="38247"/>
                  </a:lnTo>
                  <a:lnTo>
                    <a:pt x="49225" y="36937"/>
                  </a:lnTo>
                  <a:lnTo>
                    <a:pt x="48820" y="35675"/>
                  </a:lnTo>
                  <a:lnTo>
                    <a:pt x="48273" y="34484"/>
                  </a:lnTo>
                  <a:lnTo>
                    <a:pt x="47558" y="33460"/>
                  </a:lnTo>
                  <a:lnTo>
                    <a:pt x="46653" y="32650"/>
                  </a:lnTo>
                  <a:lnTo>
                    <a:pt x="46106" y="32341"/>
                  </a:lnTo>
                  <a:lnTo>
                    <a:pt x="45701" y="32150"/>
                  </a:lnTo>
                  <a:lnTo>
                    <a:pt x="44796" y="31864"/>
                  </a:lnTo>
                  <a:lnTo>
                    <a:pt x="43343" y="31579"/>
                  </a:lnTo>
                  <a:lnTo>
                    <a:pt x="41343" y="31293"/>
                  </a:lnTo>
                  <a:lnTo>
                    <a:pt x="39938" y="30936"/>
                  </a:lnTo>
                  <a:lnTo>
                    <a:pt x="39080" y="30555"/>
                  </a:lnTo>
                  <a:lnTo>
                    <a:pt x="38699" y="30317"/>
                  </a:lnTo>
                  <a:lnTo>
                    <a:pt x="38128" y="29864"/>
                  </a:lnTo>
                  <a:lnTo>
                    <a:pt x="37675" y="29245"/>
                  </a:lnTo>
                  <a:lnTo>
                    <a:pt x="37556" y="28888"/>
                  </a:lnTo>
                  <a:lnTo>
                    <a:pt x="37580" y="28530"/>
                  </a:lnTo>
                  <a:lnTo>
                    <a:pt x="37723" y="28221"/>
                  </a:lnTo>
                  <a:lnTo>
                    <a:pt x="38128" y="27768"/>
                  </a:lnTo>
                  <a:lnTo>
                    <a:pt x="39414" y="27030"/>
                  </a:lnTo>
                  <a:lnTo>
                    <a:pt x="41390" y="26340"/>
                  </a:lnTo>
                  <a:lnTo>
                    <a:pt x="42081" y="26101"/>
                  </a:lnTo>
                  <a:lnTo>
                    <a:pt x="42462" y="25935"/>
                  </a:lnTo>
                  <a:lnTo>
                    <a:pt x="43081" y="25506"/>
                  </a:lnTo>
                  <a:lnTo>
                    <a:pt x="43557" y="25030"/>
                  </a:lnTo>
                  <a:lnTo>
                    <a:pt x="43891" y="24482"/>
                  </a:lnTo>
                  <a:lnTo>
                    <a:pt x="44081" y="23887"/>
                  </a:lnTo>
                  <a:lnTo>
                    <a:pt x="44153" y="23267"/>
                  </a:lnTo>
                  <a:lnTo>
                    <a:pt x="44081" y="22315"/>
                  </a:lnTo>
                  <a:lnTo>
                    <a:pt x="43581" y="21053"/>
                  </a:lnTo>
                  <a:lnTo>
                    <a:pt x="42772" y="19957"/>
                  </a:lnTo>
                  <a:lnTo>
                    <a:pt x="41676" y="19076"/>
                  </a:lnTo>
                  <a:lnTo>
                    <a:pt x="40723" y="18671"/>
                  </a:lnTo>
                  <a:lnTo>
                    <a:pt x="40057" y="18528"/>
                  </a:lnTo>
                  <a:lnTo>
                    <a:pt x="39723" y="18528"/>
                  </a:lnTo>
                  <a:lnTo>
                    <a:pt x="38985" y="18505"/>
                  </a:lnTo>
                  <a:lnTo>
                    <a:pt x="37747" y="18647"/>
                  </a:lnTo>
                  <a:lnTo>
                    <a:pt x="36746" y="18981"/>
                  </a:lnTo>
                  <a:lnTo>
                    <a:pt x="35913" y="19481"/>
                  </a:lnTo>
                  <a:lnTo>
                    <a:pt x="35199" y="20172"/>
                  </a:lnTo>
                  <a:lnTo>
                    <a:pt x="34556" y="21029"/>
                  </a:lnTo>
                  <a:lnTo>
                    <a:pt x="33579" y="22577"/>
                  </a:lnTo>
                  <a:lnTo>
                    <a:pt x="32817" y="23815"/>
                  </a:lnTo>
                  <a:lnTo>
                    <a:pt x="32603" y="24101"/>
                  </a:lnTo>
                  <a:lnTo>
                    <a:pt x="32246" y="24434"/>
                  </a:lnTo>
                  <a:lnTo>
                    <a:pt x="31888" y="24506"/>
                  </a:lnTo>
                  <a:lnTo>
                    <a:pt x="31555" y="24363"/>
                  </a:lnTo>
                  <a:lnTo>
                    <a:pt x="31102" y="23768"/>
                  </a:lnTo>
                  <a:lnTo>
                    <a:pt x="30602" y="22410"/>
                  </a:lnTo>
                  <a:lnTo>
                    <a:pt x="30269" y="20696"/>
                  </a:lnTo>
                  <a:lnTo>
                    <a:pt x="30102" y="18814"/>
                  </a:lnTo>
                  <a:lnTo>
                    <a:pt x="30150" y="17052"/>
                  </a:lnTo>
                  <a:lnTo>
                    <a:pt x="30436" y="15623"/>
                  </a:lnTo>
                  <a:lnTo>
                    <a:pt x="30674" y="15123"/>
                  </a:lnTo>
                  <a:lnTo>
                    <a:pt x="31483" y="13956"/>
                  </a:lnTo>
                  <a:lnTo>
                    <a:pt x="32936" y="11932"/>
                  </a:lnTo>
                  <a:lnTo>
                    <a:pt x="33698" y="10455"/>
                  </a:lnTo>
                  <a:lnTo>
                    <a:pt x="34032" y="9384"/>
                  </a:lnTo>
                  <a:lnTo>
                    <a:pt x="34127" y="8169"/>
                  </a:lnTo>
                  <a:lnTo>
                    <a:pt x="34008" y="6764"/>
                  </a:lnTo>
                  <a:lnTo>
                    <a:pt x="33817" y="5978"/>
                  </a:lnTo>
                  <a:lnTo>
                    <a:pt x="33651" y="5383"/>
                  </a:lnTo>
                  <a:lnTo>
                    <a:pt x="33055" y="4287"/>
                  </a:lnTo>
                  <a:lnTo>
                    <a:pt x="32198" y="3311"/>
                  </a:lnTo>
                  <a:lnTo>
                    <a:pt x="31102" y="2454"/>
                  </a:lnTo>
                  <a:lnTo>
                    <a:pt x="29816" y="1692"/>
                  </a:lnTo>
                  <a:lnTo>
                    <a:pt x="28388" y="1072"/>
                  </a:lnTo>
                  <a:lnTo>
                    <a:pt x="26863" y="572"/>
                  </a:lnTo>
                  <a:lnTo>
                    <a:pt x="25268" y="239"/>
                  </a:lnTo>
                  <a:lnTo>
                    <a:pt x="23672" y="48"/>
                  </a:lnTo>
                  <a:lnTo>
                    <a:pt x="22101"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20"/>
            <p:cNvSpPr/>
            <p:nvPr/>
          </p:nvSpPr>
          <p:spPr>
            <a:xfrm rot="3888137" flipH="1">
              <a:off x="6977628" y="-1095553"/>
              <a:ext cx="3722762" cy="3176303"/>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20"/>
            <p:cNvSpPr/>
            <p:nvPr/>
          </p:nvSpPr>
          <p:spPr>
            <a:xfrm rot="10800000">
              <a:off x="4099344" y="301488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 name="Google Shape;228;p20"/>
            <p:cNvSpPr/>
            <p:nvPr/>
          </p:nvSpPr>
          <p:spPr>
            <a:xfrm rot="10800000">
              <a:off x="4253977" y="13886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20"/>
            <p:cNvSpPr/>
            <p:nvPr/>
          </p:nvSpPr>
          <p:spPr>
            <a:xfrm rot="10800000">
              <a:off x="7049730" y="17930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20"/>
            <p:cNvSpPr/>
            <p:nvPr/>
          </p:nvSpPr>
          <p:spPr>
            <a:xfrm rot="10800000">
              <a:off x="1080006" y="3297342"/>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20"/>
            <p:cNvSpPr/>
            <p:nvPr/>
          </p:nvSpPr>
          <p:spPr>
            <a:xfrm rot="10800000">
              <a:off x="7883919" y="374161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 name="Google Shape;232;p20"/>
            <p:cNvSpPr/>
            <p:nvPr/>
          </p:nvSpPr>
          <p:spPr>
            <a:xfrm rot="10800000">
              <a:off x="302455" y="4299951"/>
              <a:ext cx="626645" cy="62342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33" name="Google Shape;233;p20"/>
          <p:cNvSpPr txBox="1">
            <a:spLocks noGrp="1"/>
          </p:cNvSpPr>
          <p:nvPr>
            <p:ph type="subTitle" idx="1"/>
          </p:nvPr>
        </p:nvSpPr>
        <p:spPr>
          <a:xfrm>
            <a:off x="1552800" y="2560499"/>
            <a:ext cx="2546700" cy="70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20"/>
          <p:cNvSpPr txBox="1">
            <a:spLocks noGrp="1"/>
          </p:cNvSpPr>
          <p:nvPr>
            <p:ph type="subTitle" idx="2"/>
          </p:nvPr>
        </p:nvSpPr>
        <p:spPr>
          <a:xfrm>
            <a:off x="1552650" y="2251499"/>
            <a:ext cx="25467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5" name="Google Shape;235;p20"/>
          <p:cNvSpPr txBox="1">
            <a:spLocks noGrp="1"/>
          </p:cNvSpPr>
          <p:nvPr>
            <p:ph type="subTitle" idx="3"/>
          </p:nvPr>
        </p:nvSpPr>
        <p:spPr>
          <a:xfrm>
            <a:off x="1552875" y="4068011"/>
            <a:ext cx="2546700" cy="70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6" name="Google Shape;236;p20"/>
          <p:cNvSpPr txBox="1">
            <a:spLocks noGrp="1"/>
          </p:cNvSpPr>
          <p:nvPr>
            <p:ph type="subTitle" idx="4"/>
          </p:nvPr>
        </p:nvSpPr>
        <p:spPr>
          <a:xfrm>
            <a:off x="1552725" y="3759011"/>
            <a:ext cx="25467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7" name="Google Shape;237;p20"/>
          <p:cNvSpPr txBox="1">
            <a:spLocks noGrp="1"/>
          </p:cNvSpPr>
          <p:nvPr>
            <p:ph type="subTitle" idx="5"/>
          </p:nvPr>
        </p:nvSpPr>
        <p:spPr>
          <a:xfrm>
            <a:off x="5044763" y="2560499"/>
            <a:ext cx="2546700" cy="70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p20"/>
          <p:cNvSpPr txBox="1">
            <a:spLocks noGrp="1"/>
          </p:cNvSpPr>
          <p:nvPr>
            <p:ph type="subTitle" idx="6"/>
          </p:nvPr>
        </p:nvSpPr>
        <p:spPr>
          <a:xfrm>
            <a:off x="5044613" y="2251499"/>
            <a:ext cx="25467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9" name="Google Shape;239;p20"/>
          <p:cNvSpPr txBox="1">
            <a:spLocks noGrp="1"/>
          </p:cNvSpPr>
          <p:nvPr>
            <p:ph type="subTitle" idx="7"/>
          </p:nvPr>
        </p:nvSpPr>
        <p:spPr>
          <a:xfrm>
            <a:off x="5044688" y="4067999"/>
            <a:ext cx="2546700" cy="70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0" name="Google Shape;240;p20"/>
          <p:cNvSpPr txBox="1">
            <a:spLocks noGrp="1"/>
          </p:cNvSpPr>
          <p:nvPr>
            <p:ph type="subTitle" idx="8"/>
          </p:nvPr>
        </p:nvSpPr>
        <p:spPr>
          <a:xfrm>
            <a:off x="5044538" y="3758999"/>
            <a:ext cx="25467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3214807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1"/>
        <p:cNvGrpSpPr/>
        <p:nvPr/>
      </p:nvGrpSpPr>
      <p:grpSpPr>
        <a:xfrm>
          <a:off x="0" y="0"/>
          <a:ext cx="0" cy="0"/>
          <a:chOff x="0" y="0"/>
          <a:chExt cx="0" cy="0"/>
        </a:xfrm>
      </p:grpSpPr>
      <p:grpSp>
        <p:nvGrpSpPr>
          <p:cNvPr id="242" name="Google Shape;242;p21"/>
          <p:cNvGrpSpPr/>
          <p:nvPr/>
        </p:nvGrpSpPr>
        <p:grpSpPr>
          <a:xfrm>
            <a:off x="-1165529" y="-1211518"/>
            <a:ext cx="12605034" cy="6147735"/>
            <a:chOff x="-1165529" y="-1211518"/>
            <a:chExt cx="12605034" cy="6147735"/>
          </a:xfrm>
        </p:grpSpPr>
        <p:sp>
          <p:nvSpPr>
            <p:cNvPr id="243" name="Google Shape;243;p21"/>
            <p:cNvSpPr/>
            <p:nvPr/>
          </p:nvSpPr>
          <p:spPr>
            <a:xfrm rot="5400000">
              <a:off x="-1744640" y="162286"/>
              <a:ext cx="4079001" cy="2920779"/>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21"/>
            <p:cNvSpPr/>
            <p:nvPr/>
          </p:nvSpPr>
          <p:spPr>
            <a:xfrm rot="-98">
              <a:off x="6447598" y="-1211447"/>
              <a:ext cx="4991906" cy="2920779"/>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21"/>
            <p:cNvSpPr/>
            <p:nvPr/>
          </p:nvSpPr>
          <p:spPr>
            <a:xfrm>
              <a:off x="585130" y="453336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21"/>
            <p:cNvSpPr/>
            <p:nvPr/>
          </p:nvSpPr>
          <p:spPr>
            <a:xfrm>
              <a:off x="5845330" y="3853056"/>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21"/>
            <p:cNvSpPr/>
            <p:nvPr/>
          </p:nvSpPr>
          <p:spPr>
            <a:xfrm>
              <a:off x="8423992" y="4398893"/>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 name="Google Shape;248;p21"/>
            <p:cNvSpPr/>
            <p:nvPr/>
          </p:nvSpPr>
          <p:spPr>
            <a:xfrm>
              <a:off x="8289117" y="2119481"/>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 name="Google Shape;249;p21"/>
            <p:cNvSpPr/>
            <p:nvPr/>
          </p:nvSpPr>
          <p:spPr>
            <a:xfrm>
              <a:off x="3110201" y="3239823"/>
              <a:ext cx="188499" cy="18753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 name="Google Shape;250;p21"/>
            <p:cNvSpPr/>
            <p:nvPr/>
          </p:nvSpPr>
          <p:spPr>
            <a:xfrm>
              <a:off x="1882742" y="271331"/>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51" name="Google Shape;251;p21"/>
          <p:cNvSpPr txBox="1">
            <a:spLocks noGrp="1"/>
          </p:cNvSpPr>
          <p:nvPr>
            <p:ph type="subTitle" idx="1"/>
          </p:nvPr>
        </p:nvSpPr>
        <p:spPr>
          <a:xfrm>
            <a:off x="1086735" y="2393450"/>
            <a:ext cx="1739100" cy="76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2" name="Google Shape;252;p21"/>
          <p:cNvSpPr txBox="1">
            <a:spLocks noGrp="1"/>
          </p:cNvSpPr>
          <p:nvPr>
            <p:ph type="subTitle" idx="2"/>
          </p:nvPr>
        </p:nvSpPr>
        <p:spPr>
          <a:xfrm>
            <a:off x="720088" y="2084450"/>
            <a:ext cx="25467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3" name="Google Shape;253;p21"/>
          <p:cNvSpPr txBox="1">
            <a:spLocks noGrp="1"/>
          </p:cNvSpPr>
          <p:nvPr>
            <p:ph type="subTitle" idx="3"/>
          </p:nvPr>
        </p:nvSpPr>
        <p:spPr>
          <a:xfrm>
            <a:off x="1086750" y="3807200"/>
            <a:ext cx="1739100" cy="76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21"/>
          <p:cNvSpPr txBox="1">
            <a:spLocks noGrp="1"/>
          </p:cNvSpPr>
          <p:nvPr>
            <p:ph type="subTitle" idx="4"/>
          </p:nvPr>
        </p:nvSpPr>
        <p:spPr>
          <a:xfrm>
            <a:off x="720075" y="3498063"/>
            <a:ext cx="25467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5" name="Google Shape;255;p21"/>
          <p:cNvSpPr txBox="1">
            <a:spLocks noGrp="1"/>
          </p:cNvSpPr>
          <p:nvPr>
            <p:ph type="subTitle" idx="5"/>
          </p:nvPr>
        </p:nvSpPr>
        <p:spPr>
          <a:xfrm>
            <a:off x="3702432" y="2393450"/>
            <a:ext cx="1739100" cy="76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6" name="Google Shape;256;p21"/>
          <p:cNvSpPr txBox="1">
            <a:spLocks noGrp="1"/>
          </p:cNvSpPr>
          <p:nvPr>
            <p:ph type="subTitle" idx="6"/>
          </p:nvPr>
        </p:nvSpPr>
        <p:spPr>
          <a:xfrm>
            <a:off x="3298625" y="2084450"/>
            <a:ext cx="25467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7" name="Google Shape;257;p21"/>
          <p:cNvSpPr txBox="1">
            <a:spLocks noGrp="1"/>
          </p:cNvSpPr>
          <p:nvPr>
            <p:ph type="subTitle" idx="7"/>
          </p:nvPr>
        </p:nvSpPr>
        <p:spPr>
          <a:xfrm>
            <a:off x="3702425" y="3807202"/>
            <a:ext cx="1739100" cy="76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8" name="Google Shape;258;p21"/>
          <p:cNvSpPr txBox="1">
            <a:spLocks noGrp="1"/>
          </p:cNvSpPr>
          <p:nvPr>
            <p:ph type="subTitle" idx="8"/>
          </p:nvPr>
        </p:nvSpPr>
        <p:spPr>
          <a:xfrm>
            <a:off x="3298613" y="3498063"/>
            <a:ext cx="25467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9" name="Google Shape;259;p21"/>
          <p:cNvSpPr txBox="1">
            <a:spLocks noGrp="1"/>
          </p:cNvSpPr>
          <p:nvPr>
            <p:ph type="subTitle" idx="9"/>
          </p:nvPr>
        </p:nvSpPr>
        <p:spPr>
          <a:xfrm>
            <a:off x="6318084" y="2393450"/>
            <a:ext cx="1739100" cy="76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0" name="Google Shape;260;p21"/>
          <p:cNvSpPr txBox="1">
            <a:spLocks noGrp="1"/>
          </p:cNvSpPr>
          <p:nvPr>
            <p:ph type="subTitle" idx="13"/>
          </p:nvPr>
        </p:nvSpPr>
        <p:spPr>
          <a:xfrm>
            <a:off x="5877163" y="2084450"/>
            <a:ext cx="25467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1" name="Google Shape;261;p21"/>
          <p:cNvSpPr txBox="1">
            <a:spLocks noGrp="1"/>
          </p:cNvSpPr>
          <p:nvPr>
            <p:ph type="subTitle" idx="14"/>
          </p:nvPr>
        </p:nvSpPr>
        <p:spPr>
          <a:xfrm>
            <a:off x="6318075" y="3807075"/>
            <a:ext cx="1739100" cy="76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2" name="Google Shape;262;p21"/>
          <p:cNvSpPr txBox="1">
            <a:spLocks noGrp="1"/>
          </p:cNvSpPr>
          <p:nvPr>
            <p:ph type="subTitle" idx="15"/>
          </p:nvPr>
        </p:nvSpPr>
        <p:spPr>
          <a:xfrm>
            <a:off x="5877150" y="3498063"/>
            <a:ext cx="25467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3" name="Google Shape;263;p21"/>
          <p:cNvSpPr txBox="1">
            <a:spLocks noGrp="1"/>
          </p:cNvSpPr>
          <p:nvPr>
            <p:ph type="title"/>
          </p:nvPr>
        </p:nvSpPr>
        <p:spPr>
          <a:xfrm>
            <a:off x="1583700" y="899759"/>
            <a:ext cx="5976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310192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F87323-CAA5-45FC-994B-0FB8F6DA9EC0}"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E48F45-BE3E-478D-9412-3A1D992F17DD}" type="slidenum">
              <a:rPr lang="en-US" smtClean="0"/>
              <a:t>‹#›</a:t>
            </a:fld>
            <a:endParaRPr lang="en-US"/>
          </a:p>
        </p:txBody>
      </p:sp>
    </p:spTree>
    <p:extLst>
      <p:ext uri="{BB962C8B-B14F-4D97-AF65-F5344CB8AC3E}">
        <p14:creationId xmlns:p14="http://schemas.microsoft.com/office/powerpoint/2010/main" val="1817281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264"/>
        <p:cNvGrpSpPr/>
        <p:nvPr/>
      </p:nvGrpSpPr>
      <p:grpSpPr>
        <a:xfrm>
          <a:off x="0" y="0"/>
          <a:ext cx="0" cy="0"/>
          <a:chOff x="0" y="0"/>
          <a:chExt cx="0" cy="0"/>
        </a:xfrm>
      </p:grpSpPr>
      <p:grpSp>
        <p:nvGrpSpPr>
          <p:cNvPr id="265" name="Google Shape;265;p22"/>
          <p:cNvGrpSpPr/>
          <p:nvPr/>
        </p:nvGrpSpPr>
        <p:grpSpPr>
          <a:xfrm>
            <a:off x="-3446173" y="225622"/>
            <a:ext cx="12270036" cy="8979855"/>
            <a:chOff x="-3446173" y="225622"/>
            <a:chExt cx="12270036" cy="8979855"/>
          </a:xfrm>
        </p:grpSpPr>
        <p:sp>
          <p:nvSpPr>
            <p:cNvPr id="266" name="Google Shape;266;p22"/>
            <p:cNvSpPr/>
            <p:nvPr/>
          </p:nvSpPr>
          <p:spPr>
            <a:xfrm>
              <a:off x="6003725" y="3004098"/>
              <a:ext cx="1640400" cy="1640400"/>
            </a:xfrm>
            <a:prstGeom prst="ellipse">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22"/>
            <p:cNvSpPr/>
            <p:nvPr/>
          </p:nvSpPr>
          <p:spPr>
            <a:xfrm>
              <a:off x="6217925" y="965050"/>
              <a:ext cx="1212000" cy="1212000"/>
            </a:xfrm>
            <a:prstGeom prst="ellipse">
              <a:avLst/>
            </a:prstGeom>
            <a:solidFill>
              <a:schemeClr val="l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268" name="Google Shape;268;p22"/>
            <p:cNvSpPr/>
            <p:nvPr/>
          </p:nvSpPr>
          <p:spPr>
            <a:xfrm rot="-2700046" flipH="1">
              <a:off x="-2500560" y="2204446"/>
              <a:ext cx="6672274" cy="5438435"/>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22"/>
            <p:cNvSpPr/>
            <p:nvPr/>
          </p:nvSpPr>
          <p:spPr>
            <a:xfrm rot="10800000">
              <a:off x="7905074" y="310581"/>
              <a:ext cx="657821" cy="65447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22"/>
            <p:cNvSpPr/>
            <p:nvPr/>
          </p:nvSpPr>
          <p:spPr>
            <a:xfrm rot="10800000">
              <a:off x="7929132" y="24375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22"/>
            <p:cNvSpPr/>
            <p:nvPr/>
          </p:nvSpPr>
          <p:spPr>
            <a:xfrm rot="10800000">
              <a:off x="7429932" y="4639454"/>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22"/>
            <p:cNvSpPr/>
            <p:nvPr/>
          </p:nvSpPr>
          <p:spPr>
            <a:xfrm rot="10800000">
              <a:off x="636930" y="225622"/>
              <a:ext cx="828604" cy="82440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22"/>
            <p:cNvSpPr/>
            <p:nvPr/>
          </p:nvSpPr>
          <p:spPr>
            <a:xfrm rot="10800000">
              <a:off x="4834305" y="683626"/>
              <a:ext cx="542322" cy="5395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22"/>
            <p:cNvSpPr/>
            <p:nvPr/>
          </p:nvSpPr>
          <p:spPr>
            <a:xfrm rot="10800000">
              <a:off x="4572007" y="284001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22"/>
            <p:cNvSpPr/>
            <p:nvPr/>
          </p:nvSpPr>
          <p:spPr>
            <a:xfrm rot="10800000">
              <a:off x="8380764" y="3834453"/>
              <a:ext cx="443098" cy="44084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76" name="Google Shape;276;p22"/>
          <p:cNvSpPr txBox="1">
            <a:spLocks noGrp="1"/>
          </p:cNvSpPr>
          <p:nvPr>
            <p:ph type="subTitle" idx="1"/>
          </p:nvPr>
        </p:nvSpPr>
        <p:spPr>
          <a:xfrm>
            <a:off x="5612709" y="1796350"/>
            <a:ext cx="1813200" cy="60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7" name="Google Shape;277;p22"/>
          <p:cNvSpPr txBox="1">
            <a:spLocks noGrp="1"/>
          </p:cNvSpPr>
          <p:nvPr>
            <p:ph type="subTitle" idx="2"/>
          </p:nvPr>
        </p:nvSpPr>
        <p:spPr>
          <a:xfrm>
            <a:off x="5612709" y="4017000"/>
            <a:ext cx="1813200" cy="60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8" name="Google Shape;278;p22"/>
          <p:cNvSpPr txBox="1">
            <a:spLocks noGrp="1"/>
          </p:cNvSpPr>
          <p:nvPr>
            <p:ph type="title" hasCustomPrompt="1"/>
          </p:nvPr>
        </p:nvSpPr>
        <p:spPr>
          <a:xfrm>
            <a:off x="5922759" y="1337055"/>
            <a:ext cx="1193100" cy="45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36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9" name="Google Shape;279;p22"/>
          <p:cNvSpPr txBox="1">
            <a:spLocks noGrp="1"/>
          </p:cNvSpPr>
          <p:nvPr>
            <p:ph type="title" idx="3" hasCustomPrompt="1"/>
          </p:nvPr>
        </p:nvSpPr>
        <p:spPr>
          <a:xfrm>
            <a:off x="5922759" y="3557705"/>
            <a:ext cx="1193100" cy="45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36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0" name="Google Shape;280;p22"/>
          <p:cNvSpPr txBox="1">
            <a:spLocks noGrp="1"/>
          </p:cNvSpPr>
          <p:nvPr>
            <p:ph type="title" idx="4"/>
          </p:nvPr>
        </p:nvSpPr>
        <p:spPr>
          <a:xfrm>
            <a:off x="1087650" y="891425"/>
            <a:ext cx="3492000" cy="129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600"/>
              <a:buNone/>
              <a:defRPr sz="2600"/>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24302074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281"/>
        <p:cNvGrpSpPr/>
        <p:nvPr/>
      </p:nvGrpSpPr>
      <p:grpSpPr>
        <a:xfrm>
          <a:off x="0" y="0"/>
          <a:ext cx="0" cy="0"/>
          <a:chOff x="0" y="0"/>
          <a:chExt cx="0" cy="0"/>
        </a:xfrm>
      </p:grpSpPr>
      <p:grpSp>
        <p:nvGrpSpPr>
          <p:cNvPr id="282" name="Google Shape;282;p23"/>
          <p:cNvGrpSpPr/>
          <p:nvPr/>
        </p:nvGrpSpPr>
        <p:grpSpPr>
          <a:xfrm>
            <a:off x="-3417886" y="-3534663"/>
            <a:ext cx="15033131" cy="11430229"/>
            <a:chOff x="-3417886" y="-3534663"/>
            <a:chExt cx="15033131" cy="11430229"/>
          </a:xfrm>
        </p:grpSpPr>
        <p:sp>
          <p:nvSpPr>
            <p:cNvPr id="283" name="Google Shape;283;p23"/>
            <p:cNvSpPr/>
            <p:nvPr/>
          </p:nvSpPr>
          <p:spPr>
            <a:xfrm rot="-2052276">
              <a:off x="5213390" y="2739666"/>
              <a:ext cx="5822564" cy="3852496"/>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284;p23"/>
            <p:cNvSpPr/>
            <p:nvPr/>
          </p:nvSpPr>
          <p:spPr>
            <a:xfrm rot="-7373657">
              <a:off x="-3128248" y="-1957135"/>
              <a:ext cx="5871397" cy="3884806"/>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23"/>
            <p:cNvSpPr/>
            <p:nvPr/>
          </p:nvSpPr>
          <p:spPr>
            <a:xfrm rot="10800000">
              <a:off x="2917745" y="464913"/>
              <a:ext cx="983721" cy="9786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23"/>
            <p:cNvSpPr/>
            <p:nvPr/>
          </p:nvSpPr>
          <p:spPr>
            <a:xfrm rot="10800000">
              <a:off x="7834714" y="879936"/>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23"/>
            <p:cNvSpPr/>
            <p:nvPr/>
          </p:nvSpPr>
          <p:spPr>
            <a:xfrm rot="10800000">
              <a:off x="929938" y="3769684"/>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23"/>
            <p:cNvSpPr/>
            <p:nvPr/>
          </p:nvSpPr>
          <p:spPr>
            <a:xfrm rot="10800000">
              <a:off x="4634107" y="403156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89" name="Google Shape;289;p23"/>
          <p:cNvSpPr txBox="1">
            <a:spLocks noGrp="1"/>
          </p:cNvSpPr>
          <p:nvPr>
            <p:ph type="title" hasCustomPrompt="1"/>
          </p:nvPr>
        </p:nvSpPr>
        <p:spPr>
          <a:xfrm>
            <a:off x="4785750" y="1704146"/>
            <a:ext cx="3064500" cy="8118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0" name="Google Shape;290;p23"/>
          <p:cNvSpPr txBox="1">
            <a:spLocks noGrp="1"/>
          </p:cNvSpPr>
          <p:nvPr>
            <p:ph type="subTitle" idx="1"/>
          </p:nvPr>
        </p:nvSpPr>
        <p:spPr>
          <a:xfrm>
            <a:off x="4785738" y="2515946"/>
            <a:ext cx="3064500" cy="567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1" name="Google Shape;291;p23"/>
          <p:cNvSpPr txBox="1">
            <a:spLocks noGrp="1"/>
          </p:cNvSpPr>
          <p:nvPr>
            <p:ph type="title" idx="2" hasCustomPrompt="1"/>
          </p:nvPr>
        </p:nvSpPr>
        <p:spPr>
          <a:xfrm>
            <a:off x="1293750" y="1704154"/>
            <a:ext cx="3064500" cy="81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2" name="Google Shape;292;p23"/>
          <p:cNvSpPr txBox="1">
            <a:spLocks noGrp="1"/>
          </p:cNvSpPr>
          <p:nvPr>
            <p:ph type="subTitle" idx="3"/>
          </p:nvPr>
        </p:nvSpPr>
        <p:spPr>
          <a:xfrm>
            <a:off x="1293738" y="2515954"/>
            <a:ext cx="3064500" cy="567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768188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93"/>
        <p:cNvGrpSpPr/>
        <p:nvPr/>
      </p:nvGrpSpPr>
      <p:grpSpPr>
        <a:xfrm>
          <a:off x="0" y="0"/>
          <a:ext cx="0" cy="0"/>
          <a:chOff x="0" y="0"/>
          <a:chExt cx="0" cy="0"/>
        </a:xfrm>
      </p:grpSpPr>
      <p:sp>
        <p:nvSpPr>
          <p:cNvPr id="294" name="Google Shape;294;p24"/>
          <p:cNvSpPr txBox="1">
            <a:spLocks noGrp="1"/>
          </p:cNvSpPr>
          <p:nvPr>
            <p:ph type="title"/>
          </p:nvPr>
        </p:nvSpPr>
        <p:spPr>
          <a:xfrm>
            <a:off x="4417175" y="900000"/>
            <a:ext cx="3784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600"/>
              <a:buNone/>
              <a:defRPr sz="2600"/>
            </a:lvl1pPr>
            <a:lvl2pPr lvl="1" rtl="0">
              <a:spcBef>
                <a:spcPts val="0"/>
              </a:spcBef>
              <a:spcAft>
                <a:spcPts val="0"/>
              </a:spcAft>
              <a:buSzPts val="2400"/>
              <a:buNone/>
              <a:defRPr sz="2400">
                <a:latin typeface="Bellota Text"/>
                <a:ea typeface="Bellota Text"/>
                <a:cs typeface="Bellota Text"/>
                <a:sym typeface="Bellota Text"/>
              </a:defRPr>
            </a:lvl2pPr>
            <a:lvl3pPr lvl="2" rtl="0">
              <a:spcBef>
                <a:spcPts val="0"/>
              </a:spcBef>
              <a:spcAft>
                <a:spcPts val="0"/>
              </a:spcAft>
              <a:buSzPts val="2400"/>
              <a:buNone/>
              <a:defRPr sz="2400">
                <a:latin typeface="Bellota Text"/>
                <a:ea typeface="Bellota Text"/>
                <a:cs typeface="Bellota Text"/>
                <a:sym typeface="Bellota Text"/>
              </a:defRPr>
            </a:lvl3pPr>
            <a:lvl4pPr lvl="3" rtl="0">
              <a:spcBef>
                <a:spcPts val="0"/>
              </a:spcBef>
              <a:spcAft>
                <a:spcPts val="0"/>
              </a:spcAft>
              <a:buSzPts val="2400"/>
              <a:buNone/>
              <a:defRPr sz="2400">
                <a:latin typeface="Bellota Text"/>
                <a:ea typeface="Bellota Text"/>
                <a:cs typeface="Bellota Text"/>
                <a:sym typeface="Bellota Text"/>
              </a:defRPr>
            </a:lvl4pPr>
            <a:lvl5pPr lvl="4" rtl="0">
              <a:spcBef>
                <a:spcPts val="0"/>
              </a:spcBef>
              <a:spcAft>
                <a:spcPts val="0"/>
              </a:spcAft>
              <a:buSzPts val="2400"/>
              <a:buNone/>
              <a:defRPr sz="2400">
                <a:latin typeface="Bellota Text"/>
                <a:ea typeface="Bellota Text"/>
                <a:cs typeface="Bellota Text"/>
                <a:sym typeface="Bellota Text"/>
              </a:defRPr>
            </a:lvl5pPr>
            <a:lvl6pPr lvl="5" rtl="0">
              <a:spcBef>
                <a:spcPts val="0"/>
              </a:spcBef>
              <a:spcAft>
                <a:spcPts val="0"/>
              </a:spcAft>
              <a:buSzPts val="2400"/>
              <a:buNone/>
              <a:defRPr sz="2400">
                <a:latin typeface="Bellota Text"/>
                <a:ea typeface="Bellota Text"/>
                <a:cs typeface="Bellota Text"/>
                <a:sym typeface="Bellota Text"/>
              </a:defRPr>
            </a:lvl6pPr>
            <a:lvl7pPr lvl="6" rtl="0">
              <a:spcBef>
                <a:spcPts val="0"/>
              </a:spcBef>
              <a:spcAft>
                <a:spcPts val="0"/>
              </a:spcAft>
              <a:buSzPts val="2400"/>
              <a:buNone/>
              <a:defRPr sz="2400">
                <a:latin typeface="Bellota Text"/>
                <a:ea typeface="Bellota Text"/>
                <a:cs typeface="Bellota Text"/>
                <a:sym typeface="Bellota Text"/>
              </a:defRPr>
            </a:lvl7pPr>
            <a:lvl8pPr lvl="7" rtl="0">
              <a:spcBef>
                <a:spcPts val="0"/>
              </a:spcBef>
              <a:spcAft>
                <a:spcPts val="0"/>
              </a:spcAft>
              <a:buSzPts val="2400"/>
              <a:buNone/>
              <a:defRPr sz="2400">
                <a:latin typeface="Bellota Text"/>
                <a:ea typeface="Bellota Text"/>
                <a:cs typeface="Bellota Text"/>
                <a:sym typeface="Bellota Text"/>
              </a:defRPr>
            </a:lvl8pPr>
            <a:lvl9pPr lvl="8" rtl="0">
              <a:spcBef>
                <a:spcPts val="0"/>
              </a:spcBef>
              <a:spcAft>
                <a:spcPts val="0"/>
              </a:spcAft>
              <a:buSzPts val="2400"/>
              <a:buNone/>
              <a:defRPr sz="2400">
                <a:latin typeface="Bellota Text"/>
                <a:ea typeface="Bellota Text"/>
                <a:cs typeface="Bellota Text"/>
                <a:sym typeface="Bellota Text"/>
              </a:defRPr>
            </a:lvl9pPr>
          </a:lstStyle>
          <a:p>
            <a:endParaRPr/>
          </a:p>
        </p:txBody>
      </p:sp>
      <p:grpSp>
        <p:nvGrpSpPr>
          <p:cNvPr id="295" name="Google Shape;295;p24"/>
          <p:cNvGrpSpPr/>
          <p:nvPr/>
        </p:nvGrpSpPr>
        <p:grpSpPr>
          <a:xfrm>
            <a:off x="-4409593" y="-1522585"/>
            <a:ext cx="14538121" cy="8635658"/>
            <a:chOff x="-4409593" y="-1522585"/>
            <a:chExt cx="14538121" cy="8635658"/>
          </a:xfrm>
        </p:grpSpPr>
        <p:sp>
          <p:nvSpPr>
            <p:cNvPr id="296" name="Google Shape;296;p24"/>
            <p:cNvSpPr/>
            <p:nvPr/>
          </p:nvSpPr>
          <p:spPr>
            <a:xfrm>
              <a:off x="4266975" y="4186075"/>
              <a:ext cx="5861553" cy="2926998"/>
            </a:xfrm>
            <a:custGeom>
              <a:avLst/>
              <a:gdLst/>
              <a:ahLst/>
              <a:cxnLst/>
              <a:rect l="l" t="t" r="r" b="b"/>
              <a:pathLst>
                <a:path w="173740" h="86758" extrusionOk="0">
                  <a:moveTo>
                    <a:pt x="49184" y="0"/>
                  </a:moveTo>
                  <a:lnTo>
                    <a:pt x="45273" y="285"/>
                  </a:lnTo>
                  <a:lnTo>
                    <a:pt x="41323" y="835"/>
                  </a:lnTo>
                  <a:lnTo>
                    <a:pt x="37351" y="1691"/>
                  </a:lnTo>
                  <a:lnTo>
                    <a:pt x="33400" y="2872"/>
                  </a:lnTo>
                  <a:lnTo>
                    <a:pt x="29470" y="4358"/>
                  </a:lnTo>
                  <a:lnTo>
                    <a:pt x="25600" y="6191"/>
                  </a:lnTo>
                  <a:lnTo>
                    <a:pt x="21833" y="8350"/>
                  </a:lnTo>
                  <a:lnTo>
                    <a:pt x="18167" y="10855"/>
                  </a:lnTo>
                  <a:lnTo>
                    <a:pt x="15499" y="12973"/>
                  </a:lnTo>
                  <a:lnTo>
                    <a:pt x="13768" y="14501"/>
                  </a:lnTo>
                  <a:lnTo>
                    <a:pt x="12933" y="15295"/>
                  </a:lnTo>
                  <a:lnTo>
                    <a:pt x="12077" y="16130"/>
                  </a:lnTo>
                  <a:lnTo>
                    <a:pt x="10448" y="17881"/>
                  </a:lnTo>
                  <a:lnTo>
                    <a:pt x="8962" y="19714"/>
                  </a:lnTo>
                  <a:lnTo>
                    <a:pt x="7577" y="21628"/>
                  </a:lnTo>
                  <a:lnTo>
                    <a:pt x="6294" y="23604"/>
                  </a:lnTo>
                  <a:lnTo>
                    <a:pt x="5133" y="25661"/>
                  </a:lnTo>
                  <a:lnTo>
                    <a:pt x="4094" y="27758"/>
                  </a:lnTo>
                  <a:lnTo>
                    <a:pt x="3178" y="29938"/>
                  </a:lnTo>
                  <a:lnTo>
                    <a:pt x="2363" y="32137"/>
                  </a:lnTo>
                  <a:lnTo>
                    <a:pt x="1671" y="34398"/>
                  </a:lnTo>
                  <a:lnTo>
                    <a:pt x="1100" y="36679"/>
                  </a:lnTo>
                  <a:lnTo>
                    <a:pt x="652" y="39000"/>
                  </a:lnTo>
                  <a:lnTo>
                    <a:pt x="306" y="41342"/>
                  </a:lnTo>
                  <a:lnTo>
                    <a:pt x="103" y="43684"/>
                  </a:lnTo>
                  <a:lnTo>
                    <a:pt x="1" y="46067"/>
                  </a:lnTo>
                  <a:lnTo>
                    <a:pt x="21" y="48429"/>
                  </a:lnTo>
                  <a:lnTo>
                    <a:pt x="184" y="50812"/>
                  </a:lnTo>
                  <a:lnTo>
                    <a:pt x="449" y="53175"/>
                  </a:lnTo>
                  <a:lnTo>
                    <a:pt x="836" y="55517"/>
                  </a:lnTo>
                  <a:lnTo>
                    <a:pt x="1345" y="57859"/>
                  </a:lnTo>
                  <a:lnTo>
                    <a:pt x="1997" y="60160"/>
                  </a:lnTo>
                  <a:lnTo>
                    <a:pt x="2750" y="62441"/>
                  </a:lnTo>
                  <a:lnTo>
                    <a:pt x="3626" y="64661"/>
                  </a:lnTo>
                  <a:lnTo>
                    <a:pt x="4644" y="66860"/>
                  </a:lnTo>
                  <a:lnTo>
                    <a:pt x="5785" y="68999"/>
                  </a:lnTo>
                  <a:lnTo>
                    <a:pt x="7027" y="71096"/>
                  </a:lnTo>
                  <a:lnTo>
                    <a:pt x="8432" y="73112"/>
                  </a:lnTo>
                  <a:lnTo>
                    <a:pt x="9939" y="75068"/>
                  </a:lnTo>
                  <a:lnTo>
                    <a:pt x="11568" y="76941"/>
                  </a:lnTo>
                  <a:lnTo>
                    <a:pt x="13340" y="78754"/>
                  </a:lnTo>
                  <a:lnTo>
                    <a:pt x="15234" y="80464"/>
                  </a:lnTo>
                  <a:lnTo>
                    <a:pt x="17271" y="82073"/>
                  </a:lnTo>
                  <a:lnTo>
                    <a:pt x="18330" y="82847"/>
                  </a:lnTo>
                  <a:lnTo>
                    <a:pt x="19429" y="83580"/>
                  </a:lnTo>
                  <a:lnTo>
                    <a:pt x="21649" y="84782"/>
                  </a:lnTo>
                  <a:lnTo>
                    <a:pt x="23971" y="85678"/>
                  </a:lnTo>
                  <a:lnTo>
                    <a:pt x="26354" y="86309"/>
                  </a:lnTo>
                  <a:lnTo>
                    <a:pt x="28798" y="86656"/>
                  </a:lnTo>
                  <a:lnTo>
                    <a:pt x="31303" y="86757"/>
                  </a:lnTo>
                  <a:lnTo>
                    <a:pt x="33848" y="86635"/>
                  </a:lnTo>
                  <a:lnTo>
                    <a:pt x="36435" y="86289"/>
                  </a:lnTo>
                  <a:lnTo>
                    <a:pt x="39042" y="85759"/>
                  </a:lnTo>
                  <a:lnTo>
                    <a:pt x="41689" y="85047"/>
                  </a:lnTo>
                  <a:lnTo>
                    <a:pt x="44337" y="84171"/>
                  </a:lnTo>
                  <a:lnTo>
                    <a:pt x="47005" y="83153"/>
                  </a:lnTo>
                  <a:lnTo>
                    <a:pt x="50996" y="81401"/>
                  </a:lnTo>
                  <a:lnTo>
                    <a:pt x="56312" y="78713"/>
                  </a:lnTo>
                  <a:lnTo>
                    <a:pt x="61525" y="75760"/>
                  </a:lnTo>
                  <a:lnTo>
                    <a:pt x="66576" y="72685"/>
                  </a:lnTo>
                  <a:lnTo>
                    <a:pt x="73785" y="68123"/>
                  </a:lnTo>
                  <a:lnTo>
                    <a:pt x="80241" y="64131"/>
                  </a:lnTo>
                  <a:lnTo>
                    <a:pt x="84111" y="61973"/>
                  </a:lnTo>
                  <a:lnTo>
                    <a:pt x="86697" y="60730"/>
                  </a:lnTo>
                  <a:lnTo>
                    <a:pt x="88286" y="60099"/>
                  </a:lnTo>
                  <a:lnTo>
                    <a:pt x="89732" y="59671"/>
                  </a:lnTo>
                  <a:lnTo>
                    <a:pt x="91055" y="59427"/>
                  </a:lnTo>
                  <a:lnTo>
                    <a:pt x="91646" y="59407"/>
                  </a:lnTo>
                  <a:lnTo>
                    <a:pt x="92481" y="59407"/>
                  </a:lnTo>
                  <a:lnTo>
                    <a:pt x="94151" y="59529"/>
                  </a:lnTo>
                  <a:lnTo>
                    <a:pt x="95780" y="59753"/>
                  </a:lnTo>
                  <a:lnTo>
                    <a:pt x="97409" y="60119"/>
                  </a:lnTo>
                  <a:lnTo>
                    <a:pt x="99833" y="60852"/>
                  </a:lnTo>
                  <a:lnTo>
                    <a:pt x="103051" y="62156"/>
                  </a:lnTo>
                  <a:lnTo>
                    <a:pt x="106289" y="63785"/>
                  </a:lnTo>
                  <a:lnTo>
                    <a:pt x="109547" y="65659"/>
                  </a:lnTo>
                  <a:lnTo>
                    <a:pt x="114557" y="68775"/>
                  </a:lnTo>
                  <a:lnTo>
                    <a:pt x="119832" y="72074"/>
                  </a:lnTo>
                  <a:lnTo>
                    <a:pt x="123498" y="74233"/>
                  </a:lnTo>
                  <a:lnTo>
                    <a:pt x="127347" y="76310"/>
                  </a:lnTo>
                  <a:lnTo>
                    <a:pt x="131379" y="78224"/>
                  </a:lnTo>
                  <a:lnTo>
                    <a:pt x="135636" y="79874"/>
                  </a:lnTo>
                  <a:lnTo>
                    <a:pt x="138996" y="80933"/>
                  </a:lnTo>
                  <a:lnTo>
                    <a:pt x="141297" y="81523"/>
                  </a:lnTo>
                  <a:lnTo>
                    <a:pt x="143680" y="82012"/>
                  </a:lnTo>
                  <a:lnTo>
                    <a:pt x="146144" y="82399"/>
                  </a:lnTo>
                  <a:lnTo>
                    <a:pt x="148670" y="82664"/>
                  </a:lnTo>
                  <a:lnTo>
                    <a:pt x="151297" y="82827"/>
                  </a:lnTo>
                  <a:lnTo>
                    <a:pt x="152621" y="82847"/>
                  </a:lnTo>
                  <a:lnTo>
                    <a:pt x="153965" y="82847"/>
                  </a:lnTo>
                  <a:lnTo>
                    <a:pt x="156449" y="82705"/>
                  </a:lnTo>
                  <a:lnTo>
                    <a:pt x="158771" y="82440"/>
                  </a:lnTo>
                  <a:lnTo>
                    <a:pt x="160889" y="82012"/>
                  </a:lnTo>
                  <a:lnTo>
                    <a:pt x="162824" y="81483"/>
                  </a:lnTo>
                  <a:lnTo>
                    <a:pt x="164596" y="80811"/>
                  </a:lnTo>
                  <a:lnTo>
                    <a:pt x="166184" y="80037"/>
                  </a:lnTo>
                  <a:lnTo>
                    <a:pt x="167610" y="79161"/>
                  </a:lnTo>
                  <a:lnTo>
                    <a:pt x="168872" y="78184"/>
                  </a:lnTo>
                  <a:lnTo>
                    <a:pt x="169972" y="77125"/>
                  </a:lnTo>
                  <a:lnTo>
                    <a:pt x="170929" y="75964"/>
                  </a:lnTo>
                  <a:lnTo>
                    <a:pt x="171724" y="74742"/>
                  </a:lnTo>
                  <a:lnTo>
                    <a:pt x="172396" y="73438"/>
                  </a:lnTo>
                  <a:lnTo>
                    <a:pt x="172925" y="72074"/>
                  </a:lnTo>
                  <a:lnTo>
                    <a:pt x="173312" y="70669"/>
                  </a:lnTo>
                  <a:lnTo>
                    <a:pt x="173577" y="69202"/>
                  </a:lnTo>
                  <a:lnTo>
                    <a:pt x="173719" y="67716"/>
                  </a:lnTo>
                  <a:lnTo>
                    <a:pt x="173740" y="66188"/>
                  </a:lnTo>
                  <a:lnTo>
                    <a:pt x="173638" y="64620"/>
                  </a:lnTo>
                  <a:lnTo>
                    <a:pt x="173434" y="63052"/>
                  </a:lnTo>
                  <a:lnTo>
                    <a:pt x="172966" y="60690"/>
                  </a:lnTo>
                  <a:lnTo>
                    <a:pt x="171968" y="57553"/>
                  </a:lnTo>
                  <a:lnTo>
                    <a:pt x="170624" y="54478"/>
                  </a:lnTo>
                  <a:lnTo>
                    <a:pt x="168974" y="51525"/>
                  </a:lnTo>
                  <a:lnTo>
                    <a:pt x="167039" y="48776"/>
                  </a:lnTo>
                  <a:lnTo>
                    <a:pt x="164901" y="46271"/>
                  </a:lnTo>
                  <a:lnTo>
                    <a:pt x="163740" y="45151"/>
                  </a:lnTo>
                  <a:lnTo>
                    <a:pt x="163455" y="44866"/>
                  </a:lnTo>
                  <a:lnTo>
                    <a:pt x="162966" y="44234"/>
                  </a:lnTo>
                  <a:lnTo>
                    <a:pt x="162579" y="43542"/>
                  </a:lnTo>
                  <a:lnTo>
                    <a:pt x="162294" y="42788"/>
                  </a:lnTo>
                  <a:lnTo>
                    <a:pt x="162009" y="41566"/>
                  </a:lnTo>
                  <a:lnTo>
                    <a:pt x="161867" y="39713"/>
                  </a:lnTo>
                  <a:lnTo>
                    <a:pt x="161968" y="37656"/>
                  </a:lnTo>
                  <a:lnTo>
                    <a:pt x="162233" y="35457"/>
                  </a:lnTo>
                  <a:lnTo>
                    <a:pt x="162783" y="31893"/>
                  </a:lnTo>
                  <a:lnTo>
                    <a:pt x="163374" y="28105"/>
                  </a:lnTo>
                  <a:lnTo>
                    <a:pt x="163679" y="25518"/>
                  </a:lnTo>
                  <a:lnTo>
                    <a:pt x="163842" y="22911"/>
                  </a:lnTo>
                  <a:lnTo>
                    <a:pt x="163801" y="20305"/>
                  </a:lnTo>
                  <a:lnTo>
                    <a:pt x="163496" y="17739"/>
                  </a:lnTo>
                  <a:lnTo>
                    <a:pt x="163048" y="15845"/>
                  </a:lnTo>
                  <a:lnTo>
                    <a:pt x="162641" y="14602"/>
                  </a:lnTo>
                  <a:lnTo>
                    <a:pt x="162131" y="13401"/>
                  </a:lnTo>
                  <a:lnTo>
                    <a:pt x="161520" y="12199"/>
                  </a:lnTo>
                  <a:lnTo>
                    <a:pt x="160767" y="11059"/>
                  </a:lnTo>
                  <a:lnTo>
                    <a:pt x="159912" y="9939"/>
                  </a:lnTo>
                  <a:lnTo>
                    <a:pt x="159443" y="9389"/>
                  </a:lnTo>
                  <a:lnTo>
                    <a:pt x="158934" y="8859"/>
                  </a:lnTo>
                  <a:lnTo>
                    <a:pt x="157855" y="7902"/>
                  </a:lnTo>
                  <a:lnTo>
                    <a:pt x="156714" y="7047"/>
                  </a:lnTo>
                  <a:lnTo>
                    <a:pt x="155492" y="6314"/>
                  </a:lnTo>
                  <a:lnTo>
                    <a:pt x="154209" y="5682"/>
                  </a:lnTo>
                  <a:lnTo>
                    <a:pt x="152865" y="5132"/>
                  </a:lnTo>
                  <a:lnTo>
                    <a:pt x="151460" y="4705"/>
                  </a:lnTo>
                  <a:lnTo>
                    <a:pt x="149993" y="4358"/>
                  </a:lnTo>
                  <a:lnTo>
                    <a:pt x="147733" y="3972"/>
                  </a:lnTo>
                  <a:lnTo>
                    <a:pt x="144556" y="3768"/>
                  </a:lnTo>
                  <a:lnTo>
                    <a:pt x="141277" y="3849"/>
                  </a:lnTo>
                  <a:lnTo>
                    <a:pt x="137937" y="4175"/>
                  </a:lnTo>
                  <a:lnTo>
                    <a:pt x="134556" y="4725"/>
                  </a:lnTo>
                  <a:lnTo>
                    <a:pt x="131176" y="5438"/>
                  </a:lnTo>
                  <a:lnTo>
                    <a:pt x="127836" y="6293"/>
                  </a:lnTo>
                  <a:lnTo>
                    <a:pt x="124598" y="7250"/>
                  </a:lnTo>
                  <a:lnTo>
                    <a:pt x="119954" y="8819"/>
                  </a:lnTo>
                  <a:lnTo>
                    <a:pt x="114496" y="10957"/>
                  </a:lnTo>
                  <a:lnTo>
                    <a:pt x="112195" y="11934"/>
                  </a:lnTo>
                  <a:lnTo>
                    <a:pt x="111095" y="12383"/>
                  </a:lnTo>
                  <a:lnTo>
                    <a:pt x="108875" y="13136"/>
                  </a:lnTo>
                  <a:lnTo>
                    <a:pt x="106615" y="13666"/>
                  </a:lnTo>
                  <a:lnTo>
                    <a:pt x="104313" y="13991"/>
                  </a:lnTo>
                  <a:lnTo>
                    <a:pt x="101971" y="14134"/>
                  </a:lnTo>
                  <a:lnTo>
                    <a:pt x="99589" y="14073"/>
                  </a:lnTo>
                  <a:lnTo>
                    <a:pt x="97165" y="13869"/>
                  </a:lnTo>
                  <a:lnTo>
                    <a:pt x="94701" y="13482"/>
                  </a:lnTo>
                  <a:lnTo>
                    <a:pt x="92196" y="12953"/>
                  </a:lnTo>
                  <a:lnTo>
                    <a:pt x="89650" y="12260"/>
                  </a:lnTo>
                  <a:lnTo>
                    <a:pt x="87043" y="11425"/>
                  </a:lnTo>
                  <a:lnTo>
                    <a:pt x="84396" y="10468"/>
                  </a:lnTo>
                  <a:lnTo>
                    <a:pt x="80323" y="8798"/>
                  </a:lnTo>
                  <a:lnTo>
                    <a:pt x="74722" y="6171"/>
                  </a:lnTo>
                  <a:lnTo>
                    <a:pt x="71830" y="4705"/>
                  </a:lnTo>
                  <a:lnTo>
                    <a:pt x="70364" y="3972"/>
                  </a:lnTo>
                  <a:lnTo>
                    <a:pt x="67228" y="2689"/>
                  </a:lnTo>
                  <a:lnTo>
                    <a:pt x="63908" y="1650"/>
                  </a:lnTo>
                  <a:lnTo>
                    <a:pt x="60405" y="856"/>
                  </a:lnTo>
                  <a:lnTo>
                    <a:pt x="56780" y="306"/>
                  </a:lnTo>
                  <a:lnTo>
                    <a:pt x="53033" y="21"/>
                  </a:lnTo>
                  <a:lnTo>
                    <a:pt x="49184"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24"/>
            <p:cNvSpPr/>
            <p:nvPr/>
          </p:nvSpPr>
          <p:spPr>
            <a:xfrm rot="10395029">
              <a:off x="-4257907" y="-1188288"/>
              <a:ext cx="5861347" cy="2926895"/>
            </a:xfrm>
            <a:custGeom>
              <a:avLst/>
              <a:gdLst/>
              <a:ahLst/>
              <a:cxnLst/>
              <a:rect l="l" t="t" r="r" b="b"/>
              <a:pathLst>
                <a:path w="173740" h="86758" extrusionOk="0">
                  <a:moveTo>
                    <a:pt x="49184" y="0"/>
                  </a:moveTo>
                  <a:lnTo>
                    <a:pt x="45273" y="285"/>
                  </a:lnTo>
                  <a:lnTo>
                    <a:pt x="41323" y="835"/>
                  </a:lnTo>
                  <a:lnTo>
                    <a:pt x="37351" y="1691"/>
                  </a:lnTo>
                  <a:lnTo>
                    <a:pt x="33400" y="2872"/>
                  </a:lnTo>
                  <a:lnTo>
                    <a:pt x="29470" y="4358"/>
                  </a:lnTo>
                  <a:lnTo>
                    <a:pt x="25600" y="6191"/>
                  </a:lnTo>
                  <a:lnTo>
                    <a:pt x="21833" y="8350"/>
                  </a:lnTo>
                  <a:lnTo>
                    <a:pt x="18167" y="10855"/>
                  </a:lnTo>
                  <a:lnTo>
                    <a:pt x="15499" y="12973"/>
                  </a:lnTo>
                  <a:lnTo>
                    <a:pt x="13768" y="14501"/>
                  </a:lnTo>
                  <a:lnTo>
                    <a:pt x="12933" y="15295"/>
                  </a:lnTo>
                  <a:lnTo>
                    <a:pt x="12077" y="16130"/>
                  </a:lnTo>
                  <a:lnTo>
                    <a:pt x="10448" y="17881"/>
                  </a:lnTo>
                  <a:lnTo>
                    <a:pt x="8962" y="19714"/>
                  </a:lnTo>
                  <a:lnTo>
                    <a:pt x="7577" y="21628"/>
                  </a:lnTo>
                  <a:lnTo>
                    <a:pt x="6294" y="23604"/>
                  </a:lnTo>
                  <a:lnTo>
                    <a:pt x="5133" y="25661"/>
                  </a:lnTo>
                  <a:lnTo>
                    <a:pt x="4094" y="27758"/>
                  </a:lnTo>
                  <a:lnTo>
                    <a:pt x="3178" y="29938"/>
                  </a:lnTo>
                  <a:lnTo>
                    <a:pt x="2363" y="32137"/>
                  </a:lnTo>
                  <a:lnTo>
                    <a:pt x="1671" y="34398"/>
                  </a:lnTo>
                  <a:lnTo>
                    <a:pt x="1100" y="36679"/>
                  </a:lnTo>
                  <a:lnTo>
                    <a:pt x="652" y="39000"/>
                  </a:lnTo>
                  <a:lnTo>
                    <a:pt x="306" y="41342"/>
                  </a:lnTo>
                  <a:lnTo>
                    <a:pt x="103" y="43684"/>
                  </a:lnTo>
                  <a:lnTo>
                    <a:pt x="1" y="46067"/>
                  </a:lnTo>
                  <a:lnTo>
                    <a:pt x="21" y="48429"/>
                  </a:lnTo>
                  <a:lnTo>
                    <a:pt x="184" y="50812"/>
                  </a:lnTo>
                  <a:lnTo>
                    <a:pt x="449" y="53175"/>
                  </a:lnTo>
                  <a:lnTo>
                    <a:pt x="836" y="55517"/>
                  </a:lnTo>
                  <a:lnTo>
                    <a:pt x="1345" y="57859"/>
                  </a:lnTo>
                  <a:lnTo>
                    <a:pt x="1997" y="60160"/>
                  </a:lnTo>
                  <a:lnTo>
                    <a:pt x="2750" y="62441"/>
                  </a:lnTo>
                  <a:lnTo>
                    <a:pt x="3626" y="64661"/>
                  </a:lnTo>
                  <a:lnTo>
                    <a:pt x="4644" y="66860"/>
                  </a:lnTo>
                  <a:lnTo>
                    <a:pt x="5785" y="68999"/>
                  </a:lnTo>
                  <a:lnTo>
                    <a:pt x="7027" y="71096"/>
                  </a:lnTo>
                  <a:lnTo>
                    <a:pt x="8432" y="73112"/>
                  </a:lnTo>
                  <a:lnTo>
                    <a:pt x="9939" y="75068"/>
                  </a:lnTo>
                  <a:lnTo>
                    <a:pt x="11568" y="76941"/>
                  </a:lnTo>
                  <a:lnTo>
                    <a:pt x="13340" y="78754"/>
                  </a:lnTo>
                  <a:lnTo>
                    <a:pt x="15234" y="80464"/>
                  </a:lnTo>
                  <a:lnTo>
                    <a:pt x="17271" y="82073"/>
                  </a:lnTo>
                  <a:lnTo>
                    <a:pt x="18330" y="82847"/>
                  </a:lnTo>
                  <a:lnTo>
                    <a:pt x="19429" y="83580"/>
                  </a:lnTo>
                  <a:lnTo>
                    <a:pt x="21649" y="84782"/>
                  </a:lnTo>
                  <a:lnTo>
                    <a:pt x="23971" y="85678"/>
                  </a:lnTo>
                  <a:lnTo>
                    <a:pt x="26354" y="86309"/>
                  </a:lnTo>
                  <a:lnTo>
                    <a:pt x="28798" y="86656"/>
                  </a:lnTo>
                  <a:lnTo>
                    <a:pt x="31303" y="86757"/>
                  </a:lnTo>
                  <a:lnTo>
                    <a:pt x="33848" y="86635"/>
                  </a:lnTo>
                  <a:lnTo>
                    <a:pt x="36435" y="86289"/>
                  </a:lnTo>
                  <a:lnTo>
                    <a:pt x="39042" y="85759"/>
                  </a:lnTo>
                  <a:lnTo>
                    <a:pt x="41689" y="85047"/>
                  </a:lnTo>
                  <a:lnTo>
                    <a:pt x="44337" y="84171"/>
                  </a:lnTo>
                  <a:lnTo>
                    <a:pt x="47005" y="83153"/>
                  </a:lnTo>
                  <a:lnTo>
                    <a:pt x="50996" y="81401"/>
                  </a:lnTo>
                  <a:lnTo>
                    <a:pt x="56312" y="78713"/>
                  </a:lnTo>
                  <a:lnTo>
                    <a:pt x="61525" y="75760"/>
                  </a:lnTo>
                  <a:lnTo>
                    <a:pt x="66576" y="72685"/>
                  </a:lnTo>
                  <a:lnTo>
                    <a:pt x="73785" y="68123"/>
                  </a:lnTo>
                  <a:lnTo>
                    <a:pt x="80241" y="64131"/>
                  </a:lnTo>
                  <a:lnTo>
                    <a:pt x="84111" y="61973"/>
                  </a:lnTo>
                  <a:lnTo>
                    <a:pt x="86697" y="60730"/>
                  </a:lnTo>
                  <a:lnTo>
                    <a:pt x="88286" y="60099"/>
                  </a:lnTo>
                  <a:lnTo>
                    <a:pt x="89732" y="59671"/>
                  </a:lnTo>
                  <a:lnTo>
                    <a:pt x="91055" y="59427"/>
                  </a:lnTo>
                  <a:lnTo>
                    <a:pt x="91646" y="59407"/>
                  </a:lnTo>
                  <a:lnTo>
                    <a:pt x="92481" y="59407"/>
                  </a:lnTo>
                  <a:lnTo>
                    <a:pt x="94151" y="59529"/>
                  </a:lnTo>
                  <a:lnTo>
                    <a:pt x="95780" y="59753"/>
                  </a:lnTo>
                  <a:lnTo>
                    <a:pt x="97409" y="60119"/>
                  </a:lnTo>
                  <a:lnTo>
                    <a:pt x="99833" y="60852"/>
                  </a:lnTo>
                  <a:lnTo>
                    <a:pt x="103051" y="62156"/>
                  </a:lnTo>
                  <a:lnTo>
                    <a:pt x="106289" y="63785"/>
                  </a:lnTo>
                  <a:lnTo>
                    <a:pt x="109547" y="65659"/>
                  </a:lnTo>
                  <a:lnTo>
                    <a:pt x="114557" y="68775"/>
                  </a:lnTo>
                  <a:lnTo>
                    <a:pt x="119832" y="72074"/>
                  </a:lnTo>
                  <a:lnTo>
                    <a:pt x="123498" y="74233"/>
                  </a:lnTo>
                  <a:lnTo>
                    <a:pt x="127347" y="76310"/>
                  </a:lnTo>
                  <a:lnTo>
                    <a:pt x="131379" y="78224"/>
                  </a:lnTo>
                  <a:lnTo>
                    <a:pt x="135636" y="79874"/>
                  </a:lnTo>
                  <a:lnTo>
                    <a:pt x="138996" y="80933"/>
                  </a:lnTo>
                  <a:lnTo>
                    <a:pt x="141297" y="81523"/>
                  </a:lnTo>
                  <a:lnTo>
                    <a:pt x="143680" y="82012"/>
                  </a:lnTo>
                  <a:lnTo>
                    <a:pt x="146144" y="82399"/>
                  </a:lnTo>
                  <a:lnTo>
                    <a:pt x="148670" y="82664"/>
                  </a:lnTo>
                  <a:lnTo>
                    <a:pt x="151297" y="82827"/>
                  </a:lnTo>
                  <a:lnTo>
                    <a:pt x="152621" y="82847"/>
                  </a:lnTo>
                  <a:lnTo>
                    <a:pt x="153965" y="82847"/>
                  </a:lnTo>
                  <a:lnTo>
                    <a:pt x="156449" y="82705"/>
                  </a:lnTo>
                  <a:lnTo>
                    <a:pt x="158771" y="82440"/>
                  </a:lnTo>
                  <a:lnTo>
                    <a:pt x="160889" y="82012"/>
                  </a:lnTo>
                  <a:lnTo>
                    <a:pt x="162824" y="81483"/>
                  </a:lnTo>
                  <a:lnTo>
                    <a:pt x="164596" y="80811"/>
                  </a:lnTo>
                  <a:lnTo>
                    <a:pt x="166184" y="80037"/>
                  </a:lnTo>
                  <a:lnTo>
                    <a:pt x="167610" y="79161"/>
                  </a:lnTo>
                  <a:lnTo>
                    <a:pt x="168872" y="78184"/>
                  </a:lnTo>
                  <a:lnTo>
                    <a:pt x="169972" y="77125"/>
                  </a:lnTo>
                  <a:lnTo>
                    <a:pt x="170929" y="75964"/>
                  </a:lnTo>
                  <a:lnTo>
                    <a:pt x="171724" y="74742"/>
                  </a:lnTo>
                  <a:lnTo>
                    <a:pt x="172396" y="73438"/>
                  </a:lnTo>
                  <a:lnTo>
                    <a:pt x="172925" y="72074"/>
                  </a:lnTo>
                  <a:lnTo>
                    <a:pt x="173312" y="70669"/>
                  </a:lnTo>
                  <a:lnTo>
                    <a:pt x="173577" y="69202"/>
                  </a:lnTo>
                  <a:lnTo>
                    <a:pt x="173719" y="67716"/>
                  </a:lnTo>
                  <a:lnTo>
                    <a:pt x="173740" y="66188"/>
                  </a:lnTo>
                  <a:lnTo>
                    <a:pt x="173638" y="64620"/>
                  </a:lnTo>
                  <a:lnTo>
                    <a:pt x="173434" y="63052"/>
                  </a:lnTo>
                  <a:lnTo>
                    <a:pt x="172966" y="60690"/>
                  </a:lnTo>
                  <a:lnTo>
                    <a:pt x="171968" y="57553"/>
                  </a:lnTo>
                  <a:lnTo>
                    <a:pt x="170624" y="54478"/>
                  </a:lnTo>
                  <a:lnTo>
                    <a:pt x="168974" y="51525"/>
                  </a:lnTo>
                  <a:lnTo>
                    <a:pt x="167039" y="48776"/>
                  </a:lnTo>
                  <a:lnTo>
                    <a:pt x="164901" y="46271"/>
                  </a:lnTo>
                  <a:lnTo>
                    <a:pt x="163740" y="45151"/>
                  </a:lnTo>
                  <a:lnTo>
                    <a:pt x="163455" y="44866"/>
                  </a:lnTo>
                  <a:lnTo>
                    <a:pt x="162966" y="44234"/>
                  </a:lnTo>
                  <a:lnTo>
                    <a:pt x="162579" y="43542"/>
                  </a:lnTo>
                  <a:lnTo>
                    <a:pt x="162294" y="42788"/>
                  </a:lnTo>
                  <a:lnTo>
                    <a:pt x="162009" y="41566"/>
                  </a:lnTo>
                  <a:lnTo>
                    <a:pt x="161867" y="39713"/>
                  </a:lnTo>
                  <a:lnTo>
                    <a:pt x="161968" y="37656"/>
                  </a:lnTo>
                  <a:lnTo>
                    <a:pt x="162233" y="35457"/>
                  </a:lnTo>
                  <a:lnTo>
                    <a:pt x="162783" y="31893"/>
                  </a:lnTo>
                  <a:lnTo>
                    <a:pt x="163374" y="28105"/>
                  </a:lnTo>
                  <a:lnTo>
                    <a:pt x="163679" y="25518"/>
                  </a:lnTo>
                  <a:lnTo>
                    <a:pt x="163842" y="22911"/>
                  </a:lnTo>
                  <a:lnTo>
                    <a:pt x="163801" y="20305"/>
                  </a:lnTo>
                  <a:lnTo>
                    <a:pt x="163496" y="17739"/>
                  </a:lnTo>
                  <a:lnTo>
                    <a:pt x="163048" y="15845"/>
                  </a:lnTo>
                  <a:lnTo>
                    <a:pt x="162641" y="14602"/>
                  </a:lnTo>
                  <a:lnTo>
                    <a:pt x="162131" y="13401"/>
                  </a:lnTo>
                  <a:lnTo>
                    <a:pt x="161520" y="12199"/>
                  </a:lnTo>
                  <a:lnTo>
                    <a:pt x="160767" y="11059"/>
                  </a:lnTo>
                  <a:lnTo>
                    <a:pt x="159912" y="9939"/>
                  </a:lnTo>
                  <a:lnTo>
                    <a:pt x="159443" y="9389"/>
                  </a:lnTo>
                  <a:lnTo>
                    <a:pt x="158934" y="8859"/>
                  </a:lnTo>
                  <a:lnTo>
                    <a:pt x="157855" y="7902"/>
                  </a:lnTo>
                  <a:lnTo>
                    <a:pt x="156714" y="7047"/>
                  </a:lnTo>
                  <a:lnTo>
                    <a:pt x="155492" y="6314"/>
                  </a:lnTo>
                  <a:lnTo>
                    <a:pt x="154209" y="5682"/>
                  </a:lnTo>
                  <a:lnTo>
                    <a:pt x="152865" y="5132"/>
                  </a:lnTo>
                  <a:lnTo>
                    <a:pt x="151460" y="4705"/>
                  </a:lnTo>
                  <a:lnTo>
                    <a:pt x="149993" y="4358"/>
                  </a:lnTo>
                  <a:lnTo>
                    <a:pt x="147733" y="3972"/>
                  </a:lnTo>
                  <a:lnTo>
                    <a:pt x="144556" y="3768"/>
                  </a:lnTo>
                  <a:lnTo>
                    <a:pt x="141277" y="3849"/>
                  </a:lnTo>
                  <a:lnTo>
                    <a:pt x="137937" y="4175"/>
                  </a:lnTo>
                  <a:lnTo>
                    <a:pt x="134556" y="4725"/>
                  </a:lnTo>
                  <a:lnTo>
                    <a:pt x="131176" y="5438"/>
                  </a:lnTo>
                  <a:lnTo>
                    <a:pt x="127836" y="6293"/>
                  </a:lnTo>
                  <a:lnTo>
                    <a:pt x="124598" y="7250"/>
                  </a:lnTo>
                  <a:lnTo>
                    <a:pt x="119954" y="8819"/>
                  </a:lnTo>
                  <a:lnTo>
                    <a:pt x="114496" y="10957"/>
                  </a:lnTo>
                  <a:lnTo>
                    <a:pt x="112195" y="11934"/>
                  </a:lnTo>
                  <a:lnTo>
                    <a:pt x="111095" y="12383"/>
                  </a:lnTo>
                  <a:lnTo>
                    <a:pt x="108875" y="13136"/>
                  </a:lnTo>
                  <a:lnTo>
                    <a:pt x="106615" y="13666"/>
                  </a:lnTo>
                  <a:lnTo>
                    <a:pt x="104313" y="13991"/>
                  </a:lnTo>
                  <a:lnTo>
                    <a:pt x="101971" y="14134"/>
                  </a:lnTo>
                  <a:lnTo>
                    <a:pt x="99589" y="14073"/>
                  </a:lnTo>
                  <a:lnTo>
                    <a:pt x="97165" y="13869"/>
                  </a:lnTo>
                  <a:lnTo>
                    <a:pt x="94701" y="13482"/>
                  </a:lnTo>
                  <a:lnTo>
                    <a:pt x="92196" y="12953"/>
                  </a:lnTo>
                  <a:lnTo>
                    <a:pt x="89650" y="12260"/>
                  </a:lnTo>
                  <a:lnTo>
                    <a:pt x="87043" y="11425"/>
                  </a:lnTo>
                  <a:lnTo>
                    <a:pt x="84396" y="10468"/>
                  </a:lnTo>
                  <a:lnTo>
                    <a:pt x="80323" y="8798"/>
                  </a:lnTo>
                  <a:lnTo>
                    <a:pt x="74722" y="6171"/>
                  </a:lnTo>
                  <a:lnTo>
                    <a:pt x="71830" y="4705"/>
                  </a:lnTo>
                  <a:lnTo>
                    <a:pt x="70364" y="3972"/>
                  </a:lnTo>
                  <a:lnTo>
                    <a:pt x="67228" y="2689"/>
                  </a:lnTo>
                  <a:lnTo>
                    <a:pt x="63908" y="1650"/>
                  </a:lnTo>
                  <a:lnTo>
                    <a:pt x="60405" y="856"/>
                  </a:lnTo>
                  <a:lnTo>
                    <a:pt x="56780" y="306"/>
                  </a:lnTo>
                  <a:lnTo>
                    <a:pt x="53033" y="21"/>
                  </a:lnTo>
                  <a:lnTo>
                    <a:pt x="49184"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24"/>
            <p:cNvSpPr/>
            <p:nvPr/>
          </p:nvSpPr>
          <p:spPr>
            <a:xfrm rot="10800000">
              <a:off x="3869400" y="193318"/>
              <a:ext cx="762324" cy="75842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24"/>
            <p:cNvSpPr/>
            <p:nvPr/>
          </p:nvSpPr>
          <p:spPr>
            <a:xfrm rot="10800000">
              <a:off x="115157" y="3542797"/>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24"/>
            <p:cNvSpPr/>
            <p:nvPr/>
          </p:nvSpPr>
          <p:spPr>
            <a:xfrm rot="10800000">
              <a:off x="945117" y="161738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24"/>
            <p:cNvSpPr/>
            <p:nvPr/>
          </p:nvSpPr>
          <p:spPr>
            <a:xfrm rot="10800000">
              <a:off x="8423988" y="140409"/>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24"/>
            <p:cNvSpPr/>
            <p:nvPr/>
          </p:nvSpPr>
          <p:spPr>
            <a:xfrm rot="10800000">
              <a:off x="6437442" y="1885750"/>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24"/>
            <p:cNvSpPr/>
            <p:nvPr/>
          </p:nvSpPr>
          <p:spPr>
            <a:xfrm rot="10800000">
              <a:off x="8424007" y="330736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24"/>
            <p:cNvSpPr/>
            <p:nvPr/>
          </p:nvSpPr>
          <p:spPr>
            <a:xfrm rot="10800000">
              <a:off x="3951200" y="4772672"/>
              <a:ext cx="238899" cy="23767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050206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5"/>
        <p:cNvGrpSpPr/>
        <p:nvPr/>
      </p:nvGrpSpPr>
      <p:grpSpPr>
        <a:xfrm>
          <a:off x="0" y="0"/>
          <a:ext cx="0" cy="0"/>
          <a:chOff x="0" y="0"/>
          <a:chExt cx="0" cy="0"/>
        </a:xfrm>
      </p:grpSpPr>
      <p:grpSp>
        <p:nvGrpSpPr>
          <p:cNvPr id="306" name="Google Shape;306;p25"/>
          <p:cNvGrpSpPr/>
          <p:nvPr/>
        </p:nvGrpSpPr>
        <p:grpSpPr>
          <a:xfrm>
            <a:off x="-877665" y="204293"/>
            <a:ext cx="10986715" cy="6632110"/>
            <a:chOff x="-877665" y="204293"/>
            <a:chExt cx="10986715" cy="6632110"/>
          </a:xfrm>
        </p:grpSpPr>
        <p:sp>
          <p:nvSpPr>
            <p:cNvPr id="307" name="Google Shape;307;p25"/>
            <p:cNvSpPr/>
            <p:nvPr/>
          </p:nvSpPr>
          <p:spPr>
            <a:xfrm rot="6643976">
              <a:off x="-1044286" y="2134343"/>
              <a:ext cx="5285631" cy="3294538"/>
            </a:xfrm>
            <a:custGeom>
              <a:avLst/>
              <a:gdLst/>
              <a:ahLst/>
              <a:cxnLst/>
              <a:rect l="l" t="t" r="r" b="b"/>
              <a:pathLst>
                <a:path w="173740" h="86758" extrusionOk="0">
                  <a:moveTo>
                    <a:pt x="49184" y="0"/>
                  </a:moveTo>
                  <a:lnTo>
                    <a:pt x="45273" y="285"/>
                  </a:lnTo>
                  <a:lnTo>
                    <a:pt x="41323" y="835"/>
                  </a:lnTo>
                  <a:lnTo>
                    <a:pt x="37351" y="1691"/>
                  </a:lnTo>
                  <a:lnTo>
                    <a:pt x="33400" y="2872"/>
                  </a:lnTo>
                  <a:lnTo>
                    <a:pt x="29470" y="4358"/>
                  </a:lnTo>
                  <a:lnTo>
                    <a:pt x="25600" y="6191"/>
                  </a:lnTo>
                  <a:lnTo>
                    <a:pt x="21833" y="8350"/>
                  </a:lnTo>
                  <a:lnTo>
                    <a:pt x="18167" y="10855"/>
                  </a:lnTo>
                  <a:lnTo>
                    <a:pt x="15499" y="12973"/>
                  </a:lnTo>
                  <a:lnTo>
                    <a:pt x="13768" y="14501"/>
                  </a:lnTo>
                  <a:lnTo>
                    <a:pt x="12933" y="15295"/>
                  </a:lnTo>
                  <a:lnTo>
                    <a:pt x="12077" y="16130"/>
                  </a:lnTo>
                  <a:lnTo>
                    <a:pt x="10448" y="17881"/>
                  </a:lnTo>
                  <a:lnTo>
                    <a:pt x="8962" y="19714"/>
                  </a:lnTo>
                  <a:lnTo>
                    <a:pt x="7577" y="21628"/>
                  </a:lnTo>
                  <a:lnTo>
                    <a:pt x="6294" y="23604"/>
                  </a:lnTo>
                  <a:lnTo>
                    <a:pt x="5133" y="25661"/>
                  </a:lnTo>
                  <a:lnTo>
                    <a:pt x="4094" y="27758"/>
                  </a:lnTo>
                  <a:lnTo>
                    <a:pt x="3178" y="29938"/>
                  </a:lnTo>
                  <a:lnTo>
                    <a:pt x="2363" y="32137"/>
                  </a:lnTo>
                  <a:lnTo>
                    <a:pt x="1671" y="34398"/>
                  </a:lnTo>
                  <a:lnTo>
                    <a:pt x="1100" y="36679"/>
                  </a:lnTo>
                  <a:lnTo>
                    <a:pt x="652" y="39000"/>
                  </a:lnTo>
                  <a:lnTo>
                    <a:pt x="306" y="41342"/>
                  </a:lnTo>
                  <a:lnTo>
                    <a:pt x="103" y="43684"/>
                  </a:lnTo>
                  <a:lnTo>
                    <a:pt x="1" y="46067"/>
                  </a:lnTo>
                  <a:lnTo>
                    <a:pt x="21" y="48429"/>
                  </a:lnTo>
                  <a:lnTo>
                    <a:pt x="184" y="50812"/>
                  </a:lnTo>
                  <a:lnTo>
                    <a:pt x="449" y="53175"/>
                  </a:lnTo>
                  <a:lnTo>
                    <a:pt x="836" y="55517"/>
                  </a:lnTo>
                  <a:lnTo>
                    <a:pt x="1345" y="57859"/>
                  </a:lnTo>
                  <a:lnTo>
                    <a:pt x="1997" y="60160"/>
                  </a:lnTo>
                  <a:lnTo>
                    <a:pt x="2750" y="62441"/>
                  </a:lnTo>
                  <a:lnTo>
                    <a:pt x="3626" y="64661"/>
                  </a:lnTo>
                  <a:lnTo>
                    <a:pt x="4644" y="66860"/>
                  </a:lnTo>
                  <a:lnTo>
                    <a:pt x="5785" y="68999"/>
                  </a:lnTo>
                  <a:lnTo>
                    <a:pt x="7027" y="71096"/>
                  </a:lnTo>
                  <a:lnTo>
                    <a:pt x="8432" y="73112"/>
                  </a:lnTo>
                  <a:lnTo>
                    <a:pt x="9939" y="75068"/>
                  </a:lnTo>
                  <a:lnTo>
                    <a:pt x="11568" y="76941"/>
                  </a:lnTo>
                  <a:lnTo>
                    <a:pt x="13340" y="78754"/>
                  </a:lnTo>
                  <a:lnTo>
                    <a:pt x="15234" y="80464"/>
                  </a:lnTo>
                  <a:lnTo>
                    <a:pt x="17271" y="82073"/>
                  </a:lnTo>
                  <a:lnTo>
                    <a:pt x="18330" y="82847"/>
                  </a:lnTo>
                  <a:lnTo>
                    <a:pt x="19429" y="83580"/>
                  </a:lnTo>
                  <a:lnTo>
                    <a:pt x="21649" y="84782"/>
                  </a:lnTo>
                  <a:lnTo>
                    <a:pt x="23971" y="85678"/>
                  </a:lnTo>
                  <a:lnTo>
                    <a:pt x="26354" y="86309"/>
                  </a:lnTo>
                  <a:lnTo>
                    <a:pt x="28798" y="86656"/>
                  </a:lnTo>
                  <a:lnTo>
                    <a:pt x="31303" y="86757"/>
                  </a:lnTo>
                  <a:lnTo>
                    <a:pt x="33848" y="86635"/>
                  </a:lnTo>
                  <a:lnTo>
                    <a:pt x="36435" y="86289"/>
                  </a:lnTo>
                  <a:lnTo>
                    <a:pt x="39042" y="85759"/>
                  </a:lnTo>
                  <a:lnTo>
                    <a:pt x="41689" y="85047"/>
                  </a:lnTo>
                  <a:lnTo>
                    <a:pt x="44337" y="84171"/>
                  </a:lnTo>
                  <a:lnTo>
                    <a:pt x="47005" y="83153"/>
                  </a:lnTo>
                  <a:lnTo>
                    <a:pt x="50996" y="81401"/>
                  </a:lnTo>
                  <a:lnTo>
                    <a:pt x="56312" y="78713"/>
                  </a:lnTo>
                  <a:lnTo>
                    <a:pt x="61525" y="75760"/>
                  </a:lnTo>
                  <a:lnTo>
                    <a:pt x="66576" y="72685"/>
                  </a:lnTo>
                  <a:lnTo>
                    <a:pt x="73785" y="68123"/>
                  </a:lnTo>
                  <a:lnTo>
                    <a:pt x="80241" y="64131"/>
                  </a:lnTo>
                  <a:lnTo>
                    <a:pt x="84111" y="61973"/>
                  </a:lnTo>
                  <a:lnTo>
                    <a:pt x="86697" y="60730"/>
                  </a:lnTo>
                  <a:lnTo>
                    <a:pt x="88286" y="60099"/>
                  </a:lnTo>
                  <a:lnTo>
                    <a:pt x="89732" y="59671"/>
                  </a:lnTo>
                  <a:lnTo>
                    <a:pt x="91055" y="59427"/>
                  </a:lnTo>
                  <a:lnTo>
                    <a:pt x="91646" y="59407"/>
                  </a:lnTo>
                  <a:lnTo>
                    <a:pt x="92481" y="59407"/>
                  </a:lnTo>
                  <a:lnTo>
                    <a:pt x="94151" y="59529"/>
                  </a:lnTo>
                  <a:lnTo>
                    <a:pt x="95780" y="59753"/>
                  </a:lnTo>
                  <a:lnTo>
                    <a:pt x="97409" y="60119"/>
                  </a:lnTo>
                  <a:lnTo>
                    <a:pt x="99833" y="60852"/>
                  </a:lnTo>
                  <a:lnTo>
                    <a:pt x="103051" y="62156"/>
                  </a:lnTo>
                  <a:lnTo>
                    <a:pt x="106289" y="63785"/>
                  </a:lnTo>
                  <a:lnTo>
                    <a:pt x="109547" y="65659"/>
                  </a:lnTo>
                  <a:lnTo>
                    <a:pt x="114557" y="68775"/>
                  </a:lnTo>
                  <a:lnTo>
                    <a:pt x="119832" y="72074"/>
                  </a:lnTo>
                  <a:lnTo>
                    <a:pt x="123498" y="74233"/>
                  </a:lnTo>
                  <a:lnTo>
                    <a:pt x="127347" y="76310"/>
                  </a:lnTo>
                  <a:lnTo>
                    <a:pt x="131379" y="78224"/>
                  </a:lnTo>
                  <a:lnTo>
                    <a:pt x="135636" y="79874"/>
                  </a:lnTo>
                  <a:lnTo>
                    <a:pt x="138996" y="80933"/>
                  </a:lnTo>
                  <a:lnTo>
                    <a:pt x="141297" y="81523"/>
                  </a:lnTo>
                  <a:lnTo>
                    <a:pt x="143680" y="82012"/>
                  </a:lnTo>
                  <a:lnTo>
                    <a:pt x="146144" y="82399"/>
                  </a:lnTo>
                  <a:lnTo>
                    <a:pt x="148670" y="82664"/>
                  </a:lnTo>
                  <a:lnTo>
                    <a:pt x="151297" y="82827"/>
                  </a:lnTo>
                  <a:lnTo>
                    <a:pt x="152621" y="82847"/>
                  </a:lnTo>
                  <a:lnTo>
                    <a:pt x="153965" y="82847"/>
                  </a:lnTo>
                  <a:lnTo>
                    <a:pt x="156449" y="82705"/>
                  </a:lnTo>
                  <a:lnTo>
                    <a:pt x="158771" y="82440"/>
                  </a:lnTo>
                  <a:lnTo>
                    <a:pt x="160889" y="82012"/>
                  </a:lnTo>
                  <a:lnTo>
                    <a:pt x="162824" y="81483"/>
                  </a:lnTo>
                  <a:lnTo>
                    <a:pt x="164596" y="80811"/>
                  </a:lnTo>
                  <a:lnTo>
                    <a:pt x="166184" y="80037"/>
                  </a:lnTo>
                  <a:lnTo>
                    <a:pt x="167610" y="79161"/>
                  </a:lnTo>
                  <a:lnTo>
                    <a:pt x="168872" y="78184"/>
                  </a:lnTo>
                  <a:lnTo>
                    <a:pt x="169972" y="77125"/>
                  </a:lnTo>
                  <a:lnTo>
                    <a:pt x="170929" y="75964"/>
                  </a:lnTo>
                  <a:lnTo>
                    <a:pt x="171724" y="74742"/>
                  </a:lnTo>
                  <a:lnTo>
                    <a:pt x="172396" y="73438"/>
                  </a:lnTo>
                  <a:lnTo>
                    <a:pt x="172925" y="72074"/>
                  </a:lnTo>
                  <a:lnTo>
                    <a:pt x="173312" y="70669"/>
                  </a:lnTo>
                  <a:lnTo>
                    <a:pt x="173577" y="69202"/>
                  </a:lnTo>
                  <a:lnTo>
                    <a:pt x="173719" y="67716"/>
                  </a:lnTo>
                  <a:lnTo>
                    <a:pt x="173740" y="66188"/>
                  </a:lnTo>
                  <a:lnTo>
                    <a:pt x="173638" y="64620"/>
                  </a:lnTo>
                  <a:lnTo>
                    <a:pt x="173434" y="63052"/>
                  </a:lnTo>
                  <a:lnTo>
                    <a:pt x="172966" y="60690"/>
                  </a:lnTo>
                  <a:lnTo>
                    <a:pt x="171968" y="57553"/>
                  </a:lnTo>
                  <a:lnTo>
                    <a:pt x="170624" y="54478"/>
                  </a:lnTo>
                  <a:lnTo>
                    <a:pt x="168974" y="51525"/>
                  </a:lnTo>
                  <a:lnTo>
                    <a:pt x="167039" y="48776"/>
                  </a:lnTo>
                  <a:lnTo>
                    <a:pt x="164901" y="46271"/>
                  </a:lnTo>
                  <a:lnTo>
                    <a:pt x="163740" y="45151"/>
                  </a:lnTo>
                  <a:lnTo>
                    <a:pt x="163455" y="44866"/>
                  </a:lnTo>
                  <a:lnTo>
                    <a:pt x="162966" y="44234"/>
                  </a:lnTo>
                  <a:lnTo>
                    <a:pt x="162579" y="43542"/>
                  </a:lnTo>
                  <a:lnTo>
                    <a:pt x="162294" y="42788"/>
                  </a:lnTo>
                  <a:lnTo>
                    <a:pt x="162009" y="41566"/>
                  </a:lnTo>
                  <a:lnTo>
                    <a:pt x="161867" y="39713"/>
                  </a:lnTo>
                  <a:lnTo>
                    <a:pt x="161968" y="37656"/>
                  </a:lnTo>
                  <a:lnTo>
                    <a:pt x="162233" y="35457"/>
                  </a:lnTo>
                  <a:lnTo>
                    <a:pt x="162783" y="31893"/>
                  </a:lnTo>
                  <a:lnTo>
                    <a:pt x="163374" y="28105"/>
                  </a:lnTo>
                  <a:lnTo>
                    <a:pt x="163679" y="25518"/>
                  </a:lnTo>
                  <a:lnTo>
                    <a:pt x="163842" y="22911"/>
                  </a:lnTo>
                  <a:lnTo>
                    <a:pt x="163801" y="20305"/>
                  </a:lnTo>
                  <a:lnTo>
                    <a:pt x="163496" y="17739"/>
                  </a:lnTo>
                  <a:lnTo>
                    <a:pt x="163048" y="15845"/>
                  </a:lnTo>
                  <a:lnTo>
                    <a:pt x="162641" y="14602"/>
                  </a:lnTo>
                  <a:lnTo>
                    <a:pt x="162131" y="13401"/>
                  </a:lnTo>
                  <a:lnTo>
                    <a:pt x="161520" y="12199"/>
                  </a:lnTo>
                  <a:lnTo>
                    <a:pt x="160767" y="11059"/>
                  </a:lnTo>
                  <a:lnTo>
                    <a:pt x="159912" y="9939"/>
                  </a:lnTo>
                  <a:lnTo>
                    <a:pt x="159443" y="9389"/>
                  </a:lnTo>
                  <a:lnTo>
                    <a:pt x="158934" y="8859"/>
                  </a:lnTo>
                  <a:lnTo>
                    <a:pt x="157855" y="7902"/>
                  </a:lnTo>
                  <a:lnTo>
                    <a:pt x="156714" y="7047"/>
                  </a:lnTo>
                  <a:lnTo>
                    <a:pt x="155492" y="6314"/>
                  </a:lnTo>
                  <a:lnTo>
                    <a:pt x="154209" y="5682"/>
                  </a:lnTo>
                  <a:lnTo>
                    <a:pt x="152865" y="5132"/>
                  </a:lnTo>
                  <a:lnTo>
                    <a:pt x="151460" y="4705"/>
                  </a:lnTo>
                  <a:lnTo>
                    <a:pt x="149993" y="4358"/>
                  </a:lnTo>
                  <a:lnTo>
                    <a:pt x="147733" y="3972"/>
                  </a:lnTo>
                  <a:lnTo>
                    <a:pt x="144556" y="3768"/>
                  </a:lnTo>
                  <a:lnTo>
                    <a:pt x="141277" y="3849"/>
                  </a:lnTo>
                  <a:lnTo>
                    <a:pt x="137937" y="4175"/>
                  </a:lnTo>
                  <a:lnTo>
                    <a:pt x="134556" y="4725"/>
                  </a:lnTo>
                  <a:lnTo>
                    <a:pt x="131176" y="5438"/>
                  </a:lnTo>
                  <a:lnTo>
                    <a:pt x="127836" y="6293"/>
                  </a:lnTo>
                  <a:lnTo>
                    <a:pt x="124598" y="7250"/>
                  </a:lnTo>
                  <a:lnTo>
                    <a:pt x="119954" y="8819"/>
                  </a:lnTo>
                  <a:lnTo>
                    <a:pt x="114496" y="10957"/>
                  </a:lnTo>
                  <a:lnTo>
                    <a:pt x="112195" y="11934"/>
                  </a:lnTo>
                  <a:lnTo>
                    <a:pt x="111095" y="12383"/>
                  </a:lnTo>
                  <a:lnTo>
                    <a:pt x="108875" y="13136"/>
                  </a:lnTo>
                  <a:lnTo>
                    <a:pt x="106615" y="13666"/>
                  </a:lnTo>
                  <a:lnTo>
                    <a:pt x="104313" y="13991"/>
                  </a:lnTo>
                  <a:lnTo>
                    <a:pt x="101971" y="14134"/>
                  </a:lnTo>
                  <a:lnTo>
                    <a:pt x="99589" y="14073"/>
                  </a:lnTo>
                  <a:lnTo>
                    <a:pt x="97165" y="13869"/>
                  </a:lnTo>
                  <a:lnTo>
                    <a:pt x="94701" y="13482"/>
                  </a:lnTo>
                  <a:lnTo>
                    <a:pt x="92196" y="12953"/>
                  </a:lnTo>
                  <a:lnTo>
                    <a:pt x="89650" y="12260"/>
                  </a:lnTo>
                  <a:lnTo>
                    <a:pt x="87043" y="11425"/>
                  </a:lnTo>
                  <a:lnTo>
                    <a:pt x="84396" y="10468"/>
                  </a:lnTo>
                  <a:lnTo>
                    <a:pt x="80323" y="8798"/>
                  </a:lnTo>
                  <a:lnTo>
                    <a:pt x="74722" y="6171"/>
                  </a:lnTo>
                  <a:lnTo>
                    <a:pt x="71830" y="4705"/>
                  </a:lnTo>
                  <a:lnTo>
                    <a:pt x="70364" y="3972"/>
                  </a:lnTo>
                  <a:lnTo>
                    <a:pt x="67228" y="2689"/>
                  </a:lnTo>
                  <a:lnTo>
                    <a:pt x="63908" y="1650"/>
                  </a:lnTo>
                  <a:lnTo>
                    <a:pt x="60405" y="856"/>
                  </a:lnTo>
                  <a:lnTo>
                    <a:pt x="56780" y="306"/>
                  </a:lnTo>
                  <a:lnTo>
                    <a:pt x="53033" y="21"/>
                  </a:lnTo>
                  <a:lnTo>
                    <a:pt x="49184"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25"/>
            <p:cNvSpPr/>
            <p:nvPr/>
          </p:nvSpPr>
          <p:spPr>
            <a:xfrm flipH="1">
              <a:off x="4344477" y="3231500"/>
              <a:ext cx="5764573" cy="2674754"/>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 name="Google Shape;309;p25"/>
            <p:cNvSpPr/>
            <p:nvPr/>
          </p:nvSpPr>
          <p:spPr>
            <a:xfrm>
              <a:off x="4663596" y="395466"/>
              <a:ext cx="762324" cy="75842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25"/>
            <p:cNvSpPr/>
            <p:nvPr/>
          </p:nvSpPr>
          <p:spPr>
            <a:xfrm>
              <a:off x="2524330" y="72681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25"/>
            <p:cNvSpPr/>
            <p:nvPr/>
          </p:nvSpPr>
          <p:spPr>
            <a:xfrm>
              <a:off x="5840255" y="3690081"/>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25"/>
            <p:cNvSpPr/>
            <p:nvPr/>
          </p:nvSpPr>
          <p:spPr>
            <a:xfrm>
              <a:off x="8130767" y="1466468"/>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25"/>
            <p:cNvSpPr/>
            <p:nvPr/>
          </p:nvSpPr>
          <p:spPr>
            <a:xfrm>
              <a:off x="7646592" y="338781"/>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25"/>
            <p:cNvSpPr/>
            <p:nvPr/>
          </p:nvSpPr>
          <p:spPr>
            <a:xfrm>
              <a:off x="6302651" y="1466473"/>
              <a:ext cx="188499" cy="18753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25"/>
            <p:cNvSpPr/>
            <p:nvPr/>
          </p:nvSpPr>
          <p:spPr>
            <a:xfrm>
              <a:off x="236892" y="204293"/>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16" name="Google Shape;316;p25"/>
          <p:cNvSpPr txBox="1">
            <a:spLocks noGrp="1"/>
          </p:cNvSpPr>
          <p:nvPr>
            <p:ph type="title"/>
          </p:nvPr>
        </p:nvSpPr>
        <p:spPr>
          <a:xfrm>
            <a:off x="4572000" y="1662300"/>
            <a:ext cx="2821200" cy="7317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17" name="Google Shape;317;p25"/>
          <p:cNvSpPr txBox="1">
            <a:spLocks noGrp="1"/>
          </p:cNvSpPr>
          <p:nvPr>
            <p:ph type="subTitle" idx="1"/>
          </p:nvPr>
        </p:nvSpPr>
        <p:spPr>
          <a:xfrm>
            <a:off x="4572000" y="2394000"/>
            <a:ext cx="2821200" cy="9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1"/>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18" name="Google Shape;318;p25"/>
          <p:cNvSpPr txBox="1">
            <a:spLocks noGrp="1"/>
          </p:cNvSpPr>
          <p:nvPr>
            <p:ph type="title" idx="2" hasCustomPrompt="1"/>
          </p:nvPr>
        </p:nvSpPr>
        <p:spPr>
          <a:xfrm>
            <a:off x="4570500" y="1306602"/>
            <a:ext cx="3064500" cy="48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1357493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19"/>
        <p:cNvGrpSpPr/>
        <p:nvPr/>
      </p:nvGrpSpPr>
      <p:grpSpPr>
        <a:xfrm>
          <a:off x="0" y="0"/>
          <a:ext cx="0" cy="0"/>
          <a:chOff x="0" y="0"/>
          <a:chExt cx="0" cy="0"/>
        </a:xfrm>
      </p:grpSpPr>
      <p:grpSp>
        <p:nvGrpSpPr>
          <p:cNvPr id="320" name="Google Shape;320;p26"/>
          <p:cNvGrpSpPr/>
          <p:nvPr/>
        </p:nvGrpSpPr>
        <p:grpSpPr>
          <a:xfrm>
            <a:off x="-391575" y="-1739962"/>
            <a:ext cx="11494982" cy="7865315"/>
            <a:chOff x="-391575" y="-1739962"/>
            <a:chExt cx="11494982" cy="7865315"/>
          </a:xfrm>
        </p:grpSpPr>
        <p:sp>
          <p:nvSpPr>
            <p:cNvPr id="321" name="Google Shape;321;p26"/>
            <p:cNvSpPr/>
            <p:nvPr/>
          </p:nvSpPr>
          <p:spPr>
            <a:xfrm rot="10800000">
              <a:off x="3732268" y="207177"/>
              <a:ext cx="788480" cy="7844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 name="Google Shape;322;p26"/>
            <p:cNvSpPr/>
            <p:nvPr/>
          </p:nvSpPr>
          <p:spPr>
            <a:xfrm rot="-4496928" flipH="1">
              <a:off x="4410079" y="-300702"/>
              <a:ext cx="6803995" cy="4986795"/>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 name="Google Shape;323;p26"/>
            <p:cNvSpPr/>
            <p:nvPr/>
          </p:nvSpPr>
          <p:spPr>
            <a:xfrm>
              <a:off x="-391575" y="416200"/>
              <a:ext cx="5693739" cy="5599657"/>
            </a:xfrm>
            <a:custGeom>
              <a:avLst/>
              <a:gdLst/>
              <a:ahLst/>
              <a:cxnLst/>
              <a:rect l="l" t="t" r="r" b="b"/>
              <a:pathLst>
                <a:path w="125759" h="123681" extrusionOk="0">
                  <a:moveTo>
                    <a:pt x="36414" y="0"/>
                  </a:moveTo>
                  <a:lnTo>
                    <a:pt x="34948" y="143"/>
                  </a:lnTo>
                  <a:lnTo>
                    <a:pt x="33584" y="387"/>
                  </a:lnTo>
                  <a:lnTo>
                    <a:pt x="32321" y="774"/>
                  </a:lnTo>
                  <a:lnTo>
                    <a:pt x="31160" y="1263"/>
                  </a:lnTo>
                  <a:lnTo>
                    <a:pt x="30101" y="1854"/>
                  </a:lnTo>
                  <a:lnTo>
                    <a:pt x="29123" y="2546"/>
                  </a:lnTo>
                  <a:lnTo>
                    <a:pt x="28227" y="3320"/>
                  </a:lnTo>
                  <a:lnTo>
                    <a:pt x="27413" y="4196"/>
                  </a:lnTo>
                  <a:lnTo>
                    <a:pt x="26700" y="5132"/>
                  </a:lnTo>
                  <a:lnTo>
                    <a:pt x="25763" y="6680"/>
                  </a:lnTo>
                  <a:lnTo>
                    <a:pt x="24765" y="8941"/>
                  </a:lnTo>
                  <a:lnTo>
                    <a:pt x="24073" y="11385"/>
                  </a:lnTo>
                  <a:lnTo>
                    <a:pt x="23604" y="13951"/>
                  </a:lnTo>
                  <a:lnTo>
                    <a:pt x="23380" y="16598"/>
                  </a:lnTo>
                  <a:lnTo>
                    <a:pt x="23360" y="19246"/>
                  </a:lnTo>
                  <a:lnTo>
                    <a:pt x="23523" y="21873"/>
                  </a:lnTo>
                  <a:lnTo>
                    <a:pt x="23828" y="24378"/>
                  </a:lnTo>
                  <a:lnTo>
                    <a:pt x="24276" y="26740"/>
                  </a:lnTo>
                  <a:lnTo>
                    <a:pt x="24826" y="28899"/>
                  </a:lnTo>
                  <a:lnTo>
                    <a:pt x="25478" y="30793"/>
                  </a:lnTo>
                  <a:lnTo>
                    <a:pt x="25824" y="31608"/>
                  </a:lnTo>
                  <a:lnTo>
                    <a:pt x="26170" y="32422"/>
                  </a:lnTo>
                  <a:lnTo>
                    <a:pt x="26904" y="34418"/>
                  </a:lnTo>
                  <a:lnTo>
                    <a:pt x="27616" y="36760"/>
                  </a:lnTo>
                  <a:lnTo>
                    <a:pt x="28248" y="39408"/>
                  </a:lnTo>
                  <a:lnTo>
                    <a:pt x="28798" y="42361"/>
                  </a:lnTo>
                  <a:lnTo>
                    <a:pt x="29185" y="45517"/>
                  </a:lnTo>
                  <a:lnTo>
                    <a:pt x="29368" y="48878"/>
                  </a:lnTo>
                  <a:lnTo>
                    <a:pt x="29327" y="52380"/>
                  </a:lnTo>
                  <a:lnTo>
                    <a:pt x="28981" y="55965"/>
                  </a:lnTo>
                  <a:lnTo>
                    <a:pt x="28329" y="59610"/>
                  </a:lnTo>
                  <a:lnTo>
                    <a:pt x="27596" y="62360"/>
                  </a:lnTo>
                  <a:lnTo>
                    <a:pt x="26985" y="64172"/>
                  </a:lnTo>
                  <a:lnTo>
                    <a:pt x="26252" y="65985"/>
                  </a:lnTo>
                  <a:lnTo>
                    <a:pt x="25437" y="67777"/>
                  </a:lnTo>
                  <a:lnTo>
                    <a:pt x="24480" y="69528"/>
                  </a:lnTo>
                  <a:lnTo>
                    <a:pt x="23421" y="71280"/>
                  </a:lnTo>
                  <a:lnTo>
                    <a:pt x="22220" y="72970"/>
                  </a:lnTo>
                  <a:lnTo>
                    <a:pt x="20896" y="74640"/>
                  </a:lnTo>
                  <a:lnTo>
                    <a:pt x="19429" y="76269"/>
                  </a:lnTo>
                  <a:lnTo>
                    <a:pt x="17821" y="77837"/>
                  </a:lnTo>
                  <a:lnTo>
                    <a:pt x="16049" y="79344"/>
                  </a:lnTo>
                  <a:lnTo>
                    <a:pt x="14134" y="80790"/>
                  </a:lnTo>
                  <a:lnTo>
                    <a:pt x="13116" y="81483"/>
                  </a:lnTo>
                  <a:lnTo>
                    <a:pt x="12098" y="82175"/>
                  </a:lnTo>
                  <a:lnTo>
                    <a:pt x="10183" y="83601"/>
                  </a:lnTo>
                  <a:lnTo>
                    <a:pt x="8473" y="85067"/>
                  </a:lnTo>
                  <a:lnTo>
                    <a:pt x="6925" y="86574"/>
                  </a:lnTo>
                  <a:lnTo>
                    <a:pt x="5560" y="88081"/>
                  </a:lnTo>
                  <a:lnTo>
                    <a:pt x="4339" y="89629"/>
                  </a:lnTo>
                  <a:lnTo>
                    <a:pt x="3280" y="91156"/>
                  </a:lnTo>
                  <a:lnTo>
                    <a:pt x="2383" y="92704"/>
                  </a:lnTo>
                  <a:lnTo>
                    <a:pt x="1650" y="94252"/>
                  </a:lnTo>
                  <a:lnTo>
                    <a:pt x="1039" y="95779"/>
                  </a:lnTo>
                  <a:lnTo>
                    <a:pt x="571" y="97307"/>
                  </a:lnTo>
                  <a:lnTo>
                    <a:pt x="245" y="98793"/>
                  </a:lnTo>
                  <a:lnTo>
                    <a:pt x="62" y="100239"/>
                  </a:lnTo>
                  <a:lnTo>
                    <a:pt x="1" y="101645"/>
                  </a:lnTo>
                  <a:lnTo>
                    <a:pt x="41" y="103029"/>
                  </a:lnTo>
                  <a:lnTo>
                    <a:pt x="204" y="104333"/>
                  </a:lnTo>
                  <a:lnTo>
                    <a:pt x="489" y="105596"/>
                  </a:lnTo>
                  <a:lnTo>
                    <a:pt x="876" y="106777"/>
                  </a:lnTo>
                  <a:lnTo>
                    <a:pt x="1365" y="107897"/>
                  </a:lnTo>
                  <a:lnTo>
                    <a:pt x="1956" y="108935"/>
                  </a:lnTo>
                  <a:lnTo>
                    <a:pt x="2628" y="109893"/>
                  </a:lnTo>
                  <a:lnTo>
                    <a:pt x="3402" y="110748"/>
                  </a:lnTo>
                  <a:lnTo>
                    <a:pt x="4257" y="111502"/>
                  </a:lnTo>
                  <a:lnTo>
                    <a:pt x="5174" y="112133"/>
                  </a:lnTo>
                  <a:lnTo>
                    <a:pt x="6192" y="112662"/>
                  </a:lnTo>
                  <a:lnTo>
                    <a:pt x="7251" y="113070"/>
                  </a:lnTo>
                  <a:lnTo>
                    <a:pt x="8391" y="113355"/>
                  </a:lnTo>
                  <a:lnTo>
                    <a:pt x="9573" y="113497"/>
                  </a:lnTo>
                  <a:lnTo>
                    <a:pt x="10815" y="113497"/>
                  </a:lnTo>
                  <a:lnTo>
                    <a:pt x="12118" y="113355"/>
                  </a:lnTo>
                  <a:lnTo>
                    <a:pt x="13462" y="113049"/>
                  </a:lnTo>
                  <a:lnTo>
                    <a:pt x="14847" y="112581"/>
                  </a:lnTo>
                  <a:lnTo>
                    <a:pt x="15540" y="112275"/>
                  </a:lnTo>
                  <a:lnTo>
                    <a:pt x="16069" y="112051"/>
                  </a:lnTo>
                  <a:lnTo>
                    <a:pt x="17617" y="111644"/>
                  </a:lnTo>
                  <a:lnTo>
                    <a:pt x="19735" y="111278"/>
                  </a:lnTo>
                  <a:lnTo>
                    <a:pt x="22342" y="110952"/>
                  </a:lnTo>
                  <a:lnTo>
                    <a:pt x="25356" y="110667"/>
                  </a:lnTo>
                  <a:lnTo>
                    <a:pt x="28716" y="110463"/>
                  </a:lnTo>
                  <a:lnTo>
                    <a:pt x="32321" y="110341"/>
                  </a:lnTo>
                  <a:lnTo>
                    <a:pt x="36150" y="110320"/>
                  </a:lnTo>
                  <a:lnTo>
                    <a:pt x="40080" y="110422"/>
                  </a:lnTo>
                  <a:lnTo>
                    <a:pt x="44051" y="110646"/>
                  </a:lnTo>
                  <a:lnTo>
                    <a:pt x="48002" y="111013"/>
                  </a:lnTo>
                  <a:lnTo>
                    <a:pt x="51852" y="111542"/>
                  </a:lnTo>
                  <a:lnTo>
                    <a:pt x="55538" y="112255"/>
                  </a:lnTo>
                  <a:lnTo>
                    <a:pt x="58979" y="113131"/>
                  </a:lnTo>
                  <a:lnTo>
                    <a:pt x="62095" y="114231"/>
                  </a:lnTo>
                  <a:lnTo>
                    <a:pt x="64173" y="115188"/>
                  </a:lnTo>
                  <a:lnTo>
                    <a:pt x="65435" y="115900"/>
                  </a:lnTo>
                  <a:lnTo>
                    <a:pt x="66006" y="116267"/>
                  </a:lnTo>
                  <a:lnTo>
                    <a:pt x="67187" y="117041"/>
                  </a:lnTo>
                  <a:lnTo>
                    <a:pt x="70038" y="118507"/>
                  </a:lnTo>
                  <a:lnTo>
                    <a:pt x="73358" y="119872"/>
                  </a:lnTo>
                  <a:lnTo>
                    <a:pt x="77085" y="121073"/>
                  </a:lnTo>
                  <a:lnTo>
                    <a:pt x="81117" y="122112"/>
                  </a:lnTo>
                  <a:lnTo>
                    <a:pt x="85414" y="122906"/>
                  </a:lnTo>
                  <a:lnTo>
                    <a:pt x="89854" y="123436"/>
                  </a:lnTo>
                  <a:lnTo>
                    <a:pt x="94375" y="123680"/>
                  </a:lnTo>
                  <a:lnTo>
                    <a:pt x="97776" y="123619"/>
                  </a:lnTo>
                  <a:lnTo>
                    <a:pt x="99996" y="123456"/>
                  </a:lnTo>
                  <a:lnTo>
                    <a:pt x="102216" y="123212"/>
                  </a:lnTo>
                  <a:lnTo>
                    <a:pt x="104395" y="122865"/>
                  </a:lnTo>
                  <a:lnTo>
                    <a:pt x="106513" y="122397"/>
                  </a:lnTo>
                  <a:lnTo>
                    <a:pt x="108570" y="121827"/>
                  </a:lnTo>
                  <a:lnTo>
                    <a:pt x="110566" y="121114"/>
                  </a:lnTo>
                  <a:lnTo>
                    <a:pt x="112500" y="120299"/>
                  </a:lnTo>
                  <a:lnTo>
                    <a:pt x="114313" y="119363"/>
                  </a:lnTo>
                  <a:lnTo>
                    <a:pt x="116044" y="118283"/>
                  </a:lnTo>
                  <a:lnTo>
                    <a:pt x="117673" y="117061"/>
                  </a:lnTo>
                  <a:lnTo>
                    <a:pt x="119160" y="115697"/>
                  </a:lnTo>
                  <a:lnTo>
                    <a:pt x="120524" y="114169"/>
                  </a:lnTo>
                  <a:lnTo>
                    <a:pt x="121767" y="112520"/>
                  </a:lnTo>
                  <a:lnTo>
                    <a:pt x="122826" y="110687"/>
                  </a:lnTo>
                  <a:lnTo>
                    <a:pt x="123742" y="108691"/>
                  </a:lnTo>
                  <a:lnTo>
                    <a:pt x="124129" y="107632"/>
                  </a:lnTo>
                  <a:lnTo>
                    <a:pt x="124496" y="106553"/>
                  </a:lnTo>
                  <a:lnTo>
                    <a:pt x="125046" y="104435"/>
                  </a:lnTo>
                  <a:lnTo>
                    <a:pt x="125453" y="102357"/>
                  </a:lnTo>
                  <a:lnTo>
                    <a:pt x="125677" y="100300"/>
                  </a:lnTo>
                  <a:lnTo>
                    <a:pt x="125758" y="98305"/>
                  </a:lnTo>
                  <a:lnTo>
                    <a:pt x="125677" y="96370"/>
                  </a:lnTo>
                  <a:lnTo>
                    <a:pt x="125453" y="94476"/>
                  </a:lnTo>
                  <a:lnTo>
                    <a:pt x="125086" y="92623"/>
                  </a:lnTo>
                  <a:lnTo>
                    <a:pt x="124598" y="90851"/>
                  </a:lnTo>
                  <a:lnTo>
                    <a:pt x="123966" y="89120"/>
                  </a:lnTo>
                  <a:lnTo>
                    <a:pt x="123213" y="87470"/>
                  </a:lnTo>
                  <a:lnTo>
                    <a:pt x="122337" y="85882"/>
                  </a:lnTo>
                  <a:lnTo>
                    <a:pt x="121359" y="84354"/>
                  </a:lnTo>
                  <a:lnTo>
                    <a:pt x="120280" y="82908"/>
                  </a:lnTo>
                  <a:lnTo>
                    <a:pt x="119099" y="81544"/>
                  </a:lnTo>
                  <a:lnTo>
                    <a:pt x="117836" y="80261"/>
                  </a:lnTo>
                  <a:lnTo>
                    <a:pt x="116472" y="79059"/>
                  </a:lnTo>
                  <a:lnTo>
                    <a:pt x="115026" y="77939"/>
                  </a:lnTo>
                  <a:lnTo>
                    <a:pt x="113498" y="76900"/>
                  </a:lnTo>
                  <a:lnTo>
                    <a:pt x="111910" y="75964"/>
                  </a:lnTo>
                  <a:lnTo>
                    <a:pt x="110260" y="75129"/>
                  </a:lnTo>
                  <a:lnTo>
                    <a:pt x="108549" y="74396"/>
                  </a:lnTo>
                  <a:lnTo>
                    <a:pt x="106798" y="73764"/>
                  </a:lnTo>
                  <a:lnTo>
                    <a:pt x="104985" y="73235"/>
                  </a:lnTo>
                  <a:lnTo>
                    <a:pt x="103132" y="72807"/>
                  </a:lnTo>
                  <a:lnTo>
                    <a:pt x="101238" y="72502"/>
                  </a:lnTo>
                  <a:lnTo>
                    <a:pt x="99324" y="72298"/>
                  </a:lnTo>
                  <a:lnTo>
                    <a:pt x="97389" y="72237"/>
                  </a:lnTo>
                  <a:lnTo>
                    <a:pt x="95434" y="72278"/>
                  </a:lnTo>
                  <a:lnTo>
                    <a:pt x="93479" y="72461"/>
                  </a:lnTo>
                  <a:lnTo>
                    <a:pt x="91503" y="72746"/>
                  </a:lnTo>
                  <a:lnTo>
                    <a:pt x="89548" y="73174"/>
                  </a:lnTo>
                  <a:lnTo>
                    <a:pt x="88571" y="73459"/>
                  </a:lnTo>
                  <a:lnTo>
                    <a:pt x="87593" y="73723"/>
                  </a:lnTo>
                  <a:lnTo>
                    <a:pt x="85679" y="74151"/>
                  </a:lnTo>
                  <a:lnTo>
                    <a:pt x="83846" y="74416"/>
                  </a:lnTo>
                  <a:lnTo>
                    <a:pt x="82054" y="74558"/>
                  </a:lnTo>
                  <a:lnTo>
                    <a:pt x="80323" y="74558"/>
                  </a:lnTo>
                  <a:lnTo>
                    <a:pt x="78653" y="74436"/>
                  </a:lnTo>
                  <a:lnTo>
                    <a:pt x="77044" y="74192"/>
                  </a:lnTo>
                  <a:lnTo>
                    <a:pt x="75476" y="73825"/>
                  </a:lnTo>
                  <a:lnTo>
                    <a:pt x="73989" y="73357"/>
                  </a:lnTo>
                  <a:lnTo>
                    <a:pt x="72523" y="72766"/>
                  </a:lnTo>
                  <a:lnTo>
                    <a:pt x="71138" y="72074"/>
                  </a:lnTo>
                  <a:lnTo>
                    <a:pt x="69794" y="71259"/>
                  </a:lnTo>
                  <a:lnTo>
                    <a:pt x="68490" y="70384"/>
                  </a:lnTo>
                  <a:lnTo>
                    <a:pt x="67268" y="69406"/>
                  </a:lnTo>
                  <a:lnTo>
                    <a:pt x="65496" y="67777"/>
                  </a:lnTo>
                  <a:lnTo>
                    <a:pt x="63317" y="65333"/>
                  </a:lnTo>
                  <a:lnTo>
                    <a:pt x="61322" y="62604"/>
                  </a:lnTo>
                  <a:lnTo>
                    <a:pt x="59529" y="59631"/>
                  </a:lnTo>
                  <a:lnTo>
                    <a:pt x="57900" y="56474"/>
                  </a:lnTo>
                  <a:lnTo>
                    <a:pt x="56475" y="53134"/>
                  </a:lnTo>
                  <a:lnTo>
                    <a:pt x="55212" y="49672"/>
                  </a:lnTo>
                  <a:lnTo>
                    <a:pt x="54112" y="46128"/>
                  </a:lnTo>
                  <a:lnTo>
                    <a:pt x="53155" y="42544"/>
                  </a:lnTo>
                  <a:lnTo>
                    <a:pt x="52768" y="40731"/>
                  </a:lnTo>
                  <a:lnTo>
                    <a:pt x="52381" y="38939"/>
                  </a:lnTo>
                  <a:lnTo>
                    <a:pt x="51790" y="35294"/>
                  </a:lnTo>
                  <a:lnTo>
                    <a:pt x="51179" y="29836"/>
                  </a:lnTo>
                  <a:lnTo>
                    <a:pt x="50670" y="22749"/>
                  </a:lnTo>
                  <a:lnTo>
                    <a:pt x="50263" y="17759"/>
                  </a:lnTo>
                  <a:lnTo>
                    <a:pt x="49896" y="14623"/>
                  </a:lnTo>
                  <a:lnTo>
                    <a:pt x="49428" y="11710"/>
                  </a:lnTo>
                  <a:lnTo>
                    <a:pt x="48776" y="9043"/>
                  </a:lnTo>
                  <a:lnTo>
                    <a:pt x="47901" y="6639"/>
                  </a:lnTo>
                  <a:lnTo>
                    <a:pt x="47086" y="5051"/>
                  </a:lnTo>
                  <a:lnTo>
                    <a:pt x="46434" y="4094"/>
                  </a:lnTo>
                  <a:lnTo>
                    <a:pt x="45721" y="3218"/>
                  </a:lnTo>
                  <a:lnTo>
                    <a:pt x="44907" y="2444"/>
                  </a:lnTo>
                  <a:lnTo>
                    <a:pt x="44011" y="1772"/>
                  </a:lnTo>
                  <a:lnTo>
                    <a:pt x="43033" y="1202"/>
                  </a:lnTo>
                  <a:lnTo>
                    <a:pt x="41933" y="733"/>
                  </a:lnTo>
                  <a:lnTo>
                    <a:pt x="40712" y="367"/>
                  </a:lnTo>
                  <a:lnTo>
                    <a:pt x="39408" y="122"/>
                  </a:lnTo>
                  <a:lnTo>
                    <a:pt x="37962"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26"/>
            <p:cNvSpPr/>
            <p:nvPr/>
          </p:nvSpPr>
          <p:spPr>
            <a:xfrm rot="10800000">
              <a:off x="5832957" y="3995025"/>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 name="Google Shape;325;p26"/>
            <p:cNvSpPr/>
            <p:nvPr/>
          </p:nvSpPr>
          <p:spPr>
            <a:xfrm rot="10800000">
              <a:off x="2643732" y="2097217"/>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 name="Google Shape;326;p26"/>
            <p:cNvSpPr/>
            <p:nvPr/>
          </p:nvSpPr>
          <p:spPr>
            <a:xfrm rot="10800000">
              <a:off x="85207" y="13481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27" name="Google Shape;327;p26"/>
          <p:cNvSpPr txBox="1">
            <a:spLocks noGrp="1"/>
          </p:cNvSpPr>
          <p:nvPr>
            <p:ph type="title"/>
          </p:nvPr>
        </p:nvSpPr>
        <p:spPr>
          <a:xfrm>
            <a:off x="3041200" y="1657375"/>
            <a:ext cx="3061500" cy="73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8" name="Google Shape;328;p26"/>
          <p:cNvSpPr txBox="1">
            <a:spLocks noGrp="1"/>
          </p:cNvSpPr>
          <p:nvPr>
            <p:ph type="subTitle" idx="1"/>
          </p:nvPr>
        </p:nvSpPr>
        <p:spPr>
          <a:xfrm>
            <a:off x="3283188" y="2389075"/>
            <a:ext cx="2577600" cy="9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9" name="Google Shape;329;p26"/>
          <p:cNvSpPr txBox="1">
            <a:spLocks noGrp="1"/>
          </p:cNvSpPr>
          <p:nvPr>
            <p:ph type="title" idx="2" hasCustomPrompt="1"/>
          </p:nvPr>
        </p:nvSpPr>
        <p:spPr>
          <a:xfrm>
            <a:off x="3039800" y="1112825"/>
            <a:ext cx="3064500" cy="57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517477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0"/>
        <p:cNvGrpSpPr/>
        <p:nvPr/>
      </p:nvGrpSpPr>
      <p:grpSpPr>
        <a:xfrm>
          <a:off x="0" y="0"/>
          <a:ext cx="0" cy="0"/>
          <a:chOff x="0" y="0"/>
          <a:chExt cx="0" cy="0"/>
        </a:xfrm>
      </p:grpSpPr>
      <p:grpSp>
        <p:nvGrpSpPr>
          <p:cNvPr id="331" name="Google Shape;331;p27"/>
          <p:cNvGrpSpPr/>
          <p:nvPr/>
        </p:nvGrpSpPr>
        <p:grpSpPr>
          <a:xfrm>
            <a:off x="314896" y="215036"/>
            <a:ext cx="10267774" cy="6780691"/>
            <a:chOff x="314896" y="215036"/>
            <a:chExt cx="10267774" cy="6780691"/>
          </a:xfrm>
        </p:grpSpPr>
        <p:sp>
          <p:nvSpPr>
            <p:cNvPr id="332" name="Google Shape;332;p27"/>
            <p:cNvSpPr/>
            <p:nvPr/>
          </p:nvSpPr>
          <p:spPr>
            <a:xfrm rot="6056153" flipH="1">
              <a:off x="4839488" y="1331452"/>
              <a:ext cx="5633365" cy="4872827"/>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333;p27"/>
            <p:cNvSpPr/>
            <p:nvPr/>
          </p:nvSpPr>
          <p:spPr>
            <a:xfrm rot="10800000">
              <a:off x="539932" y="27133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27"/>
            <p:cNvSpPr/>
            <p:nvPr/>
          </p:nvSpPr>
          <p:spPr>
            <a:xfrm rot="10800000">
              <a:off x="314896" y="3041474"/>
              <a:ext cx="206405" cy="20535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27"/>
            <p:cNvSpPr/>
            <p:nvPr/>
          </p:nvSpPr>
          <p:spPr>
            <a:xfrm rot="10800000">
              <a:off x="6558255" y="21503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 name="Google Shape;336;p27"/>
            <p:cNvSpPr/>
            <p:nvPr/>
          </p:nvSpPr>
          <p:spPr>
            <a:xfrm rot="10800000">
              <a:off x="4357821" y="377129"/>
              <a:ext cx="642728" cy="63944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7" name="Google Shape;337;p27"/>
          <p:cNvSpPr txBox="1">
            <a:spLocks noGrp="1"/>
          </p:cNvSpPr>
          <p:nvPr>
            <p:ph type="title"/>
          </p:nvPr>
        </p:nvSpPr>
        <p:spPr>
          <a:xfrm>
            <a:off x="1080000" y="900000"/>
            <a:ext cx="3492000" cy="7992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7"/>
          <p:cNvSpPr txBox="1">
            <a:spLocks noGrp="1"/>
          </p:cNvSpPr>
          <p:nvPr>
            <p:ph type="subTitle" idx="1"/>
          </p:nvPr>
        </p:nvSpPr>
        <p:spPr>
          <a:xfrm>
            <a:off x="1080000" y="1699200"/>
            <a:ext cx="3492000" cy="125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9" name="Google Shape;339;p27"/>
          <p:cNvSpPr txBox="1"/>
          <p:nvPr/>
        </p:nvSpPr>
        <p:spPr>
          <a:xfrm>
            <a:off x="1080000" y="3475100"/>
            <a:ext cx="3407400" cy="8547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GB" sz="1200" kern="0">
                <a:solidFill>
                  <a:srgbClr val="215B6F"/>
                </a:solidFill>
                <a:latin typeface="Bellota Text"/>
                <a:ea typeface="Bellota Text"/>
                <a:cs typeface="Bellota Text"/>
                <a:sym typeface="Bellota Text"/>
              </a:rPr>
              <a:t>CREDITS: This presentation template was created by </a:t>
            </a:r>
            <a:r>
              <a:rPr lang="en-GB" sz="1200" kern="0">
                <a:solidFill>
                  <a:srgbClr val="215B6F"/>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GB" sz="1200" kern="0">
                <a:solidFill>
                  <a:srgbClr val="215B6F"/>
                </a:solidFill>
                <a:latin typeface="Bellota Text"/>
                <a:ea typeface="Bellota Text"/>
                <a:cs typeface="Bellota Text"/>
                <a:sym typeface="Bellota Text"/>
              </a:rPr>
              <a:t>, including icons by </a:t>
            </a:r>
            <a:r>
              <a:rPr lang="en-GB" sz="1200" kern="0">
                <a:solidFill>
                  <a:srgbClr val="215B6F"/>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GB" sz="1200" kern="0">
                <a:solidFill>
                  <a:srgbClr val="215B6F"/>
                </a:solidFill>
                <a:latin typeface="Bellota Text"/>
                <a:ea typeface="Bellota Text"/>
                <a:cs typeface="Bellota Text"/>
                <a:sym typeface="Bellota Text"/>
              </a:rPr>
              <a:t>, and infographics &amp; images by </a:t>
            </a:r>
            <a:r>
              <a:rPr lang="en-GB" sz="1200" kern="0">
                <a:solidFill>
                  <a:srgbClr val="215B6F"/>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r>
              <a:rPr lang="en-GB" sz="1200" kern="0">
                <a:solidFill>
                  <a:srgbClr val="215B6F"/>
                </a:solidFill>
                <a:latin typeface="Bellota Text"/>
                <a:ea typeface="Bellota Text"/>
                <a:cs typeface="Bellota Text"/>
                <a:sym typeface="Bellota Text"/>
              </a:rPr>
              <a:t>. </a:t>
            </a:r>
            <a:endParaRPr sz="1200" kern="0">
              <a:solidFill>
                <a:srgbClr val="215B6F"/>
              </a:solidFill>
              <a:latin typeface="Bellota Text"/>
              <a:ea typeface="Bellota Text"/>
              <a:cs typeface="Bellota Text"/>
              <a:sym typeface="Bellota Text"/>
            </a:endParaRPr>
          </a:p>
          <a:p>
            <a:pPr>
              <a:buClr>
                <a:srgbClr val="000000"/>
              </a:buClr>
              <a:buFont typeface="Arial"/>
              <a:buNone/>
            </a:pPr>
            <a:endParaRPr sz="1200" kern="0">
              <a:solidFill>
                <a:srgbClr val="215B6F"/>
              </a:solidFill>
              <a:latin typeface="Barlow Semi Condensed Light"/>
              <a:ea typeface="Barlow Semi Condensed Light"/>
              <a:cs typeface="Barlow Semi Condensed Light"/>
              <a:sym typeface="Barlow Semi Condensed Light"/>
            </a:endParaRPr>
          </a:p>
        </p:txBody>
      </p:sp>
      <p:sp>
        <p:nvSpPr>
          <p:cNvPr id="340" name="Google Shape;340;p27"/>
          <p:cNvSpPr txBox="1">
            <a:spLocks noGrp="1"/>
          </p:cNvSpPr>
          <p:nvPr>
            <p:ph type="subTitle" idx="2"/>
          </p:nvPr>
        </p:nvSpPr>
        <p:spPr>
          <a:xfrm>
            <a:off x="1080000" y="4079825"/>
            <a:ext cx="3492000" cy="4125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1" name="Google Shape;341;p27"/>
          <p:cNvSpPr/>
          <p:nvPr/>
        </p:nvSpPr>
        <p:spPr>
          <a:xfrm rot="10800000">
            <a:off x="4414942" y="3018250"/>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16900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42"/>
        <p:cNvGrpSpPr/>
        <p:nvPr/>
      </p:nvGrpSpPr>
      <p:grpSpPr>
        <a:xfrm>
          <a:off x="0" y="0"/>
          <a:ext cx="0" cy="0"/>
          <a:chOff x="0" y="0"/>
          <a:chExt cx="0" cy="0"/>
        </a:xfrm>
      </p:grpSpPr>
      <p:grpSp>
        <p:nvGrpSpPr>
          <p:cNvPr id="343" name="Google Shape;343;p28"/>
          <p:cNvGrpSpPr/>
          <p:nvPr/>
        </p:nvGrpSpPr>
        <p:grpSpPr>
          <a:xfrm>
            <a:off x="-3791920" y="225622"/>
            <a:ext cx="12615782" cy="8671707"/>
            <a:chOff x="-3791920" y="225622"/>
            <a:chExt cx="12615782" cy="8671707"/>
          </a:xfrm>
        </p:grpSpPr>
        <p:sp>
          <p:nvSpPr>
            <p:cNvPr id="344" name="Google Shape;344;p28"/>
            <p:cNvSpPr/>
            <p:nvPr/>
          </p:nvSpPr>
          <p:spPr>
            <a:xfrm>
              <a:off x="2855450" y="2533123"/>
              <a:ext cx="459900" cy="459900"/>
            </a:xfrm>
            <a:prstGeom prst="ellipse">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28"/>
            <p:cNvSpPr/>
            <p:nvPr/>
          </p:nvSpPr>
          <p:spPr>
            <a:xfrm>
              <a:off x="6148625" y="3744225"/>
              <a:ext cx="621300" cy="621300"/>
            </a:xfrm>
            <a:prstGeom prst="ellipse">
              <a:avLst/>
            </a:prstGeom>
            <a:solidFill>
              <a:schemeClr val="l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
          <p:nvSpPr>
            <p:cNvPr id="346" name="Google Shape;346;p28"/>
            <p:cNvSpPr/>
            <p:nvPr/>
          </p:nvSpPr>
          <p:spPr>
            <a:xfrm rot="-7803601" flipH="1">
              <a:off x="-2798825" y="2768912"/>
              <a:ext cx="5221005" cy="5026177"/>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28"/>
            <p:cNvSpPr/>
            <p:nvPr/>
          </p:nvSpPr>
          <p:spPr>
            <a:xfrm rot="10800000">
              <a:off x="7929132" y="24375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28"/>
            <p:cNvSpPr/>
            <p:nvPr/>
          </p:nvSpPr>
          <p:spPr>
            <a:xfrm rot="10800000">
              <a:off x="1605057" y="2006229"/>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28"/>
            <p:cNvSpPr/>
            <p:nvPr/>
          </p:nvSpPr>
          <p:spPr>
            <a:xfrm rot="10800000">
              <a:off x="636930" y="225622"/>
              <a:ext cx="828604" cy="82440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28"/>
            <p:cNvSpPr/>
            <p:nvPr/>
          </p:nvSpPr>
          <p:spPr>
            <a:xfrm rot="10800000">
              <a:off x="4834305" y="683626"/>
              <a:ext cx="542322" cy="5395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28"/>
            <p:cNvSpPr/>
            <p:nvPr/>
          </p:nvSpPr>
          <p:spPr>
            <a:xfrm rot="10800000">
              <a:off x="4572007" y="284001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 name="Google Shape;352;p28"/>
            <p:cNvSpPr/>
            <p:nvPr/>
          </p:nvSpPr>
          <p:spPr>
            <a:xfrm rot="10800000">
              <a:off x="8380764" y="3834453"/>
              <a:ext cx="443098" cy="44084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53" name="Google Shape;353;p28"/>
          <p:cNvSpPr/>
          <p:nvPr/>
        </p:nvSpPr>
        <p:spPr>
          <a:xfrm rot="2699882" flipH="1">
            <a:off x="6602725" y="-3168886"/>
            <a:ext cx="5220988" cy="5026168"/>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925197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41"/>
          <p:cNvSpPr/>
          <p:nvPr/>
        </p:nvSpPr>
        <p:spPr>
          <a:xfrm>
            <a:off x="0" y="4464844"/>
            <a:ext cx="9144000" cy="678656"/>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28" name="Google Shape;28;p41"/>
          <p:cNvSpPr/>
          <p:nvPr/>
        </p:nvSpPr>
        <p:spPr>
          <a:xfrm>
            <a:off x="0" y="4643438"/>
            <a:ext cx="9144000" cy="500063"/>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60651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122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019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F87323-CAA5-45FC-994B-0FB8F6DA9EC0}"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E48F45-BE3E-478D-9412-3A1D992F17DD}" type="slidenum">
              <a:rPr lang="en-US" smtClean="0"/>
              <a:t>‹#›</a:t>
            </a:fld>
            <a:endParaRPr lang="en-US"/>
          </a:p>
        </p:txBody>
      </p:sp>
    </p:spTree>
    <p:extLst>
      <p:ext uri="{BB962C8B-B14F-4D97-AF65-F5344CB8AC3E}">
        <p14:creationId xmlns:p14="http://schemas.microsoft.com/office/powerpoint/2010/main" val="2498190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2"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2" y="2701528"/>
            <a:ext cx="6858000" cy="1241822"/>
          </a:xfrm>
        </p:spPr>
        <p:txBody>
          <a:bodyPr/>
          <a:lstStyle>
            <a:lvl1pPr marL="0" indent="0" algn="ctr">
              <a:buNone/>
              <a:defRPr sz="1800"/>
            </a:lvl1pPr>
            <a:lvl2pPr marL="342668" indent="0" algn="ctr">
              <a:buNone/>
              <a:defRPr sz="1500"/>
            </a:lvl2pPr>
            <a:lvl3pPr marL="685335" indent="0" algn="ctr">
              <a:buNone/>
              <a:defRPr sz="1400"/>
            </a:lvl3pPr>
            <a:lvl4pPr marL="1028003" indent="0" algn="ctr">
              <a:buNone/>
              <a:defRPr sz="1200"/>
            </a:lvl4pPr>
            <a:lvl5pPr marL="1370670" indent="0" algn="ctr">
              <a:buNone/>
              <a:defRPr sz="1200"/>
            </a:lvl5pPr>
            <a:lvl6pPr marL="1713336" indent="0" algn="ctr">
              <a:buNone/>
              <a:defRPr sz="1200"/>
            </a:lvl6pPr>
            <a:lvl7pPr marL="2056005" indent="0" algn="ctr">
              <a:buNone/>
              <a:defRPr sz="1200"/>
            </a:lvl7pPr>
            <a:lvl8pPr marL="2398670" indent="0" algn="ctr">
              <a:buNone/>
              <a:defRPr sz="1200"/>
            </a:lvl8pPr>
            <a:lvl9pPr marL="274134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570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74"/>
            <a:ext cx="4629150" cy="3655219"/>
          </a:xfrm>
        </p:spPr>
        <p:txBody>
          <a:bodyPr/>
          <a:lstStyle>
            <a:lvl1pPr marL="0" indent="0">
              <a:buNone/>
              <a:defRPr sz="2400"/>
            </a:lvl1pPr>
            <a:lvl2pPr marL="342668" indent="0">
              <a:buNone/>
              <a:defRPr sz="2100"/>
            </a:lvl2pPr>
            <a:lvl3pPr marL="685335" indent="0">
              <a:buNone/>
              <a:defRPr sz="1800"/>
            </a:lvl3pPr>
            <a:lvl4pPr marL="1028003" indent="0">
              <a:buNone/>
              <a:defRPr sz="1500"/>
            </a:lvl4pPr>
            <a:lvl5pPr marL="1370670" indent="0">
              <a:buNone/>
              <a:defRPr sz="1500"/>
            </a:lvl5pPr>
            <a:lvl6pPr marL="1713336" indent="0">
              <a:buNone/>
              <a:defRPr sz="1500"/>
            </a:lvl6pPr>
            <a:lvl7pPr marL="2056005" indent="0">
              <a:buNone/>
              <a:defRPr sz="1500"/>
            </a:lvl7pPr>
            <a:lvl8pPr marL="2398670" indent="0">
              <a:buNone/>
              <a:defRPr sz="1500"/>
            </a:lvl8pPr>
            <a:lvl9pPr marL="274134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2" y="1543052"/>
            <a:ext cx="2949178" cy="2858691"/>
          </a:xfrm>
        </p:spPr>
        <p:txBody>
          <a:bodyPr/>
          <a:lstStyle>
            <a:lvl1pPr marL="0" indent="0">
              <a:buNone/>
              <a:defRPr sz="1200"/>
            </a:lvl1pPr>
            <a:lvl2pPr marL="342668" indent="0">
              <a:buNone/>
              <a:defRPr sz="1100"/>
            </a:lvl2pPr>
            <a:lvl3pPr marL="685335" indent="0">
              <a:buNone/>
              <a:defRPr sz="900"/>
            </a:lvl3pPr>
            <a:lvl4pPr marL="1028003" indent="0">
              <a:buNone/>
              <a:defRPr sz="800"/>
            </a:lvl4pPr>
            <a:lvl5pPr marL="1370670" indent="0">
              <a:buNone/>
              <a:defRPr sz="800"/>
            </a:lvl5pPr>
            <a:lvl6pPr marL="1713336" indent="0">
              <a:buNone/>
              <a:defRPr sz="800"/>
            </a:lvl6pPr>
            <a:lvl7pPr marL="2056005" indent="0">
              <a:buNone/>
              <a:defRPr sz="800"/>
            </a:lvl7pPr>
            <a:lvl8pPr marL="2398670" indent="0">
              <a:buNone/>
              <a:defRPr sz="800"/>
            </a:lvl8pPr>
            <a:lvl9pPr marL="274134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378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457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2" y="1390651"/>
            <a:ext cx="6858000" cy="1241822"/>
          </a:xfrm>
        </p:spPr>
        <p:txBody>
          <a:bodyPr lIns="68530" tIns="34267" rIns="68530" bIns="34267"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2" y="2701528"/>
            <a:ext cx="6858000" cy="1241822"/>
          </a:xfrm>
        </p:spPr>
        <p:txBody>
          <a:bodyPr lIns="68530" tIns="34267" rIns="68530" bIns="34267">
            <a:normAutofit/>
          </a:bodyPr>
          <a:lstStyle>
            <a:lvl1pPr marL="0" indent="0" algn="ctr">
              <a:buNone/>
              <a:defRPr sz="1400"/>
            </a:lvl1pPr>
            <a:lvl2pPr marL="342643" indent="0" algn="ctr">
              <a:buNone/>
              <a:defRPr sz="1500"/>
            </a:lvl2pPr>
            <a:lvl3pPr marL="685284" indent="0" algn="ctr">
              <a:buNone/>
              <a:defRPr sz="1400"/>
            </a:lvl3pPr>
            <a:lvl4pPr marL="1027928" indent="0" algn="ctr">
              <a:buNone/>
              <a:defRPr sz="1200"/>
            </a:lvl4pPr>
            <a:lvl5pPr marL="1370568" indent="0" algn="ctr">
              <a:buNone/>
              <a:defRPr sz="1200"/>
            </a:lvl5pPr>
            <a:lvl6pPr marL="1713210" indent="0" algn="ctr">
              <a:buNone/>
              <a:defRPr sz="1200"/>
            </a:lvl6pPr>
            <a:lvl7pPr marL="2055851" indent="0" algn="ctr">
              <a:buNone/>
              <a:defRPr sz="1200"/>
            </a:lvl7pPr>
            <a:lvl8pPr marL="2398491" indent="0" algn="ctr">
              <a:buNone/>
              <a:defRPr sz="1200"/>
            </a:lvl8pPr>
            <a:lvl9pPr marL="2741135"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30" tIns="34267" rIns="68530" bIns="34267"/>
          <a:lstStyle/>
          <a:p>
            <a:pPr defTabSz="685284"/>
            <a:fld id="{D997B5FA-0921-464F-AAE1-844C04324D75}" type="datetimeFigureOut">
              <a:rPr lang="zh-CN" altLang="en-US" sz="1400">
                <a:solidFill>
                  <a:srgbClr val="000000"/>
                </a:solidFill>
              </a:rPr>
              <a:pPr defTabSz="685284"/>
              <a:t>2022/12/4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30" tIns="34267" rIns="68530" bIns="34267"/>
          <a:lstStyle/>
          <a:p>
            <a:pPr defTabSz="685284"/>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30" tIns="34267" rIns="68530" bIns="34267"/>
          <a:lstStyle/>
          <a:p>
            <a:pPr defTabSz="685284"/>
            <a:fld id="{565CE74E-AB26-4998-AD42-012C4C1AD076}" type="slidenum">
              <a:rPr lang="zh-CN" altLang="en-US" sz="1400">
                <a:solidFill>
                  <a:srgbClr val="000000"/>
                </a:solidFill>
              </a:rPr>
              <a:pPr defTabSz="685284"/>
              <a:t>‹#›</a:t>
            </a:fld>
            <a:endParaRPr lang="zh-CN" altLang="en-US" sz="1400">
              <a:solidFill>
                <a:srgbClr val="000000"/>
              </a:solidFill>
            </a:endParaRPr>
          </a:p>
        </p:txBody>
      </p:sp>
    </p:spTree>
    <p:extLst>
      <p:ext uri="{BB962C8B-B14F-4D97-AF65-F5344CB8AC3E}">
        <p14:creationId xmlns:p14="http://schemas.microsoft.com/office/powerpoint/2010/main" val="2699091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30" tIns="34267" rIns="68530" bIns="34267" anchor="ctr" anchorCtr="0"/>
          <a:lstStyle/>
          <a:p>
            <a:r>
              <a:rPr lang="zh-CN" altLang="en-US" dirty="0"/>
              <a:t>单击此处编辑母版标题样式</a:t>
            </a:r>
          </a:p>
        </p:txBody>
      </p:sp>
      <p:sp>
        <p:nvSpPr>
          <p:cNvPr id="3" name="内容占位符 2"/>
          <p:cNvSpPr>
            <a:spLocks noGrp="1"/>
          </p:cNvSpPr>
          <p:nvPr>
            <p:ph idx="1"/>
          </p:nvPr>
        </p:nvSpPr>
        <p:spPr>
          <a:xfrm>
            <a:off x="628652" y="1369219"/>
            <a:ext cx="7886700" cy="3263504"/>
          </a:xfrm>
        </p:spPr>
        <p:txBody>
          <a:bodyPr lIns="68530" tIns="34267" rIns="68530" bIns="34267"/>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30" tIns="34267" rIns="68530" bIns="34267"/>
          <a:lstStyle/>
          <a:p>
            <a:pPr defTabSz="685284"/>
            <a:fld id="{760FBDFE-C587-4B4C-A407-44438C67B59E}" type="datetimeFigureOut">
              <a:rPr lang="zh-CN" altLang="en-US" sz="1400">
                <a:solidFill>
                  <a:srgbClr val="000000"/>
                </a:solidFill>
              </a:rPr>
              <a:pPr defTabSz="685284"/>
              <a:t>2022/12/4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30" tIns="34267" rIns="68530" bIns="34267"/>
          <a:lstStyle/>
          <a:p>
            <a:pPr defTabSz="685284"/>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30" tIns="34267" rIns="68530" bIns="34267"/>
          <a:lstStyle/>
          <a:p>
            <a:pPr defTabSz="685284"/>
            <a:fld id="{49AE70B2-8BF9-45C0-BB95-33D1B9D3A854}" type="slidenum">
              <a:rPr lang="zh-CN" altLang="en-US" sz="1400">
                <a:solidFill>
                  <a:srgbClr val="000000"/>
                </a:solidFill>
              </a:rPr>
              <a:pPr defTabSz="685284"/>
              <a:t>‹#›</a:t>
            </a:fld>
            <a:endParaRPr lang="zh-CN" altLang="en-US" sz="1400">
              <a:solidFill>
                <a:srgbClr val="000000"/>
              </a:solidFill>
            </a:endParaRPr>
          </a:p>
        </p:txBody>
      </p:sp>
    </p:spTree>
    <p:extLst>
      <p:ext uri="{BB962C8B-B14F-4D97-AF65-F5344CB8AC3E}">
        <p14:creationId xmlns:p14="http://schemas.microsoft.com/office/powerpoint/2010/main" val="695769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30" tIns="34267" rIns="68530" bIns="34267"/>
          <a:lstStyle/>
          <a:p>
            <a:pPr defTabSz="685284"/>
            <a:fld id="{20DD7636-5BE1-44BC-BB5F-15739D9E18E1}" type="datetimeFigureOut">
              <a:rPr lang="zh-CN" altLang="en-US" sz="1400">
                <a:solidFill>
                  <a:srgbClr val="000000"/>
                </a:solidFill>
              </a:rPr>
              <a:pPr defTabSz="685284"/>
              <a:t>2022/12/4</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30" tIns="34267" rIns="68530" bIns="34267"/>
          <a:lstStyle/>
          <a:p>
            <a:pPr defTabSz="685284"/>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30" tIns="34267" rIns="68530" bIns="34267"/>
          <a:lstStyle/>
          <a:p>
            <a:pPr defTabSz="685284"/>
            <a:fld id="{E87C0E1D-24C4-406F-9615-DBDA8D2D1F93}" type="slidenum">
              <a:rPr lang="zh-CN" altLang="en-US" sz="1400">
                <a:solidFill>
                  <a:srgbClr val="000000"/>
                </a:solidFill>
              </a:rPr>
              <a:pPr defTabSz="685284"/>
              <a:t>‹#›</a:t>
            </a:fld>
            <a:endParaRPr lang="zh-CN" altLang="en-US" sz="1400">
              <a:solidFill>
                <a:srgbClr val="000000"/>
              </a:solidFill>
            </a:endParaRPr>
          </a:p>
        </p:txBody>
      </p:sp>
      <p:sp>
        <p:nvSpPr>
          <p:cNvPr id="5" name="标题 4"/>
          <p:cNvSpPr>
            <a:spLocks noGrp="1"/>
          </p:cNvSpPr>
          <p:nvPr>
            <p:ph type="title" hasCustomPrompt="1"/>
          </p:nvPr>
        </p:nvSpPr>
        <p:spPr>
          <a:xfrm>
            <a:off x="628652" y="1640584"/>
            <a:ext cx="7886700" cy="1862336"/>
          </a:xfrm>
        </p:spPr>
        <p:txBody>
          <a:bodyPr lIns="68530" tIns="34267" rIns="68530" bIns="34267">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989770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30" tIns="34267" rIns="68530" bIns="34267"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30" tIns="34267" rIns="68530" bIns="34267"/>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1" y="1369219"/>
            <a:ext cx="3886200" cy="3263504"/>
          </a:xfrm>
        </p:spPr>
        <p:txBody>
          <a:bodyPr lIns="68530" tIns="34267" rIns="68530" bIns="34267"/>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30" tIns="34267" rIns="68530" bIns="34267"/>
          <a:lstStyle/>
          <a:p>
            <a:pPr defTabSz="685284"/>
            <a:fld id="{760FBDFE-C587-4B4C-A407-44438C67B59E}" type="datetimeFigureOut">
              <a:rPr lang="zh-CN" altLang="en-US" sz="1400">
                <a:solidFill>
                  <a:srgbClr val="000000"/>
                </a:solidFill>
              </a:rPr>
              <a:pPr defTabSz="685284"/>
              <a:t>2022/12/4</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30" tIns="34267" rIns="68530" bIns="34267"/>
          <a:lstStyle/>
          <a:p>
            <a:pPr defTabSz="685284"/>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30" tIns="34267" rIns="68530" bIns="34267"/>
          <a:lstStyle/>
          <a:p>
            <a:pPr defTabSz="685284"/>
            <a:fld id="{49AE70B2-8BF9-45C0-BB95-33D1B9D3A854}" type="slidenum">
              <a:rPr lang="zh-CN" altLang="en-US" sz="1400">
                <a:solidFill>
                  <a:srgbClr val="000000"/>
                </a:solidFill>
              </a:rPr>
              <a:pPr defTabSz="685284"/>
              <a:t>‹#›</a:t>
            </a:fld>
            <a:endParaRPr lang="zh-CN" altLang="en-US" sz="1400">
              <a:solidFill>
                <a:srgbClr val="000000"/>
              </a:solidFill>
            </a:endParaRPr>
          </a:p>
        </p:txBody>
      </p:sp>
    </p:spTree>
    <p:extLst>
      <p:ext uri="{BB962C8B-B14F-4D97-AF65-F5344CB8AC3E}">
        <p14:creationId xmlns:p14="http://schemas.microsoft.com/office/powerpoint/2010/main" val="3131045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273844"/>
            <a:ext cx="7886700" cy="994172"/>
          </a:xfrm>
        </p:spPr>
        <p:txBody>
          <a:bodyPr lIns="68530" tIns="34267" rIns="68530" bIns="34267" anchor="ctr" anchorCtr="0"/>
          <a:lstStyle/>
          <a:p>
            <a:r>
              <a:rPr lang="zh-CN" altLang="en-US"/>
              <a:t>单击此处编辑母版标题样式</a:t>
            </a:r>
          </a:p>
        </p:txBody>
      </p:sp>
      <p:sp>
        <p:nvSpPr>
          <p:cNvPr id="3" name="文本占位符 2"/>
          <p:cNvSpPr>
            <a:spLocks noGrp="1"/>
          </p:cNvSpPr>
          <p:nvPr>
            <p:ph type="body" idx="1"/>
          </p:nvPr>
        </p:nvSpPr>
        <p:spPr>
          <a:xfrm>
            <a:off x="629843" y="1308721"/>
            <a:ext cx="3868340" cy="617934"/>
          </a:xfrm>
        </p:spPr>
        <p:txBody>
          <a:bodyPr lIns="68530" tIns="34267" rIns="68530" bIns="34267" anchor="b"/>
          <a:lstStyle>
            <a:lvl1pPr marL="0" indent="0">
              <a:buNone/>
              <a:defRPr sz="1800" b="1"/>
            </a:lvl1pPr>
            <a:lvl2pPr marL="342643" indent="0">
              <a:buNone/>
              <a:defRPr sz="1500" b="1"/>
            </a:lvl2pPr>
            <a:lvl3pPr marL="685284" indent="0">
              <a:buNone/>
              <a:defRPr sz="1400" b="1"/>
            </a:lvl3pPr>
            <a:lvl4pPr marL="1027928" indent="0">
              <a:buNone/>
              <a:defRPr sz="1200" b="1"/>
            </a:lvl4pPr>
            <a:lvl5pPr marL="1370568" indent="0">
              <a:buNone/>
              <a:defRPr sz="1200" b="1"/>
            </a:lvl5pPr>
            <a:lvl6pPr marL="1713210" indent="0">
              <a:buNone/>
              <a:defRPr sz="1200" b="1"/>
            </a:lvl6pPr>
            <a:lvl7pPr marL="2055851" indent="0">
              <a:buNone/>
              <a:defRPr sz="1200" b="1"/>
            </a:lvl7pPr>
            <a:lvl8pPr marL="2398491" indent="0">
              <a:buNone/>
              <a:defRPr sz="1200" b="1"/>
            </a:lvl8pPr>
            <a:lvl9pPr marL="2741135"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3" y="1961715"/>
            <a:ext cx="3868340" cy="2680541"/>
          </a:xfrm>
        </p:spPr>
        <p:txBody>
          <a:bodyPr lIns="68530" tIns="34267" rIns="68530" bIns="34267"/>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7" y="1308721"/>
            <a:ext cx="3887391" cy="617934"/>
          </a:xfrm>
        </p:spPr>
        <p:txBody>
          <a:bodyPr lIns="68530" tIns="34267" rIns="68530" bIns="34267" anchor="b"/>
          <a:lstStyle>
            <a:lvl1pPr marL="0" indent="0">
              <a:buNone/>
              <a:defRPr sz="1800" b="1"/>
            </a:lvl1pPr>
            <a:lvl2pPr marL="342643" indent="0">
              <a:buNone/>
              <a:defRPr sz="1500" b="1"/>
            </a:lvl2pPr>
            <a:lvl3pPr marL="685284" indent="0">
              <a:buNone/>
              <a:defRPr sz="1400" b="1"/>
            </a:lvl3pPr>
            <a:lvl4pPr marL="1027928" indent="0">
              <a:buNone/>
              <a:defRPr sz="1200" b="1"/>
            </a:lvl4pPr>
            <a:lvl5pPr marL="1370568" indent="0">
              <a:buNone/>
              <a:defRPr sz="1200" b="1"/>
            </a:lvl5pPr>
            <a:lvl6pPr marL="1713210" indent="0">
              <a:buNone/>
              <a:defRPr sz="1200" b="1"/>
            </a:lvl6pPr>
            <a:lvl7pPr marL="2055851" indent="0">
              <a:buNone/>
              <a:defRPr sz="1200" b="1"/>
            </a:lvl7pPr>
            <a:lvl8pPr marL="2398491" indent="0">
              <a:buNone/>
              <a:defRPr sz="1200" b="1"/>
            </a:lvl8pPr>
            <a:lvl9pPr marL="2741135"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7" y="1961715"/>
            <a:ext cx="3887391" cy="2680541"/>
          </a:xfrm>
        </p:spPr>
        <p:txBody>
          <a:bodyPr lIns="68530" tIns="34267" rIns="68530" bIns="34267"/>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30" tIns="34267" rIns="68530" bIns="34267"/>
          <a:lstStyle/>
          <a:p>
            <a:pPr defTabSz="685284"/>
            <a:fld id="{760FBDFE-C587-4B4C-A407-44438C67B59E}" type="datetimeFigureOut">
              <a:rPr lang="zh-CN" altLang="en-US" sz="1400">
                <a:solidFill>
                  <a:srgbClr val="000000"/>
                </a:solidFill>
              </a:rPr>
              <a:pPr defTabSz="685284"/>
              <a:t>2022/12/4</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30" tIns="34267" rIns="68530" bIns="34267"/>
          <a:lstStyle/>
          <a:p>
            <a:pPr defTabSz="685284"/>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30" tIns="34267" rIns="68530" bIns="34267"/>
          <a:lstStyle/>
          <a:p>
            <a:pPr defTabSz="685284"/>
            <a:fld id="{49AE70B2-8BF9-45C0-BB95-33D1B9D3A854}" type="slidenum">
              <a:rPr lang="zh-CN" altLang="en-US" sz="1400">
                <a:solidFill>
                  <a:srgbClr val="000000"/>
                </a:solidFill>
              </a:rPr>
              <a:pPr defTabSz="685284"/>
              <a:t>‹#›</a:t>
            </a:fld>
            <a:endParaRPr lang="zh-CN" altLang="en-US" sz="1400">
              <a:solidFill>
                <a:srgbClr val="000000"/>
              </a:solidFill>
            </a:endParaRPr>
          </a:p>
        </p:txBody>
      </p:sp>
    </p:spTree>
    <p:extLst>
      <p:ext uri="{BB962C8B-B14F-4D97-AF65-F5344CB8AC3E}">
        <p14:creationId xmlns:p14="http://schemas.microsoft.com/office/powerpoint/2010/main" val="2566455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30" tIns="34267" rIns="68530" bIns="34267"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30" tIns="34267" rIns="68530" bIns="34267"/>
          <a:lstStyle/>
          <a:p>
            <a:pPr defTabSz="685284"/>
            <a:fld id="{20DD7636-5BE1-44BC-BB5F-15739D9E18E1}" type="datetimeFigureOut">
              <a:rPr lang="zh-CN" altLang="en-US" sz="1400">
                <a:solidFill>
                  <a:srgbClr val="000000"/>
                </a:solidFill>
              </a:rPr>
              <a:pPr defTabSz="685284"/>
              <a:t>2022/12/4</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30" tIns="34267" rIns="68530" bIns="34267"/>
          <a:lstStyle/>
          <a:p>
            <a:pPr defTabSz="685284"/>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30" tIns="34267" rIns="68530" bIns="34267"/>
          <a:lstStyle/>
          <a:p>
            <a:pPr defTabSz="685284"/>
            <a:fld id="{E87C0E1D-24C4-406F-9615-DBDA8D2D1F93}" type="slidenum">
              <a:rPr lang="zh-CN" altLang="en-US" sz="1400">
                <a:solidFill>
                  <a:srgbClr val="000000"/>
                </a:solidFill>
              </a:rPr>
              <a:pPr defTabSz="685284"/>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9"/>
            <a:ext cx="4286250" cy="889453"/>
          </a:xfrm>
        </p:spPr>
        <p:txBody>
          <a:bodyPr lIns="68530" tIns="34267" rIns="68530" bIns="34267">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60040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30" tIns="34267" rIns="68530" bIns="34267"/>
          <a:lstStyle/>
          <a:p>
            <a:pPr defTabSz="685284"/>
            <a:fld id="{760FBDFE-C587-4B4C-A407-44438C67B59E}" type="datetimeFigureOut">
              <a:rPr lang="zh-CN" altLang="en-US" sz="1400">
                <a:solidFill>
                  <a:srgbClr val="000000"/>
                </a:solidFill>
              </a:rPr>
              <a:pPr defTabSz="685284"/>
              <a:t>2022/12/4</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30" tIns="34267" rIns="68530" bIns="34267"/>
          <a:lstStyle/>
          <a:p>
            <a:pPr defTabSz="685284"/>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30" tIns="34267" rIns="68530" bIns="34267"/>
          <a:lstStyle/>
          <a:p>
            <a:pPr defTabSz="685284"/>
            <a:fld id="{49AE70B2-8BF9-45C0-BB95-33D1B9D3A854}" type="slidenum">
              <a:rPr lang="zh-CN" altLang="en-US" sz="1400">
                <a:solidFill>
                  <a:srgbClr val="000000"/>
                </a:solidFill>
              </a:rPr>
              <a:pPr defTabSz="685284"/>
              <a:t>‹#›</a:t>
            </a:fld>
            <a:endParaRPr lang="zh-CN" altLang="en-US" sz="1400">
              <a:solidFill>
                <a:srgbClr val="000000"/>
              </a:solidFill>
            </a:endParaRPr>
          </a:p>
        </p:txBody>
      </p:sp>
    </p:spTree>
    <p:extLst>
      <p:ext uri="{BB962C8B-B14F-4D97-AF65-F5344CB8AC3E}">
        <p14:creationId xmlns:p14="http://schemas.microsoft.com/office/powerpoint/2010/main" val="4132022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F87323-CAA5-45FC-994B-0FB8F6DA9EC0}" type="datetimeFigureOut">
              <a:rPr lang="en-US" smtClean="0"/>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E48F45-BE3E-478D-9412-3A1D992F17DD}" type="slidenum">
              <a:rPr lang="en-US" smtClean="0"/>
              <a:t>‹#›</a:t>
            </a:fld>
            <a:endParaRPr lang="en-US"/>
          </a:p>
        </p:txBody>
      </p:sp>
    </p:spTree>
    <p:extLst>
      <p:ext uri="{BB962C8B-B14F-4D97-AF65-F5344CB8AC3E}">
        <p14:creationId xmlns:p14="http://schemas.microsoft.com/office/powerpoint/2010/main" val="10620913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8" y="535263"/>
            <a:ext cx="3511241" cy="1071121"/>
          </a:xfrm>
        </p:spPr>
        <p:txBody>
          <a:bodyPr lIns="68530" tIns="34267" rIns="68530" bIns="34267"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30" tIns="34267" rIns="68530" bIns="34267"/>
          <a:lstStyle>
            <a:lvl1pPr marL="0" indent="0">
              <a:buNone/>
              <a:defRPr sz="2400"/>
            </a:lvl1pPr>
            <a:lvl2pPr marL="342643" indent="0">
              <a:buNone/>
              <a:defRPr sz="2100"/>
            </a:lvl2pPr>
            <a:lvl3pPr marL="685284" indent="0">
              <a:buNone/>
              <a:defRPr sz="1800"/>
            </a:lvl3pPr>
            <a:lvl4pPr marL="1027928" indent="0">
              <a:buNone/>
              <a:defRPr sz="1500"/>
            </a:lvl4pPr>
            <a:lvl5pPr marL="1370568" indent="0">
              <a:buNone/>
              <a:defRPr sz="1500"/>
            </a:lvl5pPr>
            <a:lvl6pPr marL="1713210" indent="0">
              <a:buNone/>
              <a:defRPr sz="1500"/>
            </a:lvl6pPr>
            <a:lvl7pPr marL="2055851" indent="0">
              <a:buNone/>
              <a:defRPr sz="1500"/>
            </a:lvl7pPr>
            <a:lvl8pPr marL="2398491" indent="0">
              <a:buNone/>
              <a:defRPr sz="1500"/>
            </a:lvl8pPr>
            <a:lvl9pPr marL="2741135" indent="0">
              <a:buNone/>
              <a:defRPr sz="1500"/>
            </a:lvl9pPr>
          </a:lstStyle>
          <a:p>
            <a:endParaRPr lang="zh-CN" altLang="en-US" dirty="0"/>
          </a:p>
        </p:txBody>
      </p:sp>
      <p:sp>
        <p:nvSpPr>
          <p:cNvPr id="4" name="文本占位符 3"/>
          <p:cNvSpPr>
            <a:spLocks noGrp="1"/>
          </p:cNvSpPr>
          <p:nvPr>
            <p:ph type="body" sz="half" idx="2"/>
          </p:nvPr>
        </p:nvSpPr>
        <p:spPr>
          <a:xfrm>
            <a:off x="628658" y="1735406"/>
            <a:ext cx="3511241" cy="2858691"/>
          </a:xfrm>
        </p:spPr>
        <p:txBody>
          <a:bodyPr lIns="68530" tIns="34267" rIns="68530" bIns="34267">
            <a:normAutofit/>
          </a:bodyPr>
          <a:lstStyle>
            <a:lvl1pPr marL="0" indent="0">
              <a:buNone/>
              <a:defRPr sz="1400"/>
            </a:lvl1pPr>
            <a:lvl2pPr marL="342643" indent="0">
              <a:buNone/>
              <a:defRPr sz="1100"/>
            </a:lvl2pPr>
            <a:lvl3pPr marL="685284" indent="0">
              <a:buNone/>
              <a:defRPr sz="900"/>
            </a:lvl3pPr>
            <a:lvl4pPr marL="1027928" indent="0">
              <a:buNone/>
              <a:defRPr sz="800"/>
            </a:lvl4pPr>
            <a:lvl5pPr marL="1370568" indent="0">
              <a:buNone/>
              <a:defRPr sz="800"/>
            </a:lvl5pPr>
            <a:lvl6pPr marL="1713210" indent="0">
              <a:buNone/>
              <a:defRPr sz="800"/>
            </a:lvl6pPr>
            <a:lvl7pPr marL="2055851" indent="0">
              <a:buNone/>
              <a:defRPr sz="800"/>
            </a:lvl7pPr>
            <a:lvl8pPr marL="2398491" indent="0">
              <a:buNone/>
              <a:defRPr sz="800"/>
            </a:lvl8pPr>
            <a:lvl9pPr marL="2741135"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30" tIns="34267" rIns="68530" bIns="34267"/>
          <a:lstStyle/>
          <a:p>
            <a:pPr defTabSz="685284"/>
            <a:fld id="{9EFD9D74-47D9-4702-A33C-335B63B48DBF}" type="datetimeFigureOut">
              <a:rPr lang="zh-CN" altLang="en-US" sz="1400">
                <a:solidFill>
                  <a:srgbClr val="000000"/>
                </a:solidFill>
              </a:rPr>
              <a:pPr defTabSz="685284"/>
              <a:t>2022/12/4</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30" tIns="34267" rIns="68530" bIns="34267"/>
          <a:lstStyle/>
          <a:p>
            <a:pPr defTabSz="685284"/>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30" tIns="34267" rIns="68530" bIns="34267"/>
          <a:lstStyle/>
          <a:p>
            <a:pPr defTabSz="685284"/>
            <a:fld id="{FABC47A4-756D-490B-A52F-7D9E2C9FC05F}" type="slidenum">
              <a:rPr lang="zh-CN" altLang="en-US" sz="1400">
                <a:solidFill>
                  <a:srgbClr val="000000"/>
                </a:solidFill>
              </a:rPr>
              <a:pPr defTabSz="685284"/>
              <a:t>‹#›</a:t>
            </a:fld>
            <a:endParaRPr lang="zh-CN" altLang="en-US" sz="1400">
              <a:solidFill>
                <a:srgbClr val="000000"/>
              </a:solidFill>
            </a:endParaRPr>
          </a:p>
        </p:txBody>
      </p:sp>
    </p:spTree>
    <p:extLst>
      <p:ext uri="{BB962C8B-B14F-4D97-AF65-F5344CB8AC3E}">
        <p14:creationId xmlns:p14="http://schemas.microsoft.com/office/powerpoint/2010/main" val="3097391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2"/>
            <a:ext cx="681676" cy="4358879"/>
          </a:xfrm>
        </p:spPr>
        <p:txBody>
          <a:bodyPr vert="eaVert" lIns="68530" tIns="34267" rIns="68530" bIns="34267">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2" y="273852"/>
            <a:ext cx="7084832" cy="4358879"/>
          </a:xfrm>
        </p:spPr>
        <p:txBody>
          <a:bodyPr vert="eaVert" lIns="68530" tIns="34267" rIns="68530" bIns="34267"/>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30" tIns="34267" rIns="68530" bIns="34267"/>
          <a:lstStyle/>
          <a:p>
            <a:pPr defTabSz="685284"/>
            <a:fld id="{760FBDFE-C587-4B4C-A407-44438C67B59E}" type="datetimeFigureOut">
              <a:rPr lang="zh-CN" altLang="en-US" sz="1400">
                <a:solidFill>
                  <a:srgbClr val="000000"/>
                </a:solidFill>
              </a:rPr>
              <a:pPr defTabSz="685284"/>
              <a:t>2022/12/4</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30" tIns="34267" rIns="68530" bIns="34267"/>
          <a:lstStyle/>
          <a:p>
            <a:pPr defTabSz="685284"/>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30" tIns="34267" rIns="68530" bIns="34267"/>
          <a:lstStyle/>
          <a:p>
            <a:pPr defTabSz="685284"/>
            <a:fld id="{49AE70B2-8BF9-45C0-BB95-33D1B9D3A854}" type="slidenum">
              <a:rPr lang="zh-CN" altLang="en-US" sz="1400">
                <a:solidFill>
                  <a:srgbClr val="000000"/>
                </a:solidFill>
              </a:rPr>
              <a:pPr defTabSz="685284"/>
              <a:t>‹#›</a:t>
            </a:fld>
            <a:endParaRPr lang="zh-CN" altLang="en-US" sz="1400">
              <a:solidFill>
                <a:srgbClr val="000000"/>
              </a:solidFill>
            </a:endParaRPr>
          </a:p>
        </p:txBody>
      </p:sp>
    </p:spTree>
    <p:extLst>
      <p:ext uri="{BB962C8B-B14F-4D97-AF65-F5344CB8AC3E}">
        <p14:creationId xmlns:p14="http://schemas.microsoft.com/office/powerpoint/2010/main" val="291300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30" tIns="34267" rIns="68530" bIns="34267"/>
          <a:lstStyle/>
          <a:p>
            <a:pPr defTabSz="685284"/>
            <a:fld id="{760FBDFE-C587-4B4C-A407-44438C67B59E}" type="datetimeFigureOut">
              <a:rPr lang="zh-CN" altLang="en-US" sz="1400">
                <a:solidFill>
                  <a:srgbClr val="000000"/>
                </a:solidFill>
              </a:rPr>
              <a:pPr defTabSz="685284"/>
              <a:t>2022/12/4</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30" tIns="34267" rIns="68530" bIns="34267"/>
          <a:lstStyle/>
          <a:p>
            <a:pPr defTabSz="685284"/>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30" tIns="34267" rIns="68530" bIns="34267"/>
          <a:lstStyle/>
          <a:p>
            <a:pPr defTabSz="685284"/>
            <a:fld id="{49AE70B2-8BF9-45C0-BB95-33D1B9D3A854}" type="slidenum">
              <a:rPr lang="zh-CN" altLang="en-US" sz="1400">
                <a:solidFill>
                  <a:srgbClr val="000000"/>
                </a:solidFill>
              </a:rPr>
              <a:pPr defTabSz="685284"/>
              <a:t>‹#›</a:t>
            </a:fld>
            <a:endParaRPr lang="zh-CN" altLang="en-US" sz="1400">
              <a:solidFill>
                <a:srgbClr val="000000"/>
              </a:solidFill>
            </a:endParaRPr>
          </a:p>
        </p:txBody>
      </p:sp>
      <p:sp>
        <p:nvSpPr>
          <p:cNvPr id="7" name="内容占位符 6"/>
          <p:cNvSpPr>
            <a:spLocks noGrp="1"/>
          </p:cNvSpPr>
          <p:nvPr>
            <p:ph sz="quarter" idx="13"/>
          </p:nvPr>
        </p:nvSpPr>
        <p:spPr>
          <a:xfrm>
            <a:off x="628652" y="413659"/>
            <a:ext cx="7886700" cy="4169228"/>
          </a:xfrm>
        </p:spPr>
        <p:txBody>
          <a:bodyPr lIns="68530" tIns="34267" rIns="68530" bIns="34267"/>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1840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6868" indent="0" algn="ctr">
              <a:buNone/>
              <a:defRPr>
                <a:solidFill>
                  <a:schemeClr val="tx1">
                    <a:tint val="75000"/>
                  </a:schemeClr>
                </a:solidFill>
              </a:defRPr>
            </a:lvl2pPr>
            <a:lvl3pPr marL="913735" indent="0" algn="ctr">
              <a:buNone/>
              <a:defRPr>
                <a:solidFill>
                  <a:schemeClr val="tx1">
                    <a:tint val="75000"/>
                  </a:schemeClr>
                </a:solidFill>
              </a:defRPr>
            </a:lvl3pPr>
            <a:lvl4pPr marL="1370602" indent="0" algn="ctr">
              <a:buNone/>
              <a:defRPr>
                <a:solidFill>
                  <a:schemeClr val="tx1">
                    <a:tint val="75000"/>
                  </a:schemeClr>
                </a:solidFill>
              </a:defRPr>
            </a:lvl4pPr>
            <a:lvl5pPr marL="1827469" indent="0" algn="ctr">
              <a:buNone/>
              <a:defRPr>
                <a:solidFill>
                  <a:schemeClr val="tx1">
                    <a:tint val="75000"/>
                  </a:schemeClr>
                </a:solidFill>
              </a:defRPr>
            </a:lvl5pPr>
            <a:lvl6pPr marL="2284336" indent="0" algn="ctr">
              <a:buNone/>
              <a:defRPr>
                <a:solidFill>
                  <a:schemeClr val="tx1">
                    <a:tint val="75000"/>
                  </a:schemeClr>
                </a:solidFill>
              </a:defRPr>
            </a:lvl6pPr>
            <a:lvl7pPr marL="2741204" indent="0" algn="ctr">
              <a:buNone/>
              <a:defRPr>
                <a:solidFill>
                  <a:schemeClr val="tx1">
                    <a:tint val="75000"/>
                  </a:schemeClr>
                </a:solidFill>
              </a:defRPr>
            </a:lvl7pPr>
            <a:lvl8pPr marL="3198069" indent="0" algn="ctr">
              <a:buNone/>
              <a:defRPr>
                <a:solidFill>
                  <a:schemeClr val="tx1">
                    <a:tint val="75000"/>
                  </a:schemeClr>
                </a:solidFill>
              </a:defRPr>
            </a:lvl8pPr>
            <a:lvl9pPr marL="365493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195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795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868" indent="0">
              <a:buNone/>
              <a:defRPr sz="1800">
                <a:solidFill>
                  <a:schemeClr val="tx1">
                    <a:tint val="75000"/>
                  </a:schemeClr>
                </a:solidFill>
              </a:defRPr>
            </a:lvl2pPr>
            <a:lvl3pPr marL="913735" indent="0">
              <a:buNone/>
              <a:defRPr sz="1600">
                <a:solidFill>
                  <a:schemeClr val="tx1">
                    <a:tint val="75000"/>
                  </a:schemeClr>
                </a:solidFill>
              </a:defRPr>
            </a:lvl3pPr>
            <a:lvl4pPr marL="1370602" indent="0">
              <a:buNone/>
              <a:defRPr sz="1400">
                <a:solidFill>
                  <a:schemeClr val="tx1">
                    <a:tint val="75000"/>
                  </a:schemeClr>
                </a:solidFill>
              </a:defRPr>
            </a:lvl4pPr>
            <a:lvl5pPr marL="1827469" indent="0">
              <a:buNone/>
              <a:defRPr sz="1400">
                <a:solidFill>
                  <a:schemeClr val="tx1">
                    <a:tint val="75000"/>
                  </a:schemeClr>
                </a:solidFill>
              </a:defRPr>
            </a:lvl5pPr>
            <a:lvl6pPr marL="2284336" indent="0">
              <a:buNone/>
              <a:defRPr sz="1400">
                <a:solidFill>
                  <a:schemeClr val="tx1">
                    <a:tint val="75000"/>
                  </a:schemeClr>
                </a:solidFill>
              </a:defRPr>
            </a:lvl6pPr>
            <a:lvl7pPr marL="2741204" indent="0">
              <a:buNone/>
              <a:defRPr sz="1400">
                <a:solidFill>
                  <a:schemeClr val="tx1">
                    <a:tint val="75000"/>
                  </a:schemeClr>
                </a:solidFill>
              </a:defRPr>
            </a:lvl7pPr>
            <a:lvl8pPr marL="3198069" indent="0">
              <a:buNone/>
              <a:defRPr sz="1400">
                <a:solidFill>
                  <a:schemeClr val="tx1">
                    <a:tint val="75000"/>
                  </a:schemeClr>
                </a:solidFill>
              </a:defRPr>
            </a:lvl8pPr>
            <a:lvl9pPr marL="365493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262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918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400" b="1"/>
            </a:lvl1pPr>
            <a:lvl2pPr marL="456868" indent="0">
              <a:buNone/>
              <a:defRPr sz="2000" b="1"/>
            </a:lvl2pPr>
            <a:lvl3pPr marL="913735" indent="0">
              <a:buNone/>
              <a:defRPr sz="1800" b="1"/>
            </a:lvl3pPr>
            <a:lvl4pPr marL="1370602" indent="0">
              <a:buNone/>
              <a:defRPr sz="1600" b="1"/>
            </a:lvl4pPr>
            <a:lvl5pPr marL="1827469" indent="0">
              <a:buNone/>
              <a:defRPr sz="1600" b="1"/>
            </a:lvl5pPr>
            <a:lvl6pPr marL="2284336" indent="0">
              <a:buNone/>
              <a:defRPr sz="1600" b="1"/>
            </a:lvl6pPr>
            <a:lvl7pPr marL="2741204" indent="0">
              <a:buNone/>
              <a:defRPr sz="1600" b="1"/>
            </a:lvl7pPr>
            <a:lvl8pPr marL="3198069" indent="0">
              <a:buNone/>
              <a:defRPr sz="1600" b="1"/>
            </a:lvl8pPr>
            <a:lvl9pPr marL="365493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868" indent="0">
              <a:buNone/>
              <a:defRPr sz="2000" b="1"/>
            </a:lvl2pPr>
            <a:lvl3pPr marL="913735" indent="0">
              <a:buNone/>
              <a:defRPr sz="1800" b="1"/>
            </a:lvl3pPr>
            <a:lvl4pPr marL="1370602" indent="0">
              <a:buNone/>
              <a:defRPr sz="1600" b="1"/>
            </a:lvl4pPr>
            <a:lvl5pPr marL="1827469" indent="0">
              <a:buNone/>
              <a:defRPr sz="1600" b="1"/>
            </a:lvl5pPr>
            <a:lvl6pPr marL="2284336" indent="0">
              <a:buNone/>
              <a:defRPr sz="1600" b="1"/>
            </a:lvl6pPr>
            <a:lvl7pPr marL="2741204" indent="0">
              <a:buNone/>
              <a:defRPr sz="1600" b="1"/>
            </a:lvl7pPr>
            <a:lvl8pPr marL="3198069" indent="0">
              <a:buNone/>
              <a:defRPr sz="1600" b="1"/>
            </a:lvl8pPr>
            <a:lvl9pPr marL="365493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860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165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218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F87323-CAA5-45FC-994B-0FB8F6DA9EC0}" type="datetimeFigureOut">
              <a:rPr lang="en-US" smtClean="0"/>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E48F45-BE3E-478D-9412-3A1D992F17DD}" type="slidenum">
              <a:rPr lang="en-US" smtClean="0"/>
              <a:t>‹#›</a:t>
            </a:fld>
            <a:endParaRPr lang="en-US"/>
          </a:p>
        </p:txBody>
      </p:sp>
    </p:spTree>
    <p:extLst>
      <p:ext uri="{BB962C8B-B14F-4D97-AF65-F5344CB8AC3E}">
        <p14:creationId xmlns:p14="http://schemas.microsoft.com/office/powerpoint/2010/main" val="36210159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6868" indent="0">
              <a:buNone/>
              <a:defRPr sz="1200"/>
            </a:lvl2pPr>
            <a:lvl3pPr marL="913735" indent="0">
              <a:buNone/>
              <a:defRPr sz="1000"/>
            </a:lvl3pPr>
            <a:lvl4pPr marL="1370602" indent="0">
              <a:buNone/>
              <a:defRPr sz="900"/>
            </a:lvl4pPr>
            <a:lvl5pPr marL="1827469" indent="0">
              <a:buNone/>
              <a:defRPr sz="900"/>
            </a:lvl5pPr>
            <a:lvl6pPr marL="2284336" indent="0">
              <a:buNone/>
              <a:defRPr sz="900"/>
            </a:lvl6pPr>
            <a:lvl7pPr marL="2741204" indent="0">
              <a:buNone/>
              <a:defRPr sz="900"/>
            </a:lvl7pPr>
            <a:lvl8pPr marL="3198069" indent="0">
              <a:buNone/>
              <a:defRPr sz="900"/>
            </a:lvl8pPr>
            <a:lvl9pPr marL="365493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203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68" indent="0">
              <a:buNone/>
              <a:defRPr sz="2800"/>
            </a:lvl2pPr>
            <a:lvl3pPr marL="913735" indent="0">
              <a:buNone/>
              <a:defRPr sz="2400"/>
            </a:lvl3pPr>
            <a:lvl4pPr marL="1370602" indent="0">
              <a:buNone/>
              <a:defRPr sz="2000"/>
            </a:lvl4pPr>
            <a:lvl5pPr marL="1827469" indent="0">
              <a:buNone/>
              <a:defRPr sz="2000"/>
            </a:lvl5pPr>
            <a:lvl6pPr marL="2284336" indent="0">
              <a:buNone/>
              <a:defRPr sz="2000"/>
            </a:lvl6pPr>
            <a:lvl7pPr marL="2741204" indent="0">
              <a:buNone/>
              <a:defRPr sz="2000"/>
            </a:lvl7pPr>
            <a:lvl8pPr marL="3198069" indent="0">
              <a:buNone/>
              <a:defRPr sz="2000"/>
            </a:lvl8pPr>
            <a:lvl9pPr marL="3654938"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6868" indent="0">
              <a:buNone/>
              <a:defRPr sz="1200"/>
            </a:lvl2pPr>
            <a:lvl3pPr marL="913735" indent="0">
              <a:buNone/>
              <a:defRPr sz="1000"/>
            </a:lvl3pPr>
            <a:lvl4pPr marL="1370602" indent="0">
              <a:buNone/>
              <a:defRPr sz="900"/>
            </a:lvl4pPr>
            <a:lvl5pPr marL="1827469" indent="0">
              <a:buNone/>
              <a:defRPr sz="900"/>
            </a:lvl5pPr>
            <a:lvl6pPr marL="2284336" indent="0">
              <a:buNone/>
              <a:defRPr sz="900"/>
            </a:lvl6pPr>
            <a:lvl7pPr marL="2741204" indent="0">
              <a:buNone/>
              <a:defRPr sz="900"/>
            </a:lvl7pPr>
            <a:lvl8pPr marL="3198069" indent="0">
              <a:buNone/>
              <a:defRPr sz="900"/>
            </a:lvl8pPr>
            <a:lvl9pPr marL="365493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278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826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626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3445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9112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3702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1759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833D5D-3353-4944-99C3-936D948B6BBA}"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6425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833D5D-3353-4944-99C3-936D948B6BBA}"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463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F87323-CAA5-45FC-994B-0FB8F6DA9EC0}" type="datetimeFigureOut">
              <a:rPr lang="en-US" smtClean="0"/>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E48F45-BE3E-478D-9412-3A1D992F17DD}" type="slidenum">
              <a:rPr lang="en-US" smtClean="0"/>
              <a:t>‹#›</a:t>
            </a:fld>
            <a:endParaRPr lang="en-US"/>
          </a:p>
        </p:txBody>
      </p:sp>
    </p:spTree>
    <p:extLst>
      <p:ext uri="{BB962C8B-B14F-4D97-AF65-F5344CB8AC3E}">
        <p14:creationId xmlns:p14="http://schemas.microsoft.com/office/powerpoint/2010/main" val="5839905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33D5D-3353-4944-99C3-936D948B6BBA}"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4642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437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0267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4152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64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F87323-CAA5-45FC-994B-0FB8F6DA9EC0}"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E48F45-BE3E-478D-9412-3A1D992F17DD}" type="slidenum">
              <a:rPr lang="en-US" smtClean="0"/>
              <a:t>‹#›</a:t>
            </a:fld>
            <a:endParaRPr lang="en-US"/>
          </a:p>
        </p:txBody>
      </p:sp>
    </p:spTree>
    <p:extLst>
      <p:ext uri="{BB962C8B-B14F-4D97-AF65-F5344CB8AC3E}">
        <p14:creationId xmlns:p14="http://schemas.microsoft.com/office/powerpoint/2010/main" val="3712689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F87323-CAA5-45FC-994B-0FB8F6DA9EC0}"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E48F45-BE3E-478D-9412-3A1D992F17DD}" type="slidenum">
              <a:rPr lang="en-US" smtClean="0"/>
              <a:t>‹#›</a:t>
            </a:fld>
            <a:endParaRPr lang="en-US"/>
          </a:p>
        </p:txBody>
      </p:sp>
    </p:spTree>
    <p:extLst>
      <p:ext uri="{BB962C8B-B14F-4D97-AF65-F5344CB8AC3E}">
        <p14:creationId xmlns:p14="http://schemas.microsoft.com/office/powerpoint/2010/main" val="1160033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0.xml"/><Relationship Id="rId7" Type="http://schemas.openxmlformats.org/officeDocument/2006/relationships/tags" Target="../tags/tag1.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3.xml"/><Relationship Id="rId5" Type="http://schemas.openxmlformats.org/officeDocument/2006/relationships/slideLayout" Target="../slideLayouts/slideLayout42.xml"/><Relationship Id="rId10" Type="http://schemas.openxmlformats.org/officeDocument/2006/relationships/image" Target="../media/image1.png"/><Relationship Id="rId4" Type="http://schemas.openxmlformats.org/officeDocument/2006/relationships/slideLayout" Target="../slideLayouts/slideLayout41.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ags" Target="../tags/tag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4.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1F87323-CAA5-45FC-994B-0FB8F6DA9EC0}" type="datetimeFigureOut">
              <a:rPr lang="en-US" smtClean="0"/>
              <a:t>12/4/2022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FE48F45-BE3E-478D-9412-3A1D992F17DD}" type="slidenum">
              <a:rPr lang="en-US" smtClean="0"/>
              <a:t>‹#›</a:t>
            </a:fld>
            <a:endParaRPr lang="en-US"/>
          </a:p>
        </p:txBody>
      </p:sp>
    </p:spTree>
    <p:extLst>
      <p:ext uri="{BB962C8B-B14F-4D97-AF65-F5344CB8AC3E}">
        <p14:creationId xmlns:p14="http://schemas.microsoft.com/office/powerpoint/2010/main" val="3151077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400"/>
              <a:buFont typeface="Josefin Sans"/>
              <a:buNone/>
              <a:defRPr sz="3400">
                <a:solidFill>
                  <a:schemeClr val="dk2"/>
                </a:solidFill>
                <a:latin typeface="Josefin Sans"/>
                <a:ea typeface="Josefin Sans"/>
                <a:cs typeface="Josefin Sans"/>
                <a:sym typeface="Josefi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247450"/>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ellota Text"/>
              <a:buChar char="●"/>
              <a:defRPr sz="1600" b="1">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392774988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54"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3840999" y="-1134248"/>
            <a:ext cx="1462002" cy="276999"/>
          </a:xfrm>
          <a:prstGeom prst="rect">
            <a:avLst/>
          </a:prstGeom>
          <a:noFill/>
        </p:spPr>
        <p:txBody>
          <a:bodyPr vert="horz" wrap="none" lIns="0" tIns="0" rIns="0" bIns="0" rtlCol="0">
            <a:spAutoFit/>
          </a:bodyPr>
          <a:lstStyle/>
          <a:p>
            <a:pPr algn="ctr" defTabSz="685335"/>
            <a:r>
              <a:rPr lang="en-US">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2" y="273844"/>
            <a:ext cx="7886700" cy="994172"/>
          </a:xfrm>
          <a:prstGeom prst="rect">
            <a:avLst/>
          </a:prstGeom>
        </p:spPr>
        <p:txBody>
          <a:bodyPr vert="horz" lIns="68535" tIns="34267" rIns="68535" bIns="34267"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2" y="1369219"/>
            <a:ext cx="7886700" cy="3263504"/>
          </a:xfrm>
          <a:prstGeom prst="rect">
            <a:avLst/>
          </a:prstGeom>
        </p:spPr>
        <p:txBody>
          <a:bodyPr vert="horz" lIns="68535" tIns="34267" rIns="68535" bIns="342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4"/>
            <a:ext cx="2057400" cy="273844"/>
          </a:xfrm>
          <a:prstGeom prst="rect">
            <a:avLst/>
          </a:prstGeom>
        </p:spPr>
        <p:txBody>
          <a:bodyPr vert="horz" lIns="68535" tIns="34267" rIns="68535" bIns="34267" rtlCol="0" anchor="ctr"/>
          <a:lstStyle>
            <a:lvl1pPr algn="l">
              <a:defRPr sz="900">
                <a:solidFill>
                  <a:schemeClr val="tx1">
                    <a:tint val="75000"/>
                  </a:schemeClr>
                </a:solidFill>
              </a:defRPr>
            </a:lvl1pPr>
          </a:lstStyle>
          <a:p>
            <a:pPr defTabSz="685335"/>
            <a:fld id="{E69B9EE9-F3BF-4B40-83E7-C9BC68FDDB0E}" type="datetimeFigureOut">
              <a:rPr lang="en-US" smtClean="0">
                <a:solidFill>
                  <a:prstClr val="black">
                    <a:tint val="75000"/>
                  </a:prstClr>
                </a:solidFill>
              </a:rPr>
              <a:pPr defTabSz="685335"/>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4"/>
            <a:ext cx="3086100" cy="273844"/>
          </a:xfrm>
          <a:prstGeom prst="rect">
            <a:avLst/>
          </a:prstGeom>
        </p:spPr>
        <p:txBody>
          <a:bodyPr vert="horz" lIns="68535" tIns="34267" rIns="68535" bIns="34267" rtlCol="0" anchor="ctr"/>
          <a:lstStyle>
            <a:lvl1pPr algn="ctr">
              <a:defRPr sz="900">
                <a:solidFill>
                  <a:schemeClr val="tx1">
                    <a:tint val="75000"/>
                  </a:schemeClr>
                </a:solidFill>
              </a:defRPr>
            </a:lvl1pPr>
          </a:lstStyle>
          <a:p>
            <a:pPr defTabSz="685335"/>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4"/>
            <a:ext cx="2057400" cy="273844"/>
          </a:xfrm>
          <a:prstGeom prst="rect">
            <a:avLst/>
          </a:prstGeom>
        </p:spPr>
        <p:txBody>
          <a:bodyPr vert="horz" lIns="68535" tIns="34267" rIns="68535" bIns="34267" rtlCol="0" anchor="ctr"/>
          <a:lstStyle>
            <a:lvl1pPr algn="r">
              <a:defRPr sz="900">
                <a:solidFill>
                  <a:schemeClr val="tx1">
                    <a:tint val="75000"/>
                  </a:schemeClr>
                </a:solidFill>
              </a:defRPr>
            </a:lvl1pPr>
          </a:lstStyle>
          <a:p>
            <a:pPr defTabSz="685335"/>
            <a:fld id="{17F55963-6440-4C45-BA09-4E6A99D1BBE0}" type="slidenum">
              <a:rPr lang="en-US" smtClean="0">
                <a:solidFill>
                  <a:prstClr val="black">
                    <a:tint val="75000"/>
                  </a:prstClr>
                </a:solidFill>
              </a:rPr>
              <a:pPr defTabSz="685335"/>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35"/>
              <a:endParaRPr lang="en-US" sz="14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685335"/>
              <a:endParaRPr lang="en-US" sz="2000">
                <a:solidFill>
                  <a:prstClr val="white">
                    <a:lumMod val="75000"/>
                  </a:prstClr>
                </a:solidFill>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35"/>
              <a:endParaRPr lang="en-US" sz="14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3"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35" tIns="34267" rIns="68535" bIns="34267" rtlCol="0" anchor="ctr"/>
          <a:lstStyle/>
          <a:p>
            <a:pPr algn="ctr" defTabSz="685335"/>
            <a:endParaRPr lang="en-US" sz="14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3"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35" tIns="34267" rIns="68535" bIns="34267" rtlCol="0" anchor="ctr"/>
          <a:lstStyle/>
          <a:p>
            <a:pPr algn="ctr" defTabSz="685335"/>
            <a:endParaRPr lang="en-US" sz="1400">
              <a:solidFill>
                <a:prstClr val="white"/>
              </a:solidFill>
            </a:endParaRPr>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755240" y="5308819"/>
            <a:ext cx="1633520" cy="876656"/>
          </a:xfrm>
          <a:prstGeom prst="rect">
            <a:avLst/>
          </a:prstGeom>
        </p:spPr>
      </p:pic>
    </p:spTree>
    <p:extLst>
      <p:ext uri="{BB962C8B-B14F-4D97-AF65-F5344CB8AC3E}">
        <p14:creationId xmlns:p14="http://schemas.microsoft.com/office/powerpoint/2010/main" val="412522945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335"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333" indent="-171333" algn="l" defTabSz="685335"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001" indent="-171333" algn="l" defTabSz="685335"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6669" indent="-171333" algn="l" defTabSz="685335"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199335" indent="-171333" algn="l" defTabSz="685335" rtl="0" eaLnBrk="1" latinLnBrk="0" hangingPunct="1">
        <a:lnSpc>
          <a:spcPct val="90000"/>
        </a:lnSpc>
        <a:spcBef>
          <a:spcPts val="375"/>
        </a:spcBef>
        <a:buFont typeface="Arial" panose="020B0604020202020204" pitchFamily="34" charset="0"/>
        <a:buChar char="•"/>
        <a:defRPr sz="1400" kern="1200">
          <a:solidFill>
            <a:schemeClr val="tx1">
              <a:lumMod val="50000"/>
              <a:lumOff val="50000"/>
            </a:schemeClr>
          </a:solidFill>
          <a:latin typeface="+mn-lt"/>
          <a:ea typeface="+mn-ea"/>
          <a:cs typeface="+mn-cs"/>
        </a:defRPr>
      </a:lvl4pPr>
      <a:lvl5pPr marL="1542004" indent="-171333" algn="l" defTabSz="685335" rtl="0" eaLnBrk="1" latinLnBrk="0" hangingPunct="1">
        <a:lnSpc>
          <a:spcPct val="90000"/>
        </a:lnSpc>
        <a:spcBef>
          <a:spcPts val="375"/>
        </a:spcBef>
        <a:buFont typeface="Arial" panose="020B0604020202020204" pitchFamily="34" charset="0"/>
        <a:buChar char="•"/>
        <a:defRPr sz="1400" kern="1200">
          <a:solidFill>
            <a:schemeClr val="tx1">
              <a:lumMod val="50000"/>
              <a:lumOff val="50000"/>
            </a:schemeClr>
          </a:solidFill>
          <a:latin typeface="+mn-lt"/>
          <a:ea typeface="+mn-ea"/>
          <a:cs typeface="+mn-cs"/>
        </a:defRPr>
      </a:lvl5pPr>
      <a:lvl6pPr marL="1884670" indent="-171333" algn="l" defTabSz="6853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339" indent="-171333" algn="l" defTabSz="6853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005" indent="-171333" algn="l" defTabSz="6853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673" indent="-171333" algn="l" defTabSz="6853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35" rtl="0" eaLnBrk="1" latinLnBrk="0" hangingPunct="1">
        <a:defRPr sz="1400" kern="1200">
          <a:solidFill>
            <a:schemeClr val="tx1"/>
          </a:solidFill>
          <a:latin typeface="+mn-lt"/>
          <a:ea typeface="+mn-ea"/>
          <a:cs typeface="+mn-cs"/>
        </a:defRPr>
      </a:lvl1pPr>
      <a:lvl2pPr marL="342668" algn="l" defTabSz="685335" rtl="0" eaLnBrk="1" latinLnBrk="0" hangingPunct="1">
        <a:defRPr sz="1400" kern="1200">
          <a:solidFill>
            <a:schemeClr val="tx1"/>
          </a:solidFill>
          <a:latin typeface="+mn-lt"/>
          <a:ea typeface="+mn-ea"/>
          <a:cs typeface="+mn-cs"/>
        </a:defRPr>
      </a:lvl2pPr>
      <a:lvl3pPr marL="685335" algn="l" defTabSz="685335" rtl="0" eaLnBrk="1" latinLnBrk="0" hangingPunct="1">
        <a:defRPr sz="1400" kern="1200">
          <a:solidFill>
            <a:schemeClr val="tx1"/>
          </a:solidFill>
          <a:latin typeface="+mn-lt"/>
          <a:ea typeface="+mn-ea"/>
          <a:cs typeface="+mn-cs"/>
        </a:defRPr>
      </a:lvl3pPr>
      <a:lvl4pPr marL="1028003" algn="l" defTabSz="685335" rtl="0" eaLnBrk="1" latinLnBrk="0" hangingPunct="1">
        <a:defRPr sz="1400" kern="1200">
          <a:solidFill>
            <a:schemeClr val="tx1"/>
          </a:solidFill>
          <a:latin typeface="+mn-lt"/>
          <a:ea typeface="+mn-ea"/>
          <a:cs typeface="+mn-cs"/>
        </a:defRPr>
      </a:lvl4pPr>
      <a:lvl5pPr marL="1370670" algn="l" defTabSz="685335" rtl="0" eaLnBrk="1" latinLnBrk="0" hangingPunct="1">
        <a:defRPr sz="1400" kern="1200">
          <a:solidFill>
            <a:schemeClr val="tx1"/>
          </a:solidFill>
          <a:latin typeface="+mn-lt"/>
          <a:ea typeface="+mn-ea"/>
          <a:cs typeface="+mn-cs"/>
        </a:defRPr>
      </a:lvl5pPr>
      <a:lvl6pPr marL="1713336" algn="l" defTabSz="685335" rtl="0" eaLnBrk="1" latinLnBrk="0" hangingPunct="1">
        <a:defRPr sz="1400" kern="1200">
          <a:solidFill>
            <a:schemeClr val="tx1"/>
          </a:solidFill>
          <a:latin typeface="+mn-lt"/>
          <a:ea typeface="+mn-ea"/>
          <a:cs typeface="+mn-cs"/>
        </a:defRPr>
      </a:lvl6pPr>
      <a:lvl7pPr marL="2056005" algn="l" defTabSz="685335" rtl="0" eaLnBrk="1" latinLnBrk="0" hangingPunct="1">
        <a:defRPr sz="1400" kern="1200">
          <a:solidFill>
            <a:schemeClr val="tx1"/>
          </a:solidFill>
          <a:latin typeface="+mn-lt"/>
          <a:ea typeface="+mn-ea"/>
          <a:cs typeface="+mn-cs"/>
        </a:defRPr>
      </a:lvl7pPr>
      <a:lvl8pPr marL="2398670" algn="l" defTabSz="685335" rtl="0" eaLnBrk="1" latinLnBrk="0" hangingPunct="1">
        <a:defRPr sz="1400" kern="1200">
          <a:solidFill>
            <a:schemeClr val="tx1"/>
          </a:solidFill>
          <a:latin typeface="+mn-lt"/>
          <a:ea typeface="+mn-ea"/>
          <a:cs typeface="+mn-cs"/>
        </a:defRPr>
      </a:lvl8pPr>
      <a:lvl9pPr marL="2741340" algn="l" defTabSz="68533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30" tIns="34267" rIns="68530" bIns="34267" rtlCol="0" anchor="ctr"/>
          <a:lstStyle/>
          <a:p>
            <a:pPr algn="ctr" defTabSz="685284"/>
            <a:endParaRPr lang="zh-CN" altLang="en-US" sz="1400">
              <a:solidFill>
                <a:srgbClr val="FFFFFF"/>
              </a:solidFill>
            </a:endParaRPr>
          </a:p>
        </p:txBody>
      </p:sp>
      <p:sp>
        <p:nvSpPr>
          <p:cNvPr id="3" name="矩形: 圆角 1"/>
          <p:cNvSpPr/>
          <p:nvPr userDrawn="1"/>
        </p:nvSpPr>
        <p:spPr>
          <a:xfrm>
            <a:off x="265178"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30" tIns="34267" rIns="68530" bIns="34267" rtlCol="0" anchor="ctr"/>
          <a:lstStyle/>
          <a:p>
            <a:pPr algn="ctr" defTabSz="685284"/>
            <a:endParaRPr lang="zh-CN" altLang="en-US" sz="1400">
              <a:solidFill>
                <a:srgbClr val="FFFFFF"/>
              </a:solidFill>
            </a:endParaRPr>
          </a:p>
        </p:txBody>
      </p:sp>
      <p:sp>
        <p:nvSpPr>
          <p:cNvPr id="12" name="文本框 11"/>
          <p:cNvSpPr txBox="1"/>
          <p:nvPr userDrawn="1"/>
        </p:nvSpPr>
        <p:spPr>
          <a:xfrm>
            <a:off x="2973229" y="1764514"/>
            <a:ext cx="3547586" cy="1165703"/>
          </a:xfrm>
          <a:prstGeom prst="rect">
            <a:avLst/>
          </a:prstGeom>
          <a:noFill/>
        </p:spPr>
        <p:txBody>
          <a:bodyPr wrap="square" lIns="68530" tIns="34267" rIns="68530" bIns="34267" rtlCol="0" anchor="t">
            <a:spAutoFit/>
          </a:bodyPr>
          <a:lstStyle/>
          <a:p>
            <a:pPr defTabSz="68528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28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28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28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28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6"/>
            <a:ext cx="457200" cy="172976"/>
          </a:xfrm>
          <a:prstGeom prst="rect">
            <a:avLst/>
          </a:prstGeom>
          <a:noFill/>
        </p:spPr>
        <p:txBody>
          <a:bodyPr wrap="square" lIns="91380" tIns="45689" rIns="91380" bIns="45689" rtlCol="0">
            <a:spAutoFit/>
          </a:bodyPr>
          <a:lstStyle/>
          <a:p>
            <a:pPr algn="ctr" defTabSz="913735"/>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83753352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28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21" indent="-171321" algn="l" defTabSz="685284"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3963" indent="-171321" algn="l" defTabSz="68528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606" indent="-171321" algn="l" defTabSz="68528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245" indent="-171321" algn="l" defTabSz="68528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889" indent="-171321" algn="l" defTabSz="68528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530" indent="-171321" algn="l" defTabSz="68528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174" indent="-171321" algn="l" defTabSz="68528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814" indent="-171321" algn="l" defTabSz="68528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456" indent="-171321" algn="l" defTabSz="68528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284" rtl="0" eaLnBrk="1" latinLnBrk="0" hangingPunct="1">
        <a:defRPr sz="1400" kern="1200">
          <a:solidFill>
            <a:schemeClr val="tx1"/>
          </a:solidFill>
          <a:latin typeface="+mn-lt"/>
          <a:ea typeface="+mn-ea"/>
          <a:cs typeface="+mn-cs"/>
        </a:defRPr>
      </a:lvl1pPr>
      <a:lvl2pPr marL="342643" algn="l" defTabSz="685284" rtl="0" eaLnBrk="1" latinLnBrk="0" hangingPunct="1">
        <a:defRPr sz="1400" kern="1200">
          <a:solidFill>
            <a:schemeClr val="tx1"/>
          </a:solidFill>
          <a:latin typeface="+mn-lt"/>
          <a:ea typeface="+mn-ea"/>
          <a:cs typeface="+mn-cs"/>
        </a:defRPr>
      </a:lvl2pPr>
      <a:lvl3pPr marL="685284" algn="l" defTabSz="685284" rtl="0" eaLnBrk="1" latinLnBrk="0" hangingPunct="1">
        <a:defRPr sz="1400" kern="1200">
          <a:solidFill>
            <a:schemeClr val="tx1"/>
          </a:solidFill>
          <a:latin typeface="+mn-lt"/>
          <a:ea typeface="+mn-ea"/>
          <a:cs typeface="+mn-cs"/>
        </a:defRPr>
      </a:lvl3pPr>
      <a:lvl4pPr marL="1027928" algn="l" defTabSz="685284" rtl="0" eaLnBrk="1" latinLnBrk="0" hangingPunct="1">
        <a:defRPr sz="1400" kern="1200">
          <a:solidFill>
            <a:schemeClr val="tx1"/>
          </a:solidFill>
          <a:latin typeface="+mn-lt"/>
          <a:ea typeface="+mn-ea"/>
          <a:cs typeface="+mn-cs"/>
        </a:defRPr>
      </a:lvl4pPr>
      <a:lvl5pPr marL="1370568" algn="l" defTabSz="685284" rtl="0" eaLnBrk="1" latinLnBrk="0" hangingPunct="1">
        <a:defRPr sz="1400" kern="1200">
          <a:solidFill>
            <a:schemeClr val="tx1"/>
          </a:solidFill>
          <a:latin typeface="+mn-lt"/>
          <a:ea typeface="+mn-ea"/>
          <a:cs typeface="+mn-cs"/>
        </a:defRPr>
      </a:lvl5pPr>
      <a:lvl6pPr marL="1713210" algn="l" defTabSz="685284" rtl="0" eaLnBrk="1" latinLnBrk="0" hangingPunct="1">
        <a:defRPr sz="1400" kern="1200">
          <a:solidFill>
            <a:schemeClr val="tx1"/>
          </a:solidFill>
          <a:latin typeface="+mn-lt"/>
          <a:ea typeface="+mn-ea"/>
          <a:cs typeface="+mn-cs"/>
        </a:defRPr>
      </a:lvl6pPr>
      <a:lvl7pPr marL="2055851" algn="l" defTabSz="685284" rtl="0" eaLnBrk="1" latinLnBrk="0" hangingPunct="1">
        <a:defRPr sz="1400" kern="1200">
          <a:solidFill>
            <a:schemeClr val="tx1"/>
          </a:solidFill>
          <a:latin typeface="+mn-lt"/>
          <a:ea typeface="+mn-ea"/>
          <a:cs typeface="+mn-cs"/>
        </a:defRPr>
      </a:lvl7pPr>
      <a:lvl8pPr marL="2398491" algn="l" defTabSz="685284" rtl="0" eaLnBrk="1" latinLnBrk="0" hangingPunct="1">
        <a:defRPr sz="1400" kern="1200">
          <a:solidFill>
            <a:schemeClr val="tx1"/>
          </a:solidFill>
          <a:latin typeface="+mn-lt"/>
          <a:ea typeface="+mn-ea"/>
          <a:cs typeface="+mn-cs"/>
        </a:defRPr>
      </a:lvl8pPr>
      <a:lvl9pPr marL="2741135" algn="l" defTabSz="685284"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76" tIns="45688" rIns="91376" bIns="4568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76" tIns="45688" rIns="91376" bIns="4568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76" tIns="45688" rIns="91376" bIns="45688" rtlCol="0" anchor="ctr"/>
          <a:lstStyle>
            <a:lvl1pPr algn="l">
              <a:defRPr sz="1200">
                <a:solidFill>
                  <a:schemeClr val="tx1">
                    <a:tint val="75000"/>
                  </a:schemeClr>
                </a:solidFill>
              </a:defRPr>
            </a:lvl1pPr>
          </a:lstStyle>
          <a:p>
            <a:pPr defTabSz="913735"/>
            <a:fld id="{9F754A19-F918-49C0-9ADC-C68C67CA5C5F}" type="datetimeFigureOut">
              <a:rPr lang="en-US" smtClean="0">
                <a:solidFill>
                  <a:prstClr val="black">
                    <a:tint val="75000"/>
                  </a:prstClr>
                </a:solidFill>
              </a:rPr>
              <a:pPr defTabSz="913735"/>
              <a:t>12/4/2022</a:t>
            </a:fld>
            <a:endParaRPr lang="en-US">
              <a:solidFill>
                <a:prstClr val="black">
                  <a:tint val="75000"/>
                </a:prstClr>
              </a:solidFill>
            </a:endParaRPr>
          </a:p>
        </p:txBody>
      </p:sp>
      <p:sp>
        <p:nvSpPr>
          <p:cNvPr id="5" name="Footer Placeholder 4"/>
          <p:cNvSpPr>
            <a:spLocks noGrp="1"/>
          </p:cNvSpPr>
          <p:nvPr>
            <p:ph type="ftr" sz="quarter" idx="3"/>
          </p:nvPr>
        </p:nvSpPr>
        <p:spPr>
          <a:xfrm>
            <a:off x="3124202" y="4767264"/>
            <a:ext cx="2895600" cy="273844"/>
          </a:xfrm>
          <a:prstGeom prst="rect">
            <a:avLst/>
          </a:prstGeom>
        </p:spPr>
        <p:txBody>
          <a:bodyPr vert="horz" lIns="91376" tIns="45688" rIns="91376" bIns="45688" rtlCol="0" anchor="ctr"/>
          <a:lstStyle>
            <a:lvl1pPr algn="ctr">
              <a:defRPr sz="1200">
                <a:solidFill>
                  <a:schemeClr val="tx1">
                    <a:tint val="75000"/>
                  </a:schemeClr>
                </a:solidFill>
              </a:defRPr>
            </a:lvl1pPr>
          </a:lstStyle>
          <a:p>
            <a:pPr defTabSz="913735"/>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76" tIns="45688" rIns="91376" bIns="45688" rtlCol="0" anchor="ctr"/>
          <a:lstStyle>
            <a:lvl1pPr algn="r">
              <a:defRPr sz="1200">
                <a:solidFill>
                  <a:schemeClr val="tx1">
                    <a:tint val="75000"/>
                  </a:schemeClr>
                </a:solidFill>
              </a:defRPr>
            </a:lvl1pPr>
          </a:lstStyle>
          <a:p>
            <a:pPr defTabSz="913735"/>
            <a:fld id="{1404D0AF-2394-402B-A572-C9400AF4F80E}" type="slidenum">
              <a:rPr lang="en-US" smtClean="0">
                <a:solidFill>
                  <a:prstClr val="black">
                    <a:tint val="75000"/>
                  </a:prstClr>
                </a:solidFill>
              </a:rPr>
              <a:pPr defTabSz="913735"/>
              <a:t>‹#›</a:t>
            </a:fld>
            <a:endParaRPr lang="en-US">
              <a:solidFill>
                <a:prstClr val="black">
                  <a:tint val="75000"/>
                </a:prstClr>
              </a:solidFill>
            </a:endParaRPr>
          </a:p>
        </p:txBody>
      </p:sp>
    </p:spTree>
    <p:extLst>
      <p:ext uri="{BB962C8B-B14F-4D97-AF65-F5344CB8AC3E}">
        <p14:creationId xmlns:p14="http://schemas.microsoft.com/office/powerpoint/2010/main" val="11882591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3735" rtl="0" eaLnBrk="1" latinLnBrk="0" hangingPunct="1">
        <a:spcBef>
          <a:spcPct val="0"/>
        </a:spcBef>
        <a:buNone/>
        <a:defRPr sz="4400" kern="1200">
          <a:solidFill>
            <a:schemeClr val="tx1"/>
          </a:solidFill>
          <a:latin typeface="+mj-lt"/>
          <a:ea typeface="+mj-ea"/>
          <a:cs typeface="+mj-cs"/>
        </a:defRPr>
      </a:lvl1pPr>
    </p:titleStyle>
    <p:bodyStyle>
      <a:lvl1pPr marL="342652" indent="-342652" algn="l" defTabSz="91373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408" indent="-285541" algn="l" defTabSz="91373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169" indent="-228433" algn="l" defTabSz="91373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035" indent="-228433" algn="l" defTabSz="91373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902" indent="-228433" algn="l" defTabSz="91373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769" indent="-228433" algn="l" defTabSz="91373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637" indent="-228433" algn="l" defTabSz="91373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504" indent="-228433" algn="l" defTabSz="91373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371" indent="-228433" algn="l" defTabSz="91373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35" rtl="0" eaLnBrk="1" latinLnBrk="0" hangingPunct="1">
        <a:defRPr sz="1800" kern="1200">
          <a:solidFill>
            <a:schemeClr val="tx1"/>
          </a:solidFill>
          <a:latin typeface="+mn-lt"/>
          <a:ea typeface="+mn-ea"/>
          <a:cs typeface="+mn-cs"/>
        </a:defRPr>
      </a:lvl1pPr>
      <a:lvl2pPr marL="456868" algn="l" defTabSz="913735" rtl="0" eaLnBrk="1" latinLnBrk="0" hangingPunct="1">
        <a:defRPr sz="1800" kern="1200">
          <a:solidFill>
            <a:schemeClr val="tx1"/>
          </a:solidFill>
          <a:latin typeface="+mn-lt"/>
          <a:ea typeface="+mn-ea"/>
          <a:cs typeface="+mn-cs"/>
        </a:defRPr>
      </a:lvl2pPr>
      <a:lvl3pPr marL="913735" algn="l" defTabSz="913735" rtl="0" eaLnBrk="1" latinLnBrk="0" hangingPunct="1">
        <a:defRPr sz="1800" kern="1200">
          <a:solidFill>
            <a:schemeClr val="tx1"/>
          </a:solidFill>
          <a:latin typeface="+mn-lt"/>
          <a:ea typeface="+mn-ea"/>
          <a:cs typeface="+mn-cs"/>
        </a:defRPr>
      </a:lvl3pPr>
      <a:lvl4pPr marL="1370602" algn="l" defTabSz="913735" rtl="0" eaLnBrk="1" latinLnBrk="0" hangingPunct="1">
        <a:defRPr sz="1800" kern="1200">
          <a:solidFill>
            <a:schemeClr val="tx1"/>
          </a:solidFill>
          <a:latin typeface="+mn-lt"/>
          <a:ea typeface="+mn-ea"/>
          <a:cs typeface="+mn-cs"/>
        </a:defRPr>
      </a:lvl4pPr>
      <a:lvl5pPr marL="1827469" algn="l" defTabSz="913735" rtl="0" eaLnBrk="1" latinLnBrk="0" hangingPunct="1">
        <a:defRPr sz="1800" kern="1200">
          <a:solidFill>
            <a:schemeClr val="tx1"/>
          </a:solidFill>
          <a:latin typeface="+mn-lt"/>
          <a:ea typeface="+mn-ea"/>
          <a:cs typeface="+mn-cs"/>
        </a:defRPr>
      </a:lvl5pPr>
      <a:lvl6pPr marL="2284336" algn="l" defTabSz="913735" rtl="0" eaLnBrk="1" latinLnBrk="0" hangingPunct="1">
        <a:defRPr sz="1800" kern="1200">
          <a:solidFill>
            <a:schemeClr val="tx1"/>
          </a:solidFill>
          <a:latin typeface="+mn-lt"/>
          <a:ea typeface="+mn-ea"/>
          <a:cs typeface="+mn-cs"/>
        </a:defRPr>
      </a:lvl6pPr>
      <a:lvl7pPr marL="2741204" algn="l" defTabSz="913735" rtl="0" eaLnBrk="1" latinLnBrk="0" hangingPunct="1">
        <a:defRPr sz="1800" kern="1200">
          <a:solidFill>
            <a:schemeClr val="tx1"/>
          </a:solidFill>
          <a:latin typeface="+mn-lt"/>
          <a:ea typeface="+mn-ea"/>
          <a:cs typeface="+mn-cs"/>
        </a:defRPr>
      </a:lvl7pPr>
      <a:lvl8pPr marL="3198069" algn="l" defTabSz="913735" rtl="0" eaLnBrk="1" latinLnBrk="0" hangingPunct="1">
        <a:defRPr sz="1800" kern="1200">
          <a:solidFill>
            <a:schemeClr val="tx1"/>
          </a:solidFill>
          <a:latin typeface="+mn-lt"/>
          <a:ea typeface="+mn-ea"/>
          <a:cs typeface="+mn-cs"/>
        </a:defRPr>
      </a:lvl8pPr>
      <a:lvl9pPr marL="3654938" algn="l" defTabSz="91373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5A833D5D-3353-4944-99C3-936D948B6BBA}" type="datetimeFigureOut">
              <a:rPr lang="en-US" smtClean="0">
                <a:solidFill>
                  <a:prstClr val="black">
                    <a:tint val="75000"/>
                  </a:prstClr>
                </a:solidFill>
              </a:rPr>
              <a:pPr defTabSz="914288"/>
              <a:t>12/4/2022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2338ECB6-DCC7-46B2-8342-82AEF9AFC9E0}"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375858009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microsoft.com/office/2007/relationships/hdphoto" Target="../media/hdphoto2.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39.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41.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image" Target="../media/image43.gif"/></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microsoft.com/office/2007/relationships/hdphoto" Target="../media/hdphoto14.wdp"/><Relationship Id="rId5" Type="http://schemas.openxmlformats.org/officeDocument/2006/relationships/image" Target="../media/image50.png"/><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54.xml"/><Relationship Id="rId6" Type="http://schemas.microsoft.com/office/2007/relationships/hdphoto" Target="../media/hdphoto14.wdp"/><Relationship Id="rId5" Type="http://schemas.openxmlformats.org/officeDocument/2006/relationships/image" Target="../media/image50.png"/><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4.xml"/><Relationship Id="rId6" Type="http://schemas.microsoft.com/office/2007/relationships/hdphoto" Target="../media/hdphoto14.wdp"/><Relationship Id="rId5" Type="http://schemas.openxmlformats.org/officeDocument/2006/relationships/image" Target="../media/image50.png"/><Relationship Id="rId4"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microsoft.com/office/2007/relationships/hdphoto" Target="../media/hdphoto16.wdp"/><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9.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54.xml"/><Relationship Id="rId6" Type="http://schemas.microsoft.com/office/2007/relationships/hdphoto" Target="../media/hdphoto14.wdp"/><Relationship Id="rId5" Type="http://schemas.openxmlformats.org/officeDocument/2006/relationships/image" Target="../media/image50.png"/><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9.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54.xml"/><Relationship Id="rId6" Type="http://schemas.microsoft.com/office/2007/relationships/hdphoto" Target="../media/hdphoto14.wdp"/><Relationship Id="rId5" Type="http://schemas.openxmlformats.org/officeDocument/2006/relationships/image" Target="../media/image50.png"/><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65.xml"/><Relationship Id="rId6" Type="http://schemas.microsoft.com/office/2007/relationships/hdphoto" Target="../media/hdphoto19.wdp"/><Relationship Id="rId5" Type="http://schemas.openxmlformats.org/officeDocument/2006/relationships/image" Target="../media/image59.png"/><Relationship Id="rId4" Type="http://schemas.microsoft.com/office/2007/relationships/hdphoto" Target="../media/hdphoto18.wdp"/></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65.xml"/><Relationship Id="rId6" Type="http://schemas.microsoft.com/office/2007/relationships/hdphoto" Target="../media/hdphoto19.wdp"/><Relationship Id="rId5" Type="http://schemas.openxmlformats.org/officeDocument/2006/relationships/image" Target="../media/image59.png"/><Relationship Id="rId4" Type="http://schemas.microsoft.com/office/2007/relationships/hdphoto" Target="../media/hdphoto18.wdp"/></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65.xml"/><Relationship Id="rId6" Type="http://schemas.microsoft.com/office/2007/relationships/hdphoto" Target="../media/hdphoto19.wdp"/><Relationship Id="rId5" Type="http://schemas.openxmlformats.org/officeDocument/2006/relationships/image" Target="../media/image59.png"/><Relationship Id="rId4" Type="http://schemas.microsoft.com/office/2007/relationships/hdphoto" Target="../media/hdphoto18.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audio" Target="NULL"/><Relationship Id="rId3" Type="http://schemas.openxmlformats.org/officeDocument/2006/relationships/slideLayout" Target="../slideLayouts/slideLayout38.xml"/><Relationship Id="rId7" Type="http://schemas.microsoft.com/office/2007/relationships/hdphoto" Target="../media/hdphoto1.wdp"/><Relationship Id="rId12"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65.xml"/><Relationship Id="rId6" Type="http://schemas.microsoft.com/office/2007/relationships/hdphoto" Target="../media/hdphoto19.wdp"/><Relationship Id="rId5" Type="http://schemas.openxmlformats.org/officeDocument/2006/relationships/image" Target="../media/image59.png"/><Relationship Id="rId4" Type="http://schemas.microsoft.com/office/2007/relationships/hdphoto" Target="../media/hdphoto18.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2.xml"/><Relationship Id="rId1" Type="http://schemas.openxmlformats.org/officeDocument/2006/relationships/tags" Target="../tags/tag5.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20.wdp"/></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65.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16.emf"/><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21.png"/><Relationship Id="rId5" Type="http://schemas.openxmlformats.org/officeDocument/2006/relationships/slideLayout" Target="../slideLayouts/slideLayout38.xml"/><Relationship Id="rId10" Type="http://schemas.openxmlformats.org/officeDocument/2006/relationships/image" Target="../media/image20.png"/><Relationship Id="rId4" Type="http://schemas.openxmlformats.org/officeDocument/2006/relationships/audio" Target="../media/media3.mp3"/><Relationship Id="rId9" Type="http://schemas.openxmlformats.org/officeDocument/2006/relationships/image" Target="../media/image13.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5.xml"/><Relationship Id="rId11" Type="http://schemas.openxmlformats.org/officeDocument/2006/relationships/image" Target="../media/image21.png"/><Relationship Id="rId5" Type="http://schemas.openxmlformats.org/officeDocument/2006/relationships/slideLayout" Target="../slideLayouts/slideLayout38.xml"/><Relationship Id="rId10"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image" Target="../media/image13.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6.xml"/><Relationship Id="rId11" Type="http://schemas.openxmlformats.org/officeDocument/2006/relationships/image" Target="../media/image21.png"/><Relationship Id="rId5" Type="http://schemas.openxmlformats.org/officeDocument/2006/relationships/slideLayout" Target="../slideLayouts/slideLayout38.xml"/><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13.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11" Type="http://schemas.openxmlformats.org/officeDocument/2006/relationships/image" Target="../media/image22.png"/><Relationship Id="rId5" Type="http://schemas.openxmlformats.org/officeDocument/2006/relationships/slideLayout" Target="../slideLayouts/slideLayout38.xml"/><Relationship Id="rId10" Type="http://schemas.openxmlformats.org/officeDocument/2006/relationships/image" Target="../media/image21.png"/><Relationship Id="rId4" Type="http://schemas.openxmlformats.org/officeDocument/2006/relationships/audio" Target="../media/media3.mp3"/><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6" y="3357"/>
            <a:ext cx="9132071" cy="5136790"/>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499095" y="957756"/>
            <a:ext cx="6145815" cy="34203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9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9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65654" y="2952268"/>
            <a:ext cx="6412697" cy="2117078"/>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4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41"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4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452" y="615047"/>
            <a:ext cx="980172" cy="100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231552" y="3675250"/>
            <a:ext cx="4552818" cy="691554"/>
          </a:xfrm>
          <a:prstGeom prst="rect">
            <a:avLst/>
          </a:prstGeom>
          <a:noFill/>
        </p:spPr>
        <p:txBody>
          <a:bodyPr wrap="none" lIns="68406" tIns="34204" rIns="68406" bIns="34204">
            <a:spAutoFit/>
          </a:bodyPr>
          <a:lstStyle/>
          <a:p>
            <a:pPr algn="ctr">
              <a:defRPr/>
            </a:pPr>
            <a:r>
              <a:rPr lang="en-US" sz="4045"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045"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93638" y="133350"/>
            <a:ext cx="8763000" cy="487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Chuyển trang Gửi lời nhắn Xem sách giáo khoa Clip giới thiệu sách Môn học  khác Tải về tài liệu Đạo đức 2 – Sl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358534"/>
            <a:ext cx="1891522" cy="239542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62400" y="197578"/>
            <a:ext cx="3490912" cy="474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084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93638" y="133350"/>
            <a:ext cx="8763000" cy="487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428913" y="1674524"/>
            <a:ext cx="4326579" cy="1598392"/>
            <a:chOff x="2609316" y="1595348"/>
            <a:chExt cx="4326579" cy="1598392"/>
          </a:xfrm>
          <a:solidFill>
            <a:srgbClr val="4472C4">
              <a:lumMod val="40000"/>
              <a:lumOff val="60000"/>
            </a:srgbClr>
          </a:solidFill>
        </p:grpSpPr>
        <p:sp>
          <p:nvSpPr>
            <p:cNvPr id="9" name="Right Arrow 8"/>
            <p:cNvSpPr/>
            <p:nvPr/>
          </p:nvSpPr>
          <p:spPr>
            <a:xfrm>
              <a:off x="2609316" y="1595348"/>
              <a:ext cx="4326579" cy="1598392"/>
            </a:xfrm>
            <a:prstGeom prst="rightArrow">
              <a:avLst>
                <a:gd name="adj1" fmla="val 58172"/>
                <a:gd name="adj2" fmla="val 50000"/>
              </a:avLst>
            </a:prstGeom>
            <a:grpFill/>
            <a:ln w="12700" cap="flat" cmpd="sng" algn="ctr">
              <a:solidFill>
                <a:srgbClr val="4472C4">
                  <a:shade val="50000"/>
                </a:srgbClr>
              </a:solidFill>
              <a:prstDash val="solid"/>
              <a:miter lim="800000"/>
            </a:ln>
            <a:effectLst/>
          </p:spPr>
          <p:txBody>
            <a:bodyPr rtlCol="0" anchor="ctr"/>
            <a:lstStyle/>
            <a:p>
              <a:pPr marL="0" marR="0" lvl="0" indent="0" algn="ctr" defTabSz="6866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a:ea typeface="+mn-ea"/>
                <a:cs typeface="+mn-cs"/>
              </a:endParaRPr>
            </a:p>
          </p:txBody>
        </p:sp>
        <p:sp>
          <p:nvSpPr>
            <p:cNvPr id="10" name="TextBox 9"/>
            <p:cNvSpPr txBox="1"/>
            <p:nvPr/>
          </p:nvSpPr>
          <p:spPr>
            <a:xfrm>
              <a:off x="3690332" y="2013799"/>
              <a:ext cx="1771639" cy="707886"/>
            </a:xfrm>
            <a:prstGeom prst="rect">
              <a:avLst/>
            </a:prstGeom>
            <a:grpFill/>
          </p:spPr>
          <p:txBody>
            <a:bodyPr wrap="none" rtlCol="0">
              <a:spAutoFit/>
            </a:bodyPr>
            <a:lstStyle/>
            <a:p>
              <a:pPr marL="0" marR="0" lvl="0" indent="0" defTabSz="686687"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418AC"/>
                  </a:solidFill>
                  <a:effectLst/>
                  <a:uLnTx/>
                  <a:uFillTx/>
                  <a:latin typeface="Arial-Rounded"/>
                </a:rPr>
                <a:t>Chia </a:t>
              </a:r>
              <a:r>
                <a:rPr kumimoji="0" lang="en-US" sz="4000" b="1" i="0" u="none" strike="noStrike" kern="0" cap="none" spc="0" normalizeH="0" baseline="0" noProof="0" dirty="0" err="1">
                  <a:ln>
                    <a:noFill/>
                  </a:ln>
                  <a:solidFill>
                    <a:srgbClr val="0418AC"/>
                  </a:solidFill>
                  <a:effectLst/>
                  <a:uLnTx/>
                  <a:uFillTx/>
                  <a:latin typeface="Arial-Rounded"/>
                </a:rPr>
                <a:t>sẻ</a:t>
              </a:r>
              <a:endParaRPr kumimoji="0" lang="en-US" sz="4000" b="1" i="0" u="none" strike="noStrike" kern="0" cap="none" spc="0" normalizeH="0" baseline="0" noProof="0" dirty="0">
                <a:ln>
                  <a:noFill/>
                </a:ln>
                <a:solidFill>
                  <a:srgbClr val="0418AC"/>
                </a:solidFill>
                <a:effectLst/>
                <a:uLnTx/>
                <a:uFillTx/>
                <a:latin typeface="Arial-Rounded"/>
              </a:endParaRPr>
            </a:p>
          </p:txBody>
        </p:sp>
      </p:grpSp>
      <p:grpSp>
        <p:nvGrpSpPr>
          <p:cNvPr id="11" name="Group 10"/>
          <p:cNvGrpSpPr/>
          <p:nvPr/>
        </p:nvGrpSpPr>
        <p:grpSpPr>
          <a:xfrm>
            <a:off x="3719639" y="1882700"/>
            <a:ext cx="1175787" cy="1225112"/>
            <a:chOff x="2210284" y="3447251"/>
            <a:chExt cx="826089" cy="809063"/>
          </a:xfrm>
        </p:grpSpPr>
        <p:sp>
          <p:nvSpPr>
            <p:cNvPr id="12" name="Oval 11"/>
            <p:cNvSpPr/>
            <p:nvPr/>
          </p:nvSpPr>
          <p:spPr>
            <a:xfrm>
              <a:off x="2210284" y="3447251"/>
              <a:ext cx="826089" cy="809063"/>
            </a:xfrm>
            <a:prstGeom prst="ellipse">
              <a:avLst/>
            </a:prstGeom>
            <a:solidFill>
              <a:sysClr val="window" lastClr="FFFFFF"/>
            </a:solidFill>
            <a:ln w="12700" cap="flat" cmpd="sng" algn="ctr">
              <a:noFill/>
              <a:prstDash val="solid"/>
              <a:miter lim="800000"/>
            </a:ln>
            <a:effectLst>
              <a:glow rad="63500">
                <a:srgbClr val="4472C4">
                  <a:satMod val="175000"/>
                  <a:alpha val="40000"/>
                </a:srgbClr>
              </a:glow>
              <a:innerShdw blurRad="63500" dist="50800" dir="2700000">
                <a:prstClr val="black">
                  <a:alpha val="50000"/>
                </a:prstClr>
              </a:innerShdw>
            </a:effectLst>
          </p:spPr>
          <p:txBody>
            <a:bodyPr rtlCol="0" anchor="ctr"/>
            <a:lstStyle/>
            <a:p>
              <a:pPr marL="0" marR="0" lvl="0" indent="0" algn="ctr" defTabSz="6866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a:ea typeface="+mn-ea"/>
                <a:cs typeface="+mn-cs"/>
              </a:endParaRPr>
            </a:p>
          </p:txBody>
        </p:sp>
        <p:pic>
          <p:nvPicPr>
            <p:cNvPr id="13"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backgroundRemoval t="1917" b="98722" l="0" r="100000">
                        <a14:foregroundMark x1="41374" y1="27955" x2="52236" y2="36901"/>
                        <a14:foregroundMark x1="53035" y1="20128" x2="65815" y2="47604"/>
                        <a14:foregroundMark x1="69968" y1="44089" x2="70607" y2="53355"/>
                      </a14:backgroundRemoval>
                    </a14:imgEffect>
                  </a14:imgLayer>
                </a14:imgProps>
              </a:ext>
              <a:ext uri="{28A0092B-C50C-407E-A947-70E740481C1C}">
                <a14:useLocalDpi xmlns:a14="http://schemas.microsoft.com/office/drawing/2010/main" val="0"/>
              </a:ext>
            </a:extLst>
          </a:blip>
          <a:stretch>
            <a:fillRect/>
          </a:stretch>
        </p:blipFill>
        <p:spPr>
          <a:xfrm>
            <a:off x="-9099" y="345738"/>
            <a:ext cx="4563180" cy="4563180"/>
          </a:xfrm>
          <a:prstGeom prst="rect">
            <a:avLst/>
          </a:prstGeom>
        </p:spPr>
      </p:pic>
    </p:spTree>
    <p:extLst>
      <p:ext uri="{BB962C8B-B14F-4D97-AF65-F5344CB8AC3E}">
        <p14:creationId xmlns:p14="http://schemas.microsoft.com/office/powerpoint/2010/main" val="352676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4" name="Picture 3" descr="A picture containing text, toy&#10;&#10;Description automatically generated">
            <a:extLst>
              <a:ext uri="{FF2B5EF4-FFF2-40B4-BE49-F238E27FC236}">
                <a16:creationId xmlns:a16="http://schemas.microsoft.com/office/drawing/2014/main" id="{47B8DCFF-D5B0-29BC-63F4-74DC4FCDB553}"/>
              </a:ext>
            </a:extLst>
          </p:cNvPr>
          <p:cNvPicPr>
            <a:picLocks noChangeAspect="1"/>
          </p:cNvPicPr>
          <p:nvPr/>
        </p:nvPicPr>
        <p:blipFill rotWithShape="1">
          <a:blip r:embed="rId3"/>
          <a:srcRect l="7439" t="24444" r="64761" b="52904"/>
          <a:stretch/>
        </p:blipFill>
        <p:spPr>
          <a:xfrm>
            <a:off x="276538" y="1189691"/>
            <a:ext cx="1989206" cy="1559930"/>
          </a:xfrm>
          <a:prstGeom prst="rect">
            <a:avLst/>
          </a:prstGeom>
        </p:spPr>
      </p:pic>
      <p:sp>
        <p:nvSpPr>
          <p:cNvPr id="5" name="TextBox 4">
            <a:extLst>
              <a:ext uri="{FF2B5EF4-FFF2-40B4-BE49-F238E27FC236}">
                <a16:creationId xmlns:a16="http://schemas.microsoft.com/office/drawing/2014/main" id="{54E08133-F263-18A4-72E4-29507E004B94}"/>
              </a:ext>
            </a:extLst>
          </p:cNvPr>
          <p:cNvSpPr txBox="1"/>
          <p:nvPr/>
        </p:nvSpPr>
        <p:spPr>
          <a:xfrm>
            <a:off x="0" y="0"/>
            <a:ext cx="8557260" cy="461665"/>
          </a:xfrm>
          <a:prstGeom prst="rect">
            <a:avLst/>
          </a:prstGeom>
          <a:noFill/>
        </p:spPr>
        <p:txBody>
          <a:bodyPr wrap="square" rtlCol="0">
            <a:spAutoFit/>
          </a:bodyPr>
          <a:lstStyle/>
          <a:p>
            <a:r>
              <a:rPr lang="en-US" sz="24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2400" b="1" dirty="0" err="1">
                <a:latin typeface="AvantGarde" panose="00000400000000000000" pitchFamily="2" charset="0"/>
                <a:ea typeface="AvantGarde" panose="00000400000000000000" pitchFamily="2" charset="0"/>
                <a:cs typeface="AvantGarde" panose="00000400000000000000" pitchFamily="2" charset="0"/>
              </a:rPr>
              <a:t>Nói</a:t>
            </a:r>
            <a:r>
              <a:rPr lang="en-US" sz="2400" b="1" dirty="0">
                <a:latin typeface="AvantGarde" panose="00000400000000000000" pitchFamily="2" charset="0"/>
                <a:ea typeface="AvantGarde" panose="00000400000000000000" pitchFamily="2" charset="0"/>
                <a:cs typeface="AvantGarde" panose="00000400000000000000" pitchFamily="2" charset="0"/>
              </a:rPr>
              <a:t> </a:t>
            </a:r>
            <a:r>
              <a:rPr lang="en-US" sz="2400" b="1" dirty="0" err="1">
                <a:latin typeface="AvantGarde" panose="00000400000000000000" pitchFamily="2" charset="0"/>
                <a:ea typeface="AvantGarde" panose="00000400000000000000" pitchFamily="2" charset="0"/>
                <a:cs typeface="AvantGarde" panose="00000400000000000000" pitchFamily="2" charset="0"/>
              </a:rPr>
              <a:t>tên</a:t>
            </a:r>
            <a:r>
              <a:rPr lang="en-US" sz="2400" b="1" dirty="0">
                <a:latin typeface="AvantGarde" panose="00000400000000000000" pitchFamily="2" charset="0"/>
                <a:ea typeface="AvantGarde" panose="00000400000000000000" pitchFamily="2" charset="0"/>
                <a:cs typeface="AvantGarde" panose="00000400000000000000" pitchFamily="2" charset="0"/>
              </a:rPr>
              <a:t> </a:t>
            </a:r>
            <a:r>
              <a:rPr lang="en-US" sz="2400" b="1" dirty="0" err="1">
                <a:latin typeface="AvantGarde" panose="00000400000000000000" pitchFamily="2" charset="0"/>
                <a:ea typeface="AvantGarde" panose="00000400000000000000" pitchFamily="2" charset="0"/>
                <a:cs typeface="AvantGarde" panose="00000400000000000000" pitchFamily="2" charset="0"/>
              </a:rPr>
              <a:t>môn</a:t>
            </a:r>
            <a:r>
              <a:rPr lang="en-US" sz="2400" b="1" dirty="0">
                <a:latin typeface="AvantGarde" panose="00000400000000000000" pitchFamily="2" charset="0"/>
                <a:ea typeface="AvantGarde" panose="00000400000000000000" pitchFamily="2" charset="0"/>
                <a:cs typeface="AvantGarde" panose="00000400000000000000" pitchFamily="2" charset="0"/>
              </a:rPr>
              <a:t> </a:t>
            </a:r>
            <a:r>
              <a:rPr lang="en-US" sz="2400" b="1" dirty="0" err="1">
                <a:latin typeface="AvantGarde" panose="00000400000000000000" pitchFamily="2" charset="0"/>
                <a:ea typeface="AvantGarde" panose="00000400000000000000" pitchFamily="2" charset="0"/>
                <a:cs typeface="AvantGarde" panose="00000400000000000000" pitchFamily="2" charset="0"/>
              </a:rPr>
              <a:t>thể</a:t>
            </a:r>
            <a:r>
              <a:rPr lang="en-US" sz="2400" b="1" dirty="0">
                <a:latin typeface="AvantGarde" panose="00000400000000000000" pitchFamily="2" charset="0"/>
                <a:ea typeface="AvantGarde" panose="00000400000000000000" pitchFamily="2" charset="0"/>
                <a:cs typeface="AvantGarde" panose="00000400000000000000" pitchFamily="2" charset="0"/>
              </a:rPr>
              <a:t> </a:t>
            </a:r>
            <a:r>
              <a:rPr lang="en-US" sz="2400" b="1" dirty="0" err="1">
                <a:latin typeface="AvantGarde" panose="00000400000000000000" pitchFamily="2" charset="0"/>
                <a:ea typeface="AvantGarde" panose="00000400000000000000" pitchFamily="2" charset="0"/>
                <a:cs typeface="AvantGarde" panose="00000400000000000000" pitchFamily="2" charset="0"/>
              </a:rPr>
              <a:t>thao</a:t>
            </a:r>
            <a:r>
              <a:rPr lang="en-US" sz="2400" b="1" dirty="0">
                <a:latin typeface="AvantGarde" panose="00000400000000000000" pitchFamily="2" charset="0"/>
                <a:ea typeface="AvantGarde" panose="00000400000000000000" pitchFamily="2" charset="0"/>
                <a:cs typeface="AvantGarde" panose="00000400000000000000" pitchFamily="2" charset="0"/>
              </a:rPr>
              <a:t> ở </a:t>
            </a:r>
            <a:r>
              <a:rPr lang="en-US" sz="2400" b="1" dirty="0" err="1">
                <a:latin typeface="AvantGarde" panose="00000400000000000000" pitchFamily="2" charset="0"/>
                <a:ea typeface="AvantGarde" panose="00000400000000000000" pitchFamily="2" charset="0"/>
                <a:cs typeface="AvantGarde" panose="00000400000000000000" pitchFamily="2" charset="0"/>
              </a:rPr>
              <a:t>mỗi</a:t>
            </a:r>
            <a:r>
              <a:rPr lang="en-US" sz="2400" b="1" dirty="0">
                <a:latin typeface="AvantGarde" panose="00000400000000000000" pitchFamily="2" charset="0"/>
                <a:ea typeface="AvantGarde" panose="00000400000000000000" pitchFamily="2" charset="0"/>
                <a:cs typeface="AvantGarde" panose="00000400000000000000" pitchFamily="2" charset="0"/>
              </a:rPr>
              <a:t> </a:t>
            </a:r>
            <a:r>
              <a:rPr lang="en-US" sz="2400" b="1" dirty="0" err="1">
                <a:latin typeface="AvantGarde" panose="00000400000000000000" pitchFamily="2" charset="0"/>
                <a:ea typeface="AvantGarde" panose="00000400000000000000" pitchFamily="2" charset="0"/>
                <a:cs typeface="AvantGarde" panose="00000400000000000000" pitchFamily="2" charset="0"/>
              </a:rPr>
              <a:t>bức</a:t>
            </a:r>
            <a:r>
              <a:rPr lang="en-US" sz="2400" b="1" dirty="0">
                <a:latin typeface="AvantGarde" panose="00000400000000000000" pitchFamily="2" charset="0"/>
                <a:ea typeface="AvantGarde" panose="00000400000000000000" pitchFamily="2" charset="0"/>
                <a:cs typeface="AvantGarde" panose="00000400000000000000" pitchFamily="2" charset="0"/>
              </a:rPr>
              <a:t> </a:t>
            </a:r>
            <a:r>
              <a:rPr lang="en-US" sz="2400" b="1" dirty="0" err="1">
                <a:latin typeface="AvantGarde" panose="00000400000000000000" pitchFamily="2" charset="0"/>
                <a:ea typeface="AvantGarde" panose="00000400000000000000" pitchFamily="2" charset="0"/>
                <a:cs typeface="AvantGarde" panose="00000400000000000000" pitchFamily="2" charset="0"/>
              </a:rPr>
              <a:t>ảnh</a:t>
            </a:r>
            <a:r>
              <a:rPr lang="en-US" sz="2400" b="1" dirty="0">
                <a:latin typeface="AvantGarde" panose="00000400000000000000" pitchFamily="2" charset="0"/>
                <a:ea typeface="AvantGarde" panose="00000400000000000000" pitchFamily="2" charset="0"/>
                <a:cs typeface="AvantGarde" panose="00000400000000000000" pitchFamily="2" charset="0"/>
              </a:rPr>
              <a:t> </a:t>
            </a:r>
            <a:r>
              <a:rPr lang="en-US" sz="2400" b="1" dirty="0" err="1">
                <a:latin typeface="AvantGarde" panose="00000400000000000000" pitchFamily="2" charset="0"/>
                <a:ea typeface="AvantGarde" panose="00000400000000000000" pitchFamily="2" charset="0"/>
                <a:cs typeface="AvantGarde" panose="00000400000000000000" pitchFamily="2" charset="0"/>
              </a:rPr>
              <a:t>dưới</a:t>
            </a:r>
            <a:r>
              <a:rPr lang="en-US" sz="2400" b="1" dirty="0">
                <a:latin typeface="AvantGarde" panose="00000400000000000000" pitchFamily="2" charset="0"/>
                <a:ea typeface="AvantGarde" panose="00000400000000000000" pitchFamily="2" charset="0"/>
                <a:cs typeface="AvantGarde" panose="00000400000000000000" pitchFamily="2" charset="0"/>
              </a:rPr>
              <a:t> </a:t>
            </a:r>
            <a:r>
              <a:rPr lang="en-US" sz="2400" b="1" dirty="0" err="1">
                <a:latin typeface="AvantGarde" panose="00000400000000000000" pitchFamily="2" charset="0"/>
                <a:ea typeface="AvantGarde" panose="00000400000000000000" pitchFamily="2" charset="0"/>
                <a:cs typeface="AvantGarde" panose="00000400000000000000" pitchFamily="2" charset="0"/>
              </a:rPr>
              <a:t>đây</a:t>
            </a:r>
            <a:r>
              <a:rPr lang="en-US" sz="2400" b="1" dirty="0">
                <a:latin typeface="AvantGarde" panose="00000400000000000000" pitchFamily="2" charset="0"/>
                <a:ea typeface="AvantGarde" panose="00000400000000000000" pitchFamily="2" charset="0"/>
                <a:cs typeface="AvantGarde" panose="00000400000000000000" pitchFamily="2" charset="0"/>
              </a:rPr>
              <a:t>:</a:t>
            </a:r>
          </a:p>
        </p:txBody>
      </p:sp>
      <p:pic>
        <p:nvPicPr>
          <p:cNvPr id="6" name="Picture 5" descr="A picture containing text, toy&#10;&#10;Description automatically generated">
            <a:extLst>
              <a:ext uri="{FF2B5EF4-FFF2-40B4-BE49-F238E27FC236}">
                <a16:creationId xmlns:a16="http://schemas.microsoft.com/office/drawing/2014/main" id="{C89E52C9-BA69-72F6-B63C-163D33830435}"/>
              </a:ext>
            </a:extLst>
          </p:cNvPr>
          <p:cNvPicPr>
            <a:picLocks noChangeAspect="1"/>
          </p:cNvPicPr>
          <p:nvPr/>
        </p:nvPicPr>
        <p:blipFill rotWithShape="1">
          <a:blip r:embed="rId3"/>
          <a:srcRect l="35076" t="31908" r="37329" b="45440"/>
          <a:stretch/>
        </p:blipFill>
        <p:spPr>
          <a:xfrm>
            <a:off x="3584725" y="1189691"/>
            <a:ext cx="1974551" cy="1559930"/>
          </a:xfrm>
          <a:prstGeom prst="rect">
            <a:avLst/>
          </a:prstGeom>
        </p:spPr>
      </p:pic>
      <p:pic>
        <p:nvPicPr>
          <p:cNvPr id="7" name="Picture 6" descr="A picture containing text, toy&#10;&#10;Description automatically generated">
            <a:extLst>
              <a:ext uri="{FF2B5EF4-FFF2-40B4-BE49-F238E27FC236}">
                <a16:creationId xmlns:a16="http://schemas.microsoft.com/office/drawing/2014/main" id="{F8256A6B-AC57-45DD-70F7-D8D00BCB6E54}"/>
              </a:ext>
            </a:extLst>
          </p:cNvPr>
          <p:cNvPicPr>
            <a:picLocks noChangeAspect="1"/>
          </p:cNvPicPr>
          <p:nvPr/>
        </p:nvPicPr>
        <p:blipFill rotWithShape="1">
          <a:blip r:embed="rId3"/>
          <a:srcRect l="63344" t="40033" r="9533" b="38395"/>
          <a:stretch/>
        </p:blipFill>
        <p:spPr>
          <a:xfrm>
            <a:off x="6581256" y="1189690"/>
            <a:ext cx="1940791" cy="1485515"/>
          </a:xfrm>
          <a:prstGeom prst="rect">
            <a:avLst/>
          </a:prstGeom>
        </p:spPr>
      </p:pic>
      <p:pic>
        <p:nvPicPr>
          <p:cNvPr id="8" name="Picture 7" descr="A picture containing text, toy&#10;&#10;Description automatically generated">
            <a:extLst>
              <a:ext uri="{FF2B5EF4-FFF2-40B4-BE49-F238E27FC236}">
                <a16:creationId xmlns:a16="http://schemas.microsoft.com/office/drawing/2014/main" id="{96584508-EFB2-9311-97EC-14EEF726DED2}"/>
              </a:ext>
            </a:extLst>
          </p:cNvPr>
          <p:cNvPicPr>
            <a:picLocks noChangeAspect="1"/>
          </p:cNvPicPr>
          <p:nvPr/>
        </p:nvPicPr>
        <p:blipFill rotWithShape="1">
          <a:blip r:embed="rId3"/>
          <a:srcRect l="6711" t="56415" r="65489" b="21958"/>
          <a:stretch/>
        </p:blipFill>
        <p:spPr>
          <a:xfrm>
            <a:off x="276538" y="3093340"/>
            <a:ext cx="1989206" cy="1489325"/>
          </a:xfrm>
          <a:prstGeom prst="rect">
            <a:avLst/>
          </a:prstGeom>
        </p:spPr>
      </p:pic>
      <p:pic>
        <p:nvPicPr>
          <p:cNvPr id="9" name="Picture 8" descr="A picture containing text, toy&#10;&#10;Description automatically generated">
            <a:extLst>
              <a:ext uri="{FF2B5EF4-FFF2-40B4-BE49-F238E27FC236}">
                <a16:creationId xmlns:a16="http://schemas.microsoft.com/office/drawing/2014/main" id="{C8CF7AF4-446C-6051-E6A1-7FCE5AF9EE31}"/>
              </a:ext>
            </a:extLst>
          </p:cNvPr>
          <p:cNvPicPr>
            <a:picLocks noChangeAspect="1"/>
          </p:cNvPicPr>
          <p:nvPr/>
        </p:nvPicPr>
        <p:blipFill rotWithShape="1">
          <a:blip r:embed="rId3"/>
          <a:srcRect l="35755" t="65935" r="36650" b="12439"/>
          <a:stretch/>
        </p:blipFill>
        <p:spPr>
          <a:xfrm>
            <a:off x="3584725" y="3093340"/>
            <a:ext cx="1974551" cy="1489325"/>
          </a:xfrm>
          <a:prstGeom prst="rect">
            <a:avLst/>
          </a:prstGeom>
        </p:spPr>
      </p:pic>
      <p:pic>
        <p:nvPicPr>
          <p:cNvPr id="10" name="Picture 9" descr="A picture containing text, toy&#10;&#10;Description automatically generated">
            <a:extLst>
              <a:ext uri="{FF2B5EF4-FFF2-40B4-BE49-F238E27FC236}">
                <a16:creationId xmlns:a16="http://schemas.microsoft.com/office/drawing/2014/main" id="{EDC36D05-BAFD-C00D-84BF-6AA081F89E2F}"/>
              </a:ext>
            </a:extLst>
          </p:cNvPr>
          <p:cNvPicPr>
            <a:picLocks noChangeAspect="1"/>
          </p:cNvPicPr>
          <p:nvPr/>
        </p:nvPicPr>
        <p:blipFill rotWithShape="1">
          <a:blip r:embed="rId3"/>
          <a:srcRect l="64874" t="74391" r="8003" b="4037"/>
          <a:stretch/>
        </p:blipFill>
        <p:spPr>
          <a:xfrm>
            <a:off x="6581256" y="3095245"/>
            <a:ext cx="1940791" cy="1485515"/>
          </a:xfrm>
          <a:prstGeom prst="rect">
            <a:avLst/>
          </a:prstGeom>
        </p:spPr>
      </p:pic>
      <p:sp>
        <p:nvSpPr>
          <p:cNvPr id="11" name="Rectangle: Rounded Corners 10">
            <a:extLst>
              <a:ext uri="{FF2B5EF4-FFF2-40B4-BE49-F238E27FC236}">
                <a16:creationId xmlns:a16="http://schemas.microsoft.com/office/drawing/2014/main" id="{E16143F1-10D0-75A7-C1C2-8E1886A6C881}"/>
              </a:ext>
            </a:extLst>
          </p:cNvPr>
          <p:cNvSpPr/>
          <p:nvPr/>
        </p:nvSpPr>
        <p:spPr>
          <a:xfrm>
            <a:off x="586741" y="412538"/>
            <a:ext cx="7677584" cy="725327"/>
          </a:xfrm>
          <a:prstGeom prst="roundRect">
            <a:avLst>
              <a:gd name="adj" fmla="val 36285"/>
            </a:avLst>
          </a:prstGeom>
          <a:solidFill>
            <a:srgbClr val="D5E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đua</a:t>
            </a:r>
            <a:r>
              <a:rPr lang="en-US" sz="2100" b="1" dirty="0">
                <a:solidFill>
                  <a:schemeClr val="tx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xe</a:t>
            </a:r>
            <a:r>
              <a:rPr lang="en-US" sz="2100" b="1" dirty="0">
                <a:solidFill>
                  <a:schemeClr val="tx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đạp</a:t>
            </a:r>
            <a:r>
              <a:rPr lang="en-US" sz="2100" b="1" dirty="0">
                <a:solidFill>
                  <a:schemeClr val="tx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bóng</a:t>
            </a:r>
            <a:r>
              <a:rPr lang="en-US" sz="2100" b="1" dirty="0">
                <a:solidFill>
                  <a:schemeClr val="tx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rổ</a:t>
            </a:r>
            <a:r>
              <a:rPr lang="en-US" sz="2100" b="1" dirty="0">
                <a:solidFill>
                  <a:schemeClr val="tx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bắn</a:t>
            </a:r>
            <a:r>
              <a:rPr lang="en-US" sz="2100" b="1" dirty="0">
                <a:solidFill>
                  <a:schemeClr val="tx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súng</a:t>
            </a:r>
            <a:r>
              <a:rPr lang="en-US" sz="2100" b="1" dirty="0">
                <a:solidFill>
                  <a:schemeClr val="tx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đua</a:t>
            </a:r>
            <a:r>
              <a:rPr lang="en-US" sz="2100" b="1" dirty="0">
                <a:solidFill>
                  <a:schemeClr val="tx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ngựa</a:t>
            </a:r>
            <a:r>
              <a:rPr lang="en-US" sz="2100" b="1" dirty="0">
                <a:solidFill>
                  <a:schemeClr val="tx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nhảy</a:t>
            </a:r>
            <a:r>
              <a:rPr lang="en-US" sz="2100" b="1" dirty="0">
                <a:solidFill>
                  <a:schemeClr val="tx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cao</a:t>
            </a:r>
            <a:r>
              <a:rPr lang="en-US" sz="2100" b="1" dirty="0">
                <a:solidFill>
                  <a:schemeClr val="tx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bóng</a:t>
            </a:r>
            <a:r>
              <a:rPr lang="en-US" sz="2100" b="1" dirty="0">
                <a:solidFill>
                  <a:schemeClr val="tx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chuyền</a:t>
            </a:r>
            <a:endParaRPr lang="en-US" sz="2100" b="1" dirty="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4" name="TextBox 13">
            <a:extLst>
              <a:ext uri="{FF2B5EF4-FFF2-40B4-BE49-F238E27FC236}">
                <a16:creationId xmlns:a16="http://schemas.microsoft.com/office/drawing/2014/main" id="{E2AE3EB0-8428-CD95-7080-181DE66E0336}"/>
              </a:ext>
            </a:extLst>
          </p:cNvPr>
          <p:cNvSpPr txBox="1"/>
          <p:nvPr/>
        </p:nvSpPr>
        <p:spPr>
          <a:xfrm>
            <a:off x="537646" y="2646318"/>
            <a:ext cx="1515158" cy="415498"/>
          </a:xfrm>
          <a:prstGeom prst="rect">
            <a:avLst/>
          </a:prstGeom>
          <a:noFill/>
        </p:spPr>
        <p:txBody>
          <a:bodyPr wrap="none" rtlCol="0">
            <a:spAutoFit/>
          </a:bodyPr>
          <a:lstStyle/>
          <a:p>
            <a:r>
              <a:rPr lang="en-US" sz="21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Đua</a:t>
            </a:r>
            <a:r>
              <a:rPr lang="en-US" sz="21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ngựa</a:t>
            </a:r>
            <a:endParaRPr lang="en-US" sz="21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5" name="TextBox 14">
            <a:extLst>
              <a:ext uri="{FF2B5EF4-FFF2-40B4-BE49-F238E27FC236}">
                <a16:creationId xmlns:a16="http://schemas.microsoft.com/office/drawing/2014/main" id="{5E7F06E2-5C3F-BA36-B059-88EAEAD2808B}"/>
              </a:ext>
            </a:extLst>
          </p:cNvPr>
          <p:cNvSpPr txBox="1"/>
          <p:nvPr/>
        </p:nvSpPr>
        <p:spPr>
          <a:xfrm>
            <a:off x="3761222" y="2661420"/>
            <a:ext cx="1754006" cy="415498"/>
          </a:xfrm>
          <a:prstGeom prst="rect">
            <a:avLst/>
          </a:prstGeom>
          <a:noFill/>
        </p:spPr>
        <p:txBody>
          <a:bodyPr wrap="none" rtlCol="0">
            <a:spAutoFit/>
          </a:bodyPr>
          <a:lstStyle/>
          <a:p>
            <a:r>
              <a:rPr lang="en-US" sz="21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Đua</a:t>
            </a:r>
            <a:r>
              <a:rPr lang="en-US" sz="21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xe</a:t>
            </a:r>
            <a:r>
              <a:rPr lang="en-US" sz="21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đạp</a:t>
            </a:r>
            <a:endParaRPr lang="en-US" sz="21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6" name="TextBox 15">
            <a:extLst>
              <a:ext uri="{FF2B5EF4-FFF2-40B4-BE49-F238E27FC236}">
                <a16:creationId xmlns:a16="http://schemas.microsoft.com/office/drawing/2014/main" id="{16AF7D3D-84B0-3D4D-3E28-4976916895F8}"/>
              </a:ext>
            </a:extLst>
          </p:cNvPr>
          <p:cNvSpPr txBox="1"/>
          <p:nvPr/>
        </p:nvSpPr>
        <p:spPr>
          <a:xfrm>
            <a:off x="6981577" y="2644057"/>
            <a:ext cx="1378904" cy="415498"/>
          </a:xfrm>
          <a:prstGeom prst="rect">
            <a:avLst/>
          </a:prstGeom>
          <a:noFill/>
        </p:spPr>
        <p:txBody>
          <a:bodyPr wrap="none" rtlCol="0">
            <a:spAutoFit/>
          </a:bodyPr>
          <a:lstStyle/>
          <a:p>
            <a:r>
              <a:rPr lang="en-US" sz="21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Bắn</a:t>
            </a:r>
            <a:r>
              <a:rPr lang="en-US" sz="21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súng</a:t>
            </a:r>
            <a:endParaRPr lang="en-US" sz="21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7" name="TextBox 16">
            <a:extLst>
              <a:ext uri="{FF2B5EF4-FFF2-40B4-BE49-F238E27FC236}">
                <a16:creationId xmlns:a16="http://schemas.microsoft.com/office/drawing/2014/main" id="{84DB8351-F526-F5FE-3E6D-5672AC5DB46E}"/>
              </a:ext>
            </a:extLst>
          </p:cNvPr>
          <p:cNvSpPr txBox="1"/>
          <p:nvPr/>
        </p:nvSpPr>
        <p:spPr>
          <a:xfrm>
            <a:off x="489261" y="4546278"/>
            <a:ext cx="1196161" cy="415498"/>
          </a:xfrm>
          <a:prstGeom prst="rect">
            <a:avLst/>
          </a:prstGeom>
          <a:noFill/>
        </p:spPr>
        <p:txBody>
          <a:bodyPr wrap="none" rtlCol="0">
            <a:spAutoFit/>
          </a:bodyPr>
          <a:lstStyle/>
          <a:p>
            <a:r>
              <a:rPr lang="en-US" sz="21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Bóng</a:t>
            </a:r>
            <a:r>
              <a:rPr lang="en-US" sz="21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rổ</a:t>
            </a:r>
            <a:endParaRPr lang="en-US" sz="21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8" name="TextBox 17">
            <a:extLst>
              <a:ext uri="{FF2B5EF4-FFF2-40B4-BE49-F238E27FC236}">
                <a16:creationId xmlns:a16="http://schemas.microsoft.com/office/drawing/2014/main" id="{75FD12FA-57E8-16FC-8E0B-31F1A749A3F8}"/>
              </a:ext>
            </a:extLst>
          </p:cNvPr>
          <p:cNvSpPr txBox="1"/>
          <p:nvPr/>
        </p:nvSpPr>
        <p:spPr>
          <a:xfrm>
            <a:off x="3712837" y="4561380"/>
            <a:ext cx="1925527" cy="415498"/>
          </a:xfrm>
          <a:prstGeom prst="rect">
            <a:avLst/>
          </a:prstGeom>
          <a:noFill/>
        </p:spPr>
        <p:txBody>
          <a:bodyPr wrap="none" rtlCol="0">
            <a:spAutoFit/>
          </a:bodyPr>
          <a:lstStyle/>
          <a:p>
            <a:r>
              <a:rPr lang="en-US" sz="21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Bóng</a:t>
            </a:r>
            <a:r>
              <a:rPr lang="en-US" sz="21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chuyền</a:t>
            </a:r>
            <a:endParaRPr lang="en-US" sz="21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9" name="TextBox 18">
            <a:extLst>
              <a:ext uri="{FF2B5EF4-FFF2-40B4-BE49-F238E27FC236}">
                <a16:creationId xmlns:a16="http://schemas.microsoft.com/office/drawing/2014/main" id="{E0EBFCCA-1261-D497-D658-2C48ED167EC5}"/>
              </a:ext>
            </a:extLst>
          </p:cNvPr>
          <p:cNvSpPr txBox="1"/>
          <p:nvPr/>
        </p:nvSpPr>
        <p:spPr>
          <a:xfrm>
            <a:off x="6933191" y="4544017"/>
            <a:ext cx="1487908" cy="415498"/>
          </a:xfrm>
          <a:prstGeom prst="rect">
            <a:avLst/>
          </a:prstGeom>
          <a:noFill/>
        </p:spPr>
        <p:txBody>
          <a:bodyPr wrap="none" rtlCol="0">
            <a:spAutoFit/>
          </a:bodyPr>
          <a:lstStyle/>
          <a:p>
            <a:r>
              <a:rPr lang="en-US" sz="21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Nhảy</a:t>
            </a:r>
            <a:r>
              <a:rPr lang="en-US" sz="21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cao</a:t>
            </a:r>
            <a:endParaRPr lang="en-US" sz="21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left)">
                                      <p:cBhvr>
                                        <p:cTn id="75" dur="500"/>
                                        <p:tgtEl>
                                          <p:spTgt spid="19"/>
                                        </p:tgtEl>
                                      </p:cBhvr>
                                    </p:animEffect>
                                  </p:childTnLst>
                                </p:cTn>
                              </p:par>
                            </p:childTnLst>
                          </p:cTn>
                        </p:par>
                      </p:childTnLst>
                    </p:cTn>
                  </p:par>
                </p:childTnLst>
              </p:cTn>
              <p:nextCondLst>
                <p:cond evt="onClick" delay="0">
                  <p:tgtEl>
                    <p:spTgt spid="10"/>
                  </p:tgtEl>
                </p:cond>
              </p:nextCondLst>
            </p:seq>
          </p:childTnLst>
        </p:cTn>
      </p:par>
    </p:tnLst>
    <p:bldLst>
      <p:bldP spid="11" grpId="0" animBg="1"/>
      <p:bldP spid="14" grpId="0"/>
      <p:bldP spid="15" grpId="0"/>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89437" l="0" r="97215">
                        <a14:foregroundMark x1="22025" y1="59859" x2="63038" y2="58451"/>
                        <a14:foregroundMark x1="64810" y1="42254" x2="64051" y2="66901"/>
                        <a14:foregroundMark x1="65570" y1="45775" x2="29114" y2="52817"/>
                        <a14:foregroundMark x1="28861" y1="71127" x2="65570" y2="71127"/>
                        <a14:foregroundMark x1="64810" y1="47183" x2="73924" y2="77465"/>
                        <a14:foregroundMark x1="94937" y1="79577" x2="1013" y2="87324"/>
                        <a14:foregroundMark x1="53418" y1="83803" x2="94937" y2="83099"/>
                        <a14:foregroundMark x1="30886" y1="53521" x2="48101" y2="4084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5178"/>
            <a:ext cx="1676776" cy="599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8872" y="514351"/>
            <a:ext cx="7379728" cy="458266"/>
          </a:xfrm>
          <a:prstGeom prst="rect">
            <a:avLst/>
          </a:prstGeom>
          <a:noFill/>
        </p:spPr>
        <p:txBody>
          <a:bodyPr wrap="square" lIns="72826" tIns="36417" rIns="72826" bIns="36417" rtlCol="0">
            <a:spAutoFit/>
          </a:bodyPr>
          <a:lstStyle/>
          <a:p>
            <a:pPr defTabSz="686687"/>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môn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mỗi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ảnh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p:cNvSpPr txBox="1"/>
          <p:nvPr/>
        </p:nvSpPr>
        <p:spPr>
          <a:xfrm>
            <a:off x="1295400" y="4554342"/>
            <a:ext cx="2502928" cy="477054"/>
          </a:xfrm>
          <a:prstGeom prst="rect">
            <a:avLst/>
          </a:prstGeom>
          <a:noFill/>
        </p:spPr>
        <p:txBody>
          <a:bodyPr wrap="square" rtlCol="0">
            <a:spAutoFit/>
          </a:bodyPr>
          <a:lstStyle/>
          <a:p>
            <a:pPr algn="ctr" defTabSz="913611"/>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Đua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ngựa</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5559898" y="4554342"/>
            <a:ext cx="2667000" cy="477054"/>
          </a:xfrm>
          <a:prstGeom prst="rect">
            <a:avLst/>
          </a:prstGeom>
          <a:noFill/>
        </p:spPr>
        <p:txBody>
          <a:bodyPr wrap="square" rtlCol="0">
            <a:spAutoFit/>
          </a:bodyPr>
          <a:lstStyle/>
          <a:p>
            <a:pPr algn="ctr" defTabSz="913611"/>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xe</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đạp</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ounded Rectangle 1"/>
          <p:cNvSpPr/>
          <p:nvPr/>
        </p:nvSpPr>
        <p:spPr>
          <a:xfrm>
            <a:off x="1981200" y="1004849"/>
            <a:ext cx="5867400" cy="823869"/>
          </a:xfrm>
          <a:prstGeom prst="roundRect">
            <a:avLst/>
          </a:prstGeom>
          <a:solidFill>
            <a:srgbClr val="B7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ua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xe</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đạp</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bóng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rổ</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bắn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súng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ua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ngựa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cao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bóng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chuyền</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434" y="1868848"/>
            <a:ext cx="3759165" cy="271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00961" y="1905750"/>
            <a:ext cx="3505200" cy="2674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471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wipe(up)">
                                      <p:cBhvr>
                                        <p:cTn id="21" dur="500"/>
                                        <p:tgtEl>
                                          <p:spTgt spid="205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053"/>
                                        </p:tgtEl>
                                        <p:attrNameLst>
                                          <p:attrName>style.visibility</p:attrName>
                                        </p:attrNameLst>
                                      </p:cBhvr>
                                      <p:to>
                                        <p:strVal val="visible"/>
                                      </p:to>
                                    </p:set>
                                    <p:animEffect transition="in" filter="wipe(up)">
                                      <p:cBhvr>
                                        <p:cTn id="26" dur="500"/>
                                        <p:tgtEl>
                                          <p:spTgt spid="205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5835" y="1388918"/>
            <a:ext cx="4136166" cy="3168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96001" y="1352550"/>
            <a:ext cx="4272158" cy="3260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1676400" y="479050"/>
            <a:ext cx="5791200" cy="837133"/>
          </a:xfrm>
          <a:prstGeom prst="roundRect">
            <a:avLst/>
          </a:prstGeom>
          <a:solidFill>
            <a:srgbClr val="B7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ua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xe</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đạp</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bóng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rổ</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bắn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súng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ua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ngựa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cao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bóng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chuyền</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228600" y="20784"/>
            <a:ext cx="7379728" cy="458266"/>
          </a:xfrm>
          <a:prstGeom prst="rect">
            <a:avLst/>
          </a:prstGeom>
          <a:noFill/>
        </p:spPr>
        <p:txBody>
          <a:bodyPr wrap="square" lIns="72826" tIns="36417" rIns="72826" bIns="36417" rtlCol="0">
            <a:spAutoFit/>
          </a:bodyPr>
          <a:lstStyle/>
          <a:p>
            <a:pPr defTabSz="686687"/>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môn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mỗi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ảnh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p:cNvSpPr txBox="1"/>
          <p:nvPr/>
        </p:nvSpPr>
        <p:spPr>
          <a:xfrm>
            <a:off x="1295400" y="4552950"/>
            <a:ext cx="2502928" cy="477054"/>
          </a:xfrm>
          <a:prstGeom prst="rect">
            <a:avLst/>
          </a:prstGeom>
          <a:noFill/>
        </p:spPr>
        <p:txBody>
          <a:bodyPr wrap="square" rtlCol="0">
            <a:spAutoFit/>
          </a:bodyPr>
          <a:lstStyle/>
          <a:p>
            <a:pPr algn="ctr" defTabSz="913611"/>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Bắn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súng</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5571908" y="4552950"/>
            <a:ext cx="2502928" cy="477054"/>
          </a:xfrm>
          <a:prstGeom prst="rect">
            <a:avLst/>
          </a:prstGeom>
          <a:noFill/>
        </p:spPr>
        <p:txBody>
          <a:bodyPr wrap="square" rtlCol="0">
            <a:spAutoFit/>
          </a:bodyPr>
          <a:lstStyle/>
          <a:p>
            <a:pPr algn="ctr" defTabSz="913611"/>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chuyền</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3386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up)">
                                      <p:cBhvr>
                                        <p:cTn id="16" dur="500"/>
                                        <p:tgtEl>
                                          <p:spTgt spid="3074"/>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up)">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6400" y="479050"/>
            <a:ext cx="5791200" cy="837133"/>
          </a:xfrm>
          <a:prstGeom prst="roundRect">
            <a:avLst/>
          </a:prstGeom>
          <a:solidFill>
            <a:srgbClr val="B7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ua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xe</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đạp</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bóng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rổ</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bắn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súng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ua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ngựa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cao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bóng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chuyền</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760136" y="1404506"/>
            <a:ext cx="4126473" cy="320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0890" y="1404506"/>
            <a:ext cx="4138061" cy="320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8600" y="20784"/>
            <a:ext cx="7379728" cy="458266"/>
          </a:xfrm>
          <a:prstGeom prst="rect">
            <a:avLst/>
          </a:prstGeom>
          <a:noFill/>
        </p:spPr>
        <p:txBody>
          <a:bodyPr wrap="square" lIns="72826" tIns="36417" rIns="72826" bIns="36417" rtlCol="0">
            <a:spAutoFit/>
          </a:bodyPr>
          <a:lstStyle/>
          <a:p>
            <a:pPr defTabSz="686687"/>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môn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mỗi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ảnh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p:cNvSpPr txBox="1"/>
          <p:nvPr/>
        </p:nvSpPr>
        <p:spPr>
          <a:xfrm>
            <a:off x="1295400" y="4554342"/>
            <a:ext cx="2502928" cy="477054"/>
          </a:xfrm>
          <a:prstGeom prst="rect">
            <a:avLst/>
          </a:prstGeom>
          <a:noFill/>
        </p:spPr>
        <p:txBody>
          <a:bodyPr wrap="square" rtlCol="0">
            <a:spAutoFit/>
          </a:bodyPr>
          <a:lstStyle/>
          <a:p>
            <a:pPr algn="ctr" defTabSz="913611"/>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chuyền</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5571908" y="4554342"/>
            <a:ext cx="2502928" cy="477054"/>
          </a:xfrm>
          <a:prstGeom prst="rect">
            <a:avLst/>
          </a:prstGeom>
          <a:noFill/>
        </p:spPr>
        <p:txBody>
          <a:bodyPr wrap="square" rtlCol="0">
            <a:spAutoFit/>
          </a:bodyPr>
          <a:lstStyle/>
          <a:p>
            <a:pPr algn="ctr" defTabSz="913611"/>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Nhảy</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954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up)">
                                      <p:cBhvr>
                                        <p:cTn id="16" dur="500"/>
                                        <p:tgtEl>
                                          <p:spTgt spid="1028"/>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wipe(up)">
                                      <p:cBhvr>
                                        <p:cTn id="20" dur="500"/>
                                        <p:tgtEl>
                                          <p:spTgt spid="102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873" y="133350"/>
            <a:ext cx="7379728" cy="458266"/>
          </a:xfrm>
          <a:prstGeom prst="rect">
            <a:avLst/>
          </a:prstGeom>
          <a:noFill/>
        </p:spPr>
        <p:txBody>
          <a:bodyPr wrap="square" lIns="72826" tIns="36417" rIns="72826" bIns="36417" rtlCol="0">
            <a:spAutoFit/>
          </a:bodyPr>
          <a:lstStyle/>
          <a:p>
            <a:pPr defTabSz="686687"/>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2.</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môn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khác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082" y="2647950"/>
            <a:ext cx="2552700" cy="16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Dịch] Yuzuru Hanyu – Người hùng dân tộc với 2 huy chương vàng Olympic và 8  vệ sĩ hộ tống – Yuzuru Hanyu Vietnamese fanp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473489"/>
            <a:ext cx="2971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uyền thoại Usain Bolt thất vọng về các nam VĐV điền kinh Jamaica tại  Olympic Toky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08564" y="2390901"/>
            <a:ext cx="3220283" cy="21775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INE 공식 스티커 - Minions: Cute Animated Stickers Example with GIF Animati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30556" y="1185799"/>
            <a:ext cx="2592880" cy="292430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97873" y="681315"/>
            <a:ext cx="7079673" cy="1338881"/>
          </a:xfrm>
          <a:prstGeom prst="roundRect">
            <a:avLst/>
          </a:prstGeom>
          <a:solidFill>
            <a:srgbClr val="FFEAD5"/>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 số môn thể thao mà em biết là: Bơi lội, bắn cung, điền kinh, bóng ném, bóng đá, cầu lông, bóng bàn, trượt băng nghệ thuật</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60" name="Picture 12" descr="LINE 官方贴图 - Minions: Cute Animated Stickers Example with GIF Animation"/>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223579" y="336546"/>
            <a:ext cx="1771485" cy="202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5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8"/>
                                        </p:tgtEl>
                                        <p:attrNameLst>
                                          <p:attrName>style.visibility</p:attrName>
                                        </p:attrNameLst>
                                      </p:cBhvr>
                                      <p:to>
                                        <p:strVal val="visible"/>
                                      </p:to>
                                    </p:set>
                                    <p:animEffect transition="in" filter="fade">
                                      <p:cBhvr>
                                        <p:cTn id="11" dur="1000"/>
                                        <p:tgtEl>
                                          <p:spTgt spid="205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058"/>
                                        </p:tgtEl>
                                        <p:attrNameLst>
                                          <p:attrName>style.visibility</p:attrName>
                                        </p:attrNameLst>
                                      </p:cBhvr>
                                      <p:to>
                                        <p:strVal val="hidden"/>
                                      </p:to>
                                    </p:set>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750" fill="hold"/>
                                        <p:tgtEl>
                                          <p:spTgt spid="6"/>
                                        </p:tgtEl>
                                        <p:attrNameLst>
                                          <p:attrName>ppt_w</p:attrName>
                                        </p:attrNameLst>
                                      </p:cBhvr>
                                      <p:tavLst>
                                        <p:tav tm="0">
                                          <p:val>
                                            <p:fltVal val="0"/>
                                          </p:val>
                                        </p:tav>
                                        <p:tav tm="100000">
                                          <p:val>
                                            <p:strVal val="#ppt_w"/>
                                          </p:val>
                                        </p:tav>
                                      </p:tavLst>
                                    </p:anim>
                                    <p:anim calcmode="lin" valueType="num">
                                      <p:cBhvr>
                                        <p:cTn id="19" dur="750" fill="hold"/>
                                        <p:tgtEl>
                                          <p:spTgt spid="6"/>
                                        </p:tgtEl>
                                        <p:attrNameLst>
                                          <p:attrName>ppt_h</p:attrName>
                                        </p:attrNameLst>
                                      </p:cBhvr>
                                      <p:tavLst>
                                        <p:tav tm="0">
                                          <p:val>
                                            <p:fltVal val="0"/>
                                          </p:val>
                                        </p:tav>
                                        <p:tav tm="100000">
                                          <p:val>
                                            <p:strVal val="#ppt_h"/>
                                          </p:val>
                                        </p:tav>
                                      </p:tavLst>
                                    </p:anim>
                                    <p:animEffect transition="in" filter="fade">
                                      <p:cBhvr>
                                        <p:cTn id="20" dur="750"/>
                                        <p:tgtEl>
                                          <p:spTgt spid="6"/>
                                        </p:tgtEl>
                                      </p:cBhvr>
                                    </p:animEffect>
                                  </p:childTnLst>
                                </p:cTn>
                              </p:par>
                            </p:childTnLst>
                          </p:cTn>
                        </p:par>
                        <p:par>
                          <p:cTn id="21" fill="hold">
                            <p:stCondLst>
                              <p:cond delay="750"/>
                            </p:stCondLst>
                            <p:childTnLst>
                              <p:par>
                                <p:cTn id="22" presetID="1" presetClass="entr" presetSubtype="0" fill="hold" nodeType="afterEffect">
                                  <p:stCondLst>
                                    <p:cond delay="0"/>
                                  </p:stCondLst>
                                  <p:childTnLst>
                                    <p:set>
                                      <p:cBhvr>
                                        <p:cTn id="23" dur="1" fill="hold">
                                          <p:stCondLst>
                                            <p:cond delay="0"/>
                                          </p:stCondLst>
                                        </p:cTn>
                                        <p:tgtEl>
                                          <p:spTgt spid="2060"/>
                                        </p:tgtEl>
                                        <p:attrNameLst>
                                          <p:attrName>style.visibility</p:attrName>
                                        </p:attrNameLst>
                                      </p:cBhvr>
                                      <p:to>
                                        <p:strVal val="visible"/>
                                      </p:to>
                                    </p:set>
                                  </p:childTnLst>
                                </p:cTn>
                              </p:par>
                            </p:childTnLst>
                          </p:cTn>
                        </p:par>
                        <p:par>
                          <p:cTn id="24" fill="hold">
                            <p:stCondLst>
                              <p:cond delay="750"/>
                            </p:stCondLst>
                            <p:childTnLst>
                              <p:par>
                                <p:cTn id="25" presetID="10"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056"/>
                                        </p:tgtEl>
                                        <p:attrNameLst>
                                          <p:attrName>style.visibility</p:attrName>
                                        </p:attrNameLst>
                                      </p:cBhvr>
                                      <p:to>
                                        <p:strVal val="visible"/>
                                      </p:to>
                                    </p:set>
                                    <p:animEffect transition="in" filter="fade">
                                      <p:cBhvr>
                                        <p:cTn id="31" dur="500"/>
                                        <p:tgtEl>
                                          <p:spTgt spid="2056"/>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9"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7" y="3176"/>
            <a:ext cx="8455025"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90" y="1150938"/>
            <a:ext cx="33226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461;p28"/>
          <p:cNvSpPr txBox="1">
            <a:spLocks noChangeArrowheads="1"/>
          </p:cNvSpPr>
          <p:nvPr/>
        </p:nvSpPr>
        <p:spPr bwMode="auto">
          <a:xfrm>
            <a:off x="4554540" y="1709738"/>
            <a:ext cx="308927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67" tIns="121767" rIns="121767" bIns="121767"/>
          <a:lstStyle>
            <a:lvl1pPr defTabSz="912813">
              <a:lnSpc>
                <a:spcPct val="90000"/>
              </a:lnSpc>
              <a:spcBef>
                <a:spcPts val="750"/>
              </a:spcBef>
              <a:buFont typeface="Arial" pitchFamily="34" charset="0"/>
              <a:buChar char="•"/>
              <a:defRPr sz="2100">
                <a:solidFill>
                  <a:schemeClr val="tx1"/>
                </a:solidFill>
                <a:latin typeface="Calibri" pitchFamily="34" charset="0"/>
              </a:defRPr>
            </a:lvl1pPr>
            <a:lvl2pPr marL="914400" indent="-393700" defTabSz="912813">
              <a:lnSpc>
                <a:spcPct val="90000"/>
              </a:lnSpc>
              <a:spcBef>
                <a:spcPts val="375"/>
              </a:spcBef>
              <a:buFont typeface="Arial" pitchFamily="34" charset="0"/>
              <a:buChar char="•"/>
              <a:defRPr>
                <a:solidFill>
                  <a:schemeClr val="tx1"/>
                </a:solidFill>
                <a:latin typeface="Calibri" pitchFamily="34" charset="0"/>
              </a:defRPr>
            </a:lvl2pPr>
            <a:lvl3pPr marL="1371600" indent="-393700" defTabSz="912813">
              <a:lnSpc>
                <a:spcPct val="90000"/>
              </a:lnSpc>
              <a:spcBef>
                <a:spcPts val="375"/>
              </a:spcBef>
              <a:buFont typeface="Arial" pitchFamily="34" charset="0"/>
              <a:buChar char="•"/>
              <a:defRPr sz="1500">
                <a:solidFill>
                  <a:schemeClr val="tx1"/>
                </a:solidFill>
                <a:latin typeface="Calibri" pitchFamily="34" charset="0"/>
              </a:defRPr>
            </a:lvl3pPr>
            <a:lvl4pPr marL="1828800" indent="-393700" defTabSz="912813">
              <a:lnSpc>
                <a:spcPct val="90000"/>
              </a:lnSpc>
              <a:spcBef>
                <a:spcPts val="375"/>
              </a:spcBef>
              <a:buFont typeface="Arial" pitchFamily="34" charset="0"/>
              <a:buChar char="•"/>
              <a:defRPr sz="1300">
                <a:solidFill>
                  <a:schemeClr val="tx1"/>
                </a:solidFill>
                <a:latin typeface="Calibri" pitchFamily="34" charset="0"/>
              </a:defRPr>
            </a:lvl4pPr>
            <a:lvl5pPr marL="2286000" indent="-393700" defTabSz="912813">
              <a:lnSpc>
                <a:spcPct val="90000"/>
              </a:lnSpc>
              <a:spcBef>
                <a:spcPts val="375"/>
              </a:spcBef>
              <a:buFont typeface="Arial" pitchFamily="34" charset="0"/>
              <a:buChar char="•"/>
              <a:defRPr sz="1300">
                <a:solidFill>
                  <a:schemeClr val="tx1"/>
                </a:solidFill>
                <a:latin typeface="Calibri" pitchFamily="34" charset="0"/>
              </a:defRPr>
            </a:lvl5pPr>
            <a:lvl6pPr marL="2743200" indent="-393700" defTabSz="912813"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6pPr>
            <a:lvl7pPr marL="3200400" indent="-393700" defTabSz="912813"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7pPr>
            <a:lvl8pPr marL="3657600" indent="-393700" defTabSz="912813"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8pPr>
            <a:lvl9pPr marL="4114800" indent="-393700" defTabSz="912813"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9pPr>
          </a:lstStyle>
          <a:p>
            <a:pPr algn="ctr" fontAlgn="base">
              <a:lnSpc>
                <a:spcPct val="100000"/>
              </a:lnSpc>
              <a:spcBef>
                <a:spcPts val="600"/>
              </a:spcBef>
              <a:spcAft>
                <a:spcPct val="0"/>
              </a:spcAft>
              <a:buClr>
                <a:srgbClr val="4472C4"/>
              </a:buClr>
              <a:buSzPts val="2600"/>
              <a:buFont typeface="Arial" pitchFamily="34" charset="0"/>
              <a:buNone/>
            </a:pPr>
            <a:r>
              <a:rPr lang="en-US" altLang="en-US" sz="8500">
                <a:solidFill>
                  <a:srgbClr val="0070C0"/>
                </a:solidFill>
                <a:latin typeface="Arial-Rounded" pitchFamily="34" charset="0"/>
                <a:ea typeface="字魂59号-创粗黑"/>
                <a:cs typeface="Arial-Rounded" pitchFamily="34" charset="0"/>
                <a:sym typeface="Chivo Light"/>
              </a:rPr>
              <a:t>Tiết 1</a:t>
            </a:r>
          </a:p>
        </p:txBody>
      </p:sp>
    </p:spTree>
    <p:extLst>
      <p:ext uri="{BB962C8B-B14F-4D97-AF65-F5344CB8AC3E}">
        <p14:creationId xmlns:p14="http://schemas.microsoft.com/office/powerpoint/2010/main" val="3939350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28591" y="1582495"/>
            <a:ext cx="2615409" cy="3580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7309513" y="84727"/>
            <a:ext cx="1687774" cy="330299"/>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659" tIns="45324" rIns="90659" bIns="45324" rtlCol="0" anchor="ctr"/>
          <a:lstStyle/>
          <a:p>
            <a:pPr algn="ctr" defTabSz="913735"/>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6" name="TextBox 5"/>
          <p:cNvSpPr txBox="1"/>
          <p:nvPr/>
        </p:nvSpPr>
        <p:spPr>
          <a:xfrm>
            <a:off x="3124200" y="120071"/>
            <a:ext cx="2743200" cy="541721"/>
          </a:xfrm>
          <a:prstGeom prst="rect">
            <a:avLst/>
          </a:prstGeom>
          <a:noFill/>
        </p:spPr>
        <p:txBody>
          <a:bodyPr wrap="square" lIns="109765" tIns="54881" rIns="109765" bIns="54881" rtlCol="0">
            <a:spAutoFit/>
          </a:bodyPr>
          <a:lstStyle/>
          <a:p>
            <a:pPr algn="ctr" defTabSz="913735"/>
            <a:r>
              <a:rPr lang="vi-VN" sz="2800" b="1" dirty="0">
                <a:solidFill>
                  <a:srgbClr val="FF0000"/>
                </a:solidFill>
                <a:latin typeface="Arial-Rounded" pitchFamily="34" charset="0"/>
                <a:ea typeface="Arial-Rounded" pitchFamily="34" charset="0"/>
                <a:cs typeface="Arial-Rounded" pitchFamily="34" charset="0"/>
              </a:rPr>
              <a:t>Cùng vui chơi</a:t>
            </a:r>
            <a:endParaRPr lang="en-US" sz="2800" b="1" dirty="0">
              <a:solidFill>
                <a:srgbClr val="FF0000"/>
              </a:solidFill>
              <a:latin typeface="Arial-Rounded" pitchFamily="34" charset="0"/>
              <a:ea typeface="Arial-Rounded" pitchFamily="34" charset="0"/>
              <a:cs typeface="Arial-Rounded" pitchFamily="34" charset="0"/>
            </a:endParaRPr>
          </a:p>
        </p:txBody>
      </p:sp>
      <p:sp>
        <p:nvSpPr>
          <p:cNvPr id="7" name="Rectangle 6"/>
          <p:cNvSpPr/>
          <p:nvPr/>
        </p:nvSpPr>
        <p:spPr>
          <a:xfrm>
            <a:off x="363967" y="567663"/>
            <a:ext cx="3671047" cy="3416257"/>
          </a:xfrm>
          <a:prstGeom prst="rect">
            <a:avLst/>
          </a:prstGeom>
        </p:spPr>
        <p:txBody>
          <a:bodyPr wrap="square" lIns="91380" tIns="45689" rIns="91380" bIns="45689">
            <a:spAutoFit/>
          </a:bodyPr>
          <a:lstStyle/>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đẹp lắm bạn ơi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Nắng vàng trải khắp nơi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Chim ca trong bóng lá</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Ra sân ta cùng chơi.</a:t>
            </a:r>
          </a:p>
          <a:p>
            <a:pPr algn="just" defTabSz="913735"/>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 cầu giấy xanh xanh</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 chân tôi, chân anh</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Bay lên rồi lộn xuống</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 từng vòng quanh quanh.</a:t>
            </a:r>
          </a:p>
        </p:txBody>
      </p:sp>
      <p:pic>
        <p:nvPicPr>
          <p:cNvPr id="409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7246"/>
            <a:ext cx="1654727" cy="40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191000" y="964154"/>
            <a:ext cx="3657600" cy="3862533"/>
          </a:xfrm>
          <a:prstGeom prst="rect">
            <a:avLst/>
          </a:prstGeom>
        </p:spPr>
        <p:txBody>
          <a:bodyPr wrap="square" lIns="91380" tIns="45689" rIns="91380" bIns="45689">
            <a:spAutoFit/>
          </a:bodyPr>
          <a:lstStyle/>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Anh nhìn cho tinh mắt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đá thật dẻo chân</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Cho cầu bay trên sân</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Đừng để rơi xuống đất.</a:t>
            </a:r>
          </a:p>
          <a:p>
            <a:pPr algn="just" defTabSz="913735"/>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nắng vàng tươi mát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chơi cho khỏe người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cười xen tiếng hát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Chơi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ui học càng vui. </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endParaRPr lang="vi-VN"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3735"/>
            <a:r>
              <a:rPr lang="vi-VN"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Tập đọc 3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(1980)</a:t>
            </a:r>
          </a:p>
        </p:txBody>
      </p:sp>
    </p:spTree>
    <p:extLst>
      <p:ext uri="{BB962C8B-B14F-4D97-AF65-F5344CB8AC3E}">
        <p14:creationId xmlns:p14="http://schemas.microsoft.com/office/powerpoint/2010/main" val="1037352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2" decel="74667"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750" fill="hold"/>
                                        <p:tgtEl>
                                          <p:spTgt spid="2050"/>
                                        </p:tgtEl>
                                        <p:attrNameLst>
                                          <p:attrName>ppt_x</p:attrName>
                                        </p:attrNameLst>
                                      </p:cBhvr>
                                      <p:tavLst>
                                        <p:tav tm="0">
                                          <p:val>
                                            <p:strVal val="1+#ppt_w/2"/>
                                          </p:val>
                                        </p:tav>
                                        <p:tav tm="100000">
                                          <p:val>
                                            <p:strVal val="#ppt_x"/>
                                          </p:val>
                                        </p:tav>
                                      </p:tavLst>
                                    </p:anim>
                                    <p:anim calcmode="lin" valueType="num">
                                      <p:cBhvr additive="base">
                                        <p:cTn id="19" dur="75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28591" y="1582495"/>
            <a:ext cx="2615409" cy="3580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124200" y="120071"/>
            <a:ext cx="2743200" cy="541721"/>
          </a:xfrm>
          <a:prstGeom prst="rect">
            <a:avLst/>
          </a:prstGeom>
          <a:noFill/>
        </p:spPr>
        <p:txBody>
          <a:bodyPr wrap="square" lIns="109765" tIns="54881" rIns="109765" bIns="54881" rtlCol="0">
            <a:spAutoFit/>
          </a:bodyPr>
          <a:lstStyle/>
          <a:p>
            <a:pPr algn="ctr" defTabSz="913735"/>
            <a:r>
              <a:rPr lang="vi-VN" sz="2800" b="1" dirty="0">
                <a:solidFill>
                  <a:srgbClr val="FF0000"/>
                </a:solidFill>
                <a:latin typeface="Arial-Rounded" pitchFamily="34" charset="0"/>
                <a:ea typeface="Arial-Rounded" pitchFamily="34" charset="0"/>
                <a:cs typeface="Arial-Rounded" pitchFamily="34" charset="0"/>
              </a:rPr>
              <a:t>Cùng vui chơi</a:t>
            </a:r>
            <a:endParaRPr lang="en-US" sz="2800" b="1" dirty="0">
              <a:solidFill>
                <a:srgbClr val="FF0000"/>
              </a:solidFill>
              <a:latin typeface="Arial-Rounded" pitchFamily="34" charset="0"/>
              <a:ea typeface="Arial-Rounded" pitchFamily="34" charset="0"/>
              <a:cs typeface="Arial-Rounded" pitchFamily="34" charset="0"/>
            </a:endParaRPr>
          </a:p>
        </p:txBody>
      </p:sp>
      <p:sp>
        <p:nvSpPr>
          <p:cNvPr id="7" name="Rectangle 6"/>
          <p:cNvSpPr/>
          <p:nvPr/>
        </p:nvSpPr>
        <p:spPr>
          <a:xfrm>
            <a:off x="363967" y="567663"/>
            <a:ext cx="3671047" cy="3416257"/>
          </a:xfrm>
          <a:prstGeom prst="rect">
            <a:avLst/>
          </a:prstGeom>
        </p:spPr>
        <p:txBody>
          <a:bodyPr wrap="square" lIns="91380" tIns="45689" rIns="91380" bIns="45689">
            <a:spAutoFit/>
          </a:bodyPr>
          <a:lstStyle/>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đẹp lắm bạn ơi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Nắng vàng trải khắp nơi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Chim ca trong bóng lá</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Ra sân ta cùng chơi.</a:t>
            </a:r>
          </a:p>
          <a:p>
            <a:pPr algn="just" defTabSz="913735"/>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 cầu giấy xanh xanh</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 chân tôi, chân anh</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Bay lên rồi lộn xuống</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 từng vòng quanh quanh.</a:t>
            </a:r>
          </a:p>
        </p:txBody>
      </p:sp>
      <p:pic>
        <p:nvPicPr>
          <p:cNvPr id="409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7246"/>
            <a:ext cx="1654727" cy="40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191000" y="964154"/>
            <a:ext cx="3657600" cy="3862533"/>
          </a:xfrm>
          <a:prstGeom prst="rect">
            <a:avLst/>
          </a:prstGeom>
        </p:spPr>
        <p:txBody>
          <a:bodyPr wrap="square" lIns="91380" tIns="45689" rIns="91380" bIns="45689">
            <a:spAutoFit/>
          </a:bodyPr>
          <a:lstStyle/>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Anh nhìn cho tinh mắt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đá thật dẻo chân</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Cho cầu bay trên sân</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Đừng để rơi xuống đất.</a:t>
            </a:r>
          </a:p>
          <a:p>
            <a:pPr algn="just" defTabSz="913735"/>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nắng vàng tươi mát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chơi cho khỏe người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cười xen tiếng hát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Chơi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ui học càng vui. </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endParaRPr lang="vi-VN"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3735"/>
            <a:r>
              <a:rPr lang="vi-VN"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Tập đọc 3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(1980)</a:t>
            </a:r>
          </a:p>
        </p:txBody>
      </p:sp>
      <p:grpSp>
        <p:nvGrpSpPr>
          <p:cNvPr id="11" name="Group 10"/>
          <p:cNvGrpSpPr/>
          <p:nvPr/>
        </p:nvGrpSpPr>
        <p:grpSpPr>
          <a:xfrm>
            <a:off x="6926448" y="7246"/>
            <a:ext cx="2141354" cy="638472"/>
            <a:chOff x="6926447" y="-10144"/>
            <a:chExt cx="2141354" cy="691559"/>
          </a:xfrm>
        </p:grpSpPr>
        <p:sp>
          <p:nvSpPr>
            <p:cNvPr id="13" name="Rounded Rectangle 12"/>
            <p:cNvSpPr/>
            <p:nvPr/>
          </p:nvSpPr>
          <p:spPr>
            <a:xfrm>
              <a:off x="7387211" y="149400"/>
              <a:ext cx="168059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3780"/>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926447" y="-10144"/>
              <a:ext cx="691559" cy="691559"/>
            </a:xfrm>
            <a:prstGeom prst="rect">
              <a:avLst/>
            </a:prstGeom>
          </p:spPr>
        </p:pic>
      </p:grpSp>
      <p:cxnSp>
        <p:nvCxnSpPr>
          <p:cNvPr id="15" name="Straight Connector 14"/>
          <p:cNvCxnSpPr>
            <a:cxnSpLocks/>
          </p:cNvCxnSpPr>
          <p:nvPr/>
        </p:nvCxnSpPr>
        <p:spPr>
          <a:xfrm>
            <a:off x="460380" y="2038350"/>
            <a:ext cx="8350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2199490" y="2800350"/>
            <a:ext cx="13819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a:off x="2133600" y="3943350"/>
            <a:ext cx="1676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5710812" y="1733550"/>
            <a:ext cx="1215636" cy="47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5920773" y="2072192"/>
            <a:ext cx="1089627" cy="47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6544727" y="3181350"/>
            <a:ext cx="1089627" cy="47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538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2" decel="74667"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750" fill="hold"/>
                                        <p:tgtEl>
                                          <p:spTgt spid="2050"/>
                                        </p:tgtEl>
                                        <p:attrNameLst>
                                          <p:attrName>ppt_x</p:attrName>
                                        </p:attrNameLst>
                                      </p:cBhvr>
                                      <p:tavLst>
                                        <p:tav tm="0">
                                          <p:val>
                                            <p:strVal val="1+#ppt_w/2"/>
                                          </p:val>
                                        </p:tav>
                                        <p:tav tm="100000">
                                          <p:val>
                                            <p:strVal val="#ppt_x"/>
                                          </p:val>
                                        </p:tav>
                                      </p:tavLst>
                                    </p:anim>
                                    <p:anim calcmode="lin" valueType="num">
                                      <p:cBhvr additive="base">
                                        <p:cTn id="19" dur="75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left)">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12"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1428751"/>
            <a:ext cx="2903538"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521452" y="1562101"/>
            <a:ext cx="218757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27545"/>
            <a:ext cx="4226515" cy="2641119"/>
          </a:xfrm>
          <a:prstGeom prst="rect">
            <a:avLst/>
          </a:prstGeom>
        </p:spPr>
      </p:pic>
      <p:sp>
        <p:nvSpPr>
          <p:cNvPr id="19" name="TextBox 18"/>
          <p:cNvSpPr txBox="1">
            <a:spLocks noChangeArrowheads="1"/>
          </p:cNvSpPr>
          <p:nvPr/>
        </p:nvSpPr>
        <p:spPr bwMode="auto">
          <a:xfrm>
            <a:off x="2819400" y="482514"/>
            <a:ext cx="2895600" cy="173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1" tIns="34258" rIns="68511" bIns="34258">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5400" dirty="0" err="1">
                <a:solidFill>
                  <a:srgbClr val="0070C0"/>
                </a:solidFill>
                <a:latin typeface="Arial-Rounded" pitchFamily="34" charset="0"/>
                <a:cs typeface="Arial-Rounded" pitchFamily="34" charset="0"/>
              </a:rPr>
              <a:t>Khởi</a:t>
            </a:r>
            <a:r>
              <a:rPr lang="en-US" altLang="vi-VN" sz="5400" dirty="0">
                <a:solidFill>
                  <a:srgbClr val="0070C0"/>
                </a:solidFill>
                <a:latin typeface="Arial-Rounded" pitchFamily="34" charset="0"/>
                <a:cs typeface="Arial-Rounded" pitchFamily="34" charset="0"/>
              </a:rPr>
              <a:t> </a:t>
            </a:r>
            <a:r>
              <a:rPr lang="en-US" altLang="vi-VN" sz="5400" dirty="0" err="1">
                <a:solidFill>
                  <a:srgbClr val="0070C0"/>
                </a:solidFill>
                <a:latin typeface="Arial-Rounded" pitchFamily="34" charset="0"/>
                <a:cs typeface="Arial-Rounded" pitchFamily="34" charset="0"/>
              </a:rPr>
              <a:t>động</a:t>
            </a:r>
            <a:endParaRPr lang="en-US" altLang="vi-VN" sz="5400" dirty="0">
              <a:solidFill>
                <a:srgbClr val="0070C0"/>
              </a:solidFill>
              <a:latin typeface="Arial-Rounded" pitchFamily="34" charset="0"/>
              <a:cs typeface="Arial-Rounded" pitchFamily="34" charset="0"/>
            </a:endParaRPr>
          </a:p>
        </p:txBody>
      </p:sp>
    </p:spTree>
    <p:extLst>
      <p:ext uri="{BB962C8B-B14F-4D97-AF65-F5344CB8AC3E}">
        <p14:creationId xmlns:p14="http://schemas.microsoft.com/office/powerpoint/2010/main" val="131269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38486" y="715993"/>
            <a:ext cx="2952077" cy="476991"/>
          </a:xfrm>
          <a:prstGeom prst="rect">
            <a:avLst/>
          </a:prstGeom>
          <a:noFill/>
        </p:spPr>
        <p:txBody>
          <a:bodyPr wrap="square" lIns="91380" tIns="45689" rIns="91380" bIns="45689" rtlCol="0">
            <a:spAutoFit/>
          </a:bodyPr>
          <a:lstStyle/>
          <a:p>
            <a:pPr algn="ctr" defTabSz="913735"/>
            <a:r>
              <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t>
            </a:r>
            <a:r>
              <a:rPr lang="en-US" sz="2500" b="1"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U</a:t>
            </a:r>
            <a:r>
              <a:rPr lang="en-US" sz="2500" b="1"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Y</a:t>
            </a:r>
            <a:r>
              <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Ệ</a:t>
            </a:r>
            <a:r>
              <a:rPr lang="en-US" sz="2500" b="1" dirty="0">
                <a:solidFill>
                  <a:srgbClr val="663300"/>
                </a:solidFill>
                <a:latin typeface="Arial-Rounded" panose="020B0500000000000000" pitchFamily="34" charset="0"/>
                <a:ea typeface="Arial-Rounded" panose="020B0500000000000000" pitchFamily="34" charset="0"/>
                <a:cs typeface="Arial-Rounded" panose="020B0500000000000000" pitchFamily="34" charset="0"/>
              </a:rPr>
              <a:t>N </a:t>
            </a:r>
            <a:r>
              <a:rPr lang="en-US" sz="25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Đ</a:t>
            </a:r>
            <a:r>
              <a:rPr lang="en-US" sz="25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Ọ</a:t>
            </a:r>
            <a:r>
              <a:rPr lang="en-US" sz="2500" b="1" dirty="0">
                <a:solidFill>
                  <a:srgbClr val="339966"/>
                </a:solidFill>
                <a:latin typeface="Arial-Rounded" panose="020B0500000000000000" pitchFamily="34" charset="0"/>
                <a:ea typeface="Arial-Rounded" panose="020B0500000000000000" pitchFamily="34" charset="0"/>
                <a:cs typeface="Arial-Rounded" panose="020B0500000000000000" pitchFamily="34" charset="0"/>
              </a:rPr>
              <a:t>C </a:t>
            </a:r>
            <a:r>
              <a:rPr lang="en-US" sz="25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T</a:t>
            </a:r>
            <a:r>
              <a:rPr lang="en-US" sz="2500" b="1" dirty="0">
                <a:solidFill>
                  <a:srgbClr val="A50021"/>
                </a:solidFill>
                <a:latin typeface="Arial-Rounded" panose="020B0500000000000000" pitchFamily="34" charset="0"/>
                <a:ea typeface="Arial-Rounded" panose="020B0500000000000000" pitchFamily="34" charset="0"/>
                <a:cs typeface="Arial-Rounded" panose="020B0500000000000000" pitchFamily="34" charset="0"/>
              </a:rPr>
              <a:t>Ừ</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a:solidFill>
                  <a:srgbClr val="336600"/>
                </a:solidFill>
                <a:latin typeface="Arial-Rounded" panose="020B0500000000000000" pitchFamily="34" charset="0"/>
                <a:ea typeface="Arial-Rounded" panose="020B0500000000000000" pitchFamily="34" charset="0"/>
                <a:cs typeface="Arial-Rounded" panose="020B0500000000000000" pitchFamily="34" charset="0"/>
              </a:rPr>
              <a:t>K</a:t>
            </a:r>
            <a:r>
              <a:rPr lang="en-US" sz="25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H</a:t>
            </a:r>
            <a:r>
              <a:rPr lang="en-US" sz="2500" b="1" dirty="0">
                <a:solidFill>
                  <a:srgbClr val="CC9900"/>
                </a:solidFill>
                <a:latin typeface="Arial-Rounded" panose="020B0500000000000000" pitchFamily="34" charset="0"/>
                <a:ea typeface="Arial-Rounded" panose="020B0500000000000000" pitchFamily="34" charset="0"/>
                <a:cs typeface="Arial-Rounded" panose="020B0500000000000000" pitchFamily="34" charset="0"/>
              </a:rPr>
              <a:t>Ó</a:t>
            </a:r>
          </a:p>
        </p:txBody>
      </p:sp>
      <p:pic>
        <p:nvPicPr>
          <p:cNvPr id="1028" name="Picture 4" descr="140 ideas de GIFS | emoticonos, emoticonos animados, emoticones emoj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77993"/>
            <a:ext cx="352425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3923809" y="528593"/>
            <a:ext cx="1969779" cy="687992"/>
            <a:chOff x="4572000" y="715321"/>
            <a:chExt cx="1501158" cy="687992"/>
          </a:xfrm>
        </p:grpSpPr>
        <p:sp>
          <p:nvSpPr>
            <p:cNvPr id="16" name="任意多边形 5">
              <a:extLst>
                <a:ext uri="{FF2B5EF4-FFF2-40B4-BE49-F238E27FC236}">
                  <a16:creationId xmlns:a16="http://schemas.microsoft.com/office/drawing/2014/main" id="{485AC618-5B55-4548-8FBB-912074983309}"/>
                </a:ext>
              </a:extLst>
            </p:cNvPr>
            <p:cNvSpPr/>
            <p:nvPr/>
          </p:nvSpPr>
          <p:spPr>
            <a:xfrm>
              <a:off x="4572000" y="715321"/>
              <a:ext cx="1501158" cy="687992"/>
            </a:xfrm>
            <a:custGeom>
              <a:avLst/>
              <a:gdLst>
                <a:gd name="connsiteX0" fmla="*/ 0 w 3482366"/>
                <a:gd name="connsiteY0" fmla="*/ 1024911 h 1680030"/>
                <a:gd name="connsiteX1" fmla="*/ 818866 w 3482366"/>
                <a:gd name="connsiteY1" fmla="*/ 1598117 h 1680030"/>
                <a:gd name="connsiteX2" fmla="*/ 2975212 w 3482366"/>
                <a:gd name="connsiteY2" fmla="*/ 1543526 h 1680030"/>
                <a:gd name="connsiteX3" fmla="*/ 3398293 w 3482366"/>
                <a:gd name="connsiteY3" fmla="*/ 369819 h 1680030"/>
                <a:gd name="connsiteX4" fmla="*/ 1705970 w 3482366"/>
                <a:gd name="connsiteY4" fmla="*/ 1329 h 1680030"/>
                <a:gd name="connsiteX5" fmla="*/ 723332 w 3482366"/>
                <a:gd name="connsiteY5" fmla="*/ 465353 h 1680030"/>
                <a:gd name="connsiteX6" fmla="*/ 423081 w 3482366"/>
                <a:gd name="connsiteY6" fmla="*/ 1079502 h 168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2366" h="1680030">
                  <a:moveTo>
                    <a:pt x="0" y="1024911"/>
                  </a:moveTo>
                  <a:cubicBezTo>
                    <a:pt x="161498" y="1268296"/>
                    <a:pt x="322997" y="1511681"/>
                    <a:pt x="818866" y="1598117"/>
                  </a:cubicBezTo>
                  <a:cubicBezTo>
                    <a:pt x="1314735" y="1684553"/>
                    <a:pt x="2545308" y="1748242"/>
                    <a:pt x="2975212" y="1543526"/>
                  </a:cubicBezTo>
                  <a:cubicBezTo>
                    <a:pt x="3405116" y="1338810"/>
                    <a:pt x="3609833" y="626852"/>
                    <a:pt x="3398293" y="369819"/>
                  </a:cubicBezTo>
                  <a:cubicBezTo>
                    <a:pt x="3186753" y="112786"/>
                    <a:pt x="2151797" y="-14593"/>
                    <a:pt x="1705970" y="1329"/>
                  </a:cubicBezTo>
                  <a:cubicBezTo>
                    <a:pt x="1260143" y="17251"/>
                    <a:pt x="937147" y="285658"/>
                    <a:pt x="723332" y="465353"/>
                  </a:cubicBezTo>
                  <a:cubicBezTo>
                    <a:pt x="509517" y="645048"/>
                    <a:pt x="466299" y="862275"/>
                    <a:pt x="423081" y="1079502"/>
                  </a:cubicBezTo>
                </a:path>
              </a:pathLst>
            </a:custGeom>
            <a:noFill/>
            <a:ln w="28575">
              <a:solidFill>
                <a:schemeClr val="accent3">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4" name="TextBox 13"/>
            <p:cNvSpPr txBox="1"/>
            <p:nvPr/>
          </p:nvSpPr>
          <p:spPr>
            <a:xfrm>
              <a:off x="5015798" y="797354"/>
              <a:ext cx="809138" cy="477054"/>
            </a:xfrm>
            <a:prstGeom prst="rect">
              <a:avLst/>
            </a:prstGeom>
            <a:noFill/>
          </p:spPr>
          <p:txBody>
            <a:bodyPr wrap="square" rtlCol="0">
              <a:spAutoFit/>
            </a:bodyPr>
            <a:lstStyle/>
            <a:p>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ra</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sân</a:t>
              </a:r>
              <a:endPar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p:cNvGrpSpPr/>
          <p:nvPr/>
        </p:nvGrpSpPr>
        <p:grpSpPr>
          <a:xfrm>
            <a:off x="6340417" y="528593"/>
            <a:ext cx="2379854" cy="762000"/>
            <a:chOff x="4249546" y="2571750"/>
            <a:chExt cx="2379854" cy="762000"/>
          </a:xfrm>
        </p:grpSpPr>
        <p:sp>
          <p:nvSpPr>
            <p:cNvPr id="17" name="任意多边形 7">
              <a:extLst>
                <a:ext uri="{FF2B5EF4-FFF2-40B4-BE49-F238E27FC236}">
                  <a16:creationId xmlns:a16="http://schemas.microsoft.com/office/drawing/2014/main" id="{F956B51A-E8C1-4DA6-A89B-94BC7CF5839C}"/>
                </a:ext>
              </a:extLst>
            </p:cNvPr>
            <p:cNvSpPr/>
            <p:nvPr/>
          </p:nvSpPr>
          <p:spPr>
            <a:xfrm>
              <a:off x="4249546" y="2571750"/>
              <a:ext cx="2379854" cy="762000"/>
            </a:xfrm>
            <a:custGeom>
              <a:avLst/>
              <a:gdLst>
                <a:gd name="connsiteX0" fmla="*/ 3535452 w 3535452"/>
                <a:gd name="connsiteY0" fmla="*/ 956788 h 1688998"/>
                <a:gd name="connsiteX1" fmla="*/ 2197971 w 3535452"/>
                <a:gd name="connsiteY1" fmla="*/ 1666472 h 1688998"/>
                <a:gd name="connsiteX2" fmla="*/ 178102 w 3535452"/>
                <a:gd name="connsiteY2" fmla="*/ 1393517 h 1688998"/>
                <a:gd name="connsiteX3" fmla="*/ 246341 w 3535452"/>
                <a:gd name="connsiteY3" fmla="*/ 233457 h 1688998"/>
                <a:gd name="connsiteX4" fmla="*/ 1460992 w 3535452"/>
                <a:gd name="connsiteY4" fmla="*/ 110627 h 1688998"/>
                <a:gd name="connsiteX5" fmla="*/ 2825768 w 3535452"/>
                <a:gd name="connsiteY5" fmla="*/ 56036 h 1688998"/>
                <a:gd name="connsiteX6" fmla="*/ 3098723 w 3535452"/>
                <a:gd name="connsiteY6" fmla="*/ 956788 h 168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5452" h="1688998">
                  <a:moveTo>
                    <a:pt x="3535452" y="956788"/>
                  </a:moveTo>
                  <a:cubicBezTo>
                    <a:pt x="3146490" y="1275236"/>
                    <a:pt x="2757529" y="1593684"/>
                    <a:pt x="2197971" y="1666472"/>
                  </a:cubicBezTo>
                  <a:cubicBezTo>
                    <a:pt x="1638413" y="1739260"/>
                    <a:pt x="503373" y="1632353"/>
                    <a:pt x="178102" y="1393517"/>
                  </a:cubicBezTo>
                  <a:cubicBezTo>
                    <a:pt x="-147169" y="1154681"/>
                    <a:pt x="32526" y="447272"/>
                    <a:pt x="246341" y="233457"/>
                  </a:cubicBezTo>
                  <a:cubicBezTo>
                    <a:pt x="460156" y="19642"/>
                    <a:pt x="1031088" y="140197"/>
                    <a:pt x="1460992" y="110627"/>
                  </a:cubicBezTo>
                  <a:cubicBezTo>
                    <a:pt x="1890896" y="81057"/>
                    <a:pt x="2552813" y="-84991"/>
                    <a:pt x="2825768" y="56036"/>
                  </a:cubicBezTo>
                  <a:cubicBezTo>
                    <a:pt x="3098723" y="197063"/>
                    <a:pt x="3098723" y="576925"/>
                    <a:pt x="3098723" y="956788"/>
                  </a:cubicBezTo>
                </a:path>
              </a:pathLst>
            </a:custGeom>
            <a:noFill/>
            <a:ln w="28575">
              <a:solidFill>
                <a:schemeClr val="accent3">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9" name="TextBox 18"/>
            <p:cNvSpPr txBox="1"/>
            <p:nvPr/>
          </p:nvSpPr>
          <p:spPr>
            <a:xfrm>
              <a:off x="4321342" y="2714223"/>
              <a:ext cx="2002471" cy="477054"/>
            </a:xfrm>
            <a:prstGeom prst="rect">
              <a:avLst/>
            </a:prstGeom>
            <a:noFill/>
          </p:spPr>
          <p:txBody>
            <a:bodyPr wrap="none" rtlCol="0">
              <a:spAutoFit/>
            </a:bodyPr>
            <a:lstStyle/>
            <a:p>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a:t>
              </a:r>
              <a:endPar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6463926" y="2054833"/>
            <a:ext cx="2379854" cy="762000"/>
            <a:chOff x="4249546" y="2571750"/>
            <a:chExt cx="2379854" cy="762000"/>
          </a:xfrm>
        </p:grpSpPr>
        <p:sp>
          <p:nvSpPr>
            <p:cNvPr id="24" name="任意多边形 7">
              <a:extLst>
                <a:ext uri="{FF2B5EF4-FFF2-40B4-BE49-F238E27FC236}">
                  <a16:creationId xmlns:a16="http://schemas.microsoft.com/office/drawing/2014/main" id="{F956B51A-E8C1-4DA6-A89B-94BC7CF5839C}"/>
                </a:ext>
              </a:extLst>
            </p:cNvPr>
            <p:cNvSpPr/>
            <p:nvPr/>
          </p:nvSpPr>
          <p:spPr>
            <a:xfrm>
              <a:off x="4249546" y="2571750"/>
              <a:ext cx="2379854" cy="762000"/>
            </a:xfrm>
            <a:custGeom>
              <a:avLst/>
              <a:gdLst>
                <a:gd name="connsiteX0" fmla="*/ 3535452 w 3535452"/>
                <a:gd name="connsiteY0" fmla="*/ 956788 h 1688998"/>
                <a:gd name="connsiteX1" fmla="*/ 2197971 w 3535452"/>
                <a:gd name="connsiteY1" fmla="*/ 1666472 h 1688998"/>
                <a:gd name="connsiteX2" fmla="*/ 178102 w 3535452"/>
                <a:gd name="connsiteY2" fmla="*/ 1393517 h 1688998"/>
                <a:gd name="connsiteX3" fmla="*/ 246341 w 3535452"/>
                <a:gd name="connsiteY3" fmla="*/ 233457 h 1688998"/>
                <a:gd name="connsiteX4" fmla="*/ 1460992 w 3535452"/>
                <a:gd name="connsiteY4" fmla="*/ 110627 h 1688998"/>
                <a:gd name="connsiteX5" fmla="*/ 2825768 w 3535452"/>
                <a:gd name="connsiteY5" fmla="*/ 56036 h 1688998"/>
                <a:gd name="connsiteX6" fmla="*/ 3098723 w 3535452"/>
                <a:gd name="connsiteY6" fmla="*/ 956788 h 168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5452" h="1688998">
                  <a:moveTo>
                    <a:pt x="3535452" y="956788"/>
                  </a:moveTo>
                  <a:cubicBezTo>
                    <a:pt x="3146490" y="1275236"/>
                    <a:pt x="2757529" y="1593684"/>
                    <a:pt x="2197971" y="1666472"/>
                  </a:cubicBezTo>
                  <a:cubicBezTo>
                    <a:pt x="1638413" y="1739260"/>
                    <a:pt x="503373" y="1632353"/>
                    <a:pt x="178102" y="1393517"/>
                  </a:cubicBezTo>
                  <a:cubicBezTo>
                    <a:pt x="-147169" y="1154681"/>
                    <a:pt x="32526" y="447272"/>
                    <a:pt x="246341" y="233457"/>
                  </a:cubicBezTo>
                  <a:cubicBezTo>
                    <a:pt x="460156" y="19642"/>
                    <a:pt x="1031088" y="140197"/>
                    <a:pt x="1460992" y="110627"/>
                  </a:cubicBezTo>
                  <a:cubicBezTo>
                    <a:pt x="1890896" y="81057"/>
                    <a:pt x="2552813" y="-84991"/>
                    <a:pt x="2825768" y="56036"/>
                  </a:cubicBezTo>
                  <a:cubicBezTo>
                    <a:pt x="3098723" y="197063"/>
                    <a:pt x="3098723" y="576925"/>
                    <a:pt x="3098723" y="956788"/>
                  </a:cubicBezTo>
                </a:path>
              </a:pathLst>
            </a:custGeom>
            <a:noFill/>
            <a:ln w="28575">
              <a:solidFill>
                <a:schemeClr val="accent3">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5" name="TextBox 24"/>
            <p:cNvSpPr txBox="1"/>
            <p:nvPr/>
          </p:nvSpPr>
          <p:spPr>
            <a:xfrm>
              <a:off x="4515103" y="2675110"/>
              <a:ext cx="1601721" cy="477054"/>
            </a:xfrm>
            <a:prstGeom prst="rect">
              <a:avLst/>
            </a:prstGeom>
            <a:noFill/>
          </p:spPr>
          <p:txBody>
            <a:bodyPr wrap="none" rtlCol="0">
              <a:spAutoFit/>
            </a:bodyPr>
            <a:lstStyle/>
            <a:p>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p:cNvGrpSpPr/>
          <p:nvPr/>
        </p:nvGrpSpPr>
        <p:grpSpPr>
          <a:xfrm>
            <a:off x="4054424" y="2060175"/>
            <a:ext cx="1965180" cy="751317"/>
            <a:chOff x="4572000" y="715321"/>
            <a:chExt cx="1501158" cy="687992"/>
          </a:xfrm>
        </p:grpSpPr>
        <p:sp>
          <p:nvSpPr>
            <p:cNvPr id="27" name="任意多边形 5">
              <a:extLst>
                <a:ext uri="{FF2B5EF4-FFF2-40B4-BE49-F238E27FC236}">
                  <a16:creationId xmlns:a16="http://schemas.microsoft.com/office/drawing/2014/main" id="{485AC618-5B55-4548-8FBB-912074983309}"/>
                </a:ext>
              </a:extLst>
            </p:cNvPr>
            <p:cNvSpPr/>
            <p:nvPr/>
          </p:nvSpPr>
          <p:spPr>
            <a:xfrm>
              <a:off x="4572000" y="715321"/>
              <a:ext cx="1501158" cy="687992"/>
            </a:xfrm>
            <a:custGeom>
              <a:avLst/>
              <a:gdLst>
                <a:gd name="connsiteX0" fmla="*/ 0 w 3482366"/>
                <a:gd name="connsiteY0" fmla="*/ 1024911 h 1680030"/>
                <a:gd name="connsiteX1" fmla="*/ 818866 w 3482366"/>
                <a:gd name="connsiteY1" fmla="*/ 1598117 h 1680030"/>
                <a:gd name="connsiteX2" fmla="*/ 2975212 w 3482366"/>
                <a:gd name="connsiteY2" fmla="*/ 1543526 h 1680030"/>
                <a:gd name="connsiteX3" fmla="*/ 3398293 w 3482366"/>
                <a:gd name="connsiteY3" fmla="*/ 369819 h 1680030"/>
                <a:gd name="connsiteX4" fmla="*/ 1705970 w 3482366"/>
                <a:gd name="connsiteY4" fmla="*/ 1329 h 1680030"/>
                <a:gd name="connsiteX5" fmla="*/ 723332 w 3482366"/>
                <a:gd name="connsiteY5" fmla="*/ 465353 h 1680030"/>
                <a:gd name="connsiteX6" fmla="*/ 423081 w 3482366"/>
                <a:gd name="connsiteY6" fmla="*/ 1079502 h 168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2366" h="1680030">
                  <a:moveTo>
                    <a:pt x="0" y="1024911"/>
                  </a:moveTo>
                  <a:cubicBezTo>
                    <a:pt x="161498" y="1268296"/>
                    <a:pt x="322997" y="1511681"/>
                    <a:pt x="818866" y="1598117"/>
                  </a:cubicBezTo>
                  <a:cubicBezTo>
                    <a:pt x="1314735" y="1684553"/>
                    <a:pt x="2545308" y="1748242"/>
                    <a:pt x="2975212" y="1543526"/>
                  </a:cubicBezTo>
                  <a:cubicBezTo>
                    <a:pt x="3405116" y="1338810"/>
                    <a:pt x="3609833" y="626852"/>
                    <a:pt x="3398293" y="369819"/>
                  </a:cubicBezTo>
                  <a:cubicBezTo>
                    <a:pt x="3186753" y="112786"/>
                    <a:pt x="2151797" y="-14593"/>
                    <a:pt x="1705970" y="1329"/>
                  </a:cubicBezTo>
                  <a:cubicBezTo>
                    <a:pt x="1260143" y="17251"/>
                    <a:pt x="937147" y="285658"/>
                    <a:pt x="723332" y="465353"/>
                  </a:cubicBezTo>
                  <a:cubicBezTo>
                    <a:pt x="509517" y="645048"/>
                    <a:pt x="466299" y="862275"/>
                    <a:pt x="423081" y="1079502"/>
                  </a:cubicBezTo>
                </a:path>
              </a:pathLst>
            </a:custGeom>
            <a:noFill/>
            <a:ln w="28575">
              <a:solidFill>
                <a:schemeClr val="accent3">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8" name="TextBox 27"/>
            <p:cNvSpPr txBox="1"/>
            <p:nvPr/>
          </p:nvSpPr>
          <p:spPr>
            <a:xfrm>
              <a:off x="4876800" y="840894"/>
              <a:ext cx="1129576" cy="436845"/>
            </a:xfrm>
            <a:prstGeom prst="rect">
              <a:avLst/>
            </a:prstGeom>
            <a:noFill/>
          </p:spPr>
          <p:txBody>
            <a:bodyPr wrap="square" rtlCol="0">
              <a:spAutoFit/>
            </a:bodyPr>
            <a:lstStyle/>
            <a:p>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chân</a:t>
              </a:r>
              <a:endPar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p:cNvGrpSpPr/>
          <p:nvPr/>
        </p:nvGrpSpPr>
        <p:grpSpPr>
          <a:xfrm>
            <a:off x="4070348" y="3657462"/>
            <a:ext cx="1965180" cy="751317"/>
            <a:chOff x="4572000" y="715321"/>
            <a:chExt cx="1501158" cy="687992"/>
          </a:xfrm>
        </p:grpSpPr>
        <p:sp>
          <p:nvSpPr>
            <p:cNvPr id="30" name="任意多边形 5">
              <a:extLst>
                <a:ext uri="{FF2B5EF4-FFF2-40B4-BE49-F238E27FC236}">
                  <a16:creationId xmlns:a16="http://schemas.microsoft.com/office/drawing/2014/main" id="{485AC618-5B55-4548-8FBB-912074983309}"/>
                </a:ext>
              </a:extLst>
            </p:cNvPr>
            <p:cNvSpPr/>
            <p:nvPr/>
          </p:nvSpPr>
          <p:spPr>
            <a:xfrm>
              <a:off x="4572000" y="715321"/>
              <a:ext cx="1501158" cy="687992"/>
            </a:xfrm>
            <a:custGeom>
              <a:avLst/>
              <a:gdLst>
                <a:gd name="connsiteX0" fmla="*/ 0 w 3482366"/>
                <a:gd name="connsiteY0" fmla="*/ 1024911 h 1680030"/>
                <a:gd name="connsiteX1" fmla="*/ 818866 w 3482366"/>
                <a:gd name="connsiteY1" fmla="*/ 1598117 h 1680030"/>
                <a:gd name="connsiteX2" fmla="*/ 2975212 w 3482366"/>
                <a:gd name="connsiteY2" fmla="*/ 1543526 h 1680030"/>
                <a:gd name="connsiteX3" fmla="*/ 3398293 w 3482366"/>
                <a:gd name="connsiteY3" fmla="*/ 369819 h 1680030"/>
                <a:gd name="connsiteX4" fmla="*/ 1705970 w 3482366"/>
                <a:gd name="connsiteY4" fmla="*/ 1329 h 1680030"/>
                <a:gd name="connsiteX5" fmla="*/ 723332 w 3482366"/>
                <a:gd name="connsiteY5" fmla="*/ 465353 h 1680030"/>
                <a:gd name="connsiteX6" fmla="*/ 423081 w 3482366"/>
                <a:gd name="connsiteY6" fmla="*/ 1079502 h 168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2366" h="1680030">
                  <a:moveTo>
                    <a:pt x="0" y="1024911"/>
                  </a:moveTo>
                  <a:cubicBezTo>
                    <a:pt x="161498" y="1268296"/>
                    <a:pt x="322997" y="1511681"/>
                    <a:pt x="818866" y="1598117"/>
                  </a:cubicBezTo>
                  <a:cubicBezTo>
                    <a:pt x="1314735" y="1684553"/>
                    <a:pt x="2545308" y="1748242"/>
                    <a:pt x="2975212" y="1543526"/>
                  </a:cubicBezTo>
                  <a:cubicBezTo>
                    <a:pt x="3405116" y="1338810"/>
                    <a:pt x="3609833" y="626852"/>
                    <a:pt x="3398293" y="369819"/>
                  </a:cubicBezTo>
                  <a:cubicBezTo>
                    <a:pt x="3186753" y="112786"/>
                    <a:pt x="2151797" y="-14593"/>
                    <a:pt x="1705970" y="1329"/>
                  </a:cubicBezTo>
                  <a:cubicBezTo>
                    <a:pt x="1260143" y="17251"/>
                    <a:pt x="937147" y="285658"/>
                    <a:pt x="723332" y="465353"/>
                  </a:cubicBezTo>
                  <a:cubicBezTo>
                    <a:pt x="509517" y="645048"/>
                    <a:pt x="466299" y="862275"/>
                    <a:pt x="423081" y="1079502"/>
                  </a:cubicBezTo>
                </a:path>
              </a:pathLst>
            </a:custGeom>
            <a:noFill/>
            <a:ln w="28575">
              <a:solidFill>
                <a:schemeClr val="accent3">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31" name="TextBox 30"/>
            <p:cNvSpPr txBox="1"/>
            <p:nvPr/>
          </p:nvSpPr>
          <p:spPr>
            <a:xfrm>
              <a:off x="4927335" y="840894"/>
              <a:ext cx="1129576" cy="436845"/>
            </a:xfrm>
            <a:prstGeom prst="rect">
              <a:avLst/>
            </a:prstGeom>
            <a:noFill/>
          </p:spPr>
          <p:txBody>
            <a:bodyPr wrap="square" rtlCol="0">
              <a:spAutoFit/>
            </a:bodyPr>
            <a:lstStyle/>
            <a:p>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sân</a:t>
              </a:r>
              <a:endPar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p:cNvGrpSpPr/>
          <p:nvPr/>
        </p:nvGrpSpPr>
        <p:grpSpPr>
          <a:xfrm>
            <a:off x="6535546" y="3629522"/>
            <a:ext cx="2379854" cy="762000"/>
            <a:chOff x="4249546" y="2571750"/>
            <a:chExt cx="2379854" cy="762000"/>
          </a:xfrm>
        </p:grpSpPr>
        <p:sp>
          <p:nvSpPr>
            <p:cNvPr id="33" name="任意多边形 7">
              <a:extLst>
                <a:ext uri="{FF2B5EF4-FFF2-40B4-BE49-F238E27FC236}">
                  <a16:creationId xmlns:a16="http://schemas.microsoft.com/office/drawing/2014/main" id="{F956B51A-E8C1-4DA6-A89B-94BC7CF5839C}"/>
                </a:ext>
              </a:extLst>
            </p:cNvPr>
            <p:cNvSpPr/>
            <p:nvPr/>
          </p:nvSpPr>
          <p:spPr>
            <a:xfrm>
              <a:off x="4249546" y="2571750"/>
              <a:ext cx="2379854" cy="762000"/>
            </a:xfrm>
            <a:custGeom>
              <a:avLst/>
              <a:gdLst>
                <a:gd name="connsiteX0" fmla="*/ 3535452 w 3535452"/>
                <a:gd name="connsiteY0" fmla="*/ 956788 h 1688998"/>
                <a:gd name="connsiteX1" fmla="*/ 2197971 w 3535452"/>
                <a:gd name="connsiteY1" fmla="*/ 1666472 h 1688998"/>
                <a:gd name="connsiteX2" fmla="*/ 178102 w 3535452"/>
                <a:gd name="connsiteY2" fmla="*/ 1393517 h 1688998"/>
                <a:gd name="connsiteX3" fmla="*/ 246341 w 3535452"/>
                <a:gd name="connsiteY3" fmla="*/ 233457 h 1688998"/>
                <a:gd name="connsiteX4" fmla="*/ 1460992 w 3535452"/>
                <a:gd name="connsiteY4" fmla="*/ 110627 h 1688998"/>
                <a:gd name="connsiteX5" fmla="*/ 2825768 w 3535452"/>
                <a:gd name="connsiteY5" fmla="*/ 56036 h 1688998"/>
                <a:gd name="connsiteX6" fmla="*/ 3098723 w 3535452"/>
                <a:gd name="connsiteY6" fmla="*/ 956788 h 168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5452" h="1688998">
                  <a:moveTo>
                    <a:pt x="3535452" y="956788"/>
                  </a:moveTo>
                  <a:cubicBezTo>
                    <a:pt x="3146490" y="1275236"/>
                    <a:pt x="2757529" y="1593684"/>
                    <a:pt x="2197971" y="1666472"/>
                  </a:cubicBezTo>
                  <a:cubicBezTo>
                    <a:pt x="1638413" y="1739260"/>
                    <a:pt x="503373" y="1632353"/>
                    <a:pt x="178102" y="1393517"/>
                  </a:cubicBezTo>
                  <a:cubicBezTo>
                    <a:pt x="-147169" y="1154681"/>
                    <a:pt x="32526" y="447272"/>
                    <a:pt x="246341" y="233457"/>
                  </a:cubicBezTo>
                  <a:cubicBezTo>
                    <a:pt x="460156" y="19642"/>
                    <a:pt x="1031088" y="140197"/>
                    <a:pt x="1460992" y="110627"/>
                  </a:cubicBezTo>
                  <a:cubicBezTo>
                    <a:pt x="1890896" y="81057"/>
                    <a:pt x="2552813" y="-84991"/>
                    <a:pt x="2825768" y="56036"/>
                  </a:cubicBezTo>
                  <a:cubicBezTo>
                    <a:pt x="3098723" y="197063"/>
                    <a:pt x="3098723" y="576925"/>
                    <a:pt x="3098723" y="956788"/>
                  </a:cubicBezTo>
                </a:path>
              </a:pathLst>
            </a:custGeom>
            <a:noFill/>
            <a:ln w="28575">
              <a:solidFill>
                <a:schemeClr val="accent3">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34" name="TextBox 33"/>
            <p:cNvSpPr txBox="1"/>
            <p:nvPr/>
          </p:nvSpPr>
          <p:spPr>
            <a:xfrm>
              <a:off x="4733705" y="2714223"/>
              <a:ext cx="1268296" cy="477054"/>
            </a:xfrm>
            <a:prstGeom prst="rect">
              <a:avLst/>
            </a:prstGeom>
            <a:noFill/>
          </p:spPr>
          <p:txBody>
            <a:bodyPr wrap="none" rtlCol="0">
              <a:spAutoFit/>
            </a:bodyPr>
            <a:lstStyle/>
            <a:p>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a:t>
              </a:r>
              <a:r>
                <a:rPr lang="vi-VN"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ươ</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i</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mát</a:t>
              </a:r>
              <a:endPar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51053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 calcmode="lin" valueType="num">
                                      <p:cBhvr>
                                        <p:cTn id="16" dur="500" fill="hold"/>
                                        <p:tgtEl>
                                          <p:spTgt spid="18"/>
                                        </p:tgtEl>
                                        <p:attrNameLst>
                                          <p:attrName>style.rotation</p:attrName>
                                        </p:attrNameLst>
                                      </p:cBhvr>
                                      <p:tavLst>
                                        <p:tav tm="0">
                                          <p:val>
                                            <p:fltVal val="90"/>
                                          </p:val>
                                        </p:tav>
                                        <p:tav tm="100000">
                                          <p:val>
                                            <p:fltVal val="0"/>
                                          </p:val>
                                        </p:tav>
                                      </p:tavLst>
                                    </p:anim>
                                    <p:animEffect transition="in" filter="fade">
                                      <p:cBhvr>
                                        <p:cTn id="17" dur="500"/>
                                        <p:tgtEl>
                                          <p:spTgt spid="18"/>
                                        </p:tgtEl>
                                      </p:cBhvr>
                                    </p:animEffect>
                                  </p:childTnLst>
                                </p:cTn>
                              </p:par>
                              <p:par>
                                <p:cTn id="18" presetID="31"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 calcmode="lin" valueType="num">
                                      <p:cBhvr>
                                        <p:cTn id="22" dur="500" fill="hold"/>
                                        <p:tgtEl>
                                          <p:spTgt spid="26"/>
                                        </p:tgtEl>
                                        <p:attrNameLst>
                                          <p:attrName>style.rotation</p:attrName>
                                        </p:attrNameLst>
                                      </p:cBhvr>
                                      <p:tavLst>
                                        <p:tav tm="0">
                                          <p:val>
                                            <p:fltVal val="90"/>
                                          </p:val>
                                        </p:tav>
                                        <p:tav tm="100000">
                                          <p:val>
                                            <p:fltVal val="0"/>
                                          </p:val>
                                        </p:tav>
                                      </p:tavLst>
                                    </p:anim>
                                    <p:animEffect transition="in" filter="fade">
                                      <p:cBhvr>
                                        <p:cTn id="23" dur="500"/>
                                        <p:tgtEl>
                                          <p:spTgt spid="26"/>
                                        </p:tgtEl>
                                      </p:cBhvr>
                                    </p:animEffect>
                                  </p:childTnLst>
                                </p:cTn>
                              </p:par>
                              <p:par>
                                <p:cTn id="24" presetID="31"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 calcmode="lin" valueType="num">
                                      <p:cBhvr>
                                        <p:cTn id="28" dur="500" fill="hold"/>
                                        <p:tgtEl>
                                          <p:spTgt spid="29"/>
                                        </p:tgtEl>
                                        <p:attrNameLst>
                                          <p:attrName>style.rotation</p:attrName>
                                        </p:attrNameLst>
                                      </p:cBhvr>
                                      <p:tavLst>
                                        <p:tav tm="0">
                                          <p:val>
                                            <p:fltVal val="90"/>
                                          </p:val>
                                        </p:tav>
                                        <p:tav tm="100000">
                                          <p:val>
                                            <p:fltVal val="0"/>
                                          </p:val>
                                        </p:tav>
                                      </p:tavLst>
                                    </p:anim>
                                    <p:animEffect transition="in" filter="fade">
                                      <p:cBhvr>
                                        <p:cTn id="29" dur="500"/>
                                        <p:tgtEl>
                                          <p:spTgt spid="29"/>
                                        </p:tgtEl>
                                      </p:cBhvr>
                                    </p:animEffect>
                                  </p:childTnLst>
                                </p:cTn>
                              </p:par>
                              <p:par>
                                <p:cTn id="30" presetID="3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 calcmode="lin" valueType="num">
                                      <p:cBhvr>
                                        <p:cTn id="34" dur="500" fill="hold"/>
                                        <p:tgtEl>
                                          <p:spTgt spid="15"/>
                                        </p:tgtEl>
                                        <p:attrNameLst>
                                          <p:attrName>style.rotation</p:attrName>
                                        </p:attrNameLst>
                                      </p:cBhvr>
                                      <p:tavLst>
                                        <p:tav tm="0">
                                          <p:val>
                                            <p:fltVal val="90"/>
                                          </p:val>
                                        </p:tav>
                                        <p:tav tm="100000">
                                          <p:val>
                                            <p:fltVal val="0"/>
                                          </p:val>
                                        </p:tav>
                                      </p:tavLst>
                                    </p:anim>
                                    <p:animEffect transition="in" filter="fade">
                                      <p:cBhvr>
                                        <p:cTn id="35" dur="500"/>
                                        <p:tgtEl>
                                          <p:spTgt spid="15"/>
                                        </p:tgtEl>
                                      </p:cBhvr>
                                    </p:animEffect>
                                  </p:childTnLst>
                                </p:cTn>
                              </p:par>
                              <p:par>
                                <p:cTn id="36" presetID="31"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 calcmode="lin" valueType="num">
                                      <p:cBhvr>
                                        <p:cTn id="40" dur="500" fill="hold"/>
                                        <p:tgtEl>
                                          <p:spTgt spid="23"/>
                                        </p:tgtEl>
                                        <p:attrNameLst>
                                          <p:attrName>style.rotation</p:attrName>
                                        </p:attrNameLst>
                                      </p:cBhvr>
                                      <p:tavLst>
                                        <p:tav tm="0">
                                          <p:val>
                                            <p:fltVal val="90"/>
                                          </p:val>
                                        </p:tav>
                                        <p:tav tm="100000">
                                          <p:val>
                                            <p:fltVal val="0"/>
                                          </p:val>
                                        </p:tav>
                                      </p:tavLst>
                                    </p:anim>
                                    <p:animEffect transition="in" filter="fade">
                                      <p:cBhvr>
                                        <p:cTn id="41" dur="500"/>
                                        <p:tgtEl>
                                          <p:spTgt spid="23"/>
                                        </p:tgtEl>
                                      </p:cBhvr>
                                    </p:animEffect>
                                  </p:childTnLst>
                                </p:cTn>
                              </p:par>
                              <p:par>
                                <p:cTn id="42" presetID="31"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 calcmode="lin" valueType="num">
                                      <p:cBhvr>
                                        <p:cTn id="46" dur="500" fill="hold"/>
                                        <p:tgtEl>
                                          <p:spTgt spid="32"/>
                                        </p:tgtEl>
                                        <p:attrNameLst>
                                          <p:attrName>style.rotation</p:attrName>
                                        </p:attrNameLst>
                                      </p:cBhvr>
                                      <p:tavLst>
                                        <p:tav tm="0">
                                          <p:val>
                                            <p:fltVal val="90"/>
                                          </p:val>
                                        </p:tav>
                                        <p:tav tm="100000">
                                          <p:val>
                                            <p:fltVal val="0"/>
                                          </p:val>
                                        </p:tav>
                                      </p:tavLst>
                                    </p:anim>
                                    <p:animEffect transition="in" filter="fade">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28591" y="1582495"/>
            <a:ext cx="2615409" cy="3580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124200" y="120071"/>
            <a:ext cx="2743200" cy="541721"/>
          </a:xfrm>
          <a:prstGeom prst="rect">
            <a:avLst/>
          </a:prstGeom>
          <a:noFill/>
        </p:spPr>
        <p:txBody>
          <a:bodyPr wrap="square" lIns="109765" tIns="54881" rIns="109765" bIns="54881" rtlCol="0">
            <a:spAutoFit/>
          </a:bodyPr>
          <a:lstStyle/>
          <a:p>
            <a:pPr algn="ctr" defTabSz="913735"/>
            <a:r>
              <a:rPr lang="vi-VN" sz="2800" b="1" dirty="0">
                <a:solidFill>
                  <a:srgbClr val="FF0000"/>
                </a:solidFill>
                <a:latin typeface="Arial-Rounded" pitchFamily="34" charset="0"/>
                <a:ea typeface="Arial-Rounded" pitchFamily="34" charset="0"/>
                <a:cs typeface="Arial-Rounded" pitchFamily="34" charset="0"/>
              </a:rPr>
              <a:t>Cùng vui chơi</a:t>
            </a:r>
            <a:endParaRPr lang="en-US" sz="2800" b="1" dirty="0">
              <a:solidFill>
                <a:srgbClr val="FF0000"/>
              </a:solidFill>
              <a:latin typeface="Arial-Rounded" pitchFamily="34" charset="0"/>
              <a:ea typeface="Arial-Rounded" pitchFamily="34" charset="0"/>
              <a:cs typeface="Arial-Rounded" pitchFamily="34" charset="0"/>
            </a:endParaRPr>
          </a:p>
        </p:txBody>
      </p:sp>
      <p:sp>
        <p:nvSpPr>
          <p:cNvPr id="7" name="Rectangle 6"/>
          <p:cNvSpPr/>
          <p:nvPr/>
        </p:nvSpPr>
        <p:spPr>
          <a:xfrm>
            <a:off x="446992" y="603293"/>
            <a:ext cx="3671047" cy="3416257"/>
          </a:xfrm>
          <a:prstGeom prst="rect">
            <a:avLst/>
          </a:prstGeom>
        </p:spPr>
        <p:txBody>
          <a:bodyPr wrap="square" lIns="91380" tIns="45689" rIns="91380" bIns="45689">
            <a:spAutoFit/>
          </a:bodyPr>
          <a:lstStyle/>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đẹp lắm bạn ơi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Nắng vàng trải khắp nơi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Chim ca trong bóng lá</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Ra sân ta cùng chơi.</a:t>
            </a:r>
          </a:p>
          <a:p>
            <a:pPr algn="just" defTabSz="913735"/>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 cầu giấy xanh xanh</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 chân tôi, chân anh</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Bay lên rồi lộn xuống</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 từng vòng quanh quanh.</a:t>
            </a:r>
          </a:p>
        </p:txBody>
      </p:sp>
      <p:pic>
        <p:nvPicPr>
          <p:cNvPr id="409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7246"/>
            <a:ext cx="1654727" cy="40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191000" y="964154"/>
            <a:ext cx="3657600" cy="3862533"/>
          </a:xfrm>
          <a:prstGeom prst="rect">
            <a:avLst/>
          </a:prstGeom>
        </p:spPr>
        <p:txBody>
          <a:bodyPr wrap="square" lIns="91380" tIns="45689" rIns="91380" bIns="45689">
            <a:spAutoFit/>
          </a:bodyPr>
          <a:lstStyle/>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Anh nhìn cho tinh mắt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đá thật dẻo chân</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Cho cầu bay trên sân</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Đừng để rơi xuống đất.</a:t>
            </a:r>
          </a:p>
          <a:p>
            <a:pPr algn="just" defTabSz="913735"/>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nắng vàng tươi mát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chơi cho khỏe người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cười xen tiếng hát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Chơi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ui học càng vui. </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endParaRPr lang="vi-VN"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3735"/>
            <a:r>
              <a:rPr lang="vi-VN"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Tập đọc 3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(1980)</a:t>
            </a:r>
          </a:p>
        </p:txBody>
      </p:sp>
      <p:grpSp>
        <p:nvGrpSpPr>
          <p:cNvPr id="18" name="Group 17"/>
          <p:cNvGrpSpPr/>
          <p:nvPr/>
        </p:nvGrpSpPr>
        <p:grpSpPr>
          <a:xfrm>
            <a:off x="6512227" y="-101007"/>
            <a:ext cx="2555579" cy="691559"/>
            <a:chOff x="6512222" y="-41543"/>
            <a:chExt cx="2555579" cy="691559"/>
          </a:xfrm>
        </p:grpSpPr>
        <p:sp>
          <p:nvSpPr>
            <p:cNvPr id="20" name="Rounded Rectangle 19"/>
            <p:cNvSpPr/>
            <p:nvPr/>
          </p:nvSpPr>
          <p:spPr>
            <a:xfrm>
              <a:off x="7010401" y="127140"/>
              <a:ext cx="2057400" cy="30051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defTabSz="913780"/>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endPar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12222" y="-41543"/>
              <a:ext cx="691559" cy="691559"/>
            </a:xfrm>
            <a:prstGeom prst="rect">
              <a:avLst/>
            </a:prstGeom>
          </p:spPr>
        </p:pic>
      </p:grpSp>
      <p:sp>
        <p:nvSpPr>
          <p:cNvPr id="24" name="Rounded Rectangle 23"/>
          <p:cNvSpPr/>
          <p:nvPr/>
        </p:nvSpPr>
        <p:spPr>
          <a:xfrm>
            <a:off x="419106" y="684880"/>
            <a:ext cx="3245319" cy="1465299"/>
          </a:xfrm>
          <a:prstGeom prst="roundRect">
            <a:avLst>
              <a:gd name="adj" fmla="val 10463"/>
            </a:avLst>
          </a:prstGeom>
          <a:noFill/>
          <a:ln w="19050">
            <a:solidFill>
              <a:srgbClr val="FF33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90784" tIns="45387" rIns="90784" bIns="45387"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Oval 24"/>
          <p:cNvSpPr/>
          <p:nvPr/>
        </p:nvSpPr>
        <p:spPr>
          <a:xfrm>
            <a:off x="76200" y="1200150"/>
            <a:ext cx="387825" cy="390970"/>
          </a:xfrm>
          <a:prstGeom prst="ellipse">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90784" tIns="45387" rIns="90784" bIns="45387" rtlCol="0" anchor="ctr"/>
          <a:lstStyle/>
          <a:p>
            <a:pPr algn="ctr"/>
            <a:r>
              <a:rPr lang="en-US" sz="24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6" name="Rounded Rectangle 25"/>
          <p:cNvSpPr/>
          <p:nvPr/>
        </p:nvSpPr>
        <p:spPr>
          <a:xfrm>
            <a:off x="419106" y="2419350"/>
            <a:ext cx="3577981" cy="1524000"/>
          </a:xfrm>
          <a:prstGeom prst="roundRect">
            <a:avLst>
              <a:gd name="adj" fmla="val 10463"/>
            </a:avLst>
          </a:prstGeom>
          <a:noFill/>
          <a:ln w="19050">
            <a:solidFill>
              <a:srgbClr val="FF33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90784" tIns="45387" rIns="90784" bIns="45387"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Oval 26"/>
          <p:cNvSpPr/>
          <p:nvPr/>
        </p:nvSpPr>
        <p:spPr>
          <a:xfrm>
            <a:off x="76200" y="2993321"/>
            <a:ext cx="387825" cy="390970"/>
          </a:xfrm>
          <a:prstGeom prst="ellipse">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90784" tIns="45387" rIns="90784" bIns="45387" rtlCol="0" anchor="ctr"/>
          <a:lstStyle/>
          <a:p>
            <a:pPr algn="ctr"/>
            <a:r>
              <a:rPr lang="en-US" sz="24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8" name="Rounded Rectangle 27"/>
          <p:cNvSpPr/>
          <p:nvPr/>
        </p:nvSpPr>
        <p:spPr>
          <a:xfrm>
            <a:off x="4146081" y="971550"/>
            <a:ext cx="3169119" cy="1524000"/>
          </a:xfrm>
          <a:prstGeom prst="roundRect">
            <a:avLst>
              <a:gd name="adj" fmla="val 10463"/>
            </a:avLst>
          </a:prstGeom>
          <a:noFill/>
          <a:ln w="19050">
            <a:solidFill>
              <a:srgbClr val="FF33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90784" tIns="45387" rIns="90784" bIns="45387"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Oval 28"/>
          <p:cNvSpPr/>
          <p:nvPr/>
        </p:nvSpPr>
        <p:spPr>
          <a:xfrm>
            <a:off x="7591611" y="3361723"/>
            <a:ext cx="387825" cy="390970"/>
          </a:xfrm>
          <a:prstGeom prst="ellipse">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90784" tIns="45387" rIns="90784" bIns="45387" rtlCol="0" anchor="ctr"/>
          <a:lstStyle/>
          <a:p>
            <a:pPr algn="ctr"/>
            <a:r>
              <a:rPr lang="en-US" sz="24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0" name="Rounded Rectangle 29"/>
          <p:cNvSpPr/>
          <p:nvPr/>
        </p:nvSpPr>
        <p:spPr>
          <a:xfrm>
            <a:off x="4250094" y="2800350"/>
            <a:ext cx="3446106" cy="1524000"/>
          </a:xfrm>
          <a:prstGeom prst="roundRect">
            <a:avLst>
              <a:gd name="adj" fmla="val 10463"/>
            </a:avLst>
          </a:prstGeom>
          <a:noFill/>
          <a:ln w="19050">
            <a:solidFill>
              <a:srgbClr val="FF33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90784" tIns="45387" rIns="90784" bIns="45387"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Oval 30"/>
          <p:cNvSpPr/>
          <p:nvPr/>
        </p:nvSpPr>
        <p:spPr>
          <a:xfrm>
            <a:off x="7254836" y="1538065"/>
            <a:ext cx="387825" cy="390970"/>
          </a:xfrm>
          <a:prstGeom prst="ellipse">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90784" tIns="45387" rIns="90784" bIns="45387" rtlCol="0" anchor="ctr"/>
          <a:lstStyle/>
          <a:p>
            <a:pPr algn="ctr"/>
            <a:r>
              <a:rPr lang="en-US" sz="24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3510645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2" decel="74667"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750" fill="hold"/>
                                        <p:tgtEl>
                                          <p:spTgt spid="2050"/>
                                        </p:tgtEl>
                                        <p:attrNameLst>
                                          <p:attrName>ppt_x</p:attrName>
                                        </p:attrNameLst>
                                      </p:cBhvr>
                                      <p:tavLst>
                                        <p:tav tm="0">
                                          <p:val>
                                            <p:strVal val="1+#ppt_w/2"/>
                                          </p:val>
                                        </p:tav>
                                        <p:tav tm="100000">
                                          <p:val>
                                            <p:strVal val="#ppt_x"/>
                                          </p:val>
                                        </p:tav>
                                      </p:tavLst>
                                    </p:anim>
                                    <p:anim calcmode="lin" valueType="num">
                                      <p:cBhvr additive="base">
                                        <p:cTn id="19" dur="75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animEffect transition="in" filter="fade">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left)">
                                      <p:cBhvr>
                                        <p:cTn id="72" dur="500"/>
                                        <p:tgtEl>
                                          <p:spTgt spid="30"/>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Effect transition="in" filter="fade">
                                      <p:cBhvr>
                                        <p:cTn id="7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24" grpId="0" animBg="1"/>
      <p:bldP spid="25" grpId="0" animBg="1"/>
      <p:bldP spid="26" grpId="0" animBg="1"/>
      <p:bldP spid="27" grpId="0" animBg="1"/>
      <p:bldP spid="28" grpId="0" animBg="1"/>
      <p:bldP spid="29" grpId="0" animBg="1"/>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3638" y="133350"/>
            <a:ext cx="8763000" cy="487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73" y="71791"/>
            <a:ext cx="5423931" cy="4845378"/>
          </a:xfrm>
          <a:prstGeom prst="rect">
            <a:avLst/>
          </a:prstGeom>
        </p:spPr>
      </p:pic>
      <p:sp>
        <p:nvSpPr>
          <p:cNvPr id="4" name="矩形 16">
            <a:extLst>
              <a:ext uri="{FF2B5EF4-FFF2-40B4-BE49-F238E27FC236}">
                <a16:creationId xmlns:a16="http://schemas.microsoft.com/office/drawing/2014/main" id="{6004F4CE-0067-4731-8ED0-651D5735978B}"/>
              </a:ext>
            </a:extLst>
          </p:cNvPr>
          <p:cNvSpPr/>
          <p:nvPr/>
        </p:nvSpPr>
        <p:spPr>
          <a:xfrm>
            <a:off x="5193518" y="590555"/>
            <a:ext cx="3048000" cy="1177243"/>
          </a:xfrm>
          <a:prstGeom prst="rect">
            <a:avLst/>
          </a:prstGeom>
        </p:spPr>
        <p:txBody>
          <a:bodyPr wrap="square" lIns="68533" tIns="34267" rIns="68533" bIns="34267">
            <a:spAutoFit/>
          </a:bodyPr>
          <a:lstStyle/>
          <a:p>
            <a:pPr algn="ctr" defTabSz="685318"/>
            <a:r>
              <a:rPr lang="en-US" altLang="zh-CN" sz="3600" b="1"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600" b="1"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407048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12" name="Rounded Rectangle 11"/>
          <p:cNvSpPr/>
          <p:nvPr/>
        </p:nvSpPr>
        <p:spPr>
          <a:xfrm>
            <a:off x="193638" y="133350"/>
            <a:ext cx="8763000" cy="487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940" y="185738"/>
            <a:ext cx="37941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886200" y="2266950"/>
            <a:ext cx="4343400" cy="923330"/>
          </a:xfrm>
          <a:prstGeom prst="rect">
            <a:avLst/>
          </a:prstGeom>
        </p:spPr>
        <p:txBody>
          <a:bodyPr wrap="square" lIns="91380" tIns="45689" rIns="91380" bIns="45689">
            <a:spAutoFit/>
          </a:bodyPr>
          <a:lstStyle/>
          <a:p>
            <a:pPr algn="ctr" defTabSz="1011280">
              <a:defRPr/>
            </a:pPr>
            <a:r>
              <a:rPr lang="en-GB" altLang="zh-CN" sz="54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273" y1="23327" x2="36336" y2="24208"/>
                      </a14:backgroundRemoval>
                    </a14:imgEffect>
                  </a14:imgLayer>
                </a14:imgProps>
              </a:ext>
              <a:ext uri="{28A0092B-C50C-407E-A947-70E740481C1C}">
                <a14:useLocalDpi xmlns:a14="http://schemas.microsoft.com/office/drawing/2010/main" val="0"/>
              </a:ext>
            </a:extLst>
          </a:blip>
          <a:stretch>
            <a:fillRect/>
          </a:stretch>
        </p:blipFill>
        <p:spPr>
          <a:xfrm>
            <a:off x="25998" y="514350"/>
            <a:ext cx="4264108" cy="4960109"/>
          </a:xfrm>
          <a:prstGeom prst="rect">
            <a:avLst/>
          </a:prstGeom>
        </p:spPr>
      </p:pic>
    </p:spTree>
    <p:extLst>
      <p:ext uri="{BB962C8B-B14F-4D97-AF65-F5344CB8AC3E}">
        <p14:creationId xmlns:p14="http://schemas.microsoft.com/office/powerpoint/2010/main" val="115818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28591" y="1582495"/>
            <a:ext cx="2615409" cy="3580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124200" y="120071"/>
            <a:ext cx="2743200" cy="541721"/>
          </a:xfrm>
          <a:prstGeom prst="rect">
            <a:avLst/>
          </a:prstGeom>
          <a:noFill/>
        </p:spPr>
        <p:txBody>
          <a:bodyPr wrap="square" lIns="109765" tIns="54881" rIns="109765" bIns="54881" rtlCol="0">
            <a:spAutoFit/>
          </a:bodyPr>
          <a:lstStyle/>
          <a:p>
            <a:pPr algn="ctr" defTabSz="913735"/>
            <a:r>
              <a:rPr lang="vi-VN" sz="2800" b="1" dirty="0">
                <a:solidFill>
                  <a:srgbClr val="FF0000"/>
                </a:solidFill>
                <a:latin typeface="Arial-Rounded" pitchFamily="34" charset="0"/>
                <a:ea typeface="Arial-Rounded" pitchFamily="34" charset="0"/>
                <a:cs typeface="Arial-Rounded" pitchFamily="34" charset="0"/>
              </a:rPr>
              <a:t>Cùng vui chơi</a:t>
            </a:r>
            <a:endParaRPr lang="en-US" sz="2800" b="1" dirty="0">
              <a:solidFill>
                <a:srgbClr val="FF0000"/>
              </a:solidFill>
              <a:latin typeface="Arial-Rounded" pitchFamily="34" charset="0"/>
              <a:ea typeface="Arial-Rounded" pitchFamily="34" charset="0"/>
              <a:cs typeface="Arial-Rounded" pitchFamily="34" charset="0"/>
            </a:endParaRPr>
          </a:p>
        </p:txBody>
      </p:sp>
      <p:sp>
        <p:nvSpPr>
          <p:cNvPr id="7" name="Rectangle 6"/>
          <p:cNvSpPr/>
          <p:nvPr/>
        </p:nvSpPr>
        <p:spPr>
          <a:xfrm>
            <a:off x="446992" y="603293"/>
            <a:ext cx="3671047" cy="3416257"/>
          </a:xfrm>
          <a:prstGeom prst="rect">
            <a:avLst/>
          </a:prstGeom>
        </p:spPr>
        <p:txBody>
          <a:bodyPr wrap="square" lIns="91380" tIns="45689" rIns="91380" bIns="45689">
            <a:spAutoFit/>
          </a:bodyPr>
          <a:lstStyle/>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đẹp lắm bạn ơi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Nắng vàng trải khắp nơi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Chim ca trong bóng lá</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Ra sân ta cùng chơi.</a:t>
            </a:r>
          </a:p>
          <a:p>
            <a:pPr algn="just" defTabSz="913735"/>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 cầu giấy xanh xanh</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 chân tôi, chân anh</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Bay lên rồi lộn xuống</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 từng vòng quanh quanh.</a:t>
            </a:r>
          </a:p>
        </p:txBody>
      </p:sp>
      <p:pic>
        <p:nvPicPr>
          <p:cNvPr id="409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7246"/>
            <a:ext cx="1654727" cy="40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191000" y="964154"/>
            <a:ext cx="3657600" cy="3862533"/>
          </a:xfrm>
          <a:prstGeom prst="rect">
            <a:avLst/>
          </a:prstGeom>
        </p:spPr>
        <p:txBody>
          <a:bodyPr wrap="square" lIns="91380" tIns="45689" rIns="91380" bIns="45689">
            <a:spAutoFit/>
          </a:bodyPr>
          <a:lstStyle/>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Anh nhìn cho tinh mắt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đá thật dẻo chân</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Cho cầu bay trên sân</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Đừng để rơi xuống đất.</a:t>
            </a:r>
          </a:p>
          <a:p>
            <a:pPr algn="just" defTabSz="913735"/>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nắng vàng tươi mát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chơi cho khỏe người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cười xen tiếng hát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Chơi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ui học càng vui. </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endParaRPr lang="vi-VN"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3735"/>
            <a:r>
              <a:rPr lang="vi-VN"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Tập đọc 3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(1980)</a:t>
            </a:r>
          </a:p>
        </p:txBody>
      </p:sp>
      <p:grpSp>
        <p:nvGrpSpPr>
          <p:cNvPr id="21" name="Group 20"/>
          <p:cNvGrpSpPr/>
          <p:nvPr/>
        </p:nvGrpSpPr>
        <p:grpSpPr>
          <a:xfrm>
            <a:off x="7010400" y="-7102"/>
            <a:ext cx="1981200" cy="599076"/>
            <a:chOff x="6852241" y="-35784"/>
            <a:chExt cx="2215560" cy="691559"/>
          </a:xfrm>
        </p:grpSpPr>
        <p:sp>
          <p:nvSpPr>
            <p:cNvPr id="23" name="Rounded Rectangle 22"/>
            <p:cNvSpPr/>
            <p:nvPr/>
          </p:nvSpPr>
          <p:spPr>
            <a:xfrm>
              <a:off x="7387211" y="149400"/>
              <a:ext cx="168059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3780"/>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sp>
        <p:nvSpPr>
          <p:cNvPr id="33" name="Oval 32"/>
          <p:cNvSpPr/>
          <p:nvPr/>
        </p:nvSpPr>
        <p:spPr>
          <a:xfrm>
            <a:off x="112029" y="610016"/>
            <a:ext cx="392846" cy="3777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rtlCol="0" anchor="ctr"/>
          <a:lstStyle/>
          <a:p>
            <a:pPr algn="ctr"/>
            <a:r>
              <a:rPr lang="en-US" sz="21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4" name="Oval 33"/>
          <p:cNvSpPr/>
          <p:nvPr/>
        </p:nvSpPr>
        <p:spPr>
          <a:xfrm>
            <a:off x="106101" y="2463054"/>
            <a:ext cx="392846" cy="39987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rtlCol="0" anchor="ctr"/>
          <a:lstStyle/>
          <a:p>
            <a:pPr algn="ctr"/>
            <a:r>
              <a:rPr lang="en-US" sz="21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35" name="Oval 34"/>
          <p:cNvSpPr/>
          <p:nvPr/>
        </p:nvSpPr>
        <p:spPr>
          <a:xfrm>
            <a:off x="3810000" y="971551"/>
            <a:ext cx="408926" cy="381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rtlCol="0" anchor="ctr"/>
          <a:lstStyle/>
          <a:p>
            <a:pPr algn="ctr"/>
            <a:r>
              <a:rPr lang="en-US" sz="21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6" name="Oval 35"/>
          <p:cNvSpPr/>
          <p:nvPr/>
        </p:nvSpPr>
        <p:spPr>
          <a:xfrm>
            <a:off x="3872618" y="2800350"/>
            <a:ext cx="346308" cy="35644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rtlCol="0" anchor="ctr"/>
          <a:lstStyle/>
          <a:p>
            <a:pPr algn="ctr"/>
            <a:r>
              <a:rPr lang="en-US" sz="21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3274453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2" decel="74667"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750" fill="hold"/>
                                        <p:tgtEl>
                                          <p:spTgt spid="2050"/>
                                        </p:tgtEl>
                                        <p:attrNameLst>
                                          <p:attrName>ppt_x</p:attrName>
                                        </p:attrNameLst>
                                      </p:cBhvr>
                                      <p:tavLst>
                                        <p:tav tm="0">
                                          <p:val>
                                            <p:strVal val="1+#ppt_w/2"/>
                                          </p:val>
                                        </p:tav>
                                        <p:tav tm="100000">
                                          <p:val>
                                            <p:strVal val="#ppt_x"/>
                                          </p:val>
                                        </p:tav>
                                      </p:tavLst>
                                    </p:anim>
                                    <p:anim calcmode="lin" valueType="num">
                                      <p:cBhvr additive="base">
                                        <p:cTn id="19" dur="75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ppt_w</p:attrName>
                                        </p:attrNameLst>
                                      </p:cBhvr>
                                      <p:tavLst>
                                        <p:tav tm="0">
                                          <p:val>
                                            <p:fltVal val="0"/>
                                          </p:val>
                                        </p:tav>
                                        <p:tav tm="100000">
                                          <p:val>
                                            <p:strVal val="#ppt_w"/>
                                          </p:val>
                                        </p:tav>
                                      </p:tavLst>
                                    </p:anim>
                                    <p:anim calcmode="lin" valueType="num">
                                      <p:cBhvr>
                                        <p:cTn id="46" dur="500" fill="hold"/>
                                        <p:tgtEl>
                                          <p:spTgt spid="34"/>
                                        </p:tgtEl>
                                        <p:attrNameLst>
                                          <p:attrName>ppt_h</p:attrName>
                                        </p:attrNameLst>
                                      </p:cBhvr>
                                      <p:tavLst>
                                        <p:tav tm="0">
                                          <p:val>
                                            <p:fltVal val="0"/>
                                          </p:val>
                                        </p:tav>
                                        <p:tav tm="100000">
                                          <p:val>
                                            <p:strVal val="#ppt_h"/>
                                          </p:val>
                                        </p:tav>
                                      </p:tavLst>
                                    </p:anim>
                                    <p:animEffect transition="in" filter="fade">
                                      <p:cBhvr>
                                        <p:cTn id="47" dur="500"/>
                                        <p:tgtEl>
                                          <p:spTgt spid="34"/>
                                        </p:tgtEl>
                                      </p:cBhvr>
                                    </p:animEffect>
                                  </p:childTnLst>
                                </p:cTn>
                              </p:par>
                            </p:childTnLst>
                          </p:cTn>
                        </p:par>
                        <p:par>
                          <p:cTn id="48" fill="hold">
                            <p:stCondLst>
                              <p:cond delay="1000"/>
                            </p:stCondLst>
                            <p:childTnLst>
                              <p:par>
                                <p:cTn id="49" presetID="53" presetClass="entr" presetSubtype="16"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500" fill="hold"/>
                                        <p:tgtEl>
                                          <p:spTgt spid="35"/>
                                        </p:tgtEl>
                                        <p:attrNameLst>
                                          <p:attrName>ppt_w</p:attrName>
                                        </p:attrNameLst>
                                      </p:cBhvr>
                                      <p:tavLst>
                                        <p:tav tm="0">
                                          <p:val>
                                            <p:fltVal val="0"/>
                                          </p:val>
                                        </p:tav>
                                        <p:tav tm="100000">
                                          <p:val>
                                            <p:strVal val="#ppt_w"/>
                                          </p:val>
                                        </p:tav>
                                      </p:tavLst>
                                    </p:anim>
                                    <p:anim calcmode="lin" valueType="num">
                                      <p:cBhvr>
                                        <p:cTn id="52" dur="500" fill="hold"/>
                                        <p:tgtEl>
                                          <p:spTgt spid="35"/>
                                        </p:tgtEl>
                                        <p:attrNameLst>
                                          <p:attrName>ppt_h</p:attrName>
                                        </p:attrNameLst>
                                      </p:cBhvr>
                                      <p:tavLst>
                                        <p:tav tm="0">
                                          <p:val>
                                            <p:fltVal val="0"/>
                                          </p:val>
                                        </p:tav>
                                        <p:tav tm="100000">
                                          <p:val>
                                            <p:strVal val="#ppt_h"/>
                                          </p:val>
                                        </p:tav>
                                      </p:tavLst>
                                    </p:anim>
                                    <p:animEffect transition="in" filter="fade">
                                      <p:cBhvr>
                                        <p:cTn id="53" dur="500"/>
                                        <p:tgtEl>
                                          <p:spTgt spid="35"/>
                                        </p:tgtEl>
                                      </p:cBhvr>
                                    </p:animEffect>
                                  </p:childTnLst>
                                </p:cTn>
                              </p:par>
                            </p:childTnLst>
                          </p:cTn>
                        </p:par>
                        <p:par>
                          <p:cTn id="54" fill="hold">
                            <p:stCondLst>
                              <p:cond delay="1500"/>
                            </p:stCondLst>
                            <p:childTnLst>
                              <p:par>
                                <p:cTn id="55" presetID="53" presetClass="entr" presetSubtype="16"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9"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5" y="17463"/>
            <a:ext cx="86772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288" y="1381126"/>
            <a:ext cx="191770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461;p28"/>
          <p:cNvSpPr txBox="1">
            <a:spLocks noChangeArrowheads="1"/>
          </p:cNvSpPr>
          <p:nvPr/>
        </p:nvSpPr>
        <p:spPr bwMode="auto">
          <a:xfrm>
            <a:off x="4554540" y="1709738"/>
            <a:ext cx="308927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67" tIns="121767" rIns="121767" bIns="121767"/>
          <a:lstStyle>
            <a:lvl1pPr defTabSz="912813">
              <a:lnSpc>
                <a:spcPct val="90000"/>
              </a:lnSpc>
              <a:spcBef>
                <a:spcPts val="750"/>
              </a:spcBef>
              <a:buFont typeface="Arial" pitchFamily="34" charset="0"/>
              <a:buChar char="•"/>
              <a:defRPr sz="2100">
                <a:solidFill>
                  <a:schemeClr val="tx1"/>
                </a:solidFill>
                <a:latin typeface="Calibri" pitchFamily="34" charset="0"/>
              </a:defRPr>
            </a:lvl1pPr>
            <a:lvl2pPr marL="914400" indent="-393700" defTabSz="912813">
              <a:lnSpc>
                <a:spcPct val="90000"/>
              </a:lnSpc>
              <a:spcBef>
                <a:spcPts val="375"/>
              </a:spcBef>
              <a:buFont typeface="Arial" pitchFamily="34" charset="0"/>
              <a:buChar char="•"/>
              <a:defRPr>
                <a:solidFill>
                  <a:schemeClr val="tx1"/>
                </a:solidFill>
                <a:latin typeface="Calibri" pitchFamily="34" charset="0"/>
              </a:defRPr>
            </a:lvl2pPr>
            <a:lvl3pPr marL="1371600" indent="-393700" defTabSz="912813">
              <a:lnSpc>
                <a:spcPct val="90000"/>
              </a:lnSpc>
              <a:spcBef>
                <a:spcPts val="375"/>
              </a:spcBef>
              <a:buFont typeface="Arial" pitchFamily="34" charset="0"/>
              <a:buChar char="•"/>
              <a:defRPr sz="1500">
                <a:solidFill>
                  <a:schemeClr val="tx1"/>
                </a:solidFill>
                <a:latin typeface="Calibri" pitchFamily="34" charset="0"/>
              </a:defRPr>
            </a:lvl3pPr>
            <a:lvl4pPr marL="1828800" indent="-393700" defTabSz="912813">
              <a:lnSpc>
                <a:spcPct val="90000"/>
              </a:lnSpc>
              <a:spcBef>
                <a:spcPts val="375"/>
              </a:spcBef>
              <a:buFont typeface="Arial" pitchFamily="34" charset="0"/>
              <a:buChar char="•"/>
              <a:defRPr sz="1300">
                <a:solidFill>
                  <a:schemeClr val="tx1"/>
                </a:solidFill>
                <a:latin typeface="Calibri" pitchFamily="34" charset="0"/>
              </a:defRPr>
            </a:lvl4pPr>
            <a:lvl5pPr marL="2286000" indent="-393700" defTabSz="912813">
              <a:lnSpc>
                <a:spcPct val="90000"/>
              </a:lnSpc>
              <a:spcBef>
                <a:spcPts val="375"/>
              </a:spcBef>
              <a:buFont typeface="Arial" pitchFamily="34" charset="0"/>
              <a:buChar char="•"/>
              <a:defRPr sz="1300">
                <a:solidFill>
                  <a:schemeClr val="tx1"/>
                </a:solidFill>
                <a:latin typeface="Calibri" pitchFamily="34" charset="0"/>
              </a:defRPr>
            </a:lvl5pPr>
            <a:lvl6pPr marL="2743200" indent="-393700" defTabSz="912813"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6pPr>
            <a:lvl7pPr marL="3200400" indent="-393700" defTabSz="912813"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7pPr>
            <a:lvl8pPr marL="3657600" indent="-393700" defTabSz="912813"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8pPr>
            <a:lvl9pPr marL="4114800" indent="-393700" defTabSz="912813"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9pPr>
          </a:lstStyle>
          <a:p>
            <a:pPr algn="ctr" fontAlgn="base">
              <a:lnSpc>
                <a:spcPct val="100000"/>
              </a:lnSpc>
              <a:spcBef>
                <a:spcPts val="600"/>
              </a:spcBef>
              <a:spcAft>
                <a:spcPct val="0"/>
              </a:spcAft>
              <a:buClr>
                <a:srgbClr val="4472C4"/>
              </a:buClr>
              <a:buSzPts val="2600"/>
              <a:buFont typeface="Arial" pitchFamily="34" charset="0"/>
              <a:buNone/>
            </a:pPr>
            <a:r>
              <a:rPr lang="en-US" altLang="en-US" sz="8500">
                <a:solidFill>
                  <a:srgbClr val="0070C0"/>
                </a:solidFill>
                <a:latin typeface="Arial-Rounded" pitchFamily="34" charset="0"/>
                <a:ea typeface="字魂59号-创粗黑"/>
                <a:cs typeface="Arial-Rounded" pitchFamily="34" charset="0"/>
                <a:sym typeface="Chivo Light"/>
              </a:rPr>
              <a:t>Tiết 2</a:t>
            </a:r>
          </a:p>
        </p:txBody>
      </p:sp>
    </p:spTree>
    <p:extLst>
      <p:ext uri="{BB962C8B-B14F-4D97-AF65-F5344CB8AC3E}">
        <p14:creationId xmlns:p14="http://schemas.microsoft.com/office/powerpoint/2010/main" val="1810502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28591" y="1582495"/>
            <a:ext cx="2615409" cy="3580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124200" y="120071"/>
            <a:ext cx="2743200" cy="541721"/>
          </a:xfrm>
          <a:prstGeom prst="rect">
            <a:avLst/>
          </a:prstGeom>
          <a:noFill/>
        </p:spPr>
        <p:txBody>
          <a:bodyPr wrap="square" lIns="109765" tIns="54881" rIns="109765" bIns="54881" rtlCol="0">
            <a:spAutoFit/>
          </a:bodyPr>
          <a:lstStyle/>
          <a:p>
            <a:pPr algn="ctr" defTabSz="913735"/>
            <a:r>
              <a:rPr lang="vi-VN" sz="2800" b="1" dirty="0">
                <a:solidFill>
                  <a:srgbClr val="FF0000"/>
                </a:solidFill>
                <a:latin typeface="Arial-Rounded" pitchFamily="34" charset="0"/>
                <a:ea typeface="Arial-Rounded" pitchFamily="34" charset="0"/>
                <a:cs typeface="Arial-Rounded" pitchFamily="34" charset="0"/>
              </a:rPr>
              <a:t>Cùng vui chơi</a:t>
            </a:r>
            <a:endParaRPr lang="en-US" sz="2800" b="1" dirty="0">
              <a:solidFill>
                <a:srgbClr val="FF0000"/>
              </a:solidFill>
              <a:latin typeface="Arial-Rounded" pitchFamily="34" charset="0"/>
              <a:ea typeface="Arial-Rounded" pitchFamily="34" charset="0"/>
              <a:cs typeface="Arial-Rounded" pitchFamily="34" charset="0"/>
            </a:endParaRPr>
          </a:p>
        </p:txBody>
      </p:sp>
      <p:sp>
        <p:nvSpPr>
          <p:cNvPr id="7" name="Rectangle 6"/>
          <p:cNvSpPr/>
          <p:nvPr/>
        </p:nvSpPr>
        <p:spPr>
          <a:xfrm>
            <a:off x="446992" y="603293"/>
            <a:ext cx="3671047" cy="3416257"/>
          </a:xfrm>
          <a:prstGeom prst="rect">
            <a:avLst/>
          </a:prstGeom>
        </p:spPr>
        <p:txBody>
          <a:bodyPr wrap="square" lIns="91380" tIns="45689" rIns="91380" bIns="45689">
            <a:spAutoFit/>
          </a:bodyPr>
          <a:lstStyle/>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đẹp lắm bạn ơi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Nắng vàng trải khắp nơi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Chim ca trong bóng lá</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Ra sân ta cùng chơi.</a:t>
            </a:r>
          </a:p>
          <a:p>
            <a:pPr algn="just" defTabSz="913735"/>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 cầu giấy xanh xanh</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 chân tôi, chân anh</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Bay lên rồi lộn xuống</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 từng vòng quanh quanh.</a:t>
            </a:r>
          </a:p>
        </p:txBody>
      </p:sp>
      <p:pic>
        <p:nvPicPr>
          <p:cNvPr id="409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7246"/>
            <a:ext cx="1654727" cy="40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191000" y="964154"/>
            <a:ext cx="3657600" cy="3862533"/>
          </a:xfrm>
          <a:prstGeom prst="rect">
            <a:avLst/>
          </a:prstGeom>
        </p:spPr>
        <p:txBody>
          <a:bodyPr wrap="square" lIns="91380" tIns="45689" rIns="91380" bIns="45689">
            <a:spAutoFit/>
          </a:bodyPr>
          <a:lstStyle/>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Anh nhìn cho tinh mắt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đá thật dẻo chân</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Cho cầu bay trên sân</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Đừng để rơi xuống đất.</a:t>
            </a:r>
          </a:p>
          <a:p>
            <a:pPr algn="just" defTabSz="913735"/>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nắng vàng tươi mát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chơi cho khỏe người</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cười xen tiếng hát</a:t>
            </a:r>
          </a:p>
          <a:p>
            <a:pPr algn="just" defTabSz="913735"/>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Chơi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ui học càng vui. </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735"/>
            <a:endParaRPr lang="vi-VN"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3735"/>
            <a:r>
              <a:rPr lang="vi-VN"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Tập đọc 3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(1980)</a:t>
            </a:r>
          </a:p>
        </p:txBody>
      </p:sp>
      <p:grpSp>
        <p:nvGrpSpPr>
          <p:cNvPr id="21" name="Group 20"/>
          <p:cNvGrpSpPr/>
          <p:nvPr/>
        </p:nvGrpSpPr>
        <p:grpSpPr>
          <a:xfrm>
            <a:off x="7010400" y="-7102"/>
            <a:ext cx="1981200" cy="599076"/>
            <a:chOff x="6852241" y="-35784"/>
            <a:chExt cx="2215560" cy="691559"/>
          </a:xfrm>
        </p:grpSpPr>
        <p:sp>
          <p:nvSpPr>
            <p:cNvPr id="23" name="Rounded Rectangle 22"/>
            <p:cNvSpPr/>
            <p:nvPr/>
          </p:nvSpPr>
          <p:spPr>
            <a:xfrm>
              <a:off x="7387211" y="149400"/>
              <a:ext cx="168059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3780"/>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sp>
        <p:nvSpPr>
          <p:cNvPr id="33" name="Oval 32"/>
          <p:cNvSpPr/>
          <p:nvPr/>
        </p:nvSpPr>
        <p:spPr>
          <a:xfrm>
            <a:off x="112029" y="610016"/>
            <a:ext cx="392846" cy="3777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rtlCol="0" anchor="ctr"/>
          <a:lstStyle/>
          <a:p>
            <a:pPr algn="ctr"/>
            <a:r>
              <a:rPr lang="en-US" sz="21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4" name="Oval 33"/>
          <p:cNvSpPr/>
          <p:nvPr/>
        </p:nvSpPr>
        <p:spPr>
          <a:xfrm>
            <a:off x="106101" y="2463054"/>
            <a:ext cx="392846" cy="39987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rtlCol="0" anchor="ctr"/>
          <a:lstStyle/>
          <a:p>
            <a:pPr algn="ctr"/>
            <a:r>
              <a:rPr lang="en-US" sz="21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35" name="Oval 34"/>
          <p:cNvSpPr/>
          <p:nvPr/>
        </p:nvSpPr>
        <p:spPr>
          <a:xfrm>
            <a:off x="3810000" y="971551"/>
            <a:ext cx="408926" cy="381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rtlCol="0" anchor="ctr"/>
          <a:lstStyle/>
          <a:p>
            <a:pPr algn="ctr"/>
            <a:r>
              <a:rPr lang="en-US" sz="21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6" name="Oval 35"/>
          <p:cNvSpPr/>
          <p:nvPr/>
        </p:nvSpPr>
        <p:spPr>
          <a:xfrm>
            <a:off x="3872618" y="2800350"/>
            <a:ext cx="346308" cy="35644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rtlCol="0" anchor="ctr"/>
          <a:lstStyle/>
          <a:p>
            <a:pPr algn="ctr"/>
            <a:r>
              <a:rPr lang="en-US" sz="21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3274453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2" decel="74667"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750" fill="hold"/>
                                        <p:tgtEl>
                                          <p:spTgt spid="2050"/>
                                        </p:tgtEl>
                                        <p:attrNameLst>
                                          <p:attrName>ppt_x</p:attrName>
                                        </p:attrNameLst>
                                      </p:cBhvr>
                                      <p:tavLst>
                                        <p:tav tm="0">
                                          <p:val>
                                            <p:strVal val="1+#ppt_w/2"/>
                                          </p:val>
                                        </p:tav>
                                        <p:tav tm="100000">
                                          <p:val>
                                            <p:strVal val="#ppt_x"/>
                                          </p:val>
                                        </p:tav>
                                      </p:tavLst>
                                    </p:anim>
                                    <p:anim calcmode="lin" valueType="num">
                                      <p:cBhvr additive="base">
                                        <p:cTn id="19" dur="75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ppt_w</p:attrName>
                                        </p:attrNameLst>
                                      </p:cBhvr>
                                      <p:tavLst>
                                        <p:tav tm="0">
                                          <p:val>
                                            <p:fltVal val="0"/>
                                          </p:val>
                                        </p:tav>
                                        <p:tav tm="100000">
                                          <p:val>
                                            <p:strVal val="#ppt_w"/>
                                          </p:val>
                                        </p:tav>
                                      </p:tavLst>
                                    </p:anim>
                                    <p:anim calcmode="lin" valueType="num">
                                      <p:cBhvr>
                                        <p:cTn id="46" dur="500" fill="hold"/>
                                        <p:tgtEl>
                                          <p:spTgt spid="34"/>
                                        </p:tgtEl>
                                        <p:attrNameLst>
                                          <p:attrName>ppt_h</p:attrName>
                                        </p:attrNameLst>
                                      </p:cBhvr>
                                      <p:tavLst>
                                        <p:tav tm="0">
                                          <p:val>
                                            <p:fltVal val="0"/>
                                          </p:val>
                                        </p:tav>
                                        <p:tav tm="100000">
                                          <p:val>
                                            <p:strVal val="#ppt_h"/>
                                          </p:val>
                                        </p:tav>
                                      </p:tavLst>
                                    </p:anim>
                                    <p:animEffect transition="in" filter="fade">
                                      <p:cBhvr>
                                        <p:cTn id="47" dur="500"/>
                                        <p:tgtEl>
                                          <p:spTgt spid="34"/>
                                        </p:tgtEl>
                                      </p:cBhvr>
                                    </p:animEffect>
                                  </p:childTnLst>
                                </p:cTn>
                              </p:par>
                            </p:childTnLst>
                          </p:cTn>
                        </p:par>
                        <p:par>
                          <p:cTn id="48" fill="hold">
                            <p:stCondLst>
                              <p:cond delay="1000"/>
                            </p:stCondLst>
                            <p:childTnLst>
                              <p:par>
                                <p:cTn id="49" presetID="53" presetClass="entr" presetSubtype="16"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500" fill="hold"/>
                                        <p:tgtEl>
                                          <p:spTgt spid="35"/>
                                        </p:tgtEl>
                                        <p:attrNameLst>
                                          <p:attrName>ppt_w</p:attrName>
                                        </p:attrNameLst>
                                      </p:cBhvr>
                                      <p:tavLst>
                                        <p:tav tm="0">
                                          <p:val>
                                            <p:fltVal val="0"/>
                                          </p:val>
                                        </p:tav>
                                        <p:tav tm="100000">
                                          <p:val>
                                            <p:strVal val="#ppt_w"/>
                                          </p:val>
                                        </p:tav>
                                      </p:tavLst>
                                    </p:anim>
                                    <p:anim calcmode="lin" valueType="num">
                                      <p:cBhvr>
                                        <p:cTn id="52" dur="500" fill="hold"/>
                                        <p:tgtEl>
                                          <p:spTgt spid="35"/>
                                        </p:tgtEl>
                                        <p:attrNameLst>
                                          <p:attrName>ppt_h</p:attrName>
                                        </p:attrNameLst>
                                      </p:cBhvr>
                                      <p:tavLst>
                                        <p:tav tm="0">
                                          <p:val>
                                            <p:fltVal val="0"/>
                                          </p:val>
                                        </p:tav>
                                        <p:tav tm="100000">
                                          <p:val>
                                            <p:strVal val="#ppt_h"/>
                                          </p:val>
                                        </p:tav>
                                      </p:tavLst>
                                    </p:anim>
                                    <p:animEffect transition="in" filter="fade">
                                      <p:cBhvr>
                                        <p:cTn id="53" dur="500"/>
                                        <p:tgtEl>
                                          <p:spTgt spid="35"/>
                                        </p:tgtEl>
                                      </p:cBhvr>
                                    </p:animEffect>
                                  </p:childTnLst>
                                </p:cTn>
                              </p:par>
                            </p:childTnLst>
                          </p:cTn>
                        </p:par>
                        <p:par>
                          <p:cTn id="54" fill="hold">
                            <p:stCondLst>
                              <p:cond delay="1500"/>
                            </p:stCondLst>
                            <p:childTnLst>
                              <p:par>
                                <p:cTn id="55" presetID="53" presetClass="entr" presetSubtype="16"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33" grpId="0" animBg="1"/>
      <p:bldP spid="34"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52770" y="76263"/>
            <a:ext cx="1752600"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5" name="TextBox 4"/>
          <p:cNvSpPr txBox="1"/>
          <p:nvPr/>
        </p:nvSpPr>
        <p:spPr>
          <a:xfrm>
            <a:off x="3325958" y="139168"/>
            <a:ext cx="2969879" cy="452775"/>
          </a:xfrm>
          <a:prstGeom prst="rect">
            <a:avLst/>
          </a:prstGeom>
          <a:noFill/>
        </p:spPr>
        <p:txBody>
          <a:bodyPr wrap="square" lIns="67370" tIns="33698" rIns="67370" bIns="33698" rtlCol="0">
            <a:spAutoFit/>
          </a:bodyPr>
          <a:lstStyle/>
          <a:p>
            <a:pPr algn="ctr" defTabSz="914288"/>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CÙNG VUI CH</a:t>
            </a:r>
            <a:r>
              <a:rPr lang="vi-VN"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I</a:t>
            </a:r>
            <a:endPar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647950"/>
            <a:ext cx="8307789" cy="2322569"/>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096338" y="2784969"/>
            <a:ext cx="6781800" cy="83851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bạn nhỏ đá cầu trong quang cảnh như thế nào? </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00330" y="3771176"/>
            <a:ext cx="6400294" cy="934174"/>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nhỏ đá cầu trong quang cảnh ngày đẹp trời, nắng vàng, chim ca trong bóng lá.  </a:t>
            </a:r>
          </a:p>
        </p:txBody>
      </p:sp>
      <p:sp>
        <p:nvSpPr>
          <p:cNvPr id="11" name="Rectangle 10"/>
          <p:cNvSpPr/>
          <p:nvPr/>
        </p:nvSpPr>
        <p:spPr>
          <a:xfrm>
            <a:off x="3335371" y="723124"/>
            <a:ext cx="3429000" cy="1631216"/>
          </a:xfrm>
          <a:prstGeom prst="rect">
            <a:avLst/>
          </a:prstGeom>
        </p:spPr>
        <p:txBody>
          <a:bodyPr wrap="square">
            <a:spAutoFit/>
          </a:bodyPr>
          <a:lstStyle/>
          <a:p>
            <a:pPr algn="just" defTabSz="914288"/>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Ngày đẹp lắm bạn ơi</a:t>
            </a:r>
          </a:p>
          <a:p>
            <a:pPr algn="just" defTabSz="914288"/>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Nắng vàng trải khắp nơi</a:t>
            </a:r>
          </a:p>
          <a:p>
            <a:pPr algn="just" defTabSz="914288"/>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Chim ca trong bóng lá</a:t>
            </a:r>
          </a:p>
          <a:p>
            <a:pPr algn="just" defTabSz="914288"/>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Ra sân ta cùng chơi.</a:t>
            </a:r>
          </a:p>
        </p:txBody>
      </p:sp>
      <p:cxnSp>
        <p:nvCxnSpPr>
          <p:cNvPr id="13" name="Straight Connector 12"/>
          <p:cNvCxnSpPr/>
          <p:nvPr/>
        </p:nvCxnSpPr>
        <p:spPr>
          <a:xfrm>
            <a:off x="3411571" y="1134902"/>
            <a:ext cx="27606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255784" y="2421202"/>
            <a:ext cx="1546572" cy="2699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6202" y="2461789"/>
            <a:ext cx="2133094" cy="2629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3460929" y="1538732"/>
            <a:ext cx="309227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7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52770" y="76263"/>
            <a:ext cx="1955222"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5" name="TextBox 4"/>
          <p:cNvSpPr txBox="1"/>
          <p:nvPr/>
        </p:nvSpPr>
        <p:spPr>
          <a:xfrm>
            <a:off x="3325958" y="139168"/>
            <a:ext cx="2969879" cy="452775"/>
          </a:xfrm>
          <a:prstGeom prst="rect">
            <a:avLst/>
          </a:prstGeom>
          <a:noFill/>
        </p:spPr>
        <p:txBody>
          <a:bodyPr wrap="square" lIns="67370" tIns="33698" rIns="67370" bIns="33698" rtlCol="0">
            <a:spAutoFit/>
          </a:bodyPr>
          <a:lstStyle/>
          <a:p>
            <a:pPr algn="ctr" defTabSz="914288"/>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CÙNG VUI CH</a:t>
            </a:r>
            <a:r>
              <a:rPr lang="vi-VN"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I</a:t>
            </a:r>
            <a:endPar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647950"/>
            <a:ext cx="8307789" cy="2322569"/>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107992" y="2647637"/>
            <a:ext cx="6781800" cy="83851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thơ miêu tả quả cầu giấy bay lượn như thế nào? </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408057" y="3640239"/>
            <a:ext cx="6181670" cy="1158068"/>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thơ miêu tả quả cầu giấy bay lượn lên cao rồi lộn xuống, qua chân các bạn nhỏ, đi vòng quanh.  </a:t>
            </a:r>
          </a:p>
        </p:txBody>
      </p:sp>
      <p:sp>
        <p:nvSpPr>
          <p:cNvPr id="11" name="Rectangle 10"/>
          <p:cNvSpPr/>
          <p:nvPr/>
        </p:nvSpPr>
        <p:spPr>
          <a:xfrm>
            <a:off x="3335370" y="723124"/>
            <a:ext cx="4284629" cy="1631216"/>
          </a:xfrm>
          <a:prstGeom prst="rect">
            <a:avLst/>
          </a:prstGeom>
        </p:spPr>
        <p:txBody>
          <a:bodyPr wrap="square">
            <a:spAutoFit/>
          </a:bodyPr>
          <a:lstStyle/>
          <a:p>
            <a:pPr algn="just" defTabSz="914288"/>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Quả cầu giấy xanh xanh</a:t>
            </a:r>
          </a:p>
          <a:p>
            <a:pPr algn="just" defTabSz="914288"/>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Qua chân tôi, chân anh</a:t>
            </a:r>
          </a:p>
          <a:p>
            <a:pPr algn="just" defTabSz="914288"/>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Bay lên rồi lộn xuống</a:t>
            </a:r>
          </a:p>
          <a:p>
            <a:pPr algn="just" defTabSz="914288"/>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Đi từng vòng quanh quanh</a:t>
            </a:r>
          </a:p>
        </p:txBody>
      </p:sp>
      <p:cxnSp>
        <p:nvCxnSpPr>
          <p:cNvPr id="13" name="Straight Connector 12"/>
          <p:cNvCxnSpPr/>
          <p:nvPr/>
        </p:nvCxnSpPr>
        <p:spPr>
          <a:xfrm>
            <a:off x="3430582" y="1868301"/>
            <a:ext cx="27606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255784" y="2421202"/>
            <a:ext cx="1546572" cy="2699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6202" y="2461789"/>
            <a:ext cx="2133094" cy="2629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3411571" y="2354340"/>
            <a:ext cx="35226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72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52770" y="76263"/>
            <a:ext cx="1955222"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2,3</a:t>
            </a:r>
          </a:p>
        </p:txBody>
      </p:sp>
      <p:sp>
        <p:nvSpPr>
          <p:cNvPr id="5" name="TextBox 4"/>
          <p:cNvSpPr txBox="1"/>
          <p:nvPr/>
        </p:nvSpPr>
        <p:spPr>
          <a:xfrm>
            <a:off x="3430582" y="68199"/>
            <a:ext cx="2969879" cy="452775"/>
          </a:xfrm>
          <a:prstGeom prst="rect">
            <a:avLst/>
          </a:prstGeom>
          <a:noFill/>
        </p:spPr>
        <p:txBody>
          <a:bodyPr wrap="square" lIns="67370" tIns="33698" rIns="67370" bIns="33698" rtlCol="0">
            <a:spAutoFit/>
          </a:bodyPr>
          <a:lstStyle/>
          <a:p>
            <a:pPr algn="ctr" defTabSz="914288"/>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CÙNG VUI CH</a:t>
            </a:r>
            <a:r>
              <a:rPr lang="vi-VN"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I</a:t>
            </a:r>
            <a:endPar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190750"/>
            <a:ext cx="8456213" cy="277977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990600" y="2190750"/>
            <a:ext cx="8294515" cy="423015"/>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3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câu thơ nào cho thấy các bạn nhỏ đá cầu rất khéo léo? </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522094" y="2724150"/>
            <a:ext cx="6222654" cy="2133600"/>
          </a:xfrm>
          <a:prstGeom prst="wedgeRoundRectCallout">
            <a:avLst>
              <a:gd name="adj1" fmla="val -62683"/>
              <a:gd name="adj2" fmla="val -2218"/>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spcBef>
                <a:spcPts val="600"/>
              </a:spcBef>
              <a:spcAft>
                <a:spcPts val="600"/>
              </a:spcAft>
            </a:pPr>
            <a:r>
              <a:rPr lang="vi-VN" sz="2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cho thấy các bạn nhỏ đá cầu rất khéo léo là: </a:t>
            </a:r>
            <a:endParaRPr lang="en-US" sz="2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783"/>
            <a:r>
              <a:rPr lang="vi-VN" sz="2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 cầu giấy xanh xanh</a:t>
            </a:r>
            <a:r>
              <a:rPr lang="en-US" sz="2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783"/>
            <a:r>
              <a:rPr lang="vi-VN" sz="2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chân tôi chân anh</a:t>
            </a:r>
            <a:r>
              <a:rPr lang="en-US" sz="2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783"/>
            <a:r>
              <a:rPr lang="vi-VN" sz="2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Anh nhìn cho tinh mắt </a:t>
            </a:r>
            <a:r>
              <a:rPr lang="en-US" sz="2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783"/>
            <a:r>
              <a:rPr lang="vi-VN" sz="2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 đá thật dẻo chân</a:t>
            </a:r>
            <a:r>
              <a:rPr lang="en-US" sz="2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1" name="Rectangle 10"/>
          <p:cNvSpPr/>
          <p:nvPr/>
        </p:nvSpPr>
        <p:spPr>
          <a:xfrm>
            <a:off x="5239959" y="583606"/>
            <a:ext cx="3167911" cy="1508105"/>
          </a:xfrm>
          <a:prstGeom prst="rect">
            <a:avLst/>
          </a:prstGeom>
        </p:spPr>
        <p:txBody>
          <a:bodyPr wrap="square">
            <a:spAutoFit/>
          </a:bodyPr>
          <a:lstStyle/>
          <a:p>
            <a:pPr algn="just" defTabSz="914288"/>
            <a:r>
              <a:rPr lang="vi-VN" sz="23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Anh nhìn cho tinh mắt</a:t>
            </a:r>
          </a:p>
          <a:p>
            <a:pPr algn="just" defTabSz="914288"/>
            <a:r>
              <a:rPr lang="vi-VN" sz="23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Tôi đá thật dẻo chân</a:t>
            </a:r>
          </a:p>
          <a:p>
            <a:pPr algn="just" defTabSz="914288"/>
            <a:r>
              <a:rPr lang="vi-VN" sz="23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Cho cầu bay trên sân</a:t>
            </a:r>
          </a:p>
          <a:p>
            <a:pPr algn="just" defTabSz="914288"/>
            <a:r>
              <a:rPr lang="vi-VN" sz="23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Đừng để rơi xuống đất.</a:t>
            </a:r>
          </a:p>
        </p:txBody>
      </p:sp>
      <p:cxnSp>
        <p:nvCxnSpPr>
          <p:cNvPr id="13" name="Straight Connector 12"/>
          <p:cNvCxnSpPr/>
          <p:nvPr/>
        </p:nvCxnSpPr>
        <p:spPr>
          <a:xfrm>
            <a:off x="997589" y="971550"/>
            <a:ext cx="30490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67603" y="2404362"/>
            <a:ext cx="1546572" cy="2699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37477" y="2474671"/>
            <a:ext cx="2133094" cy="2629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1029070" y="1337658"/>
            <a:ext cx="27047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914400" y="559534"/>
            <a:ext cx="3579413" cy="1508105"/>
          </a:xfrm>
          <a:prstGeom prst="rect">
            <a:avLst/>
          </a:prstGeom>
        </p:spPr>
        <p:txBody>
          <a:bodyPr wrap="square">
            <a:spAutoFit/>
          </a:bodyPr>
          <a:lstStyle/>
          <a:p>
            <a:pPr algn="just" defTabSz="914288"/>
            <a:r>
              <a:rPr lang="vi-VN" sz="23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Quả cầu giấy xanh xanh</a:t>
            </a:r>
          </a:p>
          <a:p>
            <a:pPr algn="just" defTabSz="914288"/>
            <a:r>
              <a:rPr lang="vi-VN" sz="23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Qua chân tôi, chân anh</a:t>
            </a:r>
          </a:p>
          <a:p>
            <a:pPr algn="just" defTabSz="914288"/>
            <a:r>
              <a:rPr lang="vi-VN" sz="23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Bay lên rồi lộn xuống</a:t>
            </a:r>
          </a:p>
          <a:p>
            <a:pPr algn="just" defTabSz="914288"/>
            <a:r>
              <a:rPr lang="vi-VN" sz="23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Đi từng vòng quanh quanh.</a:t>
            </a:r>
          </a:p>
        </p:txBody>
      </p:sp>
    </p:spTree>
    <p:extLst>
      <p:ext uri="{BB962C8B-B14F-4D97-AF65-F5344CB8AC3E}">
        <p14:creationId xmlns:p14="http://schemas.microsoft.com/office/powerpoint/2010/main" val="35291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075"/>
                                        </p:tgtEl>
                                        <p:attrNameLst>
                                          <p:attrName>style.visibility</p:attrName>
                                        </p:attrNameLst>
                                      </p:cBhvr>
                                      <p:to>
                                        <p:strVal val="visible"/>
                                      </p:to>
                                    </p:set>
                                    <p:anim calcmode="lin" valueType="num">
                                      <p:cBhvr additive="base">
                                        <p:cTn id="37" dur="500" fill="hold"/>
                                        <p:tgtEl>
                                          <p:spTgt spid="3075"/>
                                        </p:tgtEl>
                                        <p:attrNameLst>
                                          <p:attrName>ppt_x</p:attrName>
                                        </p:attrNameLst>
                                      </p:cBhvr>
                                      <p:tavLst>
                                        <p:tav tm="0">
                                          <p:val>
                                            <p:strVal val="0-#ppt_w/2"/>
                                          </p:val>
                                        </p:tav>
                                        <p:tav tm="100000">
                                          <p:val>
                                            <p:strVal val="#ppt_x"/>
                                          </p:val>
                                        </p:tav>
                                      </p:tavLst>
                                    </p:anim>
                                    <p:anim calcmode="lin" valueType="num">
                                      <p:cBhvr additive="base">
                                        <p:cTn id="38" dur="500" fill="hold"/>
                                        <p:tgtEl>
                                          <p:spTgt spid="3075"/>
                                        </p:tgtEl>
                                        <p:attrNameLst>
                                          <p:attrName>ppt_y</p:attrName>
                                        </p:attrNameLst>
                                      </p:cBhvr>
                                      <p:tavLst>
                                        <p:tav tm="0">
                                          <p:val>
                                            <p:strVal val="#ppt_y"/>
                                          </p:val>
                                        </p:tav>
                                        <p:tav tm="100000">
                                          <p:val>
                                            <p:strVal val="#ppt_y"/>
                                          </p:val>
                                        </p:tav>
                                      </p:tavLst>
                                    </p:anim>
                                  </p:childTnLst>
                                </p:cTn>
                              </p:par>
                              <p:par>
                                <p:cTn id="39" presetID="10" presetClass="exit" presetSubtype="0" fill="hold" nodeType="withEffect">
                                  <p:stCondLst>
                                    <p:cond delay="0"/>
                                  </p:stCondLst>
                                  <p:childTnLst>
                                    <p:animEffect transition="out" filter="fade">
                                      <p:cBhvr>
                                        <p:cTn id="40" dur="250"/>
                                        <p:tgtEl>
                                          <p:spTgt spid="3074"/>
                                        </p:tgtEl>
                                      </p:cBhvr>
                                    </p:animEffect>
                                    <p:set>
                                      <p:cBhvr>
                                        <p:cTn id="41" dur="1" fill="hold">
                                          <p:stCondLst>
                                            <p:cond delay="249"/>
                                          </p:stCondLst>
                                        </p:cTn>
                                        <p:tgtEl>
                                          <p:spTgt spid="307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bg/>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
                                            <p:txEl>
                                              <p:pRg st="0" end="0"/>
                                            </p:txEl>
                                          </p:spTgt>
                                        </p:tgtEl>
                                        <p:attrNameLst>
                                          <p:attrName>style.visibility</p:attrName>
                                        </p:attrNameLst>
                                      </p:cBhvr>
                                      <p:to>
                                        <p:strVal val="visible"/>
                                      </p:to>
                                    </p:set>
                                    <p:anim calcmode="lin" valueType="num">
                                      <p:cBhvr>
                                        <p:cTn id="59"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61" dur="500"/>
                                        <p:tgtEl>
                                          <p:spTgt spid="9">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9">
                                            <p:txEl>
                                              <p:pRg st="1" end="1"/>
                                            </p:txEl>
                                          </p:spTgt>
                                        </p:tgtEl>
                                        <p:attrNameLst>
                                          <p:attrName>style.visibility</p:attrName>
                                        </p:attrNameLst>
                                      </p:cBhvr>
                                      <p:to>
                                        <p:strVal val="visible"/>
                                      </p:to>
                                    </p:set>
                                    <p:anim calcmode="lin" valueType="num">
                                      <p:cBhvr>
                                        <p:cTn id="66"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67"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68" dur="500"/>
                                        <p:tgtEl>
                                          <p:spTgt spid="9">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9">
                                            <p:txEl>
                                              <p:pRg st="2" end="2"/>
                                            </p:txEl>
                                          </p:spTgt>
                                        </p:tgtEl>
                                        <p:attrNameLst>
                                          <p:attrName>style.visibility</p:attrName>
                                        </p:attrNameLst>
                                      </p:cBhvr>
                                      <p:to>
                                        <p:strVal val="visible"/>
                                      </p:to>
                                    </p:set>
                                    <p:anim calcmode="lin" valueType="num">
                                      <p:cBhvr>
                                        <p:cTn id="73"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74"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75" dur="500"/>
                                        <p:tgtEl>
                                          <p:spTgt spid="9">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9">
                                            <p:txEl>
                                              <p:pRg st="3" end="3"/>
                                            </p:txEl>
                                          </p:spTgt>
                                        </p:tgtEl>
                                        <p:attrNameLst>
                                          <p:attrName>style.visibility</p:attrName>
                                        </p:attrNameLst>
                                      </p:cBhvr>
                                      <p:to>
                                        <p:strVal val="visible"/>
                                      </p:to>
                                    </p:set>
                                    <p:anim calcmode="lin" valueType="num">
                                      <p:cBhvr>
                                        <p:cTn id="80"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81"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82" dur="500"/>
                                        <p:tgtEl>
                                          <p:spTgt spid="9">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9">
                                            <p:txEl>
                                              <p:pRg st="4" end="4"/>
                                            </p:txEl>
                                          </p:spTgt>
                                        </p:tgtEl>
                                        <p:attrNameLst>
                                          <p:attrName>style.visibility</p:attrName>
                                        </p:attrNameLst>
                                      </p:cBhvr>
                                      <p:to>
                                        <p:strVal val="visible"/>
                                      </p:to>
                                    </p:set>
                                    <p:anim calcmode="lin" valueType="num">
                                      <p:cBhvr>
                                        <p:cTn id="87"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88"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8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17860" y="0"/>
            <a:ext cx="9161860" cy="51435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8"/>
          <a:stretch>
            <a:fillRect/>
          </a:stretch>
        </p:blipFill>
        <p:spPr>
          <a:xfrm rot="187559">
            <a:off x="3975198" y="-542601"/>
            <a:ext cx="6228702" cy="6228702"/>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9"/>
          <a:stretch>
            <a:fillRect/>
          </a:stretch>
        </p:blipFill>
        <p:spPr>
          <a:xfrm>
            <a:off x="381544" y="1282246"/>
            <a:ext cx="4897037" cy="1824386"/>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10"/>
          <a:stretch>
            <a:fillRect/>
          </a:stretch>
        </p:blipFill>
        <p:spPr>
          <a:xfrm>
            <a:off x="410584" y="942172"/>
            <a:ext cx="1563760" cy="749873"/>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1"/>
          <a:stretch>
            <a:fillRect/>
          </a:stretch>
        </p:blipFill>
        <p:spPr>
          <a:xfrm>
            <a:off x="1962914" y="965031"/>
            <a:ext cx="1570449" cy="730237"/>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2"/>
          <a:stretch>
            <a:fillRect/>
          </a:stretch>
        </p:blipFill>
        <p:spPr>
          <a:xfrm>
            <a:off x="557580" y="1465147"/>
            <a:ext cx="4544962" cy="1458595"/>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1600206"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endParaRPr lang="en-US" sz="1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057401" y="3515096"/>
            <a:ext cx="1158972" cy="430887"/>
          </a:xfrm>
          <a:prstGeom prst="rect">
            <a:avLst/>
          </a:prstGeom>
          <a:noFill/>
        </p:spPr>
        <p:txBody>
          <a:bodyPr wrap="none" lIns="0" tIns="0" rIns="0" bIns="0" rtlCol="0">
            <a:spAutoFit/>
          </a:bodyPr>
          <a:lstStyle/>
          <a:p>
            <a:pPr algn="ctr" defTabSz="685318"/>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đầu</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3"/>
          <a:stretch>
            <a:fillRect/>
          </a:stretch>
        </p:blipFill>
        <p:spPr>
          <a:xfrm>
            <a:off x="1235373" y="3404772"/>
            <a:ext cx="706928" cy="651547"/>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4"/>
          <a:stretch>
            <a:fillRect/>
          </a:stretch>
        </p:blipFill>
        <p:spPr>
          <a:xfrm>
            <a:off x="-914400" y="1"/>
            <a:ext cx="365522" cy="365522"/>
          </a:xfrm>
          <a:prstGeom prst="rect">
            <a:avLst/>
          </a:prstGeom>
        </p:spPr>
      </p:pic>
    </p:spTree>
    <p:extLst>
      <p:ext uri="{BB962C8B-B14F-4D97-AF65-F5344CB8AC3E}">
        <p14:creationId xmlns:p14="http://schemas.microsoft.com/office/powerpoint/2010/main" val="2301122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14:bounceEnd="62000">
                                          <p:cBhvr additive="base">
                                            <p:cTn id="11"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14:bounceEnd="62000">
                                          <p:cBhvr additive="base">
                                            <p:cTn id="19"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14:bounceEnd="62000">
                                          <p:cBhvr additive="base">
                                            <p:cTn id="23"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14:bounceEnd="60000">
                                          <p:cBhvr additive="base">
                                            <p:cTn id="38"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14:bounceEnd="60000">
                                          <p:cBhvr additive="base">
                                            <p:cTn id="42"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1.11111E-6 -2.57178E-6 L 0.22639 -0.00308 " pathEditMode="relative" rAng="0" ptsTypes="AA" p14:bounceEnd="48000">
                                          <p:cBhvr>
                                            <p:cTn id="46" dur="500" fill="hold"/>
                                            <p:tgtEl>
                                              <p:spTgt spid="98"/>
                                            </p:tgtEl>
                                            <p:attrNameLst>
                                              <p:attrName>ppt_x</p:attrName>
                                              <p:attrName>ppt_y</p:attrName>
                                            </p:attrNameLst>
                                          </p:cBhvr>
                                          <p:rCtr x="11319" y="-154"/>
                                        </p:animMotion>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ppt_x"/>
                                              </p:val>
                                            </p:tav>
                                            <p:tav tm="100000">
                                              <p:val>
                                                <p:strVal val="#ppt_x"/>
                                              </p:val>
                                            </p:tav>
                                          </p:tavLst>
                                        </p:anim>
                                        <p:anim calcmode="lin" valueType="num">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1500" fill="hold"/>
                                            <p:tgtEl>
                                              <p:spTgt spid="86"/>
                                            </p:tgtEl>
                                            <p:attrNameLst>
                                              <p:attrName>ppt_x</p:attrName>
                                            </p:attrNameLst>
                                          </p:cBhvr>
                                          <p:tavLst>
                                            <p:tav tm="0">
                                              <p:val>
                                                <p:strVal val="#ppt_x"/>
                                              </p:val>
                                            </p:tav>
                                            <p:tav tm="100000">
                                              <p:val>
                                                <p:strVal val="#ppt_x"/>
                                              </p:val>
                                            </p:tav>
                                          </p:tavLst>
                                        </p:anim>
                                        <p:anim calcmode="lin" valueType="num">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1500" fill="hold"/>
                                            <p:tgtEl>
                                              <p:spTgt spid="85"/>
                                            </p:tgtEl>
                                            <p:attrNameLst>
                                              <p:attrName>ppt_x</p:attrName>
                                            </p:attrNameLst>
                                          </p:cBhvr>
                                          <p:tavLst>
                                            <p:tav tm="0">
                                              <p:val>
                                                <p:strVal val="1+#ppt_w/2"/>
                                              </p:val>
                                            </p:tav>
                                            <p:tav tm="100000">
                                              <p:val>
                                                <p:strVal val="#ppt_x"/>
                                              </p:val>
                                            </p:tav>
                                          </p:tavLst>
                                        </p:anim>
                                        <p:anim calcmode="lin" valueType="num">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18"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750" fill="hold"/>
                                            <p:tgtEl>
                                              <p:spTgt spid="98"/>
                                            </p:tgtEl>
                                            <p:attrNameLst>
                                              <p:attrName>ppt_x</p:attrName>
                                            </p:attrNameLst>
                                          </p:cBhvr>
                                          <p:tavLst>
                                            <p:tav tm="0">
                                              <p:val>
                                                <p:strVal val="#ppt_x"/>
                                              </p:val>
                                            </p:tav>
                                            <p:tav tm="100000">
                                              <p:val>
                                                <p:strVal val="#ppt_x"/>
                                              </p:val>
                                            </p:tav>
                                          </p:tavLst>
                                        </p:anim>
                                        <p:anim calcmode="lin" valueType="num">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750" fill="hold"/>
                                            <p:tgtEl>
                                              <p:spTgt spid="96"/>
                                            </p:tgtEl>
                                            <p:attrNameLst>
                                              <p:attrName>ppt_x</p:attrName>
                                            </p:attrNameLst>
                                          </p:cBhvr>
                                          <p:tavLst>
                                            <p:tav tm="0">
                                              <p:val>
                                                <p:strVal val="#ppt_x"/>
                                              </p:val>
                                            </p:tav>
                                            <p:tav tm="100000">
                                              <p:val>
                                                <p:strVal val="#ppt_x"/>
                                              </p:val>
                                            </p:tav>
                                          </p:tavLst>
                                        </p:anim>
                                        <p:anim calcmode="lin" valueType="num">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1.11111E-6 -2.57178E-6 L 0.22639 -0.00308 " pathEditMode="relative" rAng="0" ptsTypes="AA">
                                          <p:cBhvr>
                                            <p:cTn id="46" dur="500" fill="hold"/>
                                            <p:tgtEl>
                                              <p:spTgt spid="98"/>
                                            </p:tgtEl>
                                            <p:attrNameLst>
                                              <p:attrName>ppt_x</p:attrName>
                                              <p:attrName>ppt_y</p:attrName>
                                            </p:attrNameLst>
                                          </p:cBhvr>
                                          <p:rCtr x="11319" y="-154"/>
                                        </p:animMotion>
                                      </p:childTnLst>
                                      <p:subTnLst>
                                        <p:audio>
                                          <p:cMediaNode>
                                            <p:cTn display="0" masterRel="sameClick">
                                              <p:stCondLst>
                                                <p:cond evt="begin" delay="0">
                                                  <p:tn val="45"/>
                                                </p:cond>
                                              </p:stCondLst>
                                              <p:endCondLst>
                                                <p:cond evt="onStopAudio" delay="0">
                                                  <p:tgtEl>
                                                    <p:sldTgt/>
                                                  </p:tgtEl>
                                                </p:cond>
                                              </p:endCondLst>
                                            </p:cTn>
                                            <p:tgtEl>
                                              <p:sndTgt r:embed="rId18"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52770" y="76263"/>
            <a:ext cx="1955222"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5" name="TextBox 4"/>
          <p:cNvSpPr txBox="1"/>
          <p:nvPr/>
        </p:nvSpPr>
        <p:spPr>
          <a:xfrm>
            <a:off x="3325958" y="76166"/>
            <a:ext cx="2969879" cy="452775"/>
          </a:xfrm>
          <a:prstGeom prst="rect">
            <a:avLst/>
          </a:prstGeom>
          <a:noFill/>
        </p:spPr>
        <p:txBody>
          <a:bodyPr wrap="square" lIns="67370" tIns="33698" rIns="67370" bIns="33698" rtlCol="0">
            <a:spAutoFit/>
          </a:bodyPr>
          <a:lstStyle/>
          <a:p>
            <a:pPr algn="ctr" defTabSz="914288"/>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CÙNG VUI CH</a:t>
            </a:r>
            <a:r>
              <a:rPr lang="vi-VN"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I</a:t>
            </a:r>
            <a:endPar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266950"/>
            <a:ext cx="8446114" cy="2703569"/>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199701" y="2278963"/>
            <a:ext cx="6781800"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hiểu </a:t>
            </a:r>
            <a:r>
              <a:rPr lang="vi-VN"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“Chơi vui học càng vui”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nghĩa là gì? </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107992" y="2876550"/>
            <a:ext cx="6735184" cy="1981200"/>
          </a:xfrm>
          <a:prstGeom prst="wedgeRoundRectCallout">
            <a:avLst>
              <a:gd name="adj1" fmla="val -56011"/>
              <a:gd name="adj2" fmla="val -418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spcBef>
                <a:spcPts val="600"/>
              </a:spcBef>
              <a:spcAft>
                <a:spcPts val="600"/>
              </a:spcAft>
            </a:pP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hiểu </a:t>
            </a:r>
            <a:r>
              <a:rPr lang="vi-VN" sz="24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 vui học càng vui”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 nghĩa là: trò chơi giúp cho học sinh thêm nhanh nhẹn, khéo léo, làm tăng cường sức khoẻ và tinh thần thêm thoải mái. Chính nhờ vậy mà khi vào học họ càng phấn khởi, hăng say làm việc, học tập hơn. </a:t>
            </a:r>
          </a:p>
        </p:txBody>
      </p:sp>
      <p:sp>
        <p:nvSpPr>
          <p:cNvPr id="11" name="Rectangle 10"/>
          <p:cNvSpPr/>
          <p:nvPr/>
        </p:nvSpPr>
        <p:spPr>
          <a:xfrm>
            <a:off x="3405481" y="528941"/>
            <a:ext cx="4370241" cy="1631216"/>
          </a:xfrm>
          <a:prstGeom prst="rect">
            <a:avLst/>
          </a:prstGeom>
        </p:spPr>
        <p:txBody>
          <a:bodyPr wrap="square">
            <a:spAutoFit/>
          </a:bodyPr>
          <a:lstStyle/>
          <a:p>
            <a:pPr algn="just" defTabSz="914288"/>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Trong nắng vàng tươi mát</a:t>
            </a:r>
          </a:p>
          <a:p>
            <a:pPr algn="just" defTabSz="914288"/>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Cùng chơi cho khỏe người</a:t>
            </a:r>
          </a:p>
          <a:p>
            <a:pPr algn="just" defTabSz="914288"/>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Tiếng cười xen tiếng hát</a:t>
            </a:r>
          </a:p>
          <a:p>
            <a:pPr algn="just" defTabSz="914288"/>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Chơi vui học càng vui. </a:t>
            </a:r>
          </a:p>
        </p:txBody>
      </p:sp>
      <p:cxnSp>
        <p:nvCxnSpPr>
          <p:cNvPr id="13" name="Straight Connector 12"/>
          <p:cNvCxnSpPr/>
          <p:nvPr/>
        </p:nvCxnSpPr>
        <p:spPr>
          <a:xfrm>
            <a:off x="3535208" y="2038350"/>
            <a:ext cx="27606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255784" y="2421202"/>
            <a:ext cx="1546572" cy="2699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0" y="2461789"/>
            <a:ext cx="2133094" cy="2629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435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 calcmode="lin" valueType="num">
                                      <p:cBhvr>
                                        <p:cTn id="51"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3638" y="102444"/>
            <a:ext cx="8763000" cy="487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4">
            <a:extLst>
              <a:ext uri="{FF2B5EF4-FFF2-40B4-BE49-F238E27FC236}">
                <a16:creationId xmlns:a16="http://schemas.microsoft.com/office/drawing/2014/main" id="{E200817A-6DC6-4264-8B6E-E9A6486B93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398" y="302559"/>
            <a:ext cx="4268161" cy="4141310"/>
          </a:xfrm>
          <a:prstGeom prst="rect">
            <a:avLst/>
          </a:prstGeom>
        </p:spPr>
      </p:pic>
      <p:sp>
        <p:nvSpPr>
          <p:cNvPr id="6" name="PA_蓝剑_矩形 4">
            <a:extLst>
              <a:ext uri="{FF2B5EF4-FFF2-40B4-BE49-F238E27FC236}">
                <a16:creationId xmlns:a16="http://schemas.microsoft.com/office/drawing/2014/main" id="{38D84CF4-9F05-4E9F-8156-B8FA3871C8E8}"/>
              </a:ext>
            </a:extLst>
          </p:cNvPr>
          <p:cNvSpPr/>
          <p:nvPr>
            <p:custDataLst>
              <p:tags r:id="rId1"/>
            </p:custDataLst>
          </p:nvPr>
        </p:nvSpPr>
        <p:spPr>
          <a:xfrm>
            <a:off x="4604722" y="1604256"/>
            <a:ext cx="4101125" cy="1828800"/>
          </a:xfrm>
          <a:custGeom>
            <a:avLst/>
            <a:gdLst>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0 h 4551680"/>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1352296 h 4551680"/>
              <a:gd name="connsiteX5" fmla="*/ 0 w 2997200"/>
              <a:gd name="connsiteY5" fmla="*/ 0 h 4551680"/>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1352296 h 4551680"/>
              <a:gd name="connsiteX5" fmla="*/ 91440 w 2997200"/>
              <a:gd name="connsiteY5" fmla="*/ 91440 h 4551680"/>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1352296 h 4551680"/>
              <a:gd name="connsiteX0" fmla="*/ 0 w 3012440"/>
              <a:gd name="connsiteY0" fmla="*/ 0 h 4551680"/>
              <a:gd name="connsiteX1" fmla="*/ 3012440 w 3012440"/>
              <a:gd name="connsiteY1" fmla="*/ 0 h 4551680"/>
              <a:gd name="connsiteX2" fmla="*/ 3012440 w 3012440"/>
              <a:gd name="connsiteY2" fmla="*/ 4551680 h 4551680"/>
              <a:gd name="connsiteX3" fmla="*/ 15240 w 3012440"/>
              <a:gd name="connsiteY3" fmla="*/ 4551680 h 4551680"/>
              <a:gd name="connsiteX4" fmla="*/ 15240 w 3012440"/>
              <a:gd name="connsiteY4" fmla="*/ 1352296 h 4551680"/>
              <a:gd name="connsiteX0" fmla="*/ 0 w 2999740"/>
              <a:gd name="connsiteY0" fmla="*/ 0 h 4554220"/>
              <a:gd name="connsiteX1" fmla="*/ 2999740 w 2999740"/>
              <a:gd name="connsiteY1" fmla="*/ 2540 h 4554220"/>
              <a:gd name="connsiteX2" fmla="*/ 2999740 w 2999740"/>
              <a:gd name="connsiteY2" fmla="*/ 4554220 h 4554220"/>
              <a:gd name="connsiteX3" fmla="*/ 2540 w 2999740"/>
              <a:gd name="connsiteY3" fmla="*/ 4554220 h 4554220"/>
              <a:gd name="connsiteX4" fmla="*/ 2540 w 2999740"/>
              <a:gd name="connsiteY4" fmla="*/ 1354836 h 4554220"/>
              <a:gd name="connsiteX0" fmla="*/ 0 w 2999740"/>
              <a:gd name="connsiteY0" fmla="*/ 2540 h 4551680"/>
              <a:gd name="connsiteX1" fmla="*/ 2999740 w 2999740"/>
              <a:gd name="connsiteY1" fmla="*/ 0 h 4551680"/>
              <a:gd name="connsiteX2" fmla="*/ 2999740 w 2999740"/>
              <a:gd name="connsiteY2" fmla="*/ 4551680 h 4551680"/>
              <a:gd name="connsiteX3" fmla="*/ 2540 w 2999740"/>
              <a:gd name="connsiteY3" fmla="*/ 4551680 h 4551680"/>
              <a:gd name="connsiteX4" fmla="*/ 2540 w 2999740"/>
              <a:gd name="connsiteY4" fmla="*/ 1352296 h 4551680"/>
              <a:gd name="connsiteX0" fmla="*/ 0 w 2999740"/>
              <a:gd name="connsiteY0" fmla="*/ 0 h 4551680"/>
              <a:gd name="connsiteX1" fmla="*/ 2999740 w 2999740"/>
              <a:gd name="connsiteY1" fmla="*/ 0 h 4551680"/>
              <a:gd name="connsiteX2" fmla="*/ 2999740 w 2999740"/>
              <a:gd name="connsiteY2" fmla="*/ 4551680 h 4551680"/>
              <a:gd name="connsiteX3" fmla="*/ 2540 w 2999740"/>
              <a:gd name="connsiteY3" fmla="*/ 4551680 h 4551680"/>
              <a:gd name="connsiteX4" fmla="*/ 2540 w 2999740"/>
              <a:gd name="connsiteY4" fmla="*/ 1352296 h 4551680"/>
              <a:gd name="connsiteX0" fmla="*/ 0 w 3011170"/>
              <a:gd name="connsiteY0" fmla="*/ 0 h 4553585"/>
              <a:gd name="connsiteX1" fmla="*/ 3011170 w 3011170"/>
              <a:gd name="connsiteY1" fmla="*/ 1905 h 4553585"/>
              <a:gd name="connsiteX2" fmla="*/ 3011170 w 3011170"/>
              <a:gd name="connsiteY2" fmla="*/ 4553585 h 4553585"/>
              <a:gd name="connsiteX3" fmla="*/ 13970 w 3011170"/>
              <a:gd name="connsiteY3" fmla="*/ 4553585 h 4553585"/>
              <a:gd name="connsiteX4" fmla="*/ 13970 w 3011170"/>
              <a:gd name="connsiteY4" fmla="*/ 1354201 h 4553585"/>
              <a:gd name="connsiteX0" fmla="*/ 0 w 3013075"/>
              <a:gd name="connsiteY0" fmla="*/ 1905 h 4551680"/>
              <a:gd name="connsiteX1" fmla="*/ 3013075 w 3013075"/>
              <a:gd name="connsiteY1" fmla="*/ 0 h 4551680"/>
              <a:gd name="connsiteX2" fmla="*/ 3013075 w 3013075"/>
              <a:gd name="connsiteY2" fmla="*/ 4551680 h 4551680"/>
              <a:gd name="connsiteX3" fmla="*/ 15875 w 3013075"/>
              <a:gd name="connsiteY3" fmla="*/ 4551680 h 4551680"/>
              <a:gd name="connsiteX4" fmla="*/ 15875 w 3013075"/>
              <a:gd name="connsiteY4" fmla="*/ 1352296 h 4551680"/>
              <a:gd name="connsiteX0" fmla="*/ 0 w 3011170"/>
              <a:gd name="connsiteY0" fmla="*/ 0 h 4555490"/>
              <a:gd name="connsiteX1" fmla="*/ 3011170 w 3011170"/>
              <a:gd name="connsiteY1" fmla="*/ 3810 h 4555490"/>
              <a:gd name="connsiteX2" fmla="*/ 3011170 w 3011170"/>
              <a:gd name="connsiteY2" fmla="*/ 4555490 h 4555490"/>
              <a:gd name="connsiteX3" fmla="*/ 13970 w 3011170"/>
              <a:gd name="connsiteY3" fmla="*/ 4555490 h 4555490"/>
              <a:gd name="connsiteX4" fmla="*/ 13970 w 3011170"/>
              <a:gd name="connsiteY4" fmla="*/ 1356106 h 4555490"/>
              <a:gd name="connsiteX0" fmla="*/ 0 w 3005455"/>
              <a:gd name="connsiteY0" fmla="*/ 0 h 4551680"/>
              <a:gd name="connsiteX1" fmla="*/ 3005455 w 3005455"/>
              <a:gd name="connsiteY1" fmla="*/ 0 h 4551680"/>
              <a:gd name="connsiteX2" fmla="*/ 3005455 w 3005455"/>
              <a:gd name="connsiteY2" fmla="*/ 4551680 h 4551680"/>
              <a:gd name="connsiteX3" fmla="*/ 8255 w 3005455"/>
              <a:gd name="connsiteY3" fmla="*/ 4551680 h 4551680"/>
              <a:gd name="connsiteX4" fmla="*/ 8255 w 3005455"/>
              <a:gd name="connsiteY4" fmla="*/ 1352296 h 4551680"/>
              <a:gd name="connsiteX0" fmla="*/ 0 w 3011170"/>
              <a:gd name="connsiteY0" fmla="*/ 0 h 4551680"/>
              <a:gd name="connsiteX1" fmla="*/ 3011170 w 3011170"/>
              <a:gd name="connsiteY1" fmla="*/ 0 h 4551680"/>
              <a:gd name="connsiteX2" fmla="*/ 3011170 w 3011170"/>
              <a:gd name="connsiteY2" fmla="*/ 4551680 h 4551680"/>
              <a:gd name="connsiteX3" fmla="*/ 13970 w 3011170"/>
              <a:gd name="connsiteY3" fmla="*/ 4551680 h 4551680"/>
              <a:gd name="connsiteX4" fmla="*/ 13970 w 3011170"/>
              <a:gd name="connsiteY4" fmla="*/ 1352296 h 4551680"/>
              <a:gd name="connsiteX0" fmla="*/ 0 w 3013075"/>
              <a:gd name="connsiteY0" fmla="*/ 0 h 4551680"/>
              <a:gd name="connsiteX1" fmla="*/ 3013075 w 3013075"/>
              <a:gd name="connsiteY1" fmla="*/ 0 h 4551680"/>
              <a:gd name="connsiteX2" fmla="*/ 3013075 w 3013075"/>
              <a:gd name="connsiteY2" fmla="*/ 4551680 h 4551680"/>
              <a:gd name="connsiteX3" fmla="*/ 15875 w 3013075"/>
              <a:gd name="connsiteY3" fmla="*/ 4551680 h 4551680"/>
              <a:gd name="connsiteX4" fmla="*/ 15875 w 3013075"/>
              <a:gd name="connsiteY4" fmla="*/ 1352296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075" h="4551680">
                <a:moveTo>
                  <a:pt x="0" y="0"/>
                </a:moveTo>
                <a:lnTo>
                  <a:pt x="3013075" y="0"/>
                </a:lnTo>
                <a:lnTo>
                  <a:pt x="3013075" y="4551680"/>
                </a:lnTo>
                <a:lnTo>
                  <a:pt x="15875" y="4551680"/>
                </a:lnTo>
                <a:lnTo>
                  <a:pt x="15875" y="1352296"/>
                </a:lnTo>
              </a:path>
            </a:pathLst>
          </a:custGeom>
          <a:noFill/>
          <a:ln w="31750" cap="flat" cmpd="sng" algn="ctr">
            <a:solidFill>
              <a:srgbClr val="99BDB5"/>
            </a:solidFill>
            <a:prstDash val="solid"/>
          </a:ln>
          <a:effectLst/>
        </p:spPr>
        <p:txBody>
          <a:bodyPr rot="0" spcFirstLastPara="0" vertOverflow="overflow" horzOverflow="overflow" vert="horz" wrap="square" lIns="68576" tIns="34289" rIns="68576" bIns="34289" numCol="1" spcCol="0" rtlCol="0" fromWordArt="0" anchor="ctr" anchorCtr="0" forceAA="0" compatLnSpc="1">
            <a:prstTxWarp prst="textNoShape">
              <a:avLst/>
            </a:prstTxWarp>
            <a:noAutofit/>
          </a:bodyPr>
          <a:lstStyle/>
          <a:p>
            <a:pPr marL="0" marR="0" lvl="0" indent="0" algn="ctr" defTabSz="91431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TextBox 6"/>
          <p:cNvSpPr txBox="1"/>
          <p:nvPr/>
        </p:nvSpPr>
        <p:spPr>
          <a:xfrm>
            <a:off x="4699966" y="1856936"/>
            <a:ext cx="3886200" cy="1323439"/>
          </a:xfrm>
          <a:prstGeom prst="rect">
            <a:avLst/>
          </a:prstGeom>
          <a:noFill/>
        </p:spPr>
        <p:txBody>
          <a:bodyPr wrap="square" rtlCol="0" anchor="ctr">
            <a:spAutoFit/>
          </a:bodyPr>
          <a:lstStyle/>
          <a:p>
            <a:pPr algn="ctr" defTabSz="914355"/>
            <a:r>
              <a:rPr lang="en-US" sz="4000"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LUYỆN TẬP THEO VĂN BẢN ĐỌC</a:t>
            </a:r>
          </a:p>
        </p:txBody>
      </p:sp>
    </p:spTree>
    <p:extLst>
      <p:ext uri="{BB962C8B-B14F-4D97-AF65-F5344CB8AC3E}">
        <p14:creationId xmlns:p14="http://schemas.microsoft.com/office/powerpoint/2010/main" val="873405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7"/>
          <p:cNvSpPr/>
          <p:nvPr/>
        </p:nvSpPr>
        <p:spPr>
          <a:xfrm>
            <a:off x="304800" y="133350"/>
            <a:ext cx="8610600" cy="4876800"/>
          </a:xfrm>
          <a:prstGeom prst="rect">
            <a:avLst/>
          </a:prstGeom>
          <a:solidFill>
            <a:srgbClr val="FFFFFF"/>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04800" y="570696"/>
            <a:ext cx="8763000" cy="861774"/>
          </a:xfrm>
          <a:prstGeom prst="rect">
            <a:avLst/>
          </a:prstGeom>
          <a:noFill/>
        </p:spPr>
        <p:txBody>
          <a:bodyPr wrap="square" rtlCol="0">
            <a:spAutoFit/>
          </a:bodyPr>
          <a:lstStyle/>
          <a:p>
            <a:pPr defTabSz="914355"/>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1.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thêm tên các trò chơi và hoạt động thể thao có thể ghép với những từ sau:</a:t>
            </a: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34" b="97351" l="1341" r="100000"/>
                    </a14:imgEffect>
                  </a14:imgLayer>
                </a14:imgProps>
              </a:ext>
              <a:ext uri="{28A0092B-C50C-407E-A947-70E740481C1C}">
                <a14:useLocalDpi xmlns:a14="http://schemas.microsoft.com/office/drawing/2010/main" val="0"/>
              </a:ext>
            </a:extLst>
          </a:blip>
          <a:srcRect/>
          <a:stretch>
            <a:fillRect/>
          </a:stretch>
        </p:blipFill>
        <p:spPr bwMode="auto">
          <a:xfrm>
            <a:off x="381000" y="57150"/>
            <a:ext cx="1821215" cy="52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OnlineLabels Clip Art - Perplexed Femal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3203594"/>
            <a:ext cx="1758675" cy="1787271"/>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761999" y="1510597"/>
            <a:ext cx="2791050" cy="471981"/>
          </a:xfrm>
          <a:prstGeom prst="roundRect">
            <a:avLst>
              <a:gd name="adj" fmla="val 41739"/>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a:t>
            </a:r>
            <a:r>
              <a:rPr lang="vi-VN"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ơ</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i: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a:t>
            </a:r>
            <a:r>
              <a:rPr lang="vi-VN"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ơ</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i</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cờ</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Rounded Rectangle 15"/>
          <p:cNvSpPr/>
          <p:nvPr/>
        </p:nvSpPr>
        <p:spPr>
          <a:xfrm>
            <a:off x="2362201" y="2190750"/>
            <a:ext cx="3809999" cy="471981"/>
          </a:xfrm>
          <a:prstGeom prst="roundRect">
            <a:avLst>
              <a:gd name="adj" fmla="val 41739"/>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lông</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Rounded Rectangle 16"/>
          <p:cNvSpPr/>
          <p:nvPr/>
        </p:nvSpPr>
        <p:spPr>
          <a:xfrm>
            <a:off x="4686300" y="2853155"/>
            <a:ext cx="2590800" cy="471981"/>
          </a:xfrm>
          <a:prstGeom prst="roundRect">
            <a:avLst>
              <a:gd name="adj" fmla="val 41739"/>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Đấu</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đấ</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u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võ</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ounded Rectangle 17"/>
          <p:cNvSpPr/>
          <p:nvPr/>
        </p:nvSpPr>
        <p:spPr>
          <a:xfrm>
            <a:off x="5410200" y="3580795"/>
            <a:ext cx="3229783" cy="471981"/>
          </a:xfrm>
          <a:prstGeom prst="roundRect">
            <a:avLst>
              <a:gd name="adj" fmla="val 41739"/>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Đua</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ua</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ounded Rectangle 1"/>
          <p:cNvSpPr/>
          <p:nvPr/>
        </p:nvSpPr>
        <p:spPr>
          <a:xfrm>
            <a:off x="2692796" y="1510597"/>
            <a:ext cx="6019801" cy="471981"/>
          </a:xfrm>
          <a:prstGeom prst="roundRect">
            <a:avLst>
              <a:gd name="adj" fmla="val 50000"/>
            </a:avLst>
          </a:prstGeom>
          <a:solidFill>
            <a:srgbClr val="FF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ô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ă</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dây</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ounded Rectangle 14"/>
          <p:cNvSpPr/>
          <p:nvPr/>
        </p:nvSpPr>
        <p:spPr>
          <a:xfrm>
            <a:off x="3820959" y="2190749"/>
            <a:ext cx="4865841" cy="471982"/>
          </a:xfrm>
          <a:prstGeom prst="roundRect">
            <a:avLst>
              <a:gd name="adj" fmla="val 50000"/>
            </a:avLst>
          </a:prstGeom>
          <a:solidFill>
            <a:srgbClr val="FF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cờ</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đánh</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Rounded Rectangle 18"/>
          <p:cNvSpPr/>
          <p:nvPr/>
        </p:nvSpPr>
        <p:spPr>
          <a:xfrm>
            <a:off x="2667000" y="2861768"/>
            <a:ext cx="6042212" cy="471982"/>
          </a:xfrm>
          <a:prstGeom prst="roundRect">
            <a:avLst>
              <a:gd name="adj" fmla="val 50000"/>
            </a:avLst>
          </a:prstGeom>
          <a:solidFill>
            <a:srgbClr val="FF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đấ</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u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đấu</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Rounded Rectangle 19"/>
          <p:cNvSpPr/>
          <p:nvPr/>
        </p:nvSpPr>
        <p:spPr>
          <a:xfrm>
            <a:off x="3276600" y="3623768"/>
            <a:ext cx="5297245" cy="471982"/>
          </a:xfrm>
          <a:prstGeom prst="roundRect">
            <a:avLst>
              <a:gd name="adj" fmla="val 50000"/>
            </a:avLst>
          </a:prstGeom>
          <a:solidFill>
            <a:srgbClr val="FF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ua</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ngựa</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ua</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xe</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đạp</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0" y="3223776"/>
            <a:ext cx="1629918" cy="1752600"/>
          </a:xfrm>
          <a:prstGeom prst="rect">
            <a:avLst/>
          </a:prstGeom>
        </p:spPr>
      </p:pic>
    </p:spTree>
    <p:extLst>
      <p:ext uri="{BB962C8B-B14F-4D97-AF65-F5344CB8AC3E}">
        <p14:creationId xmlns:p14="http://schemas.microsoft.com/office/powerpoint/2010/main" val="163763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xit" presetSubtype="0" fill="hold"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0.01406 -9.91047E-7 L -0.03594 -9.91047E-7 " pathEditMode="relative" rAng="0" ptsTypes="AA">
                                      <p:cBhvr>
                                        <p:cTn id="40" dur="750" fill="hold"/>
                                        <p:tgtEl>
                                          <p:spTgt spid="14"/>
                                        </p:tgtEl>
                                        <p:attrNameLst>
                                          <p:attrName>ppt_x</p:attrName>
                                          <p:attrName>ppt_y</p:attrName>
                                        </p:attrNameLst>
                                      </p:cBhvr>
                                      <p:rCtr x="-2500" y="0"/>
                                    </p:animMotion>
                                  </p:childTnLst>
                                </p:cTn>
                              </p:par>
                            </p:childTnLst>
                          </p:cTn>
                        </p:par>
                        <p:par>
                          <p:cTn id="41" fill="hold">
                            <p:stCondLst>
                              <p:cond delay="750"/>
                            </p:stCondLst>
                            <p:childTnLst>
                              <p:par>
                                <p:cTn id="42" presetID="22" presetClass="entr" presetSubtype="8"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0.14167 -0.00123 L -0.20834 -0.00123 " pathEditMode="relative" rAng="0" ptsTypes="AA">
                                      <p:cBhvr>
                                        <p:cTn id="51" dur="750" fill="hold"/>
                                        <p:tgtEl>
                                          <p:spTgt spid="16"/>
                                        </p:tgtEl>
                                        <p:attrNameLst>
                                          <p:attrName>ppt_x</p:attrName>
                                          <p:attrName>ppt_y</p:attrName>
                                        </p:attrNameLst>
                                      </p:cBhvr>
                                      <p:rCtr x="-3333" y="0"/>
                                    </p:animMotion>
                                  </p:childTnLst>
                                </p:cTn>
                              </p:par>
                            </p:childTnLst>
                          </p:cTn>
                        </p:par>
                        <p:par>
                          <p:cTn id="52" fill="hold">
                            <p:stCondLst>
                              <p:cond delay="750"/>
                            </p:stCondLst>
                            <p:childTnLst>
                              <p:par>
                                <p:cTn id="53" presetID="22" presetClass="entr" presetSubtype="8"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3.33333E-6 -2.71689E-6 L -0.45417 0.00309 " pathEditMode="relative" rAng="0" ptsTypes="AA">
                                      <p:cBhvr>
                                        <p:cTn id="59" dur="750" fill="hold"/>
                                        <p:tgtEl>
                                          <p:spTgt spid="17"/>
                                        </p:tgtEl>
                                        <p:attrNameLst>
                                          <p:attrName>ppt_x</p:attrName>
                                          <p:attrName>ppt_y</p:attrName>
                                        </p:attrNameLst>
                                      </p:cBhvr>
                                      <p:rCtr x="-22708" y="154"/>
                                    </p:animMotion>
                                  </p:childTnLst>
                                </p:cTn>
                              </p:par>
                            </p:childTnLst>
                          </p:cTn>
                        </p:par>
                        <p:par>
                          <p:cTn id="60" fill="hold">
                            <p:stCondLst>
                              <p:cond delay="750"/>
                            </p:stCondLst>
                            <p:childTnLst>
                              <p:par>
                                <p:cTn id="61" presetID="22" presetClass="entr" presetSubtype="8"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8.33333E-7 -4.38407E-6 L -0.5349 0.00988 " pathEditMode="relative" rAng="0" ptsTypes="AA">
                                      <p:cBhvr>
                                        <p:cTn id="67" dur="750" fill="hold"/>
                                        <p:tgtEl>
                                          <p:spTgt spid="18"/>
                                        </p:tgtEl>
                                        <p:attrNameLst>
                                          <p:attrName>ppt_x</p:attrName>
                                          <p:attrName>ppt_y</p:attrName>
                                        </p:attrNameLst>
                                      </p:cBhvr>
                                      <p:rCtr x="-26753" y="494"/>
                                    </p:animMotion>
                                  </p:childTnLst>
                                </p:cTn>
                              </p:par>
                            </p:childTnLst>
                          </p:cTn>
                        </p:par>
                        <p:par>
                          <p:cTn id="68" fill="hold">
                            <p:stCondLst>
                              <p:cond delay="75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4" grpId="1" animBg="1"/>
      <p:bldP spid="16" grpId="0" animBg="1"/>
      <p:bldP spid="16" grpId="1" animBg="1"/>
      <p:bldP spid="17" grpId="0" animBg="1"/>
      <p:bldP spid="17" grpId="1" animBg="1"/>
      <p:bldP spid="18" grpId="0" animBg="1"/>
      <p:bldP spid="18" grpId="1" animBg="1"/>
      <p:bldP spid="2" grpId="0" animBg="1"/>
      <p:bldP spid="15" grpId="0" animBg="1"/>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7"/>
          <p:cNvSpPr/>
          <p:nvPr/>
        </p:nvSpPr>
        <p:spPr>
          <a:xfrm>
            <a:off x="304800" y="133350"/>
            <a:ext cx="8610600" cy="4876800"/>
          </a:xfrm>
          <a:prstGeom prst="rect">
            <a:avLst/>
          </a:prstGeom>
          <a:solidFill>
            <a:srgbClr val="FFFFFF"/>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81000" y="185976"/>
            <a:ext cx="8763000" cy="477054"/>
          </a:xfrm>
          <a:prstGeom prst="rect">
            <a:avLst/>
          </a:prstGeom>
          <a:noFill/>
        </p:spPr>
        <p:txBody>
          <a:bodyPr wrap="square" rtlCol="0">
            <a:spAutoFit/>
          </a:bodyPr>
          <a:lstStyle/>
          <a:p>
            <a:pPr defTabSz="914355"/>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2.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 câu nói về một hoạt động vui chơi </a:t>
            </a:r>
            <a:r>
              <a:rPr lang="vi-VN"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 thao)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 em.</a:t>
            </a:r>
          </a:p>
        </p:txBody>
      </p:sp>
      <p:sp>
        <p:nvSpPr>
          <p:cNvPr id="21" name="Rectangle 20"/>
          <p:cNvSpPr/>
          <p:nvPr/>
        </p:nvSpPr>
        <p:spPr>
          <a:xfrm>
            <a:off x="765173" y="2083534"/>
            <a:ext cx="5864227" cy="1631216"/>
          </a:xfrm>
          <a:prstGeom prst="rect">
            <a:avLst/>
          </a:prstGeom>
        </p:spPr>
        <p:txBody>
          <a:bodyPr wrap="square">
            <a:spAutoFit/>
          </a:bodyPr>
          <a:lstStyle/>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500" i="1" dirty="0" err="1">
                <a:solidFill>
                  <a:srgbClr val="00CC00"/>
                </a:solidFill>
                <a:latin typeface="Arial-Rounded" panose="020B0500000000000000" pitchFamily="34" charset="0"/>
                <a:ea typeface="Arial-Rounded" panose="020B0500000000000000" pitchFamily="34" charset="0"/>
                <a:cs typeface="Arial-Rounded" panose="020B0500000000000000" pitchFamily="34" charset="0"/>
                <a:sym typeface="Wingdings"/>
              </a:rPr>
              <a:t>Gợi</a:t>
            </a:r>
            <a:r>
              <a:rPr lang="en-US" sz="2500" i="1" dirty="0">
                <a:solidFill>
                  <a:srgbClr val="00CC00"/>
                </a:solidFill>
                <a:latin typeface="Arial-Rounded" panose="020B0500000000000000" pitchFamily="34" charset="0"/>
                <a:ea typeface="Arial-Rounded" panose="020B0500000000000000" pitchFamily="34" charset="0"/>
                <a:cs typeface="Arial-Rounded" panose="020B0500000000000000" pitchFamily="34" charset="0"/>
                <a:sym typeface="Wingdings"/>
              </a:rPr>
              <a:t> ý:</a:t>
            </a:r>
          </a:p>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Chúng em đánh cầu lông rất vui.</a:t>
            </a:r>
          </a:p>
          <a:p>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Em rất thích xem đua thuyền. </a:t>
            </a:r>
          </a:p>
        </p:txBody>
      </p:sp>
      <p:sp>
        <p:nvSpPr>
          <p:cNvPr id="22" name="Rounded Rectangle 21"/>
          <p:cNvSpPr/>
          <p:nvPr/>
        </p:nvSpPr>
        <p:spPr>
          <a:xfrm>
            <a:off x="536574" y="1796486"/>
            <a:ext cx="8226426" cy="2680264"/>
          </a:xfrm>
          <a:prstGeom prst="roundRect">
            <a:avLst/>
          </a:prstGeom>
          <a:noFill/>
          <a:ln>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62000" y="799296"/>
            <a:ext cx="5486400" cy="477054"/>
          </a:xfrm>
          <a:prstGeom prst="rect">
            <a:avLst/>
          </a:prstGeom>
        </p:spPr>
        <p:txBody>
          <a:bodyPr wrap="square">
            <a:spAutoFit/>
          </a:bodyPr>
          <a:lstStyle/>
          <a:p>
            <a:r>
              <a:rPr lang="vi-VN" sz="2500" i="1" dirty="0">
                <a:solidFill>
                  <a:srgbClr val="CC0066"/>
                </a:solidFill>
                <a:latin typeface="Arial-Rounded" panose="020B0500000000000000" pitchFamily="34" charset="0"/>
                <a:ea typeface="Arial-Rounded" panose="020B0500000000000000" pitchFamily="34" charset="0"/>
                <a:cs typeface="Arial-Rounded" panose="020B0500000000000000" pitchFamily="34" charset="0"/>
              </a:rPr>
              <a:t>Mẫu:</a:t>
            </a:r>
            <a:r>
              <a:rPr lang="vi-VN" sz="2500" dirty="0">
                <a:solidFill>
                  <a:srgbClr val="CC0066"/>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Chúng em chơi nhảy dây rất vui.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5923" y="2721254"/>
            <a:ext cx="1841659" cy="228777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5923" y="2987397"/>
            <a:ext cx="1981200" cy="2021632"/>
          </a:xfrm>
          <a:prstGeom prst="rect">
            <a:avLst/>
          </a:prstGeom>
        </p:spPr>
      </p:pic>
    </p:spTree>
    <p:extLst>
      <p:ext uri="{BB962C8B-B14F-4D97-AF65-F5344CB8AC3E}">
        <p14:creationId xmlns:p14="http://schemas.microsoft.com/office/powerpoint/2010/main" val="337829886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4" fill="hold" nodeType="withEffect" p14:presetBounceEnd="59000">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14:bounceEnd="59000">
                                          <p:cBhvr additive="base">
                                            <p:cTn id="14" dur="1000" fill="hold"/>
                                            <p:tgtEl>
                                              <p:spTgt spid="6"/>
                                            </p:tgtEl>
                                            <p:attrNameLst>
                                              <p:attrName>ppt_x</p:attrName>
                                            </p:attrNameLst>
                                          </p:cBhvr>
                                          <p:tavLst>
                                            <p:tav tm="0">
                                              <p:val>
                                                <p:strVal val="#ppt_x"/>
                                              </p:val>
                                            </p:tav>
                                            <p:tav tm="100000">
                                              <p:val>
                                                <p:strVal val="#ppt_x"/>
                                              </p:val>
                                            </p:tav>
                                          </p:tavLst>
                                        </p:anim>
                                        <p:anim calcmode="lin" valueType="num" p14:bounceEnd="59000">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1" presetClass="exit" presetSubtype="0" fill="hold" nodeType="after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2" presetClass="entr" presetSubtype="2" decel="6200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animBg="1"/>
          <p:bldP spid="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1" presetClass="exit" presetSubtype="0" fill="hold" nodeType="after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2" presetClass="entr" presetSubtype="2" decel="6200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animBg="1"/>
          <p:bldP spid="3"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1981200" cy="447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59" y="895350"/>
            <a:ext cx="8836082" cy="3014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7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barn(outVertical)">
                                      <p:cBhvr>
                                        <p:cTn id="1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7"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438" y="203201"/>
            <a:ext cx="37957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2625726"/>
            <a:ext cx="16510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4088" y="2763839"/>
            <a:ext cx="2381250"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9075" y="2763838"/>
            <a:ext cx="1976438"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34"/>
          <p:cNvSpPr txBox="1">
            <a:spLocks noChangeArrowheads="1"/>
          </p:cNvSpPr>
          <p:nvPr/>
        </p:nvSpPr>
        <p:spPr bwMode="auto">
          <a:xfrm>
            <a:off x="555627" y="958851"/>
            <a:ext cx="825817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itchFamily="34" charset="0"/>
              <a:buChar char="•"/>
              <a:defRPr sz="2100">
                <a:solidFill>
                  <a:schemeClr val="tx1"/>
                </a:solidFill>
                <a:latin typeface="Calibri" pitchFamily="34" charset="0"/>
              </a:defRPr>
            </a:lvl1pPr>
            <a:lvl2pPr marL="742950" indent="-285750">
              <a:lnSpc>
                <a:spcPct val="90000"/>
              </a:lnSpc>
              <a:spcBef>
                <a:spcPts val="375"/>
              </a:spcBef>
              <a:buFont typeface="Arial" pitchFamily="34" charset="0"/>
              <a:buChar char="•"/>
              <a:defRPr>
                <a:solidFill>
                  <a:schemeClr val="tx1"/>
                </a:solidFill>
                <a:latin typeface="Calibri" pitchFamily="34" charset="0"/>
              </a:defRPr>
            </a:lvl2pPr>
            <a:lvl3pPr marL="1143000" indent="-228600">
              <a:lnSpc>
                <a:spcPct val="90000"/>
              </a:lnSpc>
              <a:spcBef>
                <a:spcPts val="375"/>
              </a:spcBef>
              <a:buFont typeface="Arial" pitchFamily="34" charset="0"/>
              <a:buChar char="•"/>
              <a:defRPr sz="1500">
                <a:solidFill>
                  <a:schemeClr val="tx1"/>
                </a:solidFill>
                <a:latin typeface="Calibri" pitchFamily="34" charset="0"/>
              </a:defRPr>
            </a:lvl3pPr>
            <a:lvl4pPr marL="1600200" indent="-228600">
              <a:lnSpc>
                <a:spcPct val="90000"/>
              </a:lnSpc>
              <a:spcBef>
                <a:spcPts val="375"/>
              </a:spcBef>
              <a:buFont typeface="Arial" pitchFamily="34" charset="0"/>
              <a:buChar char="•"/>
              <a:defRPr sz="1300">
                <a:solidFill>
                  <a:schemeClr val="tx1"/>
                </a:solidFill>
                <a:latin typeface="Calibri" pitchFamily="34" charset="0"/>
              </a:defRPr>
            </a:lvl4pPr>
            <a:lvl5pPr marL="2057400" indent="-228600">
              <a:lnSpc>
                <a:spcPct val="90000"/>
              </a:lnSpc>
              <a:spcBef>
                <a:spcPts val="375"/>
              </a:spcBef>
              <a:buFont typeface="Arial" pitchFamily="34" charset="0"/>
              <a:buChar char="•"/>
              <a:defRPr sz="1300">
                <a:solidFill>
                  <a:schemeClr val="tx1"/>
                </a:solidFill>
                <a:latin typeface="Calibri" pitchFamily="34" charset="0"/>
              </a:defRPr>
            </a:lvl5pPr>
            <a:lvl6pPr marL="2514600" indent="-228600" defTabSz="4572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6pPr>
            <a:lvl7pPr marL="2971800" indent="-228600" defTabSz="4572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7pPr>
            <a:lvl8pPr marL="3429000" indent="-228600" defTabSz="4572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8pPr>
            <a:lvl9pPr marL="3886200" indent="-228600" defTabSz="4572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9pPr>
          </a:lstStyle>
          <a:p>
            <a:pPr algn="ctr" defTabSz="457200" eaLnBrk="0" fontAlgn="base" hangingPunct="0">
              <a:lnSpc>
                <a:spcPct val="100000"/>
              </a:lnSpc>
              <a:spcBef>
                <a:spcPct val="0"/>
              </a:spcBef>
              <a:spcAft>
                <a:spcPct val="0"/>
              </a:spcAft>
              <a:buFontTx/>
              <a:buNone/>
            </a:pPr>
            <a:r>
              <a:rPr lang="en-US" altLang="zh-CN" sz="5500" b="1">
                <a:solidFill>
                  <a:srgbClr val="0070C0"/>
                </a:solidFill>
                <a:latin typeface="Arial-Rounded" pitchFamily="34" charset="0"/>
                <a:ea typeface="SimSun" pitchFamily="2" charset="-122"/>
                <a:cs typeface="字魂59号-创粗黑"/>
                <a:sym typeface="Century Gothic" pitchFamily="34" charset="0"/>
              </a:rPr>
              <a:t>Tạm biệt và hẹn gặp lại</a:t>
            </a:r>
            <a:endParaRPr lang="zh-CN" altLang="en-US" sz="5500" b="1">
              <a:solidFill>
                <a:srgbClr val="0070C0"/>
              </a:solidFill>
              <a:latin typeface="Arial-Rounded" pitchFamily="34" charset="0"/>
              <a:ea typeface="SimSun" pitchFamily="2" charset="-122"/>
              <a:cs typeface="字魂59号-创粗黑"/>
              <a:sym typeface="Century Gothic" pitchFamily="34" charset="0"/>
            </a:endParaRPr>
          </a:p>
        </p:txBody>
      </p:sp>
    </p:spTree>
    <p:extLst>
      <p:ext uri="{BB962C8B-B14F-4D97-AF65-F5344CB8AC3E}">
        <p14:creationId xmlns:p14="http://schemas.microsoft.com/office/powerpoint/2010/main" val="2387935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7860" y="0"/>
            <a:ext cx="9161860" cy="51435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5"/>
          <a:stretch>
            <a:fillRect/>
          </a:stretch>
        </p:blipFill>
        <p:spPr>
          <a:xfrm>
            <a:off x="3143251" y="1108496"/>
            <a:ext cx="5742930" cy="3845385"/>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6"/>
          <a:stretch>
            <a:fillRect/>
          </a:stretch>
        </p:blipFill>
        <p:spPr>
          <a:xfrm>
            <a:off x="4129093" y="228600"/>
            <a:ext cx="3674820" cy="740662"/>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3552241" y="1436263"/>
            <a:ext cx="3951402" cy="323165"/>
          </a:xfrm>
          <a:prstGeom prst="rect">
            <a:avLst/>
          </a:prstGeom>
          <a:noFill/>
        </p:spPr>
        <p:txBody>
          <a:bodyPr wrap="none" lIns="0" tIns="0" rIns="0" bIns="0" rtlCol="0">
            <a:spAutoFit/>
          </a:bodyPr>
          <a:lstStyle/>
          <a:p>
            <a:pPr algn="ctr" defTabSz="685318"/>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Trò</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chơi</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gồm</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4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câu</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hỏi</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trắc</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nghiệm</a:t>
            </a:r>
            <a:endPar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TextBox 75">
            <a:extLst>
              <a:ext uri="{FF2B5EF4-FFF2-40B4-BE49-F238E27FC236}">
                <a16:creationId xmlns:a16="http://schemas.microsoft.com/office/drawing/2014/main" id="{7719B177-22AD-4318-A31E-D7DB50EBAF18}"/>
              </a:ext>
            </a:extLst>
          </p:cNvPr>
          <p:cNvSpPr txBox="1"/>
          <p:nvPr/>
        </p:nvSpPr>
        <p:spPr>
          <a:xfrm>
            <a:off x="3493506" y="1898662"/>
            <a:ext cx="5187767" cy="646331"/>
          </a:xfrm>
          <a:prstGeom prst="rect">
            <a:avLst/>
          </a:prstGeom>
          <a:noFill/>
        </p:spPr>
        <p:txBody>
          <a:bodyPr wrap="none" lIns="0" tIns="0" rIns="0" bIns="0" rtlCol="0">
            <a:spAutoFit/>
          </a:bodyPr>
          <a:lstStyle/>
          <a:p>
            <a:pPr defTabSz="685318"/>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Ở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mỗi</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câu</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hỏi</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các</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em</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sẽ</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có</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thời</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gian</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20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giây</a:t>
            </a:r>
            <a:b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b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để</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đưa</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ra</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đáp</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án</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8" name="TextBox 77">
            <a:extLst>
              <a:ext uri="{FF2B5EF4-FFF2-40B4-BE49-F238E27FC236}">
                <a16:creationId xmlns:a16="http://schemas.microsoft.com/office/drawing/2014/main" id="{654CC343-1D7B-4C04-A590-96E9F84E3720}"/>
              </a:ext>
            </a:extLst>
          </p:cNvPr>
          <p:cNvSpPr txBox="1"/>
          <p:nvPr/>
        </p:nvSpPr>
        <p:spPr>
          <a:xfrm>
            <a:off x="3431940" y="2570263"/>
            <a:ext cx="5249333" cy="715578"/>
          </a:xfrm>
          <a:prstGeom prst="rect">
            <a:avLst/>
          </a:prstGeom>
          <a:noFill/>
        </p:spPr>
        <p:txBody>
          <a:bodyPr wrap="square" lIns="68533" tIns="34267" rIns="68533" bIns="34267">
            <a:spAutoFit/>
          </a:bodyPr>
          <a:lstStyle/>
          <a:p>
            <a:pPr defTabSz="685318"/>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Để</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trả</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lời</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em</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hãy</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chọn</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màu</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vòng</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cổ</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cho</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Doraemon</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A0E9"/>
                </a:solidFill>
                <a:latin typeface="Arial-Rounded" panose="020B0500000000000000" pitchFamily="34" charset="0"/>
                <a:ea typeface="Arial-Rounded" panose="020B0500000000000000" pitchFamily="34" charset="0"/>
                <a:cs typeface="Arial-Rounded" panose="020B0500000000000000" pitchFamily="34" charset="0"/>
              </a:rPr>
              <a:t>nhé</a:t>
            </a:r>
            <a:r>
              <a:rPr lang="en-US" sz="2100" dirty="0">
                <a:solidFill>
                  <a:srgbClr val="00A0E9"/>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3486151" y="3429001"/>
            <a:ext cx="1164692" cy="715580"/>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1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67269" y="4761479"/>
              <a:ext cx="914782" cy="553998"/>
            </a:xfrm>
            <a:prstGeom prst="rect">
              <a:avLst/>
            </a:prstGeom>
            <a:noFill/>
          </p:spPr>
          <p:txBody>
            <a:bodyPr wrap="none" lIns="0" tIns="0" rIns="0" bIns="0" rtlCol="0">
              <a:spAutoFit/>
            </a:bodyPr>
            <a:lstStyle/>
            <a:p>
              <a:pPr algn="ctr" defTabSz="685318"/>
              <a:r>
                <a:rPr lang="en-US" sz="2700">
                  <a:solidFill>
                    <a:prstClr val="white"/>
                  </a:solidFill>
                  <a:latin typeface="Arial-Rounded" panose="020B0500000000000000" pitchFamily="34" charset="0"/>
                  <a:ea typeface="Arial-Rounded" panose="020B0500000000000000" pitchFamily="34" charset="0"/>
                  <a:cs typeface="Arial-Rounded" panose="020B0500000000000000" pitchFamily="34"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4773818" y="3429001"/>
            <a:ext cx="1164692" cy="715580"/>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1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24716" y="4672044"/>
              <a:ext cx="860812" cy="738664"/>
            </a:xfrm>
            <a:prstGeom prst="rect">
              <a:avLst/>
            </a:prstGeom>
            <a:noFill/>
          </p:spPr>
          <p:txBody>
            <a:bodyPr wrap="none" lIns="0" tIns="0" rIns="0" bIns="0" rtlCol="0">
              <a:spAutoFit/>
            </a:bodyPr>
            <a:lstStyle/>
            <a:p>
              <a:pPr algn="ctr" defTabSz="685318"/>
              <a:r>
                <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rPr>
                <a:t>Xanh</a:t>
              </a:r>
            </a:p>
            <a:p>
              <a:pPr algn="ctr" defTabSz="685318"/>
              <a:r>
                <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6061486" y="3429001"/>
            <a:ext cx="1164692" cy="715580"/>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1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13767" y="4672044"/>
              <a:ext cx="684610" cy="738664"/>
            </a:xfrm>
            <a:prstGeom prst="rect">
              <a:avLst/>
            </a:prstGeom>
            <a:noFill/>
          </p:spPr>
          <p:txBody>
            <a:bodyPr wrap="none" lIns="0" tIns="0" rIns="0" bIns="0" rtlCol="0">
              <a:spAutoFit/>
            </a:bodyPr>
            <a:lstStyle/>
            <a:p>
              <a:pPr algn="ctr" defTabSz="685318"/>
              <a:r>
                <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rPr>
                <a:t>Xanh</a:t>
              </a:r>
            </a:p>
            <a:p>
              <a:pPr algn="ctr" defTabSz="685318"/>
              <a:r>
                <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7349153" y="3429001"/>
            <a:ext cx="1164692" cy="715580"/>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1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29981" y="4772054"/>
              <a:ext cx="548227" cy="553998"/>
            </a:xfrm>
            <a:prstGeom prst="rect">
              <a:avLst/>
            </a:prstGeom>
            <a:noFill/>
          </p:spPr>
          <p:txBody>
            <a:bodyPr wrap="none" lIns="0" tIns="0" rIns="0" bIns="0" rtlCol="0">
              <a:spAutoFit/>
            </a:bodyPr>
            <a:lstStyle/>
            <a:p>
              <a:pPr algn="ctr" defTabSz="685318"/>
              <a:r>
                <a:rPr lang="en-US" sz="270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Đỏ</a:t>
              </a:r>
            </a:p>
          </p:txBody>
        </p:sp>
      </p:gr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7"/>
          <a:stretch>
            <a:fillRect/>
          </a:stretch>
        </p:blipFill>
        <p:spPr>
          <a:xfrm>
            <a:off x="200074" y="176155"/>
            <a:ext cx="2771067" cy="122268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8"/>
          <a:stretch>
            <a:fillRect/>
          </a:stretch>
        </p:blipFill>
        <p:spPr>
          <a:xfrm>
            <a:off x="373940" y="1561529"/>
            <a:ext cx="3140728" cy="3392359"/>
          </a:xfrm>
          <a:prstGeom prst="rect">
            <a:avLst/>
          </a:prstGeom>
        </p:spPr>
      </p:pic>
    </p:spTree>
    <p:extLst>
      <p:ext uri="{BB962C8B-B14F-4D97-AF65-F5344CB8AC3E}">
        <p14:creationId xmlns:p14="http://schemas.microsoft.com/office/powerpoint/2010/main" val="329545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5140"/>
            <a:ext cx="9144000" cy="5133233"/>
          </a:xfrm>
          <a:prstGeom prst="rect">
            <a:avLst/>
          </a:prstGeom>
        </p:spPr>
      </p:pic>
      <p:grpSp>
        <p:nvGrpSpPr>
          <p:cNvPr id="21" name="Group 20">
            <a:extLst>
              <a:ext uri="{FF2B5EF4-FFF2-40B4-BE49-F238E27FC236}">
                <a16:creationId xmlns:a16="http://schemas.microsoft.com/office/drawing/2014/main" id="{0CE7BFBB-E9FD-4291-9D1E-392C32762D78}"/>
              </a:ext>
            </a:extLst>
          </p:cNvPr>
          <p:cNvGrpSpPr/>
          <p:nvPr/>
        </p:nvGrpSpPr>
        <p:grpSpPr>
          <a:xfrm>
            <a:off x="5111726" y="2247023"/>
            <a:ext cx="3829049" cy="2525223"/>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Ngành</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trồng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lúa</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ước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Việt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Nam</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6796" y="2247028"/>
            <a:ext cx="3829049" cy="253452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952501" y="3075428"/>
              <a:ext cx="499109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gành sơn ở Việt Nam. </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5" y="184827"/>
            <a:ext cx="747129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Ông Nguyễn Sơn Hà là người mở ra ngành nào ở Việt Nam?  </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91136" y="3072601"/>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4641037" y="3052396"/>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6100" y="114350"/>
            <a:ext cx="3255402" cy="1749231"/>
            <a:chOff x="-4114800" y="152464"/>
            <a:chExt cx="434053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9216" y="160585"/>
              <a:ext cx="2324952"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2129539" y="246435"/>
              <a:ext cx="2282721" cy="1015663"/>
            </a:xfrm>
            <a:prstGeom prst="rect">
              <a:avLst/>
            </a:prstGeom>
            <a:noFill/>
          </p:spPr>
          <p:txBody>
            <a:bodyPr wrap="square" lIns="0" tIns="0" rIns="0" bIns="0" rtlCol="0">
              <a:spAutoFit/>
            </a:bodyPr>
            <a:lstStyle/>
            <a:p>
              <a:pPr algn="ctr" defTabSz="685318"/>
              <a:r>
                <a:rPr lang="en-US" sz="2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Yeahhh</a:t>
              </a:r>
              <a:r>
                <a:rPr lang="en-US"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1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7"/>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316723" y="5075963"/>
                <a:ext cx="5827519" cy="3128699"/>
              </a:xfrm>
              <a:prstGeom prst="rect">
                <a:avLst/>
              </a:prstGeom>
              <a:noFill/>
            </p:spPr>
            <p:txBody>
              <a:bodyPr wrap="none" lIns="0" tIns="0" rIns="0" bIns="0" rtlCol="0">
                <a:spAutoFit/>
              </a:bodyPr>
              <a:lstStyle/>
              <a:p>
                <a:pPr algn="ctr" defTabSz="685318"/>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Huhu</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chưa</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xác</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459932" y="235621"/>
            <a:ext cx="1161389" cy="1787807"/>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4"/>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400" dirty="0" err="1">
                <a:solidFill>
                  <a:prstClr val="black">
                    <a:lumMod val="50000"/>
                    <a:lumOff val="50000"/>
                  </a:prstClr>
                </a:solidFill>
                <a:latin typeface="Calibri" panose="020F0502020204030204" pitchFamily="34" charset="0"/>
                <a:cs typeface="Calibri" panose="020F0502020204030204" pitchFamily="34" charset="0"/>
              </a:rPr>
              <a:t>Thầy</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cô</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nhấp</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chuột</a:t>
            </a:r>
            <a:br>
              <a:rPr lang="en-US" sz="2400" dirty="0">
                <a:solidFill>
                  <a:prstClr val="black">
                    <a:lumMod val="50000"/>
                    <a:lumOff val="50000"/>
                  </a:prstClr>
                </a:solidFill>
                <a:latin typeface="Calibri" panose="020F0502020204030204" pitchFamily="34" charset="0"/>
                <a:cs typeface="Calibri" panose="020F0502020204030204" pitchFamily="34" charset="0"/>
              </a:rPr>
            </a:br>
            <a:r>
              <a:rPr lang="en-US" sz="2400" dirty="0">
                <a:solidFill>
                  <a:prstClr val="black">
                    <a:lumMod val="50000"/>
                    <a:lumOff val="50000"/>
                  </a:prstClr>
                </a:solidFill>
                <a:latin typeface="Calibri" panose="020F0502020204030204" pitchFamily="34" charset="0"/>
                <a:cs typeface="Calibri" panose="020F0502020204030204" pitchFamily="34" charset="0"/>
              </a:rPr>
              <a:t>1 </a:t>
            </a:r>
            <a:r>
              <a:rPr lang="en-US" sz="2400" dirty="0" err="1">
                <a:solidFill>
                  <a:prstClr val="black">
                    <a:lumMod val="50000"/>
                    <a:lumOff val="50000"/>
                  </a:prstClr>
                </a:solidFill>
                <a:latin typeface="Calibri" panose="020F0502020204030204" pitchFamily="34" charset="0"/>
                <a:cs typeface="Calibri" panose="020F0502020204030204" pitchFamily="34" charset="0"/>
              </a:rPr>
              <a:t>lần</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để</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hiện</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câu</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hỏi</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Nhấp</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thêm</a:t>
            </a:r>
            <a:r>
              <a:rPr lang="en-US" sz="2400" dirty="0">
                <a:solidFill>
                  <a:prstClr val="black">
                    <a:lumMod val="50000"/>
                    <a:lumOff val="50000"/>
                  </a:prstClr>
                </a:solidFill>
                <a:latin typeface="Calibri" panose="020F0502020204030204" pitchFamily="34" charset="0"/>
                <a:cs typeface="Calibri" panose="020F0502020204030204" pitchFamily="34" charset="0"/>
              </a:rPr>
              <a:t> 1 </a:t>
            </a:r>
            <a:r>
              <a:rPr lang="en-US" sz="2400" dirty="0" err="1">
                <a:solidFill>
                  <a:prstClr val="black">
                    <a:lumMod val="50000"/>
                    <a:lumOff val="50000"/>
                  </a:prstClr>
                </a:solidFill>
                <a:latin typeface="Calibri" panose="020F0502020204030204" pitchFamily="34" charset="0"/>
                <a:cs typeface="Calibri" panose="020F0502020204030204" pitchFamily="34" charset="0"/>
              </a:rPr>
              <a:t>lần</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để</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hiện</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các</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đáp</a:t>
            </a:r>
            <a:r>
              <a:rPr lang="en-US" sz="2400" dirty="0">
                <a:solidFill>
                  <a:prstClr val="black">
                    <a:lumMod val="50000"/>
                    <a:lumOff val="50000"/>
                  </a:prstClr>
                </a:solidFill>
                <a:latin typeface="Calibri" panose="020F0502020204030204" pitchFamily="34" charset="0"/>
                <a:cs typeface="Calibri" panose="020F0502020204030204" pitchFamily="34" charset="0"/>
              </a:rPr>
              <a:t> </a:t>
            </a:r>
            <a:r>
              <a:rPr lang="en-US" sz="2400" dirty="0" err="1">
                <a:solidFill>
                  <a:prstClr val="black">
                    <a:lumMod val="50000"/>
                    <a:lumOff val="50000"/>
                  </a:prstClr>
                </a:solidFill>
                <a:latin typeface="Calibri" panose="020F0502020204030204" pitchFamily="34" charset="0"/>
                <a:cs typeface="Calibri" panose="020F0502020204030204" pitchFamily="34" charset="0"/>
              </a:rPr>
              <a:t>án</a:t>
            </a:r>
            <a:r>
              <a:rPr lang="en-US" sz="2400" dirty="0">
                <a:solidFill>
                  <a:prstClr val="black">
                    <a:lumMod val="50000"/>
                    <a:lumOff val="50000"/>
                  </a:prstClr>
                </a:solidFill>
                <a:latin typeface="Calibri" panose="020F0502020204030204" pitchFamily="34" charset="0"/>
                <a:cs typeface="Calibri" panose="020F0502020204030204" pitchFamily="34" charset="0"/>
              </a:rPr>
              <a:t>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5"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1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2320119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700"/>
                                      </p:stCondLst>
                                      <p:childTnLst>
                                        <p:set>
                                          <p:cBhvr>
                                            <p:cTn id="24" dur="1" fill="hold">
                                              <p:stCondLst>
                                                <p:cond delay="0"/>
                                              </p:stCondLst>
                                            </p:cTn>
                                            <p:tgtEl>
                                              <p:spTgt spid="21"/>
                                            </p:tgtEl>
                                            <p:attrNameLst>
                                              <p:attrName>style.visibility</p:attrName>
                                            </p:attrNameLst>
                                          </p:cBhvr>
                                          <p:to>
                                            <p:strVal val="visible"/>
                                          </p:to>
                                        </p:set>
                                        <p:anim calcmode="lin" valueType="num" p14:bounceEnd="65000">
                                          <p:cBhvr additive="base">
                                            <p:cTn id="25"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700"/>
                                      </p:stCondLst>
                                      <p:childTnLst>
                                        <p:set>
                                          <p:cBhvr>
                                            <p:cTn id="28" dur="1" fill="hold">
                                              <p:stCondLst>
                                                <p:cond delay="0"/>
                                              </p:stCondLst>
                                            </p:cTn>
                                            <p:tgtEl>
                                              <p:spTgt spid="116"/>
                                            </p:tgtEl>
                                            <p:attrNameLst>
                                              <p:attrName>style.visibility</p:attrName>
                                            </p:attrNameLst>
                                          </p:cBhvr>
                                          <p:to>
                                            <p:strVal val="visible"/>
                                          </p:to>
                                        </p:set>
                                        <p:anim calcmode="lin" valueType="num" p14:bounceEnd="65000">
                                          <p:cBhvr additive="base">
                                            <p:cTn id="29"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afterEffect">
                                      <p:stCondLst>
                                        <p:cond delay="0"/>
                                      </p:stCondLst>
                                      <p:childTnLst>
                                        <p:cmd type="call" cmd="playFrom(0.0)">
                                          <p:cBhvr>
                                            <p:cTn id="35" dur="3706" fill="hold"/>
                                            <p:tgtEl>
                                              <p:spTgt spid="173"/>
                                            </p:tgtEl>
                                          </p:cBhvr>
                                        </p:cmd>
                                      </p:childTnLst>
                                    </p:cTn>
                                  </p:par>
                                  <p:par>
                                    <p:cTn id="36" presetID="10" presetClass="exit" presetSubtype="0" fill="hold" nodeType="with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42" presetClass="path" presetSubtype="0" fill="hold" nodeType="withEffect" p14:presetBounceEnd="65000">
                                      <p:stCondLst>
                                        <p:cond delay="0"/>
                                      </p:stCondLst>
                                      <p:childTnLst>
                                        <p:animMotion origin="layout" path="M 4.375E-6 3.7037E-7 L 0.34882 0.0412 " pathEditMode="relative" rAng="0" ptsTypes="AA" p14:bounceEnd="65000">
                                          <p:cBhvr>
                                            <p:cTn id="43" dur="1500" fill="hold"/>
                                            <p:tgtEl>
                                              <p:spTgt spid="26"/>
                                            </p:tgtEl>
                                            <p:attrNameLst>
                                              <p:attrName>ppt_x</p:attrName>
                                              <p:attrName>ppt_y</p:attrName>
                                            </p:attrNameLst>
                                          </p:cBhvr>
                                          <p:rCtr x="17435" y="2060"/>
                                        </p:animMotion>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16"/>
                                            </p:tgtEl>
                                          </p:cBhvr>
                                        </p:animEffect>
                                        <p:set>
                                          <p:cBhvr>
                                            <p:cTn id="49"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0" restart="whenNotActive" fill="hold" evtFilter="cancelBubble" nodeType="interactiveSeq">
                    <p:stCondLst>
                      <p:cond evt="onClick" delay="0">
                        <p:tgtEl>
                          <p:spTgt spid="116"/>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afterEffect">
                                      <p:stCondLst>
                                        <p:cond delay="0"/>
                                      </p:stCondLst>
                                      <p:childTnLst>
                                        <p:cmd type="call" cmd="playFrom(0.0)">
                                          <p:cBhvr>
                                            <p:cTn id="54" dur="4995" fill="hold"/>
                                            <p:tgtEl>
                                              <p:spTgt spid="172"/>
                                            </p:tgtEl>
                                          </p:cBhvr>
                                        </p:cmd>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57000">
                                      <p:stCondLst>
                                        <p:cond delay="0"/>
                                      </p:stCondLst>
                                      <p:childTnLst>
                                        <p:animMotion origin="layout" path="M 1.45833E-6 4.07407E-6 L 0.60325 0.0581 " pathEditMode="relative" rAng="0" ptsTypes="AA" p14:bounceEnd="57000">
                                          <p:cBhvr>
                                            <p:cTn id="59"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audio>
                  <p:cMediaNode vol="36585">
                    <p:cTn id="60" fill="hold" display="0">
                      <p:stCondLst>
                        <p:cond delay="indefinite"/>
                      </p:stCondLst>
                      <p:endCondLst>
                        <p:cond evt="onStopAudio" delay="0">
                          <p:tgtEl>
                            <p:sldTgt/>
                          </p:tgtEl>
                        </p:cond>
                      </p:endCondLst>
                    </p:cTn>
                    <p:tgtEl>
                      <p:spTgt spid="172"/>
                    </p:tgtEl>
                  </p:cMediaNode>
                </p:audio>
                <p:audio>
                  <p:cMediaNode vol="40244">
                    <p:cTn id="61"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000" fill="hold"/>
                                            <p:tgtEl>
                                              <p:spTgt spid="21"/>
                                            </p:tgtEl>
                                            <p:attrNameLst>
                                              <p:attrName>ppt_x</p:attrName>
                                            </p:attrNameLst>
                                          </p:cBhvr>
                                          <p:tavLst>
                                            <p:tav tm="0">
                                              <p:val>
                                                <p:strVal val="#ppt_x"/>
                                              </p:val>
                                            </p:tav>
                                            <p:tav tm="100000">
                                              <p:val>
                                                <p:strVal val="#ppt_x"/>
                                              </p:val>
                                            </p:tav>
                                          </p:tavLst>
                                        </p:anim>
                                        <p:anim calcmode="lin" valueType="num">
                                          <p:cBhvr additive="base">
                                            <p:cTn id="26" dur="10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700"/>
                                      </p:stCondLst>
                                      <p:childTnLst>
                                        <p:set>
                                          <p:cBhvr>
                                            <p:cTn id="28" dur="1" fill="hold">
                                              <p:stCondLst>
                                                <p:cond delay="0"/>
                                              </p:stCondLst>
                                            </p:cTn>
                                            <p:tgtEl>
                                              <p:spTgt spid="116"/>
                                            </p:tgtEl>
                                            <p:attrNameLst>
                                              <p:attrName>style.visibility</p:attrName>
                                            </p:attrNameLst>
                                          </p:cBhvr>
                                          <p:to>
                                            <p:strVal val="visible"/>
                                          </p:to>
                                        </p:set>
                                        <p:anim calcmode="lin" valueType="num">
                                          <p:cBhvr additive="base">
                                            <p:cTn id="29" dur="1000" fill="hold"/>
                                            <p:tgtEl>
                                              <p:spTgt spid="116"/>
                                            </p:tgtEl>
                                            <p:attrNameLst>
                                              <p:attrName>ppt_x</p:attrName>
                                            </p:attrNameLst>
                                          </p:cBhvr>
                                          <p:tavLst>
                                            <p:tav tm="0">
                                              <p:val>
                                                <p:strVal val="#ppt_x"/>
                                              </p:val>
                                            </p:tav>
                                            <p:tav tm="100000">
                                              <p:val>
                                                <p:strVal val="#ppt_x"/>
                                              </p:val>
                                            </p:tav>
                                          </p:tavLst>
                                        </p:anim>
                                        <p:anim calcmode="lin" valueType="num">
                                          <p:cBhvr additive="base">
                                            <p:cTn id="30"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afterEffect">
                                      <p:stCondLst>
                                        <p:cond delay="0"/>
                                      </p:stCondLst>
                                      <p:childTnLst>
                                        <p:cmd type="call" cmd="playFrom(0.0)">
                                          <p:cBhvr>
                                            <p:cTn id="35" dur="3706" fill="hold"/>
                                            <p:tgtEl>
                                              <p:spTgt spid="173"/>
                                            </p:tgtEl>
                                          </p:cBhvr>
                                        </p:cmd>
                                      </p:childTnLst>
                                    </p:cTn>
                                  </p:par>
                                  <p:par>
                                    <p:cTn id="36" presetID="10" presetClass="exit" presetSubtype="0" fill="hold" nodeType="with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42" presetClass="path" presetSubtype="0" fill="hold" nodeType="withEffect">
                                      <p:stCondLst>
                                        <p:cond delay="0"/>
                                      </p:stCondLst>
                                      <p:childTnLst>
                                        <p:animMotion origin="layout" path="M 4.375E-6 3.7037E-7 L 0.34882 0.0412 " pathEditMode="relative" rAng="0" ptsTypes="AA">
                                          <p:cBhvr>
                                            <p:cTn id="43" dur="1500" fill="hold"/>
                                            <p:tgtEl>
                                              <p:spTgt spid="26"/>
                                            </p:tgtEl>
                                            <p:attrNameLst>
                                              <p:attrName>ppt_x</p:attrName>
                                              <p:attrName>ppt_y</p:attrName>
                                            </p:attrNameLst>
                                          </p:cBhvr>
                                          <p:rCtr x="17435" y="2060"/>
                                        </p:animMotion>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16"/>
                                            </p:tgtEl>
                                          </p:cBhvr>
                                        </p:animEffect>
                                        <p:set>
                                          <p:cBhvr>
                                            <p:cTn id="49"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0" restart="whenNotActive" fill="hold" evtFilter="cancelBubble" nodeType="interactiveSeq">
                    <p:stCondLst>
                      <p:cond evt="onClick" delay="0">
                        <p:tgtEl>
                          <p:spTgt spid="116"/>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afterEffect">
                                      <p:stCondLst>
                                        <p:cond delay="0"/>
                                      </p:stCondLst>
                                      <p:childTnLst>
                                        <p:cmd type="call" cmd="playFrom(0.0)">
                                          <p:cBhvr>
                                            <p:cTn id="54" dur="4995" fill="hold"/>
                                            <p:tgtEl>
                                              <p:spTgt spid="172"/>
                                            </p:tgtEl>
                                          </p:cBhvr>
                                        </p:cmd>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1.45833E-6 4.07407E-6 L 0.60325 0.0581 " pathEditMode="relative" rAng="0" ptsTypes="AA">
                                          <p:cBhvr>
                                            <p:cTn id="59"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audio>
                  <p:cMediaNode vol="36585">
                    <p:cTn id="60" fill="hold" display="0">
                      <p:stCondLst>
                        <p:cond delay="indefinite"/>
                      </p:stCondLst>
                      <p:endCondLst>
                        <p:cond evt="onStopAudio" delay="0">
                          <p:tgtEl>
                            <p:sldTgt/>
                          </p:tgtEl>
                        </p:cond>
                      </p:endCondLst>
                    </p:cTn>
                    <p:tgtEl>
                      <p:spTgt spid="172"/>
                    </p:tgtEl>
                  </p:cMediaNode>
                </p:audio>
                <p:audio>
                  <p:cMediaNode vol="40244">
                    <p:cTn id="61"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5140"/>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153922" y="2542023"/>
            <a:ext cx="3829049" cy="178232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G</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iá rẻ hơn sơn ngoại và chất lượng tốt.</a:t>
              </a: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19778" y="2607510"/>
            <a:ext cx="3829049" cy="178232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Giá</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đắt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h</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ơ</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 s</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ơ</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ngoại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5" y="184827"/>
            <a:ext cx="747129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sơn Tắc Kè được ưa chuộng trong cả nước? </a:t>
              </a:r>
            </a:p>
          </p:txBody>
        </p:sp>
      </p:grpSp>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4743540" y="2973799"/>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209397" y="3058462"/>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5" y="114350"/>
            <a:ext cx="3035028" cy="1749231"/>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923329"/>
            </a:xfrm>
            <a:prstGeom prst="rect">
              <a:avLst/>
            </a:prstGeom>
            <a:noFill/>
          </p:spPr>
          <p:txBody>
            <a:bodyPr wrap="square" lIns="0" tIns="0" rIns="0" bIns="0" rtlCol="0">
              <a:spAutoFit/>
            </a:bodyPr>
            <a:lstStyle/>
            <a:p>
              <a:pPr algn="ctr" defTabSz="685318"/>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Yeahhh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a:t>
              </a:r>
              <a:r>
                <a:rPr lang="en-US"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en-US"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7"/>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316728" y="5075963"/>
                <a:ext cx="5827518" cy="3277682"/>
              </a:xfrm>
              <a:prstGeom prst="rect">
                <a:avLst/>
              </a:prstGeom>
              <a:noFill/>
            </p:spPr>
            <p:txBody>
              <a:bodyPr wrap="none" lIns="0" tIns="0" rIns="0" bIns="0" rtlCol="0">
                <a:spAutoFit/>
              </a:bodyPr>
              <a:lstStyle/>
              <a:p>
                <a:pPr algn="ctr" defTabSz="685318"/>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Huhu</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chưa</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xác</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459932" y="235621"/>
            <a:ext cx="1161389" cy="1787807"/>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4"/>
            <a:ext cx="365522" cy="365522"/>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3000375" y="5257800"/>
            <a:ext cx="3057526" cy="14859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100" dirty="0">
                <a:solidFill>
                  <a:prstClr val="black">
                    <a:lumMod val="50000"/>
                    <a:lumOff val="50000"/>
                  </a:prstClr>
                </a:solidFill>
                <a:latin typeface="Calibri" panose="020F0502020204030204" pitchFamily="34" charset="0"/>
                <a:cs typeface="Calibri" panose="020F0502020204030204" pitchFamily="34" charset="0"/>
              </a:rPr>
              <a:t>Sau </a:t>
            </a:r>
            <a:r>
              <a:rPr lang="en-US" sz="2100" dirty="0" err="1">
                <a:solidFill>
                  <a:prstClr val="black">
                    <a:lumMod val="50000"/>
                    <a:lumOff val="50000"/>
                  </a:prstClr>
                </a:solidFill>
                <a:latin typeface="Calibri" panose="020F0502020204030204" pitchFamily="34" charset="0"/>
                <a:cs typeface="Calibri" panose="020F0502020204030204" pitchFamily="34" charset="0"/>
              </a:rPr>
              <a:t>khi</a:t>
            </a:r>
            <a:r>
              <a:rPr lang="en-US" sz="2100" dirty="0">
                <a:solidFill>
                  <a:prstClr val="black">
                    <a:lumMod val="50000"/>
                    <a:lumOff val="50000"/>
                  </a:prstClr>
                </a:solidFill>
                <a:latin typeface="Calibri" panose="020F0502020204030204" pitchFamily="34" charset="0"/>
                <a:cs typeface="Calibri" panose="020F0502020204030204" pitchFamily="34" charset="0"/>
              </a:rPr>
              <a:t> HS </a:t>
            </a:r>
            <a:r>
              <a:rPr lang="en-US" sz="2100" dirty="0" err="1">
                <a:solidFill>
                  <a:prstClr val="black">
                    <a:lumMod val="50000"/>
                    <a:lumOff val="50000"/>
                  </a:prstClr>
                </a:solidFill>
                <a:latin typeface="Calibri" panose="020F0502020204030204" pitchFamily="34" charset="0"/>
                <a:cs typeface="Calibri" panose="020F0502020204030204" pitchFamily="34" charset="0"/>
              </a:rPr>
              <a:t>trả</a:t>
            </a:r>
            <a:r>
              <a:rPr lang="en-US" sz="2100" dirty="0">
                <a:solidFill>
                  <a:prstClr val="black">
                    <a:lumMod val="50000"/>
                    <a:lumOff val="50000"/>
                  </a:prstClr>
                </a:solidFill>
                <a:latin typeface="Calibri" panose="020F0502020204030204" pitchFamily="34" charset="0"/>
                <a:cs typeface="Calibri" panose="020F0502020204030204" pitchFamily="34" charset="0"/>
              </a:rPr>
              <a:t> </a:t>
            </a:r>
            <a:r>
              <a:rPr lang="en-US" sz="2100" dirty="0" err="1">
                <a:solidFill>
                  <a:prstClr val="black">
                    <a:lumMod val="50000"/>
                    <a:lumOff val="50000"/>
                  </a:prstClr>
                </a:solidFill>
                <a:latin typeface="Calibri" panose="020F0502020204030204" pitchFamily="34" charset="0"/>
                <a:cs typeface="Calibri" panose="020F0502020204030204" pitchFamily="34" charset="0"/>
              </a:rPr>
              <a:t>lời</a:t>
            </a:r>
            <a:r>
              <a:rPr lang="en-US" sz="2100" dirty="0">
                <a:solidFill>
                  <a:prstClr val="black">
                    <a:lumMod val="50000"/>
                    <a:lumOff val="50000"/>
                  </a:prstClr>
                </a:solidFill>
                <a:latin typeface="Calibri" panose="020F0502020204030204" pitchFamily="34" charset="0"/>
                <a:cs typeface="Calibri" panose="020F0502020204030204" pitchFamily="34" charset="0"/>
              </a:rPr>
              <a:t> </a:t>
            </a:r>
            <a:r>
              <a:rPr lang="en-US" sz="2100" dirty="0" err="1">
                <a:solidFill>
                  <a:prstClr val="black">
                    <a:lumMod val="50000"/>
                    <a:lumOff val="50000"/>
                  </a:prstClr>
                </a:solidFill>
                <a:latin typeface="Calibri" panose="020F0502020204030204" pitchFamily="34" charset="0"/>
                <a:cs typeface="Calibri" panose="020F0502020204030204" pitchFamily="34" charset="0"/>
              </a:rPr>
              <a:t>xong</a:t>
            </a:r>
            <a:r>
              <a:rPr lang="en-US" sz="2100" dirty="0">
                <a:solidFill>
                  <a:prstClr val="black">
                    <a:lumMod val="50000"/>
                    <a:lumOff val="50000"/>
                  </a:prstClr>
                </a:solidFill>
                <a:latin typeface="Calibri" panose="020F0502020204030204" pitchFamily="34" charset="0"/>
                <a:cs typeface="Calibri" panose="020F0502020204030204" pitchFamily="34" charset="0"/>
              </a:rPr>
              <a:t>, </a:t>
            </a:r>
            <a:r>
              <a:rPr lang="en-US" sz="2100" dirty="0" err="1">
                <a:solidFill>
                  <a:prstClr val="black">
                    <a:lumMod val="50000"/>
                    <a:lumOff val="50000"/>
                  </a:prstClr>
                </a:solidFill>
                <a:latin typeface="Calibri" panose="020F0502020204030204" pitchFamily="34" charset="0"/>
                <a:cs typeface="Calibri" panose="020F0502020204030204" pitchFamily="34" charset="0"/>
              </a:rPr>
              <a:t>thầy</a:t>
            </a:r>
            <a:r>
              <a:rPr lang="en-US" sz="2100" dirty="0">
                <a:solidFill>
                  <a:prstClr val="black">
                    <a:lumMod val="50000"/>
                    <a:lumOff val="50000"/>
                  </a:prstClr>
                </a:solidFill>
                <a:latin typeface="Calibri" panose="020F0502020204030204" pitchFamily="34" charset="0"/>
                <a:cs typeface="Calibri" panose="020F0502020204030204" pitchFamily="34" charset="0"/>
              </a:rPr>
              <a:t> </a:t>
            </a:r>
            <a:r>
              <a:rPr lang="en-US" sz="2100" dirty="0" err="1">
                <a:solidFill>
                  <a:prstClr val="black">
                    <a:lumMod val="50000"/>
                    <a:lumOff val="50000"/>
                  </a:prstClr>
                </a:solidFill>
                <a:latin typeface="Calibri" panose="020F0502020204030204" pitchFamily="34" charset="0"/>
                <a:cs typeface="Calibri" panose="020F0502020204030204" pitchFamily="34" charset="0"/>
              </a:rPr>
              <a:t>cô</a:t>
            </a:r>
            <a:r>
              <a:rPr lang="en-US" sz="2100" dirty="0">
                <a:solidFill>
                  <a:prstClr val="black">
                    <a:lumMod val="50000"/>
                    <a:lumOff val="50000"/>
                  </a:prstClr>
                </a:solidFill>
                <a:latin typeface="Calibri" panose="020F0502020204030204" pitchFamily="34" charset="0"/>
                <a:cs typeface="Calibri" panose="020F0502020204030204" pitchFamily="34" charset="0"/>
              </a:rPr>
              <a:t> </a:t>
            </a:r>
            <a:r>
              <a:rPr lang="en-US" sz="2100" dirty="0" err="1">
                <a:solidFill>
                  <a:prstClr val="black">
                    <a:lumMod val="50000"/>
                    <a:lumOff val="50000"/>
                  </a:prstClr>
                </a:solidFill>
                <a:latin typeface="Calibri" panose="020F0502020204030204" pitchFamily="34" charset="0"/>
                <a:cs typeface="Calibri" panose="020F0502020204030204" pitchFamily="34" charset="0"/>
              </a:rPr>
              <a:t>nhấp</a:t>
            </a:r>
            <a:r>
              <a:rPr lang="en-US" sz="2100" dirty="0">
                <a:solidFill>
                  <a:prstClr val="black">
                    <a:lumMod val="50000"/>
                    <a:lumOff val="50000"/>
                  </a:prstClr>
                </a:solidFill>
                <a:latin typeface="Calibri" panose="020F0502020204030204" pitchFamily="34" charset="0"/>
                <a:cs typeface="Calibri" panose="020F0502020204030204" pitchFamily="34" charset="0"/>
              </a:rPr>
              <a:t> </a:t>
            </a:r>
            <a:r>
              <a:rPr lang="en-US" sz="2100" dirty="0" err="1">
                <a:solidFill>
                  <a:prstClr val="black">
                    <a:lumMod val="50000"/>
                    <a:lumOff val="50000"/>
                  </a:prstClr>
                </a:solidFill>
                <a:latin typeface="Calibri" panose="020F0502020204030204" pitchFamily="34" charset="0"/>
                <a:cs typeface="Calibri" panose="020F0502020204030204" pitchFamily="34" charset="0"/>
              </a:rPr>
              <a:t>chuột</a:t>
            </a:r>
            <a:br>
              <a:rPr lang="en-US" sz="2100" dirty="0">
                <a:solidFill>
                  <a:prstClr val="black">
                    <a:lumMod val="50000"/>
                    <a:lumOff val="50000"/>
                  </a:prstClr>
                </a:solidFill>
                <a:latin typeface="Calibri" panose="020F0502020204030204" pitchFamily="34" charset="0"/>
                <a:cs typeface="Calibri" panose="020F0502020204030204" pitchFamily="34" charset="0"/>
              </a:rPr>
            </a:br>
            <a:r>
              <a:rPr lang="en-US" sz="2100" dirty="0" err="1">
                <a:solidFill>
                  <a:prstClr val="black">
                    <a:lumMod val="50000"/>
                    <a:lumOff val="50000"/>
                  </a:prstClr>
                </a:solidFill>
                <a:latin typeface="Calibri" panose="020F0502020204030204" pitchFamily="34" charset="0"/>
                <a:cs typeface="Calibri" panose="020F0502020204030204" pitchFamily="34" charset="0"/>
              </a:rPr>
              <a:t>hoặc</a:t>
            </a:r>
            <a:r>
              <a:rPr lang="en-US" sz="2100" dirty="0">
                <a:solidFill>
                  <a:prstClr val="black">
                    <a:lumMod val="50000"/>
                    <a:lumOff val="50000"/>
                  </a:prstClr>
                </a:solidFill>
                <a:latin typeface="Calibri" panose="020F0502020204030204" pitchFamily="34" charset="0"/>
                <a:cs typeface="Calibri" panose="020F0502020204030204" pitchFamily="34" charset="0"/>
              </a:rPr>
              <a:t> </a:t>
            </a:r>
            <a:r>
              <a:rPr lang="en-US" sz="2100" dirty="0" err="1">
                <a:solidFill>
                  <a:prstClr val="black">
                    <a:lumMod val="50000"/>
                    <a:lumOff val="50000"/>
                  </a:prstClr>
                </a:solidFill>
                <a:latin typeface="Calibri" panose="020F0502020204030204" pitchFamily="34" charset="0"/>
                <a:cs typeface="Calibri" panose="020F0502020204030204" pitchFamily="34" charset="0"/>
              </a:rPr>
              <a:t>phím</a:t>
            </a:r>
            <a:r>
              <a:rPr lang="en-US" sz="2100" dirty="0">
                <a:solidFill>
                  <a:prstClr val="black">
                    <a:lumMod val="50000"/>
                    <a:lumOff val="50000"/>
                  </a:prstClr>
                </a:solidFill>
                <a:latin typeface="Calibri" panose="020F0502020204030204" pitchFamily="34" charset="0"/>
                <a:cs typeface="Calibri" panose="020F0502020204030204" pitchFamily="34" charset="0"/>
              </a:rPr>
              <a:t> -&gt; </a:t>
            </a:r>
            <a:r>
              <a:rPr lang="en-US" sz="2100" dirty="0" err="1">
                <a:solidFill>
                  <a:prstClr val="black">
                    <a:lumMod val="50000"/>
                    <a:lumOff val="50000"/>
                  </a:prstClr>
                </a:solidFill>
                <a:latin typeface="Calibri" panose="020F0502020204030204" pitchFamily="34" charset="0"/>
                <a:cs typeface="Calibri" panose="020F0502020204030204" pitchFamily="34" charset="0"/>
              </a:rPr>
              <a:t>để</a:t>
            </a:r>
            <a:r>
              <a:rPr lang="en-US" sz="2100" dirty="0">
                <a:solidFill>
                  <a:prstClr val="black">
                    <a:lumMod val="50000"/>
                    <a:lumOff val="50000"/>
                  </a:prstClr>
                </a:solidFill>
                <a:latin typeface="Calibri" panose="020F0502020204030204" pitchFamily="34" charset="0"/>
                <a:cs typeface="Calibri" panose="020F0502020204030204" pitchFamily="34" charset="0"/>
              </a:rPr>
              <a:t> </a:t>
            </a:r>
            <a:r>
              <a:rPr lang="en-US" sz="2100" dirty="0" err="1">
                <a:solidFill>
                  <a:prstClr val="black">
                    <a:lumMod val="50000"/>
                    <a:lumOff val="50000"/>
                  </a:prstClr>
                </a:solidFill>
                <a:latin typeface="Calibri" panose="020F0502020204030204" pitchFamily="34" charset="0"/>
                <a:cs typeface="Calibri" panose="020F0502020204030204" pitchFamily="34" charset="0"/>
              </a:rPr>
              <a:t>đến</a:t>
            </a:r>
            <a:br>
              <a:rPr lang="en-US" sz="2100" dirty="0">
                <a:solidFill>
                  <a:prstClr val="black">
                    <a:lumMod val="50000"/>
                    <a:lumOff val="50000"/>
                  </a:prstClr>
                </a:solidFill>
                <a:latin typeface="Calibri" panose="020F0502020204030204" pitchFamily="34" charset="0"/>
                <a:cs typeface="Calibri" panose="020F0502020204030204" pitchFamily="34" charset="0"/>
              </a:rPr>
            </a:br>
            <a:r>
              <a:rPr lang="en-US" sz="2100" dirty="0" err="1">
                <a:solidFill>
                  <a:prstClr val="black">
                    <a:lumMod val="50000"/>
                    <a:lumOff val="50000"/>
                  </a:prstClr>
                </a:solidFill>
                <a:latin typeface="Calibri" panose="020F0502020204030204" pitchFamily="34" charset="0"/>
                <a:cs typeface="Calibri" panose="020F0502020204030204" pitchFamily="34" charset="0"/>
              </a:rPr>
              <a:t>câu</a:t>
            </a:r>
            <a:r>
              <a:rPr lang="en-US" sz="2100" dirty="0">
                <a:solidFill>
                  <a:prstClr val="black">
                    <a:lumMod val="50000"/>
                    <a:lumOff val="50000"/>
                  </a:prstClr>
                </a:solidFill>
                <a:latin typeface="Calibri" panose="020F0502020204030204" pitchFamily="34" charset="0"/>
                <a:cs typeface="Calibri" panose="020F0502020204030204" pitchFamily="34" charset="0"/>
              </a:rPr>
              <a:t> </a:t>
            </a:r>
            <a:r>
              <a:rPr lang="en-US" sz="2100" dirty="0" err="1">
                <a:solidFill>
                  <a:prstClr val="black">
                    <a:lumMod val="50000"/>
                    <a:lumOff val="50000"/>
                  </a:prstClr>
                </a:solidFill>
                <a:latin typeface="Calibri" panose="020F0502020204030204" pitchFamily="34" charset="0"/>
                <a:cs typeface="Calibri" panose="020F0502020204030204" pitchFamily="34" charset="0"/>
              </a:rPr>
              <a:t>hỏi</a:t>
            </a:r>
            <a:r>
              <a:rPr lang="en-US" sz="2100" dirty="0">
                <a:solidFill>
                  <a:prstClr val="black">
                    <a:lumMod val="50000"/>
                    <a:lumOff val="50000"/>
                  </a:prstClr>
                </a:solidFill>
                <a:latin typeface="Calibri" panose="020F0502020204030204" pitchFamily="34" charset="0"/>
                <a:cs typeface="Calibri" panose="020F0502020204030204" pitchFamily="34" charset="0"/>
              </a:rPr>
              <a:t> </a:t>
            </a:r>
            <a:r>
              <a:rPr lang="en-US" sz="2100" dirty="0" err="1">
                <a:solidFill>
                  <a:prstClr val="black">
                    <a:lumMod val="50000"/>
                    <a:lumOff val="50000"/>
                  </a:prstClr>
                </a:solidFill>
                <a:latin typeface="Calibri" panose="020F0502020204030204" pitchFamily="34" charset="0"/>
                <a:cs typeface="Calibri" panose="020F0502020204030204" pitchFamily="34" charset="0"/>
              </a:rPr>
              <a:t>tiếp</a:t>
            </a:r>
            <a:r>
              <a:rPr lang="en-US" sz="2100" dirty="0">
                <a:solidFill>
                  <a:prstClr val="black">
                    <a:lumMod val="50000"/>
                    <a:lumOff val="50000"/>
                  </a:prstClr>
                </a:solidFill>
                <a:latin typeface="Calibri" panose="020F0502020204030204" pitchFamily="34" charset="0"/>
                <a:cs typeface="Calibri" panose="020F0502020204030204" pitchFamily="34" charset="0"/>
              </a:rPr>
              <a:t> </a:t>
            </a:r>
            <a:r>
              <a:rPr lang="en-US" sz="2100" dirty="0" err="1">
                <a:solidFill>
                  <a:prstClr val="black">
                    <a:lumMod val="50000"/>
                    <a:lumOff val="50000"/>
                  </a:prstClr>
                </a:solidFill>
                <a:latin typeface="Calibri" panose="020F0502020204030204" pitchFamily="34" charset="0"/>
                <a:cs typeface="Calibri" panose="020F0502020204030204" pitchFamily="34" charset="0"/>
              </a:rPr>
              <a:t>theo</a:t>
            </a:r>
            <a:endParaRPr lang="en-US" sz="2100" dirty="0">
              <a:solidFill>
                <a:prstClr val="black">
                  <a:lumMod val="50000"/>
                  <a:lumOff val="50000"/>
                </a:prst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205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300"/>
                                      </p:stCondLst>
                                      <p:childTnLst>
                                        <p:set>
                                          <p:cBhvr>
                                            <p:cTn id="14" dur="1" fill="hold">
                                              <p:stCondLst>
                                                <p:cond delay="0"/>
                                              </p:stCondLst>
                                            </p:cTn>
                                            <p:tgtEl>
                                              <p:spTgt spid="23"/>
                                            </p:tgtEl>
                                            <p:attrNameLst>
                                              <p:attrName>style.visibility</p:attrName>
                                            </p:attrNameLst>
                                          </p:cBhvr>
                                          <p:to>
                                            <p:strVal val="visible"/>
                                          </p:to>
                                        </p:set>
                                        <p:anim calcmode="lin" valueType="num" p14:bounceEnd="65000">
                                          <p:cBhvr additive="base">
                                            <p:cTn id="1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300"/>
                                      </p:stCondLst>
                                      <p:childTnLst>
                                        <p:set>
                                          <p:cBhvr>
                                            <p:cTn id="18" dur="1" fill="hold">
                                              <p:stCondLst>
                                                <p:cond delay="0"/>
                                              </p:stCondLst>
                                            </p:cTn>
                                            <p:tgtEl>
                                              <p:spTgt spid="119"/>
                                            </p:tgtEl>
                                            <p:attrNameLst>
                                              <p:attrName>style.visibility</p:attrName>
                                            </p:attrNameLst>
                                          </p:cBhvr>
                                          <p:to>
                                            <p:strVal val="visible"/>
                                          </p:to>
                                        </p:set>
                                        <p:anim calcmode="lin" valueType="num" p14:bounceEnd="65000">
                                          <p:cBhvr additive="base">
                                            <p:cTn id="1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1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1100"/>
                                      </p:stCondLst>
                                      <p:childTnLst>
                                        <p:set>
                                          <p:cBhvr>
                                            <p:cTn id="22" dur="1" fill="hold">
                                              <p:stCondLst>
                                                <p:cond delay="0"/>
                                              </p:stCondLst>
                                            </p:cTn>
                                            <p:tgtEl>
                                              <p:spTgt spid="22"/>
                                            </p:tgtEl>
                                            <p:attrNameLst>
                                              <p:attrName>style.visibility</p:attrName>
                                            </p:attrNameLst>
                                          </p:cBhvr>
                                          <p:to>
                                            <p:strVal val="visible"/>
                                          </p:to>
                                        </p:set>
                                        <p:anim calcmode="lin" valueType="num" p14:bounceEnd="65000">
                                          <p:cBhvr additive="base">
                                            <p:cTn id="23"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1100"/>
                                      </p:stCondLst>
                                      <p:childTnLst>
                                        <p:set>
                                          <p:cBhvr>
                                            <p:cTn id="26" dur="1" fill="hold">
                                              <p:stCondLst>
                                                <p:cond delay="0"/>
                                              </p:stCondLst>
                                            </p:cTn>
                                            <p:tgtEl>
                                              <p:spTgt spid="120"/>
                                            </p:tgtEl>
                                            <p:attrNameLst>
                                              <p:attrName>style.visibility</p:attrName>
                                            </p:attrNameLst>
                                          </p:cBhvr>
                                          <p:to>
                                            <p:strVal val="visible"/>
                                          </p:to>
                                        </p:set>
                                        <p:anim calcmode="lin" valueType="num" p14:bounceEnd="65000">
                                          <p:cBhvr additive="base">
                                            <p:cTn id="27"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20"/>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afterEffect">
                                      <p:stCondLst>
                                        <p:cond delay="0"/>
                                      </p:stCondLst>
                                      <p:childTnLst>
                                        <p:cmd type="call" cmd="playFrom(0.0)">
                                          <p:cBhvr>
                                            <p:cTn id="33" dur="4995" fill="hold"/>
                                            <p:tgtEl>
                                              <p:spTgt spid="40"/>
                                            </p:tgtEl>
                                          </p:cBhvr>
                                        </p:cmd>
                                      </p:childTnLst>
                                    </p:cTn>
                                  </p:par>
                                  <p:par>
                                    <p:cTn id="34" presetID="10" presetClass="exit" presetSubtype="0" fill="hold" nodeType="with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par>
                                    <p:cTn id="37" presetID="42" presetClass="path" presetSubtype="0" fill="hold" nodeType="withEffect" p14:presetBounceEnd="57000">
                                      <p:stCondLst>
                                        <p:cond delay="0"/>
                                      </p:stCondLst>
                                      <p:childTnLst>
                                        <p:animMotion origin="layout" path="M 1.45833E-6 4.07407E-6 L 0.60325 0.05208 " pathEditMode="relative" rAng="0" ptsTypes="AA" p14:bounceEnd="57000">
                                          <p:cBhvr>
                                            <p:cTn id="3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39" restart="whenNotActive" fill="hold" evtFilter="cancelBubble" nodeType="interactiveSeq">
                    <p:stCondLst>
                      <p:cond evt="onClick" delay="0">
                        <p:tgtEl>
                          <p:spTgt spid="119"/>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afterEffect">
                                      <p:stCondLst>
                                        <p:cond delay="0"/>
                                      </p:stCondLst>
                                      <p:childTnLst>
                                        <p:cmd type="call" cmd="playFrom(0.0)">
                                          <p:cBhvr>
                                            <p:cTn id="43" dur="3432" fill="hold"/>
                                            <p:tgtEl>
                                              <p:spTgt spid="41"/>
                                            </p:tgtEl>
                                          </p:cBhvr>
                                        </p:cmd>
                                      </p:childTnLst>
                                    </p:cTn>
                                  </p:par>
                                  <p:par>
                                    <p:cTn id="44" presetID="10" presetClass="exit" presetSubtype="0" fill="hold" nodeType="with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par>
                                    <p:cTn id="50" presetID="42" presetClass="path" presetSubtype="0" fill="hold" nodeType="withEffect" p14:presetBounceEnd="65000">
                                      <p:stCondLst>
                                        <p:cond delay="0"/>
                                      </p:stCondLst>
                                      <p:childTnLst>
                                        <p:animMotion origin="layout" path="M 4.16667E-6 3.7037E-7 L 0.34882 0.0412 " pathEditMode="relative" rAng="0" ptsTypes="AA" p14:bounceEnd="65000">
                                          <p:cBhvr>
                                            <p:cTn id="51" dur="1500" fill="hold"/>
                                            <p:tgtEl>
                                              <p:spTgt spid="26"/>
                                            </p:tgtEl>
                                            <p:attrNameLst>
                                              <p:attrName>ppt_x</p:attrName>
                                              <p:attrName>ppt_y</p:attrName>
                                            </p:attrNameLst>
                                          </p:cBhvr>
                                          <p:rCtr x="17435" y="2060"/>
                                        </p:animMotion>
                                      </p:childTnLst>
                                    </p:cTn>
                                  </p:par>
                                  <p:par>
                                    <p:cTn id="52" presetID="10" presetClass="exit" presetSubtype="0" fill="hold" nodeType="with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20"/>
                                            </p:tgtEl>
                                          </p:cBhvr>
                                        </p:animEffect>
                                        <p:set>
                                          <p:cBhvr>
                                            <p:cTn id="5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audio>
                  <p:cMediaNode vol="36585">
                    <p:cTn id="58" fill="hold" display="0">
                      <p:stCondLst>
                        <p:cond delay="indefinite"/>
                      </p:stCondLst>
                      <p:endCondLst>
                        <p:cond evt="onStopAudio" delay="0">
                          <p:tgtEl>
                            <p:sldTgt/>
                          </p:tgtEl>
                        </p:cond>
                      </p:endCondLst>
                    </p:cTn>
                    <p:tgtEl>
                      <p:spTgt spid="40"/>
                    </p:tgtEl>
                  </p:cMediaNode>
                </p:audio>
                <p:audio>
                  <p:cMediaNode vol="40244">
                    <p:cTn id="5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3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119"/>
                                            </p:tgtEl>
                                            <p:attrNameLst>
                                              <p:attrName>style.visibility</p:attrName>
                                            </p:attrNameLst>
                                          </p:cBhvr>
                                          <p:to>
                                            <p:strVal val="visible"/>
                                          </p:to>
                                        </p:set>
                                        <p:anim calcmode="lin" valueType="num">
                                          <p:cBhvr additive="base">
                                            <p:cTn id="19" dur="1000" fill="hold"/>
                                            <p:tgtEl>
                                              <p:spTgt spid="119"/>
                                            </p:tgtEl>
                                            <p:attrNameLst>
                                              <p:attrName>ppt_x</p:attrName>
                                            </p:attrNameLst>
                                          </p:cBhvr>
                                          <p:tavLst>
                                            <p:tav tm="0">
                                              <p:val>
                                                <p:strVal val="#ppt_x"/>
                                              </p:val>
                                            </p:tav>
                                            <p:tav tm="100000">
                                              <p:val>
                                                <p:strVal val="#ppt_x"/>
                                              </p:val>
                                            </p:tav>
                                          </p:tavLst>
                                        </p:anim>
                                        <p:anim calcmode="lin" valueType="num">
                                          <p:cBhvr additive="base">
                                            <p:cTn id="20" dur="1000" fill="hold"/>
                                            <p:tgtEl>
                                              <p:spTgt spid="1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10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000" fill="hold"/>
                                            <p:tgtEl>
                                              <p:spTgt spid="22"/>
                                            </p:tgtEl>
                                            <p:attrNameLst>
                                              <p:attrName>ppt_x</p:attrName>
                                            </p:attrNameLst>
                                          </p:cBhvr>
                                          <p:tavLst>
                                            <p:tav tm="0">
                                              <p:val>
                                                <p:strVal val="#ppt_x"/>
                                              </p:val>
                                            </p:tav>
                                            <p:tav tm="100000">
                                              <p:val>
                                                <p:strVal val="#ppt_x"/>
                                              </p:val>
                                            </p:tav>
                                          </p:tavLst>
                                        </p:anim>
                                        <p:anim calcmode="lin" valueType="num">
                                          <p:cBhvr additive="base">
                                            <p:cTn id="24" dur="10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100"/>
                                      </p:stCondLst>
                                      <p:childTnLst>
                                        <p:set>
                                          <p:cBhvr>
                                            <p:cTn id="26" dur="1" fill="hold">
                                              <p:stCondLst>
                                                <p:cond delay="0"/>
                                              </p:stCondLst>
                                            </p:cTn>
                                            <p:tgtEl>
                                              <p:spTgt spid="120"/>
                                            </p:tgtEl>
                                            <p:attrNameLst>
                                              <p:attrName>style.visibility</p:attrName>
                                            </p:attrNameLst>
                                          </p:cBhvr>
                                          <p:to>
                                            <p:strVal val="visible"/>
                                          </p:to>
                                        </p:set>
                                        <p:anim calcmode="lin" valueType="num">
                                          <p:cBhvr additive="base">
                                            <p:cTn id="27" dur="1000" fill="hold"/>
                                            <p:tgtEl>
                                              <p:spTgt spid="120"/>
                                            </p:tgtEl>
                                            <p:attrNameLst>
                                              <p:attrName>ppt_x</p:attrName>
                                            </p:attrNameLst>
                                          </p:cBhvr>
                                          <p:tavLst>
                                            <p:tav tm="0">
                                              <p:val>
                                                <p:strVal val="#ppt_x"/>
                                              </p:val>
                                            </p:tav>
                                            <p:tav tm="100000">
                                              <p:val>
                                                <p:strVal val="#ppt_x"/>
                                              </p:val>
                                            </p:tav>
                                          </p:tavLst>
                                        </p:anim>
                                        <p:anim calcmode="lin" valueType="num">
                                          <p:cBhvr additive="base">
                                            <p:cTn id="28"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20"/>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afterEffect">
                                      <p:stCondLst>
                                        <p:cond delay="0"/>
                                      </p:stCondLst>
                                      <p:childTnLst>
                                        <p:cmd type="call" cmd="playFrom(0.0)">
                                          <p:cBhvr>
                                            <p:cTn id="33" dur="4995" fill="hold"/>
                                            <p:tgtEl>
                                              <p:spTgt spid="40"/>
                                            </p:tgtEl>
                                          </p:cBhvr>
                                        </p:cmd>
                                      </p:childTnLst>
                                    </p:cTn>
                                  </p:par>
                                  <p:par>
                                    <p:cTn id="34" presetID="10" presetClass="exit" presetSubtype="0" fill="hold" nodeType="with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par>
                                    <p:cTn id="37" presetID="42" presetClass="path" presetSubtype="0" fill="hold" nodeType="withEffect">
                                      <p:stCondLst>
                                        <p:cond delay="0"/>
                                      </p:stCondLst>
                                      <p:childTnLst>
                                        <p:animMotion origin="layout" path="M 1.45833E-6 4.07407E-6 L 0.60325 0.05208 " pathEditMode="relative" rAng="0" ptsTypes="AA">
                                          <p:cBhvr>
                                            <p:cTn id="3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39" restart="whenNotActive" fill="hold" evtFilter="cancelBubble" nodeType="interactiveSeq">
                    <p:stCondLst>
                      <p:cond evt="onClick" delay="0">
                        <p:tgtEl>
                          <p:spTgt spid="119"/>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afterEffect">
                                      <p:stCondLst>
                                        <p:cond delay="0"/>
                                      </p:stCondLst>
                                      <p:childTnLst>
                                        <p:cmd type="call" cmd="playFrom(0.0)">
                                          <p:cBhvr>
                                            <p:cTn id="43" dur="3432" fill="hold"/>
                                            <p:tgtEl>
                                              <p:spTgt spid="41"/>
                                            </p:tgtEl>
                                          </p:cBhvr>
                                        </p:cmd>
                                      </p:childTnLst>
                                    </p:cTn>
                                  </p:par>
                                  <p:par>
                                    <p:cTn id="44" presetID="10" presetClass="exit" presetSubtype="0" fill="hold" nodeType="with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par>
                                    <p:cTn id="50" presetID="42" presetClass="path" presetSubtype="0" fill="hold" nodeType="withEffect">
                                      <p:stCondLst>
                                        <p:cond delay="0"/>
                                      </p:stCondLst>
                                      <p:childTnLst>
                                        <p:animMotion origin="layout" path="M 4.16667E-6 3.7037E-7 L 0.34882 0.0412 " pathEditMode="relative" rAng="0" ptsTypes="AA">
                                          <p:cBhvr>
                                            <p:cTn id="51" dur="1500" fill="hold"/>
                                            <p:tgtEl>
                                              <p:spTgt spid="26"/>
                                            </p:tgtEl>
                                            <p:attrNameLst>
                                              <p:attrName>ppt_x</p:attrName>
                                              <p:attrName>ppt_y</p:attrName>
                                            </p:attrNameLst>
                                          </p:cBhvr>
                                          <p:rCtr x="17435" y="2060"/>
                                        </p:animMotion>
                                      </p:childTnLst>
                                    </p:cTn>
                                  </p:par>
                                  <p:par>
                                    <p:cTn id="52" presetID="10" presetClass="exit" presetSubtype="0" fill="hold" nodeType="with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20"/>
                                            </p:tgtEl>
                                          </p:cBhvr>
                                        </p:animEffect>
                                        <p:set>
                                          <p:cBhvr>
                                            <p:cTn id="5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audio>
                  <p:cMediaNode vol="36585">
                    <p:cTn id="58" fill="hold" display="0">
                      <p:stCondLst>
                        <p:cond delay="indefinite"/>
                      </p:stCondLst>
                      <p:endCondLst>
                        <p:cond evt="onStopAudio" delay="0">
                          <p:tgtEl>
                            <p:sldTgt/>
                          </p:tgtEl>
                        </p:cond>
                      </p:endCondLst>
                    </p:cTn>
                    <p:tgtEl>
                      <p:spTgt spid="40"/>
                    </p:tgtEl>
                  </p:cMediaNode>
                </p:audio>
                <p:audio>
                  <p:cMediaNode vol="40244">
                    <p:cTn id="5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5140"/>
            <a:ext cx="9144000" cy="5133233"/>
          </a:xfrm>
          <a:prstGeom prst="rect">
            <a:avLst/>
          </a:prstGeom>
        </p:spPr>
      </p:pic>
      <p:grpSp>
        <p:nvGrpSpPr>
          <p:cNvPr id="22" name="Group 21">
            <a:extLst>
              <a:ext uri="{FF2B5EF4-FFF2-40B4-BE49-F238E27FC236}">
                <a16:creationId xmlns:a16="http://schemas.microsoft.com/office/drawing/2014/main" id="{48C8C043-95EA-4C88-BCE4-63900E1F20A4}"/>
              </a:ext>
            </a:extLst>
          </p:cNvPr>
          <p:cNvGrpSpPr/>
          <p:nvPr/>
        </p:nvGrpSpPr>
        <p:grpSpPr>
          <a:xfrm>
            <a:off x="5094546" y="2817197"/>
            <a:ext cx="3829049" cy="181195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Vải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màu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sắc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45218" y="2817197"/>
            <a:ext cx="3829049" cy="181195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ải nhựa cách điện, giấy than, mực in, vải mưa,</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5" y="184827"/>
            <a:ext cx="747129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Ông Nguyễn Sơn Hà đã khắc phục khó khăn, tạo ra những sản phẩm gì phục vụ kháng chiến? </a:t>
              </a:r>
            </a:p>
          </p:txBody>
        </p:sp>
      </p:grpSp>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174527" y="3214228"/>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4684163" y="3214228"/>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5" y="115287"/>
            <a:ext cx="3035028" cy="1747354"/>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923329"/>
            </a:xfrm>
            <a:prstGeom prst="rect">
              <a:avLst/>
            </a:prstGeom>
            <a:noFill/>
          </p:spPr>
          <p:txBody>
            <a:bodyPr wrap="square" lIns="0" tIns="0" rIns="0" bIns="0" rtlCol="0">
              <a:spAutoFit/>
            </a:bodyPr>
            <a:lstStyle/>
            <a:p>
              <a:pPr algn="ctr" defTabSz="685318"/>
              <a:r>
                <a:rPr lang="en-US" sz="2400">
                  <a:solidFill>
                    <a:prstClr val="black"/>
                  </a:solidFill>
                  <a:latin typeface="Arial-Rounded" panose="020B0500000000000000" pitchFamily="34" charset="0"/>
                  <a:ea typeface="Arial-Rounded" panose="020B0500000000000000" pitchFamily="34" charset="0"/>
                  <a:cs typeface="Arial-Rounded" panose="020B0500000000000000" pitchFamily="34" charset="0"/>
                </a:rPr>
                <a:t>Yeahhh,</a:t>
              </a:r>
            </a:p>
            <a:p>
              <a:pPr algn="ctr" defTabSz="685318"/>
              <a:r>
                <a:rPr lang="en-US" sz="100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 rồi!</a:t>
              </a:r>
            </a:p>
            <a:p>
              <a:pPr algn="ctr" defTabSz="685318"/>
              <a:r>
                <a:rPr lang="en-US" sz="1000">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 thích màu này!</a:t>
              </a:r>
              <a:endParaRPr lang="en-US" sz="8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6" y="-226737"/>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316732" y="5075963"/>
                <a:ext cx="5827518" cy="3277682"/>
              </a:xfrm>
              <a:prstGeom prst="rect">
                <a:avLst/>
              </a:prstGeom>
              <a:noFill/>
            </p:spPr>
            <p:txBody>
              <a:bodyPr wrap="none" lIns="0" tIns="0" rIns="0" bIns="0" rtlCol="0">
                <a:spAutoFit/>
              </a:bodyPr>
              <a:lstStyle/>
              <a:p>
                <a:pPr algn="ctr" defTabSz="685318"/>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Huhu</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chưa</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xác</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318"/>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a:t>
                </a:r>
                <a:r>
                  <a:rPr lang="en-US" sz="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459932" y="235621"/>
            <a:ext cx="1161389" cy="1787807"/>
          </a:xfrm>
          <a:prstGeom prst="rect">
            <a:avLst/>
          </a:prstGeom>
        </p:spPr>
      </p:pic>
      <p:pic>
        <p:nvPicPr>
          <p:cNvPr id="40" name="AmthanhThua">
            <a:hlinkClick r:id="" action="ppaction://media"/>
            <a:extLst>
              <a:ext uri="{FF2B5EF4-FFF2-40B4-BE49-F238E27FC236}">
                <a16:creationId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4"/>
            <a:ext cx="365522" cy="365522"/>
          </a:xfrm>
          <a:prstGeom prst="rect">
            <a:avLst/>
          </a:prstGeom>
        </p:spPr>
      </p:pic>
      <p:pic>
        <p:nvPicPr>
          <p:cNvPr id="41" name="nhacthang">
            <a:hlinkClick r:id="" action="ppaction://media"/>
            <a:extLst>
              <a:ext uri="{FF2B5EF4-FFF2-40B4-BE49-F238E27FC236}">
                <a16:creationId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3000375" y="5257800"/>
            <a:ext cx="3057526" cy="14859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1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2258070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700"/>
                                      </p:stCondLst>
                                      <p:childTnLst>
                                        <p:set>
                                          <p:cBhvr>
                                            <p:cTn id="14" dur="1" fill="hold">
                                              <p:stCondLst>
                                                <p:cond delay="0"/>
                                              </p:stCondLst>
                                            </p:cTn>
                                            <p:tgtEl>
                                              <p:spTgt spid="21"/>
                                            </p:tgtEl>
                                            <p:attrNameLst>
                                              <p:attrName>style.visibility</p:attrName>
                                            </p:attrNameLst>
                                          </p:cBhvr>
                                          <p:to>
                                            <p:strVal val="visible"/>
                                          </p:to>
                                        </p:set>
                                        <p:anim calcmode="lin" valueType="num" p14:bounceEnd="65000">
                                          <p:cBhvr additive="base">
                                            <p:cTn id="15"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700"/>
                                      </p:stCondLst>
                                      <p:childTnLst>
                                        <p:set>
                                          <p:cBhvr>
                                            <p:cTn id="18" dur="1" fill="hold">
                                              <p:stCondLst>
                                                <p:cond delay="0"/>
                                              </p:stCondLst>
                                            </p:cTn>
                                            <p:tgtEl>
                                              <p:spTgt spid="116"/>
                                            </p:tgtEl>
                                            <p:attrNameLst>
                                              <p:attrName>style.visibility</p:attrName>
                                            </p:attrNameLst>
                                          </p:cBhvr>
                                          <p:to>
                                            <p:strVal val="visible"/>
                                          </p:to>
                                        </p:set>
                                        <p:anim calcmode="lin" valueType="num" p14:bounceEnd="65000">
                                          <p:cBhvr additive="base">
                                            <p:cTn id="19"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1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1100"/>
                                      </p:stCondLst>
                                      <p:childTnLst>
                                        <p:set>
                                          <p:cBhvr>
                                            <p:cTn id="22" dur="1" fill="hold">
                                              <p:stCondLst>
                                                <p:cond delay="0"/>
                                              </p:stCondLst>
                                            </p:cTn>
                                            <p:tgtEl>
                                              <p:spTgt spid="22"/>
                                            </p:tgtEl>
                                            <p:attrNameLst>
                                              <p:attrName>style.visibility</p:attrName>
                                            </p:attrNameLst>
                                          </p:cBhvr>
                                          <p:to>
                                            <p:strVal val="visible"/>
                                          </p:to>
                                        </p:set>
                                        <p:anim calcmode="lin" valueType="num" p14:bounceEnd="65000">
                                          <p:cBhvr additive="base">
                                            <p:cTn id="23"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1100"/>
                                      </p:stCondLst>
                                      <p:childTnLst>
                                        <p:set>
                                          <p:cBhvr>
                                            <p:cTn id="26" dur="1" fill="hold">
                                              <p:stCondLst>
                                                <p:cond delay="0"/>
                                              </p:stCondLst>
                                            </p:cTn>
                                            <p:tgtEl>
                                              <p:spTgt spid="120"/>
                                            </p:tgtEl>
                                            <p:attrNameLst>
                                              <p:attrName>style.visibility</p:attrName>
                                            </p:attrNameLst>
                                          </p:cBhvr>
                                          <p:to>
                                            <p:strVal val="visible"/>
                                          </p:to>
                                        </p:set>
                                        <p:anim calcmode="lin" valueType="num" p14:bounceEnd="65000">
                                          <p:cBhvr additive="base">
                                            <p:cTn id="27"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20"/>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afterEffect">
                                      <p:stCondLst>
                                        <p:cond delay="0"/>
                                      </p:stCondLst>
                                      <p:childTnLst>
                                        <p:cmd type="call" cmd="playFrom(0.0)">
                                          <p:cBhvr>
                                            <p:cTn id="33" dur="4995" fill="hold"/>
                                            <p:tgtEl>
                                              <p:spTgt spid="40"/>
                                            </p:tgtEl>
                                          </p:cBhvr>
                                        </p:cmd>
                                      </p:childTnLst>
                                    </p:cTn>
                                  </p:par>
                                  <p:par>
                                    <p:cTn id="34" presetID="10" presetClass="exit" presetSubtype="0" fill="hold" nodeType="with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par>
                                    <p:cTn id="37" presetID="42" presetClass="path" presetSubtype="0" fill="hold" nodeType="withEffect" p14:presetBounceEnd="57000">
                                      <p:stCondLst>
                                        <p:cond delay="0"/>
                                      </p:stCondLst>
                                      <p:childTnLst>
                                        <p:animMotion origin="layout" path="M 1.45833E-6 4.07407E-6 L 0.60325 0.05208 " pathEditMode="relative" rAng="0" ptsTypes="AA" p14:bounceEnd="57000">
                                          <p:cBhvr>
                                            <p:cTn id="3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39" restart="whenNotActive" fill="hold" evtFilter="cancelBubble" nodeType="interactiveSeq">
                    <p:stCondLst>
                      <p:cond evt="onClick" delay="0">
                        <p:tgtEl>
                          <p:spTgt spid="116"/>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afterEffect">
                                      <p:stCondLst>
                                        <p:cond delay="0"/>
                                      </p:stCondLst>
                                      <p:childTnLst>
                                        <p:cmd type="call" cmd="playFrom(0.0)">
                                          <p:cBhvr>
                                            <p:cTn id="43" dur="3432" fill="hold"/>
                                            <p:tgtEl>
                                              <p:spTgt spid="41"/>
                                            </p:tgtEl>
                                          </p:cBhvr>
                                        </p:cmd>
                                      </p:childTnLst>
                                    </p:cTn>
                                  </p:par>
                                  <p:par>
                                    <p:cTn id="44" presetID="10" presetClass="exit" presetSubtype="0" fill="hold" nodeType="with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par>
                                    <p:cTn id="50" presetID="42" presetClass="path" presetSubtype="0" fill="hold" nodeType="withEffect" p14:presetBounceEnd="65000">
                                      <p:stCondLst>
                                        <p:cond delay="0"/>
                                      </p:stCondLst>
                                      <p:childTnLst>
                                        <p:animMotion origin="layout" path="M 4.16667E-6 3.7037E-7 L 0.34882 0.0412 " pathEditMode="relative" rAng="0" ptsTypes="AA" p14:bounceEnd="65000">
                                          <p:cBhvr>
                                            <p:cTn id="51" dur="1500" fill="hold"/>
                                            <p:tgtEl>
                                              <p:spTgt spid="26"/>
                                            </p:tgtEl>
                                            <p:attrNameLst>
                                              <p:attrName>ppt_x</p:attrName>
                                              <p:attrName>ppt_y</p:attrName>
                                            </p:attrNameLst>
                                          </p:cBhvr>
                                          <p:rCtr x="17435" y="2060"/>
                                        </p:animMotion>
                                      </p:childTnLst>
                                    </p:cTn>
                                  </p:par>
                                  <p:par>
                                    <p:cTn id="52" presetID="10" presetClass="exit" presetSubtype="0" fill="hold" nodeType="with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20"/>
                                            </p:tgtEl>
                                          </p:cBhvr>
                                        </p:animEffect>
                                        <p:set>
                                          <p:cBhvr>
                                            <p:cTn id="5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58" fill="hold" display="0">
                      <p:stCondLst>
                        <p:cond delay="indefinite"/>
                      </p:stCondLst>
                      <p:endCondLst>
                        <p:cond evt="onStopAudio" delay="0">
                          <p:tgtEl>
                            <p:sldTgt/>
                          </p:tgtEl>
                        </p:cond>
                      </p:endCondLst>
                    </p:cTn>
                    <p:tgtEl>
                      <p:spTgt spid="40"/>
                    </p:tgtEl>
                  </p:cMediaNode>
                </p:audio>
                <p:audio>
                  <p:cMediaNode vol="40244">
                    <p:cTn id="5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7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00"/>
                                      </p:stCondLst>
                                      <p:childTnLst>
                                        <p:set>
                                          <p:cBhvr>
                                            <p:cTn id="18" dur="1" fill="hold">
                                              <p:stCondLst>
                                                <p:cond delay="0"/>
                                              </p:stCondLst>
                                            </p:cTn>
                                            <p:tgtEl>
                                              <p:spTgt spid="116"/>
                                            </p:tgtEl>
                                            <p:attrNameLst>
                                              <p:attrName>style.visibility</p:attrName>
                                            </p:attrNameLst>
                                          </p:cBhvr>
                                          <p:to>
                                            <p:strVal val="visible"/>
                                          </p:to>
                                        </p:set>
                                        <p:anim calcmode="lin" valueType="num">
                                          <p:cBhvr additive="base">
                                            <p:cTn id="19" dur="1000" fill="hold"/>
                                            <p:tgtEl>
                                              <p:spTgt spid="116"/>
                                            </p:tgtEl>
                                            <p:attrNameLst>
                                              <p:attrName>ppt_x</p:attrName>
                                            </p:attrNameLst>
                                          </p:cBhvr>
                                          <p:tavLst>
                                            <p:tav tm="0">
                                              <p:val>
                                                <p:strVal val="#ppt_x"/>
                                              </p:val>
                                            </p:tav>
                                            <p:tav tm="100000">
                                              <p:val>
                                                <p:strVal val="#ppt_x"/>
                                              </p:val>
                                            </p:tav>
                                          </p:tavLst>
                                        </p:anim>
                                        <p:anim calcmode="lin" valueType="num">
                                          <p:cBhvr additive="base">
                                            <p:cTn id="20" dur="1000" fill="hold"/>
                                            <p:tgtEl>
                                              <p:spTgt spid="1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10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000" fill="hold"/>
                                            <p:tgtEl>
                                              <p:spTgt spid="22"/>
                                            </p:tgtEl>
                                            <p:attrNameLst>
                                              <p:attrName>ppt_x</p:attrName>
                                            </p:attrNameLst>
                                          </p:cBhvr>
                                          <p:tavLst>
                                            <p:tav tm="0">
                                              <p:val>
                                                <p:strVal val="#ppt_x"/>
                                              </p:val>
                                            </p:tav>
                                            <p:tav tm="100000">
                                              <p:val>
                                                <p:strVal val="#ppt_x"/>
                                              </p:val>
                                            </p:tav>
                                          </p:tavLst>
                                        </p:anim>
                                        <p:anim calcmode="lin" valueType="num">
                                          <p:cBhvr additive="base">
                                            <p:cTn id="24" dur="10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100"/>
                                      </p:stCondLst>
                                      <p:childTnLst>
                                        <p:set>
                                          <p:cBhvr>
                                            <p:cTn id="26" dur="1" fill="hold">
                                              <p:stCondLst>
                                                <p:cond delay="0"/>
                                              </p:stCondLst>
                                            </p:cTn>
                                            <p:tgtEl>
                                              <p:spTgt spid="120"/>
                                            </p:tgtEl>
                                            <p:attrNameLst>
                                              <p:attrName>style.visibility</p:attrName>
                                            </p:attrNameLst>
                                          </p:cBhvr>
                                          <p:to>
                                            <p:strVal val="visible"/>
                                          </p:to>
                                        </p:set>
                                        <p:anim calcmode="lin" valueType="num">
                                          <p:cBhvr additive="base">
                                            <p:cTn id="27" dur="1000" fill="hold"/>
                                            <p:tgtEl>
                                              <p:spTgt spid="120"/>
                                            </p:tgtEl>
                                            <p:attrNameLst>
                                              <p:attrName>ppt_x</p:attrName>
                                            </p:attrNameLst>
                                          </p:cBhvr>
                                          <p:tavLst>
                                            <p:tav tm="0">
                                              <p:val>
                                                <p:strVal val="#ppt_x"/>
                                              </p:val>
                                            </p:tav>
                                            <p:tav tm="100000">
                                              <p:val>
                                                <p:strVal val="#ppt_x"/>
                                              </p:val>
                                            </p:tav>
                                          </p:tavLst>
                                        </p:anim>
                                        <p:anim calcmode="lin" valueType="num">
                                          <p:cBhvr additive="base">
                                            <p:cTn id="28"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20"/>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afterEffect">
                                      <p:stCondLst>
                                        <p:cond delay="0"/>
                                      </p:stCondLst>
                                      <p:childTnLst>
                                        <p:cmd type="call" cmd="playFrom(0.0)">
                                          <p:cBhvr>
                                            <p:cTn id="33" dur="4995" fill="hold"/>
                                            <p:tgtEl>
                                              <p:spTgt spid="40"/>
                                            </p:tgtEl>
                                          </p:cBhvr>
                                        </p:cmd>
                                      </p:childTnLst>
                                    </p:cTn>
                                  </p:par>
                                  <p:par>
                                    <p:cTn id="34" presetID="10" presetClass="exit" presetSubtype="0" fill="hold" nodeType="with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par>
                                    <p:cTn id="37" presetID="42" presetClass="path" presetSubtype="0" fill="hold" nodeType="withEffect">
                                      <p:stCondLst>
                                        <p:cond delay="0"/>
                                      </p:stCondLst>
                                      <p:childTnLst>
                                        <p:animMotion origin="layout" path="M 1.45833E-6 4.07407E-6 L 0.60325 0.05208 " pathEditMode="relative" rAng="0" ptsTypes="AA">
                                          <p:cBhvr>
                                            <p:cTn id="3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39" restart="whenNotActive" fill="hold" evtFilter="cancelBubble" nodeType="interactiveSeq">
                    <p:stCondLst>
                      <p:cond evt="onClick" delay="0">
                        <p:tgtEl>
                          <p:spTgt spid="116"/>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afterEffect">
                                      <p:stCondLst>
                                        <p:cond delay="0"/>
                                      </p:stCondLst>
                                      <p:childTnLst>
                                        <p:cmd type="call" cmd="playFrom(0.0)">
                                          <p:cBhvr>
                                            <p:cTn id="43" dur="3432" fill="hold"/>
                                            <p:tgtEl>
                                              <p:spTgt spid="41"/>
                                            </p:tgtEl>
                                          </p:cBhvr>
                                        </p:cmd>
                                      </p:childTnLst>
                                    </p:cTn>
                                  </p:par>
                                  <p:par>
                                    <p:cTn id="44" presetID="10" presetClass="exit" presetSubtype="0" fill="hold" nodeType="with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par>
                                    <p:cTn id="50" presetID="42" presetClass="path" presetSubtype="0" fill="hold" nodeType="withEffect">
                                      <p:stCondLst>
                                        <p:cond delay="0"/>
                                      </p:stCondLst>
                                      <p:childTnLst>
                                        <p:animMotion origin="layout" path="M 4.16667E-6 3.7037E-7 L 0.34882 0.0412 " pathEditMode="relative" rAng="0" ptsTypes="AA">
                                          <p:cBhvr>
                                            <p:cTn id="51" dur="1500" fill="hold"/>
                                            <p:tgtEl>
                                              <p:spTgt spid="26"/>
                                            </p:tgtEl>
                                            <p:attrNameLst>
                                              <p:attrName>ppt_x</p:attrName>
                                              <p:attrName>ppt_y</p:attrName>
                                            </p:attrNameLst>
                                          </p:cBhvr>
                                          <p:rCtr x="17435" y="2060"/>
                                        </p:animMotion>
                                      </p:childTnLst>
                                    </p:cTn>
                                  </p:par>
                                  <p:par>
                                    <p:cTn id="52" presetID="10" presetClass="exit" presetSubtype="0" fill="hold" nodeType="with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20"/>
                                            </p:tgtEl>
                                          </p:cBhvr>
                                        </p:animEffect>
                                        <p:set>
                                          <p:cBhvr>
                                            <p:cTn id="5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58" fill="hold" display="0">
                      <p:stCondLst>
                        <p:cond delay="indefinite"/>
                      </p:stCondLst>
                      <p:endCondLst>
                        <p:cond evt="onStopAudio" delay="0">
                          <p:tgtEl>
                            <p:sldTgt/>
                          </p:tgtEl>
                        </p:cond>
                      </p:endCondLst>
                    </p:cTn>
                    <p:tgtEl>
                      <p:spTgt spid="40"/>
                    </p:tgtEl>
                  </p:cMediaNode>
                </p:audio>
                <p:audio>
                  <p:cMediaNode vol="40244">
                    <p:cTn id="5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40"/>
            <a:ext cx="9144000" cy="5133233"/>
          </a:xfrm>
          <a:prstGeom prst="rect">
            <a:avLst/>
          </a:prstGeom>
        </p:spPr>
      </p:pic>
      <p:grpSp>
        <p:nvGrpSpPr>
          <p:cNvPr id="22" name="Group 21">
            <a:extLst>
              <a:ext uri="{FF2B5EF4-FFF2-40B4-BE49-F238E27FC236}">
                <a16:creationId xmlns:a16="http://schemas.microsoft.com/office/drawing/2014/main" id="{48C8C043-95EA-4C88-BCE4-63900E1F20A4}"/>
              </a:ext>
            </a:extLst>
          </p:cNvPr>
          <p:cNvGrpSpPr/>
          <p:nvPr/>
        </p:nvGrpSpPr>
        <p:grpSpPr>
          <a:xfrm>
            <a:off x="5257800" y="2157298"/>
            <a:ext cx="3659520" cy="2870588"/>
            <a:chOff x="6770639" y="5238315"/>
            <a:chExt cx="5105398" cy="1486276"/>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5238316"/>
              <a:ext cx="5105398" cy="1486275"/>
              <a:chOff x="838202" y="2788163"/>
              <a:chExt cx="5105398" cy="1707635"/>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788163"/>
                <a:ext cx="5105398" cy="17076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11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826262"/>
                <a:ext cx="4876799" cy="1631436"/>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11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6963442" y="5238315"/>
              <a:ext cx="4780527" cy="13970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vi-VN" sz="2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thể hiện sự tưởng nhớ, biết ơn của mọi người đối với những thành tựu mà ông đã cống hiến cho đất nước.</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781132" y="2190750"/>
            <a:ext cx="3638468" cy="2870586"/>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11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endParaRPr lang="en-US" sz="11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7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thể</a:t>
              </a:r>
              <a:r>
                <a:rPr lang="en-US" sz="2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hiện</a:t>
              </a:r>
              <a:r>
                <a:rPr lang="en-US" sz="2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sự</a:t>
              </a:r>
              <a:r>
                <a:rPr lang="en-US" sz="2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ư</a:t>
              </a:r>
              <a:r>
                <a:rPr lang="en-US" sz="2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27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chuộng</a:t>
              </a:r>
              <a:r>
                <a:rPr lang="en-US" sz="2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2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s</a:t>
              </a:r>
              <a:r>
                <a:rPr lang="vi-VN" sz="2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ơ</a:t>
              </a:r>
              <a:r>
                <a:rPr lang="en-US" sz="2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 </a:t>
              </a:r>
              <a:r>
                <a:rPr lang="en-US" sz="27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Tắc</a:t>
              </a:r>
              <a:r>
                <a:rPr lang="en-US" sz="2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Kè</a:t>
              </a:r>
              <a:endParaRPr lang="en-US" sz="2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332457" y="115464"/>
            <a:ext cx="7471295" cy="1661119"/>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việc lấy tên ông Nguyễn Sơn Hà đặt cho một đường phố thể hiện điều gì? </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153621" y="3281860"/>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4646590" y="3214226"/>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5" y="115464"/>
            <a:ext cx="3035028" cy="1747000"/>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902811"/>
            </a:xfrm>
            <a:prstGeom prst="rect">
              <a:avLst/>
            </a:prstGeom>
            <a:noFill/>
          </p:spPr>
          <p:txBody>
            <a:bodyPr wrap="square" lIns="0" tIns="0" rIns="0" bIns="0" rtlCol="0">
              <a:spAutoFit/>
            </a:bodyPr>
            <a:lstStyle/>
            <a:p>
              <a:pPr algn="ctr" defTabSz="685318"/>
              <a:r>
                <a:rPr lang="en-US" sz="2400">
                  <a:solidFill>
                    <a:prstClr val="black"/>
                  </a:solidFill>
                  <a:latin typeface="Arial-Rounded" panose="020B0500000000000000" pitchFamily="34" charset="0"/>
                  <a:ea typeface="Arial-Rounded" panose="020B0500000000000000" pitchFamily="34" charset="0"/>
                  <a:cs typeface="Arial-Rounded" panose="020B0500000000000000" pitchFamily="34" charset="0"/>
                </a:rPr>
                <a:t>Yeahhh,</a:t>
              </a:r>
            </a:p>
            <a:p>
              <a:pPr algn="ctr" defTabSz="685318"/>
              <a:r>
                <a:rPr lang="en-US" sz="100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 rồi!</a:t>
              </a:r>
            </a:p>
            <a:p>
              <a:pPr algn="ctr" defTabSz="685318"/>
              <a:r>
                <a:rPr lang="en-US" sz="1000">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 thích màu này!</a:t>
              </a:r>
              <a:endParaRPr lang="en-US" sz="8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7"/>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316728" y="5075963"/>
                <a:ext cx="5827518" cy="3277682"/>
              </a:xfrm>
              <a:prstGeom prst="rect">
                <a:avLst/>
              </a:prstGeom>
              <a:noFill/>
            </p:spPr>
            <p:txBody>
              <a:bodyPr wrap="none" lIns="0" tIns="0" rIns="0" bIns="0" rtlCol="0">
                <a:spAutoFit/>
              </a:bodyPr>
              <a:lstStyle/>
              <a:p>
                <a:pPr algn="ctr" defTabSz="685318"/>
                <a:r>
                  <a:rPr lang="en-US"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Huhu,</a:t>
                </a:r>
              </a:p>
              <a:p>
                <a:pPr algn="ctr" defTabSz="685318"/>
                <a:r>
                  <a:rPr lang="en-US" sz="1200">
                    <a:solidFill>
                      <a:prstClr val="black"/>
                    </a:solidFill>
                    <a:latin typeface="Arial-Rounded" panose="020B0500000000000000" pitchFamily="34" charset="0"/>
                    <a:ea typeface="Arial-Rounded" panose="020B0500000000000000" pitchFamily="34" charset="0"/>
                    <a:cs typeface="Arial-Rounded" panose="020B0500000000000000" pitchFamily="34" charset="0"/>
                  </a:rPr>
                  <a:t>chưa chính xác rồi!</a:t>
                </a:r>
              </a:p>
              <a:p>
                <a:pPr algn="ctr" defTabSz="685318"/>
                <a:r>
                  <a:rPr lang="en-US" sz="120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459932" y="235621"/>
            <a:ext cx="1161389" cy="1787807"/>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4"/>
            <a:ext cx="365522" cy="365522"/>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3000375" y="5257800"/>
            <a:ext cx="3057526" cy="14859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18"/>
              <a:r>
                <a:rPr lang="en-US" sz="24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a:solidFill>
                    <a:prstClr val="black">
                      <a:lumMod val="50000"/>
                      <a:lumOff val="50000"/>
                    </a:prstClr>
                  </a:solidFill>
                  <a:latin typeface="Calibri" panose="020F0502020204030204" pitchFamily="34" charset="0"/>
                  <a:cs typeface="Calibri" panose="020F0502020204030204" pitchFamily="34" charset="0"/>
                </a:rPr>
              </a:br>
              <a:r>
                <a:rPr lang="en-US" sz="24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3" tIns="34267" rIns="68533" bIns="34267" rtlCol="0" anchor="ctr"/>
          <a:lstStyle/>
          <a:p>
            <a:pPr algn="ctr" defTabSz="685318"/>
            <a:r>
              <a:rPr lang="en-US" sz="21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a:solidFill>
                  <a:prstClr val="black">
                    <a:lumMod val="50000"/>
                    <a:lumOff val="50000"/>
                  </a:prstClr>
                </a:solidFill>
                <a:latin typeface="Calibri" panose="020F0502020204030204" pitchFamily="34" charset="0"/>
                <a:cs typeface="Calibri" panose="020F0502020204030204" pitchFamily="34" charset="0"/>
              </a:rPr>
            </a:br>
            <a:r>
              <a:rPr lang="en-US" sz="21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845561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1100"/>
                                      </p:stCondLst>
                                      <p:childTnLst>
                                        <p:set>
                                          <p:cBhvr>
                                            <p:cTn id="24" dur="1" fill="hold">
                                              <p:stCondLst>
                                                <p:cond delay="0"/>
                                              </p:stCondLst>
                                            </p:cTn>
                                            <p:tgtEl>
                                              <p:spTgt spid="22"/>
                                            </p:tgtEl>
                                            <p:attrNameLst>
                                              <p:attrName>style.visibility</p:attrName>
                                            </p:attrNameLst>
                                          </p:cBhvr>
                                          <p:to>
                                            <p:strVal val="visible"/>
                                          </p:to>
                                        </p:set>
                                        <p:anim calcmode="lin" valueType="num" p14:bounceEnd="65000">
                                          <p:cBhvr additive="base">
                                            <p:cTn id="25"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100"/>
                                      </p:stCondLst>
                                      <p:childTnLst>
                                        <p:set>
                                          <p:cBhvr>
                                            <p:cTn id="28" dur="1" fill="hold">
                                              <p:stCondLst>
                                                <p:cond delay="0"/>
                                              </p:stCondLst>
                                            </p:cTn>
                                            <p:tgtEl>
                                              <p:spTgt spid="120"/>
                                            </p:tgtEl>
                                            <p:attrNameLst>
                                              <p:attrName>style.visibility</p:attrName>
                                            </p:attrNameLst>
                                          </p:cBhvr>
                                          <p:to>
                                            <p:strVal val="visible"/>
                                          </p:to>
                                        </p:set>
                                        <p:anim calcmode="lin" valueType="num" p14:bounceEnd="65000">
                                          <p:cBhvr additive="base">
                                            <p:cTn id="29"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0"/>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afterEffect">
                                      <p:stCondLst>
                                        <p:cond delay="0"/>
                                      </p:stCondLst>
                                      <p:childTnLst>
                                        <p:cmd type="call" cmd="playFrom(0.0)">
                                          <p:cBhvr>
                                            <p:cTn id="35" dur="3706" fill="hold"/>
                                            <p:tgtEl>
                                              <p:spTgt spid="41"/>
                                            </p:tgtEl>
                                          </p:cBhvr>
                                        </p:cmd>
                                      </p:childTnLst>
                                    </p:cTn>
                                  </p:par>
                                  <p:par>
                                    <p:cTn id="36" presetID="10" presetClass="exit" presetSubtype="0" fill="hold" nodeType="with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42" presetClass="path" presetSubtype="0" fill="hold" nodeType="withEffect" p14:presetBounceEnd="65000">
                                      <p:stCondLst>
                                        <p:cond delay="0"/>
                                      </p:stCondLst>
                                      <p:childTnLst>
                                        <p:animMotion origin="layout" path="M 4.16667E-6 3.7037E-7 L 0.34882 0.0412 " pathEditMode="relative" rAng="0" ptsTypes="AA" p14:bounceEnd="65000">
                                          <p:cBhvr>
                                            <p:cTn id="43" dur="1500" fill="hold"/>
                                            <p:tgtEl>
                                              <p:spTgt spid="26"/>
                                            </p:tgtEl>
                                            <p:attrNameLst>
                                              <p:attrName>ppt_x</p:attrName>
                                              <p:attrName>ppt_y</p:attrName>
                                            </p:attrNameLst>
                                          </p:cBhvr>
                                          <p:rCtr x="17435" y="2060"/>
                                        </p:animMotion>
                                      </p:childTnLst>
                                    </p:cTn>
                                  </p:par>
                                  <p:par>
                                    <p:cTn id="44" presetID="10" presetClass="exit" presetSubtype="0" fill="hold"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afterEffect">
                                      <p:stCondLst>
                                        <p:cond delay="0"/>
                                      </p:stCondLst>
                                      <p:childTnLst>
                                        <p:cmd type="call" cmd="playFrom(0.0)">
                                          <p:cBhvr>
                                            <p:cTn id="54" dur="4995" fill="hold"/>
                                            <p:tgtEl>
                                              <p:spTgt spid="40"/>
                                            </p:tgtEl>
                                          </p:cBhvr>
                                        </p:cmd>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55000">
                                      <p:stCondLst>
                                        <p:cond delay="0"/>
                                      </p:stCondLst>
                                      <p:childTnLst>
                                        <p:animMotion origin="layout" path="M 1.45833E-6 4.07407E-6 L 0.58854 0.0581 " pathEditMode="relative" rAng="0" ptsTypes="AA" p14:bounceEnd="55000">
                                          <p:cBhvr>
                                            <p:cTn id="5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60" fill="hold" display="0">
                      <p:stCondLst>
                        <p:cond delay="indefinite"/>
                      </p:stCondLst>
                      <p:endCondLst>
                        <p:cond evt="onStopAudio" delay="0">
                          <p:tgtEl>
                            <p:sldTgt/>
                          </p:tgtEl>
                        </p:cond>
                      </p:endCondLst>
                    </p:cTn>
                    <p:tgtEl>
                      <p:spTgt spid="40"/>
                    </p:tgtEl>
                  </p:cMediaNode>
                </p:audio>
                <p:audio>
                  <p:cMediaNode vol="40244">
                    <p:cTn id="61"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10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000" fill="hold"/>
                                            <p:tgtEl>
                                              <p:spTgt spid="22"/>
                                            </p:tgtEl>
                                            <p:attrNameLst>
                                              <p:attrName>ppt_x</p:attrName>
                                            </p:attrNameLst>
                                          </p:cBhvr>
                                          <p:tavLst>
                                            <p:tav tm="0">
                                              <p:val>
                                                <p:strVal val="#ppt_x"/>
                                              </p:val>
                                            </p:tav>
                                            <p:tav tm="100000">
                                              <p:val>
                                                <p:strVal val="#ppt_x"/>
                                              </p:val>
                                            </p:tav>
                                          </p:tavLst>
                                        </p:anim>
                                        <p:anim calcmode="lin" valueType="num">
                                          <p:cBhvr additive="base">
                                            <p:cTn id="26" dur="10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100"/>
                                      </p:stCondLst>
                                      <p:childTnLst>
                                        <p:set>
                                          <p:cBhvr>
                                            <p:cTn id="28" dur="1" fill="hold">
                                              <p:stCondLst>
                                                <p:cond delay="0"/>
                                              </p:stCondLst>
                                            </p:cTn>
                                            <p:tgtEl>
                                              <p:spTgt spid="120"/>
                                            </p:tgtEl>
                                            <p:attrNameLst>
                                              <p:attrName>style.visibility</p:attrName>
                                            </p:attrNameLst>
                                          </p:cBhvr>
                                          <p:to>
                                            <p:strVal val="visible"/>
                                          </p:to>
                                        </p:set>
                                        <p:anim calcmode="lin" valueType="num">
                                          <p:cBhvr additive="base">
                                            <p:cTn id="29" dur="1000" fill="hold"/>
                                            <p:tgtEl>
                                              <p:spTgt spid="120"/>
                                            </p:tgtEl>
                                            <p:attrNameLst>
                                              <p:attrName>ppt_x</p:attrName>
                                            </p:attrNameLst>
                                          </p:cBhvr>
                                          <p:tavLst>
                                            <p:tav tm="0">
                                              <p:val>
                                                <p:strVal val="#ppt_x"/>
                                              </p:val>
                                            </p:tav>
                                            <p:tav tm="100000">
                                              <p:val>
                                                <p:strVal val="#ppt_x"/>
                                              </p:val>
                                            </p:tav>
                                          </p:tavLst>
                                        </p:anim>
                                        <p:anim calcmode="lin" valueType="num">
                                          <p:cBhvr additive="base">
                                            <p:cTn id="30"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0"/>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afterEffect">
                                      <p:stCondLst>
                                        <p:cond delay="0"/>
                                      </p:stCondLst>
                                      <p:childTnLst>
                                        <p:cmd type="call" cmd="playFrom(0.0)">
                                          <p:cBhvr>
                                            <p:cTn id="35" dur="3706" fill="hold"/>
                                            <p:tgtEl>
                                              <p:spTgt spid="41"/>
                                            </p:tgtEl>
                                          </p:cBhvr>
                                        </p:cmd>
                                      </p:childTnLst>
                                    </p:cTn>
                                  </p:par>
                                  <p:par>
                                    <p:cTn id="36" presetID="10" presetClass="exit" presetSubtype="0" fill="hold" nodeType="with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42" presetClass="path" presetSubtype="0" fill="hold" nodeType="withEffect">
                                      <p:stCondLst>
                                        <p:cond delay="0"/>
                                      </p:stCondLst>
                                      <p:childTnLst>
                                        <p:animMotion origin="layout" path="M 4.16667E-6 3.7037E-7 L 0.34882 0.0412 " pathEditMode="relative" rAng="0" ptsTypes="AA">
                                          <p:cBhvr>
                                            <p:cTn id="43" dur="1500" fill="hold"/>
                                            <p:tgtEl>
                                              <p:spTgt spid="26"/>
                                            </p:tgtEl>
                                            <p:attrNameLst>
                                              <p:attrName>ppt_x</p:attrName>
                                              <p:attrName>ppt_y</p:attrName>
                                            </p:attrNameLst>
                                          </p:cBhvr>
                                          <p:rCtr x="17435" y="2060"/>
                                        </p:animMotion>
                                      </p:childTnLst>
                                    </p:cTn>
                                  </p:par>
                                  <p:par>
                                    <p:cTn id="44" presetID="10" presetClass="exit" presetSubtype="0" fill="hold"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afterEffect">
                                      <p:stCondLst>
                                        <p:cond delay="0"/>
                                      </p:stCondLst>
                                      <p:childTnLst>
                                        <p:cmd type="call" cmd="playFrom(0.0)">
                                          <p:cBhvr>
                                            <p:cTn id="54" dur="4995" fill="hold"/>
                                            <p:tgtEl>
                                              <p:spTgt spid="40"/>
                                            </p:tgtEl>
                                          </p:cBhvr>
                                        </p:cmd>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1.45833E-6 4.07407E-6 L 0.58854 0.0581 " pathEditMode="relative" rAng="0" ptsTypes="AA">
                                          <p:cBhvr>
                                            <p:cTn id="5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60" fill="hold" display="0">
                      <p:stCondLst>
                        <p:cond delay="indefinite"/>
                      </p:stCondLst>
                      <p:endCondLst>
                        <p:cond evt="onStopAudio" delay="0">
                          <p:tgtEl>
                            <p:sldTgt/>
                          </p:tgtEl>
                        </p:cond>
                      </p:endCondLst>
                    </p:cTn>
                    <p:tgtEl>
                      <p:spTgt spid="40"/>
                    </p:tgtEl>
                  </p:cMediaNode>
                </p:audio>
                <p:audio>
                  <p:cMediaNode vol="40244">
                    <p:cTn id="61"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7860" y="0"/>
            <a:ext cx="9161860" cy="51435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4240284" y="156770"/>
            <a:ext cx="3258897" cy="1440417"/>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5"/>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6"/>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7"/>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8"/>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9"/>
          <a:stretch>
            <a:fillRect/>
          </a:stretch>
        </p:blipFill>
        <p:spPr>
          <a:xfrm>
            <a:off x="534574" y="171984"/>
            <a:ext cx="4037426" cy="4677562"/>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3808349" y="2147185"/>
            <a:ext cx="4710905" cy="2798273"/>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10"/>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1"/>
              <a:ext cx="6281207" cy="2215991"/>
            </a:xfrm>
            <a:prstGeom prst="rect">
              <a:avLst/>
            </a:prstGeom>
            <a:noFill/>
            <a:effectLst/>
          </p:spPr>
          <p:txBody>
            <a:bodyPr wrap="square" lIns="0" tIns="0" rIns="0" bIns="0" rtlCol="0">
              <a:spAutoFit/>
            </a:bodyPr>
            <a:lstStyle/>
            <a:p>
              <a:pPr algn="ctr" defTabSz="685318"/>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318"/>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vòng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cổ</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318"/>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2044283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a Life XL by Slidesgo">
  <a:themeElements>
    <a:clrScheme name="Simple Light">
      <a:dk1>
        <a:srgbClr val="215B6F"/>
      </a:dk1>
      <a:lt1>
        <a:srgbClr val="CCF5FF"/>
      </a:lt1>
      <a:dk2>
        <a:srgbClr val="16B7D1"/>
      </a:dk2>
      <a:lt2>
        <a:srgbClr val="EEFCFF"/>
      </a:lt2>
      <a:accent1>
        <a:srgbClr val="FFFFFF"/>
      </a:accent1>
      <a:accent2>
        <a:srgbClr val="72D3CE"/>
      </a:accent2>
      <a:accent3>
        <a:srgbClr val="FE8763"/>
      </a:accent3>
      <a:accent4>
        <a:srgbClr val="F6B26B"/>
      </a:accent4>
      <a:accent5>
        <a:srgbClr val="FFDA6F"/>
      </a:accent5>
      <a:accent6>
        <a:srgbClr val="8CCE80"/>
      </a:accent6>
      <a:hlink>
        <a:srgbClr val="16B7D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1649</TotalTime>
  <Words>1885</Words>
  <Application>Microsoft Office PowerPoint</Application>
  <PresentationFormat>On-screen Show (16:9)</PresentationFormat>
  <Paragraphs>316</Paragraphs>
  <Slides>35</Slides>
  <Notes>33</Notes>
  <HiddenSlides>0</HiddenSlides>
  <MMClips>9</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35</vt:i4>
      </vt:variant>
    </vt:vector>
  </HeadingPairs>
  <TitlesOfParts>
    <vt:vector size="57" baseType="lpstr">
      <vt:lpstr>宋体</vt:lpstr>
      <vt:lpstr>#9Slide02 Noi dung dai</vt:lpstr>
      <vt:lpstr>#9Slide02 Tieu de dai</vt:lpstr>
      <vt:lpstr>Arial</vt:lpstr>
      <vt:lpstr>Arial-Rounded</vt:lpstr>
      <vt:lpstr>AvantGarde</vt:lpstr>
      <vt:lpstr>Barlow Semi Condensed Light</vt:lpstr>
      <vt:lpstr>Bellota Text</vt:lpstr>
      <vt:lpstr>Calibri</vt:lpstr>
      <vt:lpstr>Caveat</vt:lpstr>
      <vt:lpstr>inpin heiti</vt:lpstr>
      <vt:lpstr>Josefin Sans</vt:lpstr>
      <vt:lpstr>Livvic</vt:lpstr>
      <vt:lpstr>Roboto Condensed Light</vt:lpstr>
      <vt:lpstr>Times New Roman</vt:lpstr>
      <vt:lpstr>印品黑体</vt:lpstr>
      <vt:lpstr>Office Theme</vt:lpstr>
      <vt:lpstr>Sea Life XL by Slidesgo</vt:lpstr>
      <vt:lpstr>2_Office Theme</vt:lpstr>
      <vt:lpstr>1_Office 主题</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71</cp:revision>
  <dcterms:created xsi:type="dcterms:W3CDTF">2022-07-31T02:30:28Z</dcterms:created>
  <dcterms:modified xsi:type="dcterms:W3CDTF">2022-12-04T09:13:00Z</dcterms:modified>
</cp:coreProperties>
</file>