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314" r:id="rId2"/>
    <p:sldId id="466" r:id="rId3"/>
    <p:sldId id="470" r:id="rId4"/>
    <p:sldId id="469" r:id="rId5"/>
    <p:sldId id="432" r:id="rId6"/>
    <p:sldId id="474" r:id="rId7"/>
    <p:sldId id="444" r:id="rId8"/>
    <p:sldId id="445" r:id="rId9"/>
    <p:sldId id="473" r:id="rId10"/>
    <p:sldId id="471" r:id="rId11"/>
    <p:sldId id="475" r:id="rId12"/>
    <p:sldId id="476" r:id="rId13"/>
    <p:sldId id="472" r:id="rId14"/>
    <p:sldId id="477" r:id="rId15"/>
    <p:sldId id="478" r:id="rId16"/>
    <p:sldId id="446" r:id="rId17"/>
    <p:sldId id="479" r:id="rId18"/>
    <p:sldId id="480" r:id="rId19"/>
    <p:sldId id="481" r:id="rId20"/>
  </p:sldIdLst>
  <p:sldSz cx="16276638" cy="9144000"/>
  <p:notesSz cx="6858000" cy="9144000"/>
  <p:custDataLst>
    <p:tags r:id="rId22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C5EB"/>
    <a:srgbClr val="4D6DA8"/>
    <a:srgbClr val="A6CE39"/>
    <a:srgbClr val="FFFFFF"/>
    <a:srgbClr val="D0E39B"/>
    <a:srgbClr val="0000FF"/>
    <a:srgbClr val="0000CC"/>
    <a:srgbClr val="FF7C80"/>
    <a:srgbClr val="FF0066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1961" autoAdjust="0"/>
  </p:normalViewPr>
  <p:slideViewPr>
    <p:cSldViewPr>
      <p:cViewPr varScale="1">
        <p:scale>
          <a:sx n="39" d="100"/>
          <a:sy n="39" d="100"/>
        </p:scale>
        <p:origin x="1208" y="32"/>
      </p:cViewPr>
      <p:guideLst>
        <p:guide orient="horz" pos="2880"/>
        <p:guide pos="5127"/>
      </p:guideLst>
    </p:cSldViewPr>
  </p:slid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C4FA25-5DD5-485C-BCD2-EF739D2A7194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7272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HS </a:t>
            </a:r>
            <a:r>
              <a:rPr lang="en-US" dirty="0" err="1"/>
              <a:t>thảo</a:t>
            </a:r>
            <a:r>
              <a:rPr lang="en-US" dirty="0"/>
              <a:t> </a:t>
            </a:r>
            <a:r>
              <a:rPr lang="en-US" dirty="0" err="1"/>
              <a:t>luận</a:t>
            </a:r>
            <a:r>
              <a:rPr lang="en-US" dirty="0"/>
              <a:t> </a:t>
            </a:r>
            <a:r>
              <a:rPr lang="en-US" dirty="0" err="1"/>
              <a:t>viết</a:t>
            </a:r>
            <a:r>
              <a:rPr lang="en-US" dirty="0"/>
              <a:t> </a:t>
            </a:r>
            <a:r>
              <a:rPr lang="en-US" dirty="0" err="1"/>
              <a:t>ra</a:t>
            </a:r>
            <a:r>
              <a:rPr lang="en-US" dirty="0"/>
              <a:t> </a:t>
            </a:r>
            <a:r>
              <a:rPr lang="en-US" dirty="0" err="1"/>
              <a:t>nháp</a:t>
            </a:r>
            <a:r>
              <a:rPr lang="en-US" dirty="0"/>
              <a:t>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gợi</a:t>
            </a:r>
            <a:r>
              <a:rPr lang="en-US" dirty="0"/>
              <a:t> ý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bày</a:t>
            </a:r>
            <a:r>
              <a:rPr lang="en-US" dirty="0"/>
              <a:t> </a:t>
            </a:r>
            <a:r>
              <a:rPr lang="en-US" dirty="0" err="1"/>
              <a:t>trước</a:t>
            </a:r>
            <a:r>
              <a:rPr lang="en-US" dirty="0"/>
              <a:t> </a:t>
            </a:r>
            <a:r>
              <a:rPr lang="en-US" dirty="0" err="1"/>
              <a:t>lớp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C4FA25-5DD5-485C-BCD2-EF739D2A7194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78319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e&#10;&#10;Description automatically generated">
            <a:extLst>
              <a:ext uri="{FF2B5EF4-FFF2-40B4-BE49-F238E27FC236}">
                <a16:creationId xmlns:a16="http://schemas.microsoft.com/office/drawing/2014/main" id="{3F128F5C-6FD3-4467-9B31-C8386425A1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" y="0"/>
            <a:ext cx="16270281" cy="9144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357257A-6D80-A1FF-ED03-77C43087D405}"/>
              </a:ext>
            </a:extLst>
          </p:cNvPr>
          <p:cNvSpPr/>
          <p:nvPr userDrawn="1"/>
        </p:nvSpPr>
        <p:spPr>
          <a:xfrm>
            <a:off x="0" y="1983874"/>
            <a:ext cx="10742581" cy="41934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A6F915E6-73B1-5A14-BCDA-C8359F2FD6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5339" y="129310"/>
            <a:ext cx="1172898" cy="14834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BF83DC2-94CE-F607-42CA-32ECC939BF9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433276" y="297234"/>
            <a:ext cx="10743512" cy="15850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E8622EF-6F9F-EF70-5C82-CC54E0043F1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429307" y="2179565"/>
            <a:ext cx="11506185" cy="2994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234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7C99E861-C2B7-48C9-932E-F29DEDE7FF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" y="0"/>
            <a:ext cx="16270281" cy="9144000"/>
          </a:xfrm>
          <a:prstGeom prst="rect">
            <a:avLst/>
          </a:prstGeom>
        </p:spPr>
      </p:pic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5F55D22D-3693-B4A4-C6E5-C212489DB92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9345" y="110836"/>
            <a:ext cx="784905" cy="992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676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0C8E120-D1EA-8165-90FE-5139EA236B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46" y="0"/>
            <a:ext cx="14600146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173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&#10;&#10;Mô tả được tạo tự động">
            <a:extLst>
              <a:ext uri="{FF2B5EF4-FFF2-40B4-BE49-F238E27FC236}">
                <a16:creationId xmlns:a16="http://schemas.microsoft.com/office/drawing/2014/main" id="{22519B87-14FA-A826-07C6-3F1CC82C96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7663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201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ố trí Tùy chỉ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 descr="Ảnh có chứa văn bản&#10;&#10;Mô tả được tạo tự động">
            <a:extLst>
              <a:ext uri="{FF2B5EF4-FFF2-40B4-BE49-F238E27FC236}">
                <a16:creationId xmlns:a16="http://schemas.microsoft.com/office/drawing/2014/main" id="{E994DCDD-7ED7-AC2B-EC0C-9167850519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7663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953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8850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231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7.png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2.emf"/><Relationship Id="rId7" Type="http://schemas.openxmlformats.org/officeDocument/2006/relationships/image" Target="../media/image43.png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42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id="{40E3A9F1-4B85-1518-8581-A479D2F012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8" y="169"/>
            <a:ext cx="16255403" cy="914366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F87CAA1-2A30-15DE-46EF-BC77529C4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8438" y="1699032"/>
            <a:ext cx="10939765" cy="608827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3196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3196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042B2C-75C6-02A5-EC11-D148A90624DC}"/>
              </a:ext>
            </a:extLst>
          </p:cNvPr>
          <p:cNvSpPr/>
          <p:nvPr/>
        </p:nvSpPr>
        <p:spPr>
          <a:xfrm>
            <a:off x="2430912" y="5249336"/>
            <a:ext cx="11414823" cy="3768473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7194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7194" b="1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7194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6" name="Hình ảnh 3">
            <a:extLst>
              <a:ext uri="{FF2B5EF4-FFF2-40B4-BE49-F238E27FC236}">
                <a16:creationId xmlns:a16="http://schemas.microsoft.com/office/drawing/2014/main" id="{1D06DA11-F90D-FF11-5748-7BDE94480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789" y="1088999"/>
            <a:ext cx="1744741" cy="1789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ình chữ nhật 1">
            <a:extLst>
              <a:ext uri="{FF2B5EF4-FFF2-40B4-BE49-F238E27FC236}">
                <a16:creationId xmlns:a16="http://schemas.microsoft.com/office/drawing/2014/main" id="{2ED74E39-3004-EA47-095A-D77D1F42A02C}"/>
              </a:ext>
            </a:extLst>
          </p:cNvPr>
          <p:cNvSpPr/>
          <p:nvPr/>
        </p:nvSpPr>
        <p:spPr>
          <a:xfrm>
            <a:off x="4045349" y="6536271"/>
            <a:ext cx="7957956" cy="1138622"/>
          </a:xfrm>
          <a:prstGeom prst="rect">
            <a:avLst/>
          </a:prstGeom>
          <a:noFill/>
        </p:spPr>
        <p:txBody>
          <a:bodyPr wrap="none" lIns="121765" tIns="60885" rIns="121765" bIns="60885">
            <a:spAutoFit/>
          </a:bodyPr>
          <a:lstStyle/>
          <a:p>
            <a:pPr algn="ctr">
              <a:defRPr/>
            </a:pPr>
            <a:r>
              <a:rPr lang="en-US" sz="6600" b="1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MÔN: CÔNG NGHỆ</a:t>
            </a:r>
            <a:endParaRPr lang="vi-VN" sz="6600" b="1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6342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0E596383-51AB-4B6F-B1AF-B1D6F3B3ADA2}"/>
              </a:ext>
            </a:extLst>
          </p:cNvPr>
          <p:cNvGrpSpPr/>
          <p:nvPr/>
        </p:nvGrpSpPr>
        <p:grpSpPr>
          <a:xfrm>
            <a:off x="5014278" y="0"/>
            <a:ext cx="8000841" cy="1280160"/>
            <a:chOff x="3642678" y="0"/>
            <a:chExt cx="8000841" cy="1280160"/>
          </a:xfrm>
        </p:grpSpPr>
        <p:pic>
          <p:nvPicPr>
            <p:cNvPr id="3" name="Picture 2" descr="Table&#10;&#10;Description automatically generated">
              <a:extLst>
                <a:ext uri="{FF2B5EF4-FFF2-40B4-BE49-F238E27FC236}">
                  <a16:creationId xmlns:a16="http://schemas.microsoft.com/office/drawing/2014/main" id="{56FE7889-632A-3602-CE8B-997ED85982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682" b="23409" l="9610" r="15310">
                          <a14:foregroundMark x1="11667" y1="15215" x2="11667" y2="15215"/>
                          <a14:foregroundMark x1="10746" y1="15635" x2="10921" y2="15740"/>
                          <a14:foregroundMark x1="10833" y1="15110" x2="10833" y2="16474"/>
                          <a14:foregroundMark x1="11447" y1="14900" x2="11535" y2="15635"/>
                          <a14:foregroundMark x1="13509" y1="16789" x2="14518" y2="1699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98" t="9091" r="83978" b="75000"/>
            <a:stretch/>
          </p:blipFill>
          <p:spPr>
            <a:xfrm>
              <a:off x="3642678" y="0"/>
              <a:ext cx="1371600" cy="1280160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2FF50A9-59ED-AC99-3C0F-730955042359}"/>
                </a:ext>
              </a:extLst>
            </p:cNvPr>
            <p:cNvSpPr txBox="1"/>
            <p:nvPr/>
          </p:nvSpPr>
          <p:spPr>
            <a:xfrm>
              <a:off x="5014119" y="178415"/>
              <a:ext cx="66294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>
                  <a:ln>
                    <a:solidFill>
                      <a:srgbClr val="00B050"/>
                    </a:solidFill>
                  </a:ln>
                  <a:solidFill>
                    <a:srgbClr val="00B050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Ai </a:t>
              </a:r>
              <a:r>
                <a:rPr lang="en-US" sz="5400" b="1" dirty="0" err="1">
                  <a:ln>
                    <a:solidFill>
                      <a:srgbClr val="00B050"/>
                    </a:solidFill>
                  </a:ln>
                  <a:solidFill>
                    <a:srgbClr val="00B050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nhanh</a:t>
              </a:r>
              <a:r>
                <a:rPr lang="en-US" sz="5400" b="1" dirty="0">
                  <a:ln>
                    <a:solidFill>
                      <a:srgbClr val="00B050"/>
                    </a:solidFill>
                  </a:ln>
                  <a:solidFill>
                    <a:srgbClr val="00B050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, ai </a:t>
              </a:r>
              <a:r>
                <a:rPr lang="en-US" sz="5400" b="1" dirty="0" err="1">
                  <a:ln>
                    <a:solidFill>
                      <a:srgbClr val="00B050"/>
                    </a:solidFill>
                  </a:ln>
                  <a:solidFill>
                    <a:srgbClr val="00B050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đúng</a:t>
              </a:r>
              <a:r>
                <a:rPr lang="en-US" sz="5400" b="1" dirty="0">
                  <a:ln>
                    <a:solidFill>
                      <a:srgbClr val="00B050"/>
                    </a:solidFill>
                  </a:ln>
                  <a:solidFill>
                    <a:srgbClr val="00B050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?</a:t>
              </a: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6F5D13A1-C30B-011B-1E03-5407DE302CD7}"/>
              </a:ext>
            </a:extLst>
          </p:cNvPr>
          <p:cNvSpPr/>
          <p:nvPr/>
        </p:nvSpPr>
        <p:spPr>
          <a:xfrm>
            <a:off x="518319" y="990600"/>
            <a:ext cx="14782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Em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cùng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bạn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kể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tên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các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chương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trình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truyền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hình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và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cho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biết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tác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dụng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của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các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chương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trình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đó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như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bảng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gợi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ý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dưới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đây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BE9FA3C7-F0C8-C43D-4140-568FF55B3F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2619763"/>
              </p:ext>
            </p:extLst>
          </p:nvPr>
        </p:nvGraphicFramePr>
        <p:xfrm>
          <a:off x="3261519" y="2909276"/>
          <a:ext cx="12752288" cy="32954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88072">
                  <a:extLst>
                    <a:ext uri="{9D8B030D-6E8A-4147-A177-3AD203B41FA5}">
                      <a16:colId xmlns:a16="http://schemas.microsoft.com/office/drawing/2014/main" val="1824620044"/>
                    </a:ext>
                  </a:extLst>
                </a:gridCol>
                <a:gridCol w="3188072">
                  <a:extLst>
                    <a:ext uri="{9D8B030D-6E8A-4147-A177-3AD203B41FA5}">
                      <a16:colId xmlns:a16="http://schemas.microsoft.com/office/drawing/2014/main" val="539737964"/>
                    </a:ext>
                  </a:extLst>
                </a:gridCol>
                <a:gridCol w="3188072">
                  <a:extLst>
                    <a:ext uri="{9D8B030D-6E8A-4147-A177-3AD203B41FA5}">
                      <a16:colId xmlns:a16="http://schemas.microsoft.com/office/drawing/2014/main" val="3523929156"/>
                    </a:ext>
                  </a:extLst>
                </a:gridCol>
                <a:gridCol w="3188072">
                  <a:extLst>
                    <a:ext uri="{9D8B030D-6E8A-4147-A177-3AD203B41FA5}">
                      <a16:colId xmlns:a16="http://schemas.microsoft.com/office/drawing/2014/main" val="1818686717"/>
                    </a:ext>
                  </a:extLst>
                </a:gridCol>
              </a:tblGrid>
              <a:tr h="680586">
                <a:tc rowSpan="2"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Tên</a:t>
                      </a:r>
                      <a:r>
                        <a:rPr lang="en-US" sz="36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3600" b="1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chương</a:t>
                      </a:r>
                      <a:r>
                        <a:rPr lang="en-US" sz="36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trình</a:t>
                      </a:r>
                      <a:endParaRPr lang="en-US" sz="3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vantGarde" panose="00000400000000000000" pitchFamily="2" charset="0"/>
                        <a:ea typeface="AvantGarde" panose="00000400000000000000" pitchFamily="2" charset="0"/>
                        <a:cs typeface="AvantGarde" panose="00000400000000000000" pitchFamily="2" charset="0"/>
                      </a:endParaRPr>
                    </a:p>
                  </a:txBody>
                  <a:tcPr marL="107461" marR="107461" marT="53731" marB="53731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CE39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Tác</a:t>
                      </a:r>
                      <a:r>
                        <a:rPr lang="en-US" sz="36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dụng</a:t>
                      </a:r>
                      <a:r>
                        <a:rPr lang="en-US" sz="36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của</a:t>
                      </a:r>
                      <a:r>
                        <a:rPr lang="en-US" sz="36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chương</a:t>
                      </a:r>
                      <a:r>
                        <a:rPr lang="en-US" sz="36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trình</a:t>
                      </a:r>
                      <a:r>
                        <a:rPr lang="en-US" sz="36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truyền</a:t>
                      </a:r>
                      <a:r>
                        <a:rPr lang="en-US" sz="36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hình</a:t>
                      </a:r>
                      <a:endParaRPr lang="en-US" sz="36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vantGarde" panose="00000400000000000000" pitchFamily="2" charset="0"/>
                        <a:ea typeface="AvantGarde" panose="00000400000000000000" pitchFamily="2" charset="0"/>
                        <a:cs typeface="AvantGarde" panose="00000400000000000000" pitchFamily="2" charset="0"/>
                      </a:endParaRPr>
                    </a:p>
                  </a:txBody>
                  <a:tcPr marL="107461" marR="107461" marT="53731" marB="53731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6DA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0381566"/>
                  </a:ext>
                </a:extLst>
              </a:tr>
              <a:tr h="1253712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Cung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cấp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thông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 tin</a:t>
                      </a:r>
                    </a:p>
                  </a:txBody>
                  <a:tcPr marL="107461" marR="107461" marT="53731" marB="53731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5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Phổ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biến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kiến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thức</a:t>
                      </a:r>
                      <a:endParaRPr lang="en-US" sz="3600" b="0" dirty="0">
                        <a:solidFill>
                          <a:schemeClr val="tx1"/>
                        </a:solidFill>
                        <a:effectLst/>
                        <a:latin typeface="AvantGarde" panose="00000400000000000000" pitchFamily="2" charset="0"/>
                        <a:ea typeface="AvantGarde" panose="00000400000000000000" pitchFamily="2" charset="0"/>
                        <a:cs typeface="AvantGarde" panose="00000400000000000000" pitchFamily="2" charset="0"/>
                      </a:endParaRPr>
                    </a:p>
                  </a:txBody>
                  <a:tcPr marL="107461" marR="107461" marT="53731" marB="53731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5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Giải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trí</a:t>
                      </a:r>
                      <a:endParaRPr lang="en-US" sz="3600" b="0" dirty="0">
                        <a:solidFill>
                          <a:schemeClr val="tx1"/>
                        </a:solidFill>
                        <a:effectLst/>
                        <a:latin typeface="AvantGarde" panose="00000400000000000000" pitchFamily="2" charset="0"/>
                        <a:ea typeface="AvantGarde" panose="00000400000000000000" pitchFamily="2" charset="0"/>
                        <a:cs typeface="AvantGarde" panose="00000400000000000000" pitchFamily="2" charset="0"/>
                      </a:endParaRPr>
                    </a:p>
                  </a:txBody>
                  <a:tcPr marL="107461" marR="107461" marT="53731" marB="53731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5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1310843"/>
                  </a:ext>
                </a:extLst>
              </a:tr>
              <a:tr h="680586"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Thời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sự</a:t>
                      </a:r>
                      <a:endParaRPr lang="en-US" sz="3600" b="0" dirty="0">
                        <a:solidFill>
                          <a:schemeClr val="tx1"/>
                        </a:solidFill>
                        <a:effectLst/>
                        <a:latin typeface="AvantGarde" panose="00000400000000000000" pitchFamily="2" charset="0"/>
                        <a:ea typeface="AvantGarde" panose="00000400000000000000" pitchFamily="2" charset="0"/>
                        <a:cs typeface="AvantGarde" panose="00000400000000000000" pitchFamily="2" charset="0"/>
                      </a:endParaRPr>
                    </a:p>
                  </a:txBody>
                  <a:tcPr marL="107461" marR="107461" marT="53731" marB="53731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x</a:t>
                      </a:r>
                    </a:p>
                  </a:txBody>
                  <a:tcPr marL="107461" marR="107461" marT="53731" marB="53731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0" dirty="0">
                        <a:solidFill>
                          <a:schemeClr val="tx1"/>
                        </a:solidFill>
                        <a:effectLst/>
                        <a:latin typeface="AvantGarde" panose="00000400000000000000" pitchFamily="2" charset="0"/>
                        <a:ea typeface="AvantGarde" panose="00000400000000000000" pitchFamily="2" charset="0"/>
                        <a:cs typeface="AvantGarde" panose="00000400000000000000" pitchFamily="2" charset="0"/>
                      </a:endParaRPr>
                    </a:p>
                  </a:txBody>
                  <a:tcPr marL="107461" marR="107461" marT="53731" marB="53731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0" dirty="0">
                        <a:solidFill>
                          <a:schemeClr val="tx1"/>
                        </a:solidFill>
                        <a:effectLst/>
                        <a:latin typeface="AvantGarde" panose="00000400000000000000" pitchFamily="2" charset="0"/>
                        <a:ea typeface="AvantGarde" panose="00000400000000000000" pitchFamily="2" charset="0"/>
                        <a:cs typeface="AvantGarde" panose="00000400000000000000" pitchFamily="2" charset="0"/>
                      </a:endParaRPr>
                    </a:p>
                  </a:txBody>
                  <a:tcPr marL="107461" marR="107461" marT="53731" marB="53731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7425139"/>
                  </a:ext>
                </a:extLst>
              </a:tr>
              <a:tr h="680586"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?</a:t>
                      </a:r>
                    </a:p>
                  </a:txBody>
                  <a:tcPr marL="107461" marR="107461" marT="53731" marB="53731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?</a:t>
                      </a:r>
                    </a:p>
                  </a:txBody>
                  <a:tcPr marL="107461" marR="107461" marT="53731" marB="53731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?</a:t>
                      </a:r>
                    </a:p>
                  </a:txBody>
                  <a:tcPr marL="107461" marR="107461" marT="53731" marB="53731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?</a:t>
                      </a:r>
                    </a:p>
                  </a:txBody>
                  <a:tcPr marL="107461" marR="107461" marT="53731" marB="53731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3512562"/>
                  </a:ext>
                </a:extLst>
              </a:tr>
            </a:tbl>
          </a:graphicData>
        </a:graphic>
      </p:graphicFrame>
      <p:pic>
        <p:nvPicPr>
          <p:cNvPr id="9" name="Picture 8" descr="A picture containing clipart&#10;&#10;Description automatically generated">
            <a:extLst>
              <a:ext uri="{FF2B5EF4-FFF2-40B4-BE49-F238E27FC236}">
                <a16:creationId xmlns:a16="http://schemas.microsoft.com/office/drawing/2014/main" id="{01C29B5C-2EE9-F087-E854-340C6F149C4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9947" r="92185">
                        <a14:foregroundMark x1="92185" y1="36889" x2="92185" y2="36889"/>
                        <a14:foregroundMark x1="69627" y1="69556" x2="69627" y2="69556"/>
                        <a14:foregroundMark x1="65897" y1="66667" x2="68561" y2="67111"/>
                        <a14:foregroundMark x1="75666" y1="69333" x2="73890" y2="74667"/>
                        <a14:foregroundMark x1="53286" y1="39333" x2="53286" y2="39333"/>
                        <a14:foregroundMark x1="65897" y1="82889" x2="68384" y2="82889"/>
                        <a14:foregroundMark x1="67140" y1="80889" x2="68028" y2="84222"/>
                        <a14:foregroundMark x1="70870" y1="84889" x2="76377" y2="85556"/>
                        <a14:foregroundMark x1="80817" y1="80889" x2="81705" y2="82889"/>
                        <a14:foregroundMark x1="65719" y1="80667" x2="68028" y2="78889"/>
                        <a14:foregroundMark x1="64476" y1="82222" x2="69449" y2="86000"/>
                        <a14:foregroundMark x1="81350" y1="80000" x2="77265" y2="87111"/>
                        <a14:foregroundMark x1="82948" y1="83778" x2="82948" y2="83778"/>
                        <a14:foregroundMark x1="84014" y1="82889" x2="84014" y2="82889"/>
                        <a14:foregroundMark x1="83126" y1="80889" x2="83126" y2="80889"/>
                        <a14:foregroundMark x1="80462" y1="79556" x2="80462" y2="79556"/>
                        <a14:foregroundMark x1="84547" y1="81333" x2="84547" y2="81333"/>
                        <a14:foregroundMark x1="84192" y1="84000" x2="84192" y2="84000"/>
                        <a14:foregroundMark x1="64654" y1="84000" x2="64654" y2="84000"/>
                        <a14:foregroundMark x1="64476" y1="80889" x2="64476" y2="80889"/>
                        <a14:foregroundMark x1="63766" y1="82222" x2="63766" y2="82222"/>
                        <a14:foregroundMark x1="85080" y1="82889" x2="85080" y2="82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911" t="20000" r="3197" b="10667"/>
          <a:stretch/>
        </p:blipFill>
        <p:spPr>
          <a:xfrm flipH="1">
            <a:off x="262831" y="5277132"/>
            <a:ext cx="3057563" cy="3613484"/>
          </a:xfrm>
          <a:prstGeom prst="rect">
            <a:avLst/>
          </a:prstGeom>
        </p:spPr>
      </p:pic>
      <p:sp>
        <p:nvSpPr>
          <p:cNvPr id="10" name="Speech Bubble: Oval 9">
            <a:extLst>
              <a:ext uri="{FF2B5EF4-FFF2-40B4-BE49-F238E27FC236}">
                <a16:creationId xmlns:a16="http://schemas.microsoft.com/office/drawing/2014/main" id="{69E31FC7-18F7-EFB0-BDAF-DF8A0E9EF11B}"/>
              </a:ext>
            </a:extLst>
          </p:cNvPr>
          <p:cNvSpPr/>
          <p:nvPr/>
        </p:nvSpPr>
        <p:spPr>
          <a:xfrm>
            <a:off x="3109119" y="6884041"/>
            <a:ext cx="4078705" cy="1676400"/>
          </a:xfrm>
          <a:prstGeom prst="wedgeEllipseCallout">
            <a:avLst>
              <a:gd name="adj1" fmla="val -59019"/>
              <a:gd name="adj2" fmla="val -32638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Thảo</a:t>
            </a:r>
            <a:r>
              <a:rPr lang="en-US" sz="48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luận</a:t>
            </a:r>
            <a:r>
              <a:rPr lang="en-US" sz="48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endParaRPr lang="en-US" sz="4800" b="1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1064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A9847C1-E7CB-9725-8BBF-A0620879F2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8718" y="422513"/>
            <a:ext cx="11625769" cy="7730143"/>
          </a:xfrm>
          <a:prstGeom prst="rect">
            <a:avLst/>
          </a:prstGeom>
        </p:spPr>
      </p:pic>
      <p:pic>
        <p:nvPicPr>
          <p:cNvPr id="3" name="Picture 2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4E50EA40-8E43-677C-156C-D2A659A02A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9481" y="4287585"/>
            <a:ext cx="6420746" cy="4505954"/>
          </a:xfrm>
          <a:prstGeom prst="rect">
            <a:avLst/>
          </a:prstGeom>
        </p:spPr>
      </p:pic>
      <p:pic>
        <p:nvPicPr>
          <p:cNvPr id="4" name="Picture 3" descr="A picture containing logo&#10;&#10;Description automatically generated">
            <a:extLst>
              <a:ext uri="{FF2B5EF4-FFF2-40B4-BE49-F238E27FC236}">
                <a16:creationId xmlns:a16="http://schemas.microsoft.com/office/drawing/2014/main" id="{FF2BE26D-AADA-856A-1F2C-241E0EA0BE9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119" y="2472621"/>
            <a:ext cx="6428572" cy="3629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005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8">
            <a:extLst>
              <a:ext uri="{FF2B5EF4-FFF2-40B4-BE49-F238E27FC236}">
                <a16:creationId xmlns:a16="http://schemas.microsoft.com/office/drawing/2014/main" id="{1CB32558-BED3-52FA-11E6-38E17B51C1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7563634"/>
              </p:ext>
            </p:extLst>
          </p:nvPr>
        </p:nvGraphicFramePr>
        <p:xfrm>
          <a:off x="2975586" y="1276530"/>
          <a:ext cx="12752288" cy="45002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88072">
                  <a:extLst>
                    <a:ext uri="{9D8B030D-6E8A-4147-A177-3AD203B41FA5}">
                      <a16:colId xmlns:a16="http://schemas.microsoft.com/office/drawing/2014/main" val="1824620044"/>
                    </a:ext>
                  </a:extLst>
                </a:gridCol>
                <a:gridCol w="3188072">
                  <a:extLst>
                    <a:ext uri="{9D8B030D-6E8A-4147-A177-3AD203B41FA5}">
                      <a16:colId xmlns:a16="http://schemas.microsoft.com/office/drawing/2014/main" val="539737964"/>
                    </a:ext>
                  </a:extLst>
                </a:gridCol>
                <a:gridCol w="3188072">
                  <a:extLst>
                    <a:ext uri="{9D8B030D-6E8A-4147-A177-3AD203B41FA5}">
                      <a16:colId xmlns:a16="http://schemas.microsoft.com/office/drawing/2014/main" val="3523929156"/>
                    </a:ext>
                  </a:extLst>
                </a:gridCol>
                <a:gridCol w="3188072">
                  <a:extLst>
                    <a:ext uri="{9D8B030D-6E8A-4147-A177-3AD203B41FA5}">
                      <a16:colId xmlns:a16="http://schemas.microsoft.com/office/drawing/2014/main" val="1818686717"/>
                    </a:ext>
                  </a:extLst>
                </a:gridCol>
              </a:tblGrid>
              <a:tr h="680586">
                <a:tc rowSpan="2"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Tên</a:t>
                      </a:r>
                      <a:r>
                        <a:rPr lang="en-US" sz="36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3600" b="1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chương</a:t>
                      </a:r>
                      <a:r>
                        <a:rPr lang="en-US" sz="36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trình</a:t>
                      </a:r>
                      <a:endParaRPr lang="en-US" sz="3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vantGarde" panose="00000400000000000000" pitchFamily="2" charset="0"/>
                        <a:ea typeface="AvantGarde" panose="00000400000000000000" pitchFamily="2" charset="0"/>
                        <a:cs typeface="AvantGarde" panose="00000400000000000000" pitchFamily="2" charset="0"/>
                      </a:endParaRPr>
                    </a:p>
                  </a:txBody>
                  <a:tcPr marL="107461" marR="107461" marT="53731" marB="53731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CE39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Tác</a:t>
                      </a:r>
                      <a:r>
                        <a:rPr lang="en-US" sz="36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dụng</a:t>
                      </a:r>
                      <a:r>
                        <a:rPr lang="en-US" sz="36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của</a:t>
                      </a:r>
                      <a:r>
                        <a:rPr lang="en-US" sz="36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chương</a:t>
                      </a:r>
                      <a:r>
                        <a:rPr lang="en-US" sz="36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trình</a:t>
                      </a:r>
                      <a:r>
                        <a:rPr lang="en-US" sz="36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truyền</a:t>
                      </a:r>
                      <a:r>
                        <a:rPr lang="en-US" sz="36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hình</a:t>
                      </a:r>
                      <a:endParaRPr lang="en-US" sz="36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vantGarde" panose="00000400000000000000" pitchFamily="2" charset="0"/>
                        <a:ea typeface="AvantGarde" panose="00000400000000000000" pitchFamily="2" charset="0"/>
                        <a:cs typeface="AvantGarde" panose="00000400000000000000" pitchFamily="2" charset="0"/>
                      </a:endParaRPr>
                    </a:p>
                  </a:txBody>
                  <a:tcPr marL="107461" marR="107461" marT="53731" marB="53731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6DA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0381566"/>
                  </a:ext>
                </a:extLst>
              </a:tr>
              <a:tr h="1253712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Cung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cấp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thông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 tin</a:t>
                      </a:r>
                    </a:p>
                  </a:txBody>
                  <a:tcPr marL="107461" marR="107461" marT="53731" marB="53731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5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Phổ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biến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kiến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thức</a:t>
                      </a:r>
                      <a:endParaRPr lang="en-US" sz="3600" b="0" dirty="0">
                        <a:solidFill>
                          <a:schemeClr val="tx1"/>
                        </a:solidFill>
                        <a:effectLst/>
                        <a:latin typeface="AvantGarde" panose="00000400000000000000" pitchFamily="2" charset="0"/>
                        <a:ea typeface="AvantGarde" panose="00000400000000000000" pitchFamily="2" charset="0"/>
                        <a:cs typeface="AvantGarde" panose="00000400000000000000" pitchFamily="2" charset="0"/>
                      </a:endParaRPr>
                    </a:p>
                  </a:txBody>
                  <a:tcPr marL="107461" marR="107461" marT="53731" marB="53731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5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Giải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trí</a:t>
                      </a:r>
                      <a:endParaRPr lang="en-US" sz="3600" b="0" dirty="0">
                        <a:solidFill>
                          <a:schemeClr val="tx1"/>
                        </a:solidFill>
                        <a:effectLst/>
                        <a:latin typeface="AvantGarde" panose="00000400000000000000" pitchFamily="2" charset="0"/>
                        <a:ea typeface="AvantGarde" panose="00000400000000000000" pitchFamily="2" charset="0"/>
                        <a:cs typeface="AvantGarde" panose="00000400000000000000" pitchFamily="2" charset="0"/>
                      </a:endParaRPr>
                    </a:p>
                  </a:txBody>
                  <a:tcPr marL="107461" marR="107461" marT="53731" marB="53731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5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1310843"/>
                  </a:ext>
                </a:extLst>
              </a:tr>
              <a:tr h="680586"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Thời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sự</a:t>
                      </a:r>
                      <a:endParaRPr lang="en-US" sz="3600" b="0" dirty="0">
                        <a:solidFill>
                          <a:schemeClr val="tx1"/>
                        </a:solidFill>
                        <a:effectLst/>
                        <a:latin typeface="AvantGarde" panose="00000400000000000000" pitchFamily="2" charset="0"/>
                        <a:ea typeface="AvantGarde" panose="00000400000000000000" pitchFamily="2" charset="0"/>
                        <a:cs typeface="AvantGarde" panose="00000400000000000000" pitchFamily="2" charset="0"/>
                      </a:endParaRPr>
                    </a:p>
                  </a:txBody>
                  <a:tcPr marL="107461" marR="107461" marT="53731" marB="53731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x</a:t>
                      </a:r>
                    </a:p>
                  </a:txBody>
                  <a:tcPr marL="107461" marR="107461" marT="53731" marB="53731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0" dirty="0">
                        <a:solidFill>
                          <a:schemeClr val="tx1"/>
                        </a:solidFill>
                        <a:effectLst/>
                        <a:latin typeface="AvantGarde" panose="00000400000000000000" pitchFamily="2" charset="0"/>
                        <a:ea typeface="AvantGarde" panose="00000400000000000000" pitchFamily="2" charset="0"/>
                        <a:cs typeface="AvantGarde" panose="00000400000000000000" pitchFamily="2" charset="0"/>
                      </a:endParaRPr>
                    </a:p>
                  </a:txBody>
                  <a:tcPr marL="107461" marR="107461" marT="53731" marB="53731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0" dirty="0">
                        <a:solidFill>
                          <a:schemeClr val="tx1"/>
                        </a:solidFill>
                        <a:effectLst/>
                        <a:latin typeface="AvantGarde" panose="00000400000000000000" pitchFamily="2" charset="0"/>
                        <a:ea typeface="AvantGarde" panose="00000400000000000000" pitchFamily="2" charset="0"/>
                        <a:cs typeface="AvantGarde" panose="00000400000000000000" pitchFamily="2" charset="0"/>
                      </a:endParaRPr>
                    </a:p>
                  </a:txBody>
                  <a:tcPr marL="107461" marR="107461" marT="53731" marB="53731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7425139"/>
                  </a:ext>
                </a:extLst>
              </a:tr>
              <a:tr h="680586">
                <a:tc>
                  <a:txBody>
                    <a:bodyPr/>
                    <a:lstStyle/>
                    <a:p>
                      <a:pPr algn="ctr"/>
                      <a:endParaRPr lang="en-US" sz="3600" b="0" dirty="0">
                        <a:solidFill>
                          <a:schemeClr val="tx1"/>
                        </a:solidFill>
                        <a:effectLst/>
                        <a:latin typeface="AvantGarde" panose="00000400000000000000" pitchFamily="2" charset="0"/>
                        <a:ea typeface="AvantGarde" panose="00000400000000000000" pitchFamily="2" charset="0"/>
                        <a:cs typeface="AvantGarde" panose="00000400000000000000" pitchFamily="2" charset="0"/>
                      </a:endParaRPr>
                    </a:p>
                  </a:txBody>
                  <a:tcPr marL="107461" marR="107461" marT="53731" marB="53731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0" dirty="0">
                        <a:solidFill>
                          <a:schemeClr val="tx1"/>
                        </a:solidFill>
                        <a:effectLst/>
                        <a:latin typeface="AvantGarde" panose="00000400000000000000" pitchFamily="2" charset="0"/>
                        <a:ea typeface="AvantGarde" panose="00000400000000000000" pitchFamily="2" charset="0"/>
                        <a:cs typeface="AvantGarde" panose="00000400000000000000" pitchFamily="2" charset="0"/>
                      </a:endParaRPr>
                    </a:p>
                  </a:txBody>
                  <a:tcPr marL="107461" marR="107461" marT="53731" marB="53731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0" dirty="0">
                        <a:solidFill>
                          <a:schemeClr val="tx1"/>
                        </a:solidFill>
                        <a:effectLst/>
                        <a:latin typeface="AvantGarde" panose="00000400000000000000" pitchFamily="2" charset="0"/>
                        <a:ea typeface="AvantGarde" panose="00000400000000000000" pitchFamily="2" charset="0"/>
                        <a:cs typeface="AvantGarde" panose="00000400000000000000" pitchFamily="2" charset="0"/>
                      </a:endParaRPr>
                    </a:p>
                  </a:txBody>
                  <a:tcPr marL="107461" marR="107461" marT="53731" marB="53731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0" dirty="0">
                        <a:solidFill>
                          <a:schemeClr val="tx1"/>
                        </a:solidFill>
                        <a:effectLst/>
                        <a:latin typeface="AvantGarde" panose="00000400000000000000" pitchFamily="2" charset="0"/>
                        <a:ea typeface="AvantGarde" panose="00000400000000000000" pitchFamily="2" charset="0"/>
                        <a:cs typeface="AvantGarde" panose="00000400000000000000" pitchFamily="2" charset="0"/>
                      </a:endParaRPr>
                    </a:p>
                  </a:txBody>
                  <a:tcPr marL="107461" marR="107461" marT="53731" marB="53731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3512562"/>
                  </a:ext>
                </a:extLst>
              </a:tr>
              <a:tr h="680586">
                <a:tc>
                  <a:txBody>
                    <a:bodyPr/>
                    <a:lstStyle/>
                    <a:p>
                      <a:pPr algn="ctr"/>
                      <a:endParaRPr lang="en-US" sz="3600" b="0" dirty="0">
                        <a:solidFill>
                          <a:schemeClr val="tx1"/>
                        </a:solidFill>
                        <a:effectLst/>
                        <a:latin typeface="AvantGarde" panose="00000400000000000000" pitchFamily="2" charset="0"/>
                        <a:ea typeface="AvantGarde" panose="00000400000000000000" pitchFamily="2" charset="0"/>
                        <a:cs typeface="AvantGarde" panose="00000400000000000000" pitchFamily="2" charset="0"/>
                      </a:endParaRPr>
                    </a:p>
                  </a:txBody>
                  <a:tcPr marL="107461" marR="107461" marT="53731" marB="53731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0" dirty="0">
                        <a:solidFill>
                          <a:schemeClr val="tx1"/>
                        </a:solidFill>
                        <a:effectLst/>
                        <a:latin typeface="AvantGarde" panose="00000400000000000000" pitchFamily="2" charset="0"/>
                        <a:ea typeface="AvantGarde" panose="00000400000000000000" pitchFamily="2" charset="0"/>
                        <a:cs typeface="AvantGarde" panose="00000400000000000000" pitchFamily="2" charset="0"/>
                      </a:endParaRPr>
                    </a:p>
                    <a:p>
                      <a:pPr algn="ctr"/>
                      <a:endParaRPr lang="en-US" sz="3600" b="0" dirty="0">
                        <a:solidFill>
                          <a:schemeClr val="tx1"/>
                        </a:solidFill>
                        <a:effectLst/>
                        <a:latin typeface="AvantGarde" panose="00000400000000000000" pitchFamily="2" charset="0"/>
                        <a:ea typeface="AvantGarde" panose="00000400000000000000" pitchFamily="2" charset="0"/>
                        <a:cs typeface="AvantGarde" panose="00000400000000000000" pitchFamily="2" charset="0"/>
                      </a:endParaRPr>
                    </a:p>
                  </a:txBody>
                  <a:tcPr marL="107461" marR="107461" marT="53731" marB="53731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0" dirty="0">
                        <a:solidFill>
                          <a:schemeClr val="tx1"/>
                        </a:solidFill>
                        <a:effectLst/>
                        <a:latin typeface="AvantGarde" panose="00000400000000000000" pitchFamily="2" charset="0"/>
                        <a:ea typeface="AvantGarde" panose="00000400000000000000" pitchFamily="2" charset="0"/>
                        <a:cs typeface="AvantGarde" panose="00000400000000000000" pitchFamily="2" charset="0"/>
                      </a:endParaRPr>
                    </a:p>
                  </a:txBody>
                  <a:tcPr marL="107461" marR="107461" marT="53731" marB="53731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0" dirty="0">
                        <a:solidFill>
                          <a:schemeClr val="tx1"/>
                        </a:solidFill>
                        <a:effectLst/>
                        <a:latin typeface="AvantGarde" panose="00000400000000000000" pitchFamily="2" charset="0"/>
                        <a:ea typeface="AvantGarde" panose="00000400000000000000" pitchFamily="2" charset="0"/>
                        <a:cs typeface="AvantGarde" panose="00000400000000000000" pitchFamily="2" charset="0"/>
                      </a:endParaRPr>
                    </a:p>
                  </a:txBody>
                  <a:tcPr marL="107461" marR="107461" marT="53731" marB="53731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326752"/>
                  </a:ext>
                </a:extLst>
              </a:tr>
            </a:tbl>
          </a:graphicData>
        </a:graphic>
      </p:graphicFrame>
      <p:pic>
        <p:nvPicPr>
          <p:cNvPr id="3" name="Picture 2" descr="A picture containing clipart&#10;&#10;Description automatically generated">
            <a:extLst>
              <a:ext uri="{FF2B5EF4-FFF2-40B4-BE49-F238E27FC236}">
                <a16:creationId xmlns:a16="http://schemas.microsoft.com/office/drawing/2014/main" id="{28CE3600-04CA-1792-EACA-8120CC908F8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9947" r="92185">
                        <a14:foregroundMark x1="92185" y1="36889" x2="92185" y2="36889"/>
                        <a14:foregroundMark x1="69627" y1="69556" x2="69627" y2="69556"/>
                        <a14:foregroundMark x1="65897" y1="66667" x2="68561" y2="67111"/>
                        <a14:foregroundMark x1="75666" y1="69333" x2="73890" y2="74667"/>
                        <a14:foregroundMark x1="53286" y1="39333" x2="53286" y2="39333"/>
                        <a14:foregroundMark x1="65897" y1="82889" x2="68384" y2="82889"/>
                        <a14:foregroundMark x1="67140" y1="80889" x2="68028" y2="84222"/>
                        <a14:foregroundMark x1="70870" y1="84889" x2="76377" y2="85556"/>
                        <a14:foregroundMark x1="80817" y1="80889" x2="81705" y2="82889"/>
                        <a14:foregroundMark x1="65719" y1="80667" x2="68028" y2="78889"/>
                        <a14:foregroundMark x1="64476" y1="82222" x2="69449" y2="86000"/>
                        <a14:foregroundMark x1="81350" y1="80000" x2="77265" y2="87111"/>
                        <a14:foregroundMark x1="82948" y1="83778" x2="82948" y2="83778"/>
                        <a14:foregroundMark x1="84014" y1="82889" x2="84014" y2="82889"/>
                        <a14:foregroundMark x1="83126" y1="80889" x2="83126" y2="80889"/>
                        <a14:foregroundMark x1="80462" y1="79556" x2="80462" y2="79556"/>
                        <a14:foregroundMark x1="84547" y1="81333" x2="84547" y2="81333"/>
                        <a14:foregroundMark x1="84192" y1="84000" x2="84192" y2="84000"/>
                        <a14:foregroundMark x1="64654" y1="84000" x2="64654" y2="84000"/>
                        <a14:foregroundMark x1="64476" y1="80889" x2="64476" y2="80889"/>
                        <a14:foregroundMark x1="63766" y1="82222" x2="63766" y2="82222"/>
                        <a14:foregroundMark x1="85080" y1="82889" x2="85080" y2="82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911" t="20000" r="3197" b="10667"/>
          <a:stretch/>
        </p:blipFill>
        <p:spPr>
          <a:xfrm flipH="1">
            <a:off x="137319" y="5105400"/>
            <a:ext cx="3057563" cy="361348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D266AC5-A9CA-D613-5683-B3A2F5641067}"/>
              </a:ext>
            </a:extLst>
          </p:cNvPr>
          <p:cNvSpPr txBox="1"/>
          <p:nvPr/>
        </p:nvSpPr>
        <p:spPr>
          <a:xfrm>
            <a:off x="3163759" y="3925669"/>
            <a:ext cx="27991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Phim truyện</a:t>
            </a:r>
            <a:endParaRPr lang="en-US" sz="3600" dirty="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21B21F-63B0-E417-BA62-7160D4C677CD}"/>
              </a:ext>
            </a:extLst>
          </p:cNvPr>
          <p:cNvSpPr txBox="1"/>
          <p:nvPr/>
        </p:nvSpPr>
        <p:spPr>
          <a:xfrm>
            <a:off x="3180260" y="4546600"/>
            <a:ext cx="28528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Stream toán học</a:t>
            </a:r>
            <a:endParaRPr lang="en-US" sz="3600" dirty="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65173B-2243-DB63-AF73-6CC64DAFCD84}"/>
              </a:ext>
            </a:extLst>
          </p:cNvPr>
          <p:cNvSpPr txBox="1"/>
          <p:nvPr/>
        </p:nvSpPr>
        <p:spPr>
          <a:xfrm>
            <a:off x="14052089" y="3918284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</a:t>
            </a:r>
            <a:endParaRPr lang="en-US" sz="3600" dirty="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1D2EFB-0B13-3A37-0252-C1235C27FBE3}"/>
              </a:ext>
            </a:extLst>
          </p:cNvPr>
          <p:cNvSpPr txBox="1"/>
          <p:nvPr/>
        </p:nvSpPr>
        <p:spPr>
          <a:xfrm>
            <a:off x="10652919" y="4828037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</a:t>
            </a:r>
            <a:endParaRPr lang="en-US" sz="3600" dirty="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5996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imeline&#10;&#10;Description automatically generated">
            <a:extLst>
              <a:ext uri="{FF2B5EF4-FFF2-40B4-BE49-F238E27FC236}">
                <a16:creationId xmlns:a16="http://schemas.microsoft.com/office/drawing/2014/main" id="{F09A8D0A-AC7F-1020-EAAB-096F1ACBBE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73" t="32358" r="9418" b="7916"/>
          <a:stretch/>
        </p:blipFill>
        <p:spPr>
          <a:xfrm>
            <a:off x="5242719" y="2014104"/>
            <a:ext cx="10957719" cy="6520296"/>
          </a:xfrm>
          <a:prstGeom prst="roundRect">
            <a:avLst>
              <a:gd name="adj" fmla="val 4445"/>
            </a:avLst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D711F14-1EE6-1B89-D258-450137A5667A}"/>
              </a:ext>
            </a:extLst>
          </p:cNvPr>
          <p:cNvSpPr/>
          <p:nvPr/>
        </p:nvSpPr>
        <p:spPr>
          <a:xfrm>
            <a:off x="4328319" y="0"/>
            <a:ext cx="96774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Tác</a:t>
            </a:r>
            <a:r>
              <a:rPr lang="en-US" sz="3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dụng</a:t>
            </a:r>
            <a:r>
              <a:rPr lang="en-US" sz="3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của</a:t>
            </a:r>
            <a:r>
              <a:rPr lang="en-US" sz="3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3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máy thu </a:t>
            </a:r>
            <a:r>
              <a:rPr lang="en-US" sz="3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hình</a:t>
            </a:r>
            <a:endParaRPr lang="en-US" sz="3800" b="1" dirty="0">
              <a:solidFill>
                <a:srgbClr val="0070C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6E424B2-0DFC-29C1-0A25-8BA884F80D70}"/>
              </a:ext>
            </a:extLst>
          </p:cNvPr>
          <p:cNvSpPr/>
          <p:nvPr/>
        </p:nvSpPr>
        <p:spPr>
          <a:xfrm>
            <a:off x="518319" y="990600"/>
            <a:ext cx="14782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Hãy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mô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tả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mối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quan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hệ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giữa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đài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truyền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hình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và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máy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thu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hình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trong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sơ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đồ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dưới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đây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</p:txBody>
      </p:sp>
      <p:pic>
        <p:nvPicPr>
          <p:cNvPr id="6" name="Picture 5" descr="A picture containing clipart&#10;&#10;Description automatically generated">
            <a:extLst>
              <a:ext uri="{FF2B5EF4-FFF2-40B4-BE49-F238E27FC236}">
                <a16:creationId xmlns:a16="http://schemas.microsoft.com/office/drawing/2014/main" id="{C5178318-0A08-D8FD-2AA3-BA2AABA5410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9947" r="92185">
                        <a14:foregroundMark x1="92185" y1="36889" x2="92185" y2="36889"/>
                        <a14:foregroundMark x1="69627" y1="69556" x2="69627" y2="69556"/>
                        <a14:foregroundMark x1="65897" y1="66667" x2="68561" y2="67111"/>
                        <a14:foregroundMark x1="75666" y1="69333" x2="73890" y2="74667"/>
                        <a14:foregroundMark x1="53286" y1="39333" x2="53286" y2="39333"/>
                        <a14:foregroundMark x1="65897" y1="82889" x2="68384" y2="82889"/>
                        <a14:foregroundMark x1="67140" y1="80889" x2="68028" y2="84222"/>
                        <a14:foregroundMark x1="70870" y1="84889" x2="76377" y2="85556"/>
                        <a14:foregroundMark x1="80817" y1="80889" x2="81705" y2="82889"/>
                        <a14:foregroundMark x1="65719" y1="80667" x2="68028" y2="78889"/>
                        <a14:foregroundMark x1="64476" y1="82222" x2="69449" y2="86000"/>
                        <a14:foregroundMark x1="81350" y1="80000" x2="77265" y2="87111"/>
                        <a14:foregroundMark x1="82948" y1="83778" x2="82948" y2="83778"/>
                        <a14:foregroundMark x1="84014" y1="82889" x2="84014" y2="82889"/>
                        <a14:foregroundMark x1="83126" y1="80889" x2="83126" y2="80889"/>
                        <a14:foregroundMark x1="80462" y1="79556" x2="80462" y2="79556"/>
                        <a14:foregroundMark x1="84547" y1="81333" x2="84547" y2="81333"/>
                        <a14:foregroundMark x1="84192" y1="84000" x2="84192" y2="84000"/>
                        <a14:foregroundMark x1="64654" y1="84000" x2="64654" y2="84000"/>
                        <a14:foregroundMark x1="64476" y1="80889" x2="64476" y2="80889"/>
                        <a14:foregroundMark x1="63766" y1="82222" x2="63766" y2="82222"/>
                        <a14:foregroundMark x1="85080" y1="82889" x2="85080" y2="82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911" t="20000" r="3197" b="10667"/>
          <a:stretch/>
        </p:blipFill>
        <p:spPr>
          <a:xfrm flipH="1">
            <a:off x="530947" y="4867320"/>
            <a:ext cx="3581400" cy="4232564"/>
          </a:xfrm>
          <a:prstGeom prst="rect">
            <a:avLst/>
          </a:prstGeom>
        </p:spPr>
      </p:pic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4F9BFC15-0395-9E2C-2441-FB27F4270CB7}"/>
              </a:ext>
            </a:extLst>
          </p:cNvPr>
          <p:cNvSpPr/>
          <p:nvPr/>
        </p:nvSpPr>
        <p:spPr>
          <a:xfrm>
            <a:off x="975519" y="2895600"/>
            <a:ext cx="4191000" cy="1676400"/>
          </a:xfrm>
          <a:prstGeom prst="wedgeEllipseCallout">
            <a:avLst>
              <a:gd name="adj1" fmla="val -24800"/>
              <a:gd name="adj2" fmla="val 78368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Thảo</a:t>
            </a:r>
            <a:r>
              <a:rPr lang="en-US" sz="48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luận</a:t>
            </a:r>
            <a:r>
              <a:rPr lang="en-US" sz="48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endParaRPr lang="en-US" sz="4800" b="1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4288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A9847C1-E7CB-9725-8BBF-A0620879F2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8718" y="422513"/>
            <a:ext cx="11625769" cy="7730143"/>
          </a:xfrm>
          <a:prstGeom prst="rect">
            <a:avLst/>
          </a:prstGeom>
        </p:spPr>
      </p:pic>
      <p:pic>
        <p:nvPicPr>
          <p:cNvPr id="3" name="Picture 2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4E50EA40-8E43-677C-156C-D2A659A02A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9481" y="4287585"/>
            <a:ext cx="6420746" cy="4505954"/>
          </a:xfrm>
          <a:prstGeom prst="rect">
            <a:avLst/>
          </a:prstGeom>
        </p:spPr>
      </p:pic>
      <p:pic>
        <p:nvPicPr>
          <p:cNvPr id="4" name="Picture 3" descr="A picture containing logo&#10;&#10;Description automatically generated">
            <a:extLst>
              <a:ext uri="{FF2B5EF4-FFF2-40B4-BE49-F238E27FC236}">
                <a16:creationId xmlns:a16="http://schemas.microsoft.com/office/drawing/2014/main" id="{FF2BE26D-AADA-856A-1F2C-241E0EA0BE9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119" y="2472621"/>
            <a:ext cx="6428572" cy="3629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043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clipart&#10;&#10;Description automatically generated">
            <a:extLst>
              <a:ext uri="{FF2B5EF4-FFF2-40B4-BE49-F238E27FC236}">
                <a16:creationId xmlns:a16="http://schemas.microsoft.com/office/drawing/2014/main" id="{D533200C-F4C5-58A0-764D-BD51C06D8D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9947" r="92185">
                        <a14:foregroundMark x1="92185" y1="36889" x2="92185" y2="36889"/>
                        <a14:foregroundMark x1="69627" y1="69556" x2="69627" y2="69556"/>
                        <a14:foregroundMark x1="65897" y1="66667" x2="68561" y2="67111"/>
                        <a14:foregroundMark x1="75666" y1="69333" x2="73890" y2="74667"/>
                        <a14:foregroundMark x1="53286" y1="39333" x2="53286" y2="39333"/>
                        <a14:foregroundMark x1="65897" y1="82889" x2="68384" y2="82889"/>
                        <a14:foregroundMark x1="67140" y1="80889" x2="68028" y2="84222"/>
                        <a14:foregroundMark x1="70870" y1="84889" x2="76377" y2="85556"/>
                        <a14:foregroundMark x1="80817" y1="80889" x2="81705" y2="82889"/>
                        <a14:foregroundMark x1="65719" y1="80667" x2="68028" y2="78889"/>
                        <a14:foregroundMark x1="64476" y1="82222" x2="69449" y2="86000"/>
                        <a14:foregroundMark x1="81350" y1="80000" x2="77265" y2="87111"/>
                        <a14:foregroundMark x1="82948" y1="83778" x2="82948" y2="83778"/>
                        <a14:foregroundMark x1="84014" y1="82889" x2="84014" y2="82889"/>
                        <a14:foregroundMark x1="83126" y1="80889" x2="83126" y2="80889"/>
                        <a14:foregroundMark x1="80462" y1="79556" x2="80462" y2="79556"/>
                        <a14:foregroundMark x1="84547" y1="81333" x2="84547" y2="81333"/>
                        <a14:foregroundMark x1="84192" y1="84000" x2="84192" y2="84000"/>
                        <a14:foregroundMark x1="64654" y1="84000" x2="64654" y2="84000"/>
                        <a14:foregroundMark x1="64476" y1="80889" x2="64476" y2="80889"/>
                        <a14:foregroundMark x1="63766" y1="82222" x2="63766" y2="82222"/>
                        <a14:foregroundMark x1="85080" y1="82889" x2="85080" y2="82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911" t="20000" r="3197" b="10667"/>
          <a:stretch/>
        </p:blipFill>
        <p:spPr>
          <a:xfrm flipH="1">
            <a:off x="217579" y="3513467"/>
            <a:ext cx="4160788" cy="491729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8E85009-2099-A04C-2F8E-AD55231B2AB8}"/>
              </a:ext>
            </a:extLst>
          </p:cNvPr>
          <p:cNvSpPr txBox="1"/>
          <p:nvPr/>
        </p:nvSpPr>
        <p:spPr>
          <a:xfrm>
            <a:off x="4413501" y="1447800"/>
            <a:ext cx="11049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	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Máy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thu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hình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có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thể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ở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rất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xa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đài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truyền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hình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nhưng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vẫn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thu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được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tín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hiệu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nhờ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ăng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ten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thu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và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ăng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ten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phát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Đài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truyền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hình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có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vai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trò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sản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xuất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các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chương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trình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truyền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hình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và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phát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tín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hiệu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truyền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hình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qua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ăng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ten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phát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máy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thu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hình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sẽ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thu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tín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hiệu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truyền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hình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nhờ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ăng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ten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thu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và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phát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hình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ảnh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lên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màn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hình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kèm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theo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âm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thanh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các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chương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trình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thu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được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qua loa.</a:t>
            </a:r>
          </a:p>
        </p:txBody>
      </p:sp>
    </p:spTree>
    <p:extLst>
      <p:ext uri="{BB962C8B-B14F-4D97-AF65-F5344CB8AC3E}">
        <p14:creationId xmlns:p14="http://schemas.microsoft.com/office/powerpoint/2010/main" val="4269643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627312" y="706205"/>
            <a:ext cx="8382000" cy="2965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nl-NL" sz="4000" b="1" dirty="0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     Máy thu hình còn gọi là ti vi, có thể thu tín hiệu truyền hình nhờ ăng ten hoặc cáp truyền hình</a:t>
            </a:r>
            <a:endParaRPr lang="en-US" sz="4000" b="1" dirty="0">
              <a:solidFill>
                <a:srgbClr val="C0000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pic>
        <p:nvPicPr>
          <p:cNvPr id="4" name="Picture 3" descr="A picture containing clipart&#10;&#10;Description automatically generated">
            <a:extLst>
              <a:ext uri="{FF2B5EF4-FFF2-40B4-BE49-F238E27FC236}">
                <a16:creationId xmlns:a16="http://schemas.microsoft.com/office/drawing/2014/main" id="{FD4DD87C-A42B-7017-533B-93A2C3BE870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9947" r="92185">
                        <a14:foregroundMark x1="92185" y1="36889" x2="92185" y2="36889"/>
                        <a14:foregroundMark x1="69627" y1="69556" x2="69627" y2="69556"/>
                        <a14:foregroundMark x1="65897" y1="66667" x2="68561" y2="67111"/>
                        <a14:foregroundMark x1="75666" y1="69333" x2="73890" y2="74667"/>
                        <a14:foregroundMark x1="53286" y1="39333" x2="53286" y2="39333"/>
                        <a14:foregroundMark x1="65897" y1="82889" x2="68384" y2="82889"/>
                        <a14:foregroundMark x1="67140" y1="80889" x2="68028" y2="84222"/>
                        <a14:foregroundMark x1="70870" y1="84889" x2="76377" y2="85556"/>
                        <a14:foregroundMark x1="80817" y1="80889" x2="81705" y2="82889"/>
                        <a14:foregroundMark x1="65719" y1="80667" x2="68028" y2="78889"/>
                        <a14:foregroundMark x1="64476" y1="82222" x2="69449" y2="86000"/>
                        <a14:foregroundMark x1="81350" y1="80000" x2="77265" y2="87111"/>
                        <a14:foregroundMark x1="82948" y1="83778" x2="82948" y2="83778"/>
                        <a14:foregroundMark x1="84014" y1="82889" x2="84014" y2="82889"/>
                        <a14:foregroundMark x1="83126" y1="80889" x2="83126" y2="80889"/>
                        <a14:foregroundMark x1="80462" y1="79556" x2="80462" y2="79556"/>
                        <a14:foregroundMark x1="84547" y1="81333" x2="84547" y2="81333"/>
                        <a14:foregroundMark x1="84192" y1="84000" x2="84192" y2="84000"/>
                        <a14:foregroundMark x1="64654" y1="84000" x2="64654" y2="84000"/>
                        <a14:foregroundMark x1="64476" y1="80889" x2="64476" y2="80889"/>
                        <a14:foregroundMark x1="63766" y1="82222" x2="63766" y2="82222"/>
                        <a14:foregroundMark x1="85080" y1="82889" x2="85080" y2="82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911" t="20000" r="3197" b="10667"/>
          <a:stretch/>
        </p:blipFill>
        <p:spPr>
          <a:xfrm flipH="1">
            <a:off x="823119" y="3303240"/>
            <a:ext cx="4267200" cy="5043055"/>
          </a:xfrm>
          <a:prstGeom prst="rect">
            <a:avLst/>
          </a:prstGeom>
        </p:spPr>
      </p:pic>
      <p:pic>
        <p:nvPicPr>
          <p:cNvPr id="6" name="Picture 5" descr="Graphical user interface, text, email&#10;&#10;Description automatically generated">
            <a:extLst>
              <a:ext uri="{FF2B5EF4-FFF2-40B4-BE49-F238E27FC236}">
                <a16:creationId xmlns:a16="http://schemas.microsoft.com/office/drawing/2014/main" id="{2393D13C-ABF2-3A25-5638-879AFB1CE89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5" t="18836" r="65551" b="49947"/>
          <a:stretch/>
        </p:blipFill>
        <p:spPr>
          <a:xfrm>
            <a:off x="715796" y="1745332"/>
            <a:ext cx="5638800" cy="1537855"/>
          </a:xfrm>
          <a:prstGeom prst="rect">
            <a:avLst/>
          </a:prstGeom>
        </p:spPr>
      </p:pic>
      <p:pic>
        <p:nvPicPr>
          <p:cNvPr id="1026" name="Picture 2" descr="Ti vi">
            <a:extLst>
              <a:ext uri="{FF2B5EF4-FFF2-40B4-BE49-F238E27FC236}">
                <a16:creationId xmlns:a16="http://schemas.microsoft.com/office/drawing/2014/main" id="{8E5163F9-1548-4FD7-3464-D4BDD6E2C0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919" y="3429000"/>
            <a:ext cx="9728994" cy="5472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32303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3F19D64C-2596-1127-90F9-FF1F7E9C3A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20081" y="-296125"/>
            <a:ext cx="16535400" cy="961993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13BA2EA-F4C1-A1B0-8D38-ADE970B40F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5499" y="3733800"/>
            <a:ext cx="5839640" cy="495369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DE1EB3E-6093-60E2-21FD-1E908CF2001A}"/>
              </a:ext>
            </a:extLst>
          </p:cNvPr>
          <p:cNvSpPr/>
          <p:nvPr/>
        </p:nvSpPr>
        <p:spPr>
          <a:xfrm>
            <a:off x="1432719" y="2795336"/>
            <a:ext cx="10262780" cy="44262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nl-NL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	Đài truyền hình là nơi sản xuất các chương trình và phát tín hiệu truyền hình; ti vi thu tín hiệu truyền hình, phát hình ảnh trên màn hình và âm thanh qua loa.</a:t>
            </a:r>
            <a:endParaRPr lang="en-US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5321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4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id="{E0034ED6-4B73-CF93-33D2-BAD687EA7F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19" y="304800"/>
            <a:ext cx="16002000" cy="8001000"/>
          </a:xfrm>
          <a:prstGeom prst="rect">
            <a:avLst/>
          </a:prstGeom>
        </p:spPr>
      </p:pic>
      <p:pic>
        <p:nvPicPr>
          <p:cNvPr id="3" name="Hình ảnh 5" descr="Ảnh có chứa đồ chơi, búp bê&#10;&#10;Mô tả được tạo tự động">
            <a:extLst>
              <a:ext uri="{FF2B5EF4-FFF2-40B4-BE49-F238E27FC236}">
                <a16:creationId xmlns:a16="http://schemas.microsoft.com/office/drawing/2014/main" id="{118C8C90-0E4C-5FF0-50BA-35FDE85284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4962" y="4305300"/>
            <a:ext cx="6420746" cy="4505954"/>
          </a:xfrm>
          <a:prstGeom prst="rect">
            <a:avLst/>
          </a:prstGeom>
        </p:spPr>
      </p:pic>
      <p:pic>
        <p:nvPicPr>
          <p:cNvPr id="4" name="Hình ảnh 6">
            <a:extLst>
              <a:ext uri="{FF2B5EF4-FFF2-40B4-BE49-F238E27FC236}">
                <a16:creationId xmlns:a16="http://schemas.microsoft.com/office/drawing/2014/main" id="{C469933B-02DC-9091-B9E9-37008539036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407" y="3009900"/>
            <a:ext cx="6248461" cy="2216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131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8">
            <a:extLst>
              <a:ext uri="{FF2B5EF4-FFF2-40B4-BE49-F238E27FC236}">
                <a16:creationId xmlns:a16="http://schemas.microsoft.com/office/drawing/2014/main" id="{A077954F-D64C-CDD2-8269-88FB3F9B71C8}"/>
              </a:ext>
            </a:extLst>
          </p:cNvPr>
          <p:cNvGrpSpPr/>
          <p:nvPr/>
        </p:nvGrpSpPr>
        <p:grpSpPr>
          <a:xfrm>
            <a:off x="293064" y="116433"/>
            <a:ext cx="15690507" cy="9100457"/>
            <a:chOff x="217756" y="65357"/>
            <a:chExt cx="11838777" cy="6473286"/>
          </a:xfrm>
          <a:noFill/>
        </p:grpSpPr>
        <p:sp>
          <p:nvSpPr>
            <p:cNvPr id="3" name="Rectangle: Rounded Corners 19">
              <a:extLst>
                <a:ext uri="{FF2B5EF4-FFF2-40B4-BE49-F238E27FC236}">
                  <a16:creationId xmlns:a16="http://schemas.microsoft.com/office/drawing/2014/main" id="{9DDED8C2-FA3E-F18F-37E2-25E6CC807407}"/>
                </a:ext>
              </a:extLst>
            </p:cNvPr>
            <p:cNvSpPr/>
            <p:nvPr/>
          </p:nvSpPr>
          <p:spPr>
            <a:xfrm>
              <a:off x="267677" y="220134"/>
              <a:ext cx="11738935" cy="6163734"/>
            </a:xfrm>
            <a:custGeom>
              <a:avLst/>
              <a:gdLst>
                <a:gd name="connsiteX0" fmla="*/ 0 w 11738935"/>
                <a:gd name="connsiteY0" fmla="*/ 1027310 h 6163734"/>
                <a:gd name="connsiteX1" fmla="*/ 1027310 w 11738935"/>
                <a:gd name="connsiteY1" fmla="*/ 0 h 6163734"/>
                <a:gd name="connsiteX2" fmla="*/ 10711625 w 11738935"/>
                <a:gd name="connsiteY2" fmla="*/ 0 h 6163734"/>
                <a:gd name="connsiteX3" fmla="*/ 11738935 w 11738935"/>
                <a:gd name="connsiteY3" fmla="*/ 1027310 h 6163734"/>
                <a:gd name="connsiteX4" fmla="*/ 11738935 w 11738935"/>
                <a:gd name="connsiteY4" fmla="*/ 5136424 h 6163734"/>
                <a:gd name="connsiteX5" fmla="*/ 10711625 w 11738935"/>
                <a:gd name="connsiteY5" fmla="*/ 6163734 h 6163734"/>
                <a:gd name="connsiteX6" fmla="*/ 1027310 w 11738935"/>
                <a:gd name="connsiteY6" fmla="*/ 6163734 h 6163734"/>
                <a:gd name="connsiteX7" fmla="*/ 0 w 11738935"/>
                <a:gd name="connsiteY7" fmla="*/ 5136424 h 6163734"/>
                <a:gd name="connsiteX8" fmla="*/ 0 w 11738935"/>
                <a:gd name="connsiteY8" fmla="*/ 1027310 h 616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738935" h="6163734" fill="none" extrusionOk="0">
                  <a:moveTo>
                    <a:pt x="0" y="1027310"/>
                  </a:moveTo>
                  <a:cubicBezTo>
                    <a:pt x="74804" y="461661"/>
                    <a:pt x="395065" y="66048"/>
                    <a:pt x="1027310" y="0"/>
                  </a:cubicBezTo>
                  <a:cubicBezTo>
                    <a:pt x="4837526" y="-149292"/>
                    <a:pt x="6070245" y="-15801"/>
                    <a:pt x="10711625" y="0"/>
                  </a:cubicBezTo>
                  <a:cubicBezTo>
                    <a:pt x="11268774" y="43553"/>
                    <a:pt x="11820856" y="457479"/>
                    <a:pt x="11738935" y="1027310"/>
                  </a:cubicBezTo>
                  <a:cubicBezTo>
                    <a:pt x="11666246" y="1764727"/>
                    <a:pt x="11830899" y="3092001"/>
                    <a:pt x="11738935" y="5136424"/>
                  </a:cubicBezTo>
                  <a:cubicBezTo>
                    <a:pt x="11703695" y="5706754"/>
                    <a:pt x="11268353" y="6170046"/>
                    <a:pt x="10711625" y="6163734"/>
                  </a:cubicBezTo>
                  <a:cubicBezTo>
                    <a:pt x="6031130" y="6133955"/>
                    <a:pt x="4424824" y="6071973"/>
                    <a:pt x="1027310" y="6163734"/>
                  </a:cubicBezTo>
                  <a:cubicBezTo>
                    <a:pt x="469192" y="6148488"/>
                    <a:pt x="-45324" y="5718171"/>
                    <a:pt x="0" y="5136424"/>
                  </a:cubicBezTo>
                  <a:cubicBezTo>
                    <a:pt x="-30974" y="4677568"/>
                    <a:pt x="-62159" y="3054072"/>
                    <a:pt x="0" y="1027310"/>
                  </a:cubicBezTo>
                  <a:close/>
                </a:path>
                <a:path w="11738935" h="6163734" stroke="0" extrusionOk="0">
                  <a:moveTo>
                    <a:pt x="0" y="1027310"/>
                  </a:moveTo>
                  <a:cubicBezTo>
                    <a:pt x="-32305" y="467790"/>
                    <a:pt x="535297" y="-74531"/>
                    <a:pt x="1027310" y="0"/>
                  </a:cubicBezTo>
                  <a:cubicBezTo>
                    <a:pt x="5849419" y="28352"/>
                    <a:pt x="8079587" y="106290"/>
                    <a:pt x="10711625" y="0"/>
                  </a:cubicBezTo>
                  <a:cubicBezTo>
                    <a:pt x="11349642" y="-66416"/>
                    <a:pt x="11718134" y="418924"/>
                    <a:pt x="11738935" y="1027310"/>
                  </a:cubicBezTo>
                  <a:cubicBezTo>
                    <a:pt x="11619338" y="2267528"/>
                    <a:pt x="11577927" y="4307684"/>
                    <a:pt x="11738935" y="5136424"/>
                  </a:cubicBezTo>
                  <a:cubicBezTo>
                    <a:pt x="11789297" y="5648271"/>
                    <a:pt x="11224653" y="6130587"/>
                    <a:pt x="10711625" y="6163734"/>
                  </a:cubicBezTo>
                  <a:cubicBezTo>
                    <a:pt x="9604187" y="6046505"/>
                    <a:pt x="2381048" y="6131497"/>
                    <a:pt x="1027310" y="6163734"/>
                  </a:cubicBezTo>
                  <a:cubicBezTo>
                    <a:pt x="475657" y="6078151"/>
                    <a:pt x="-41870" y="5752482"/>
                    <a:pt x="0" y="5136424"/>
                  </a:cubicBezTo>
                  <a:cubicBezTo>
                    <a:pt x="-57225" y="4632224"/>
                    <a:pt x="130478" y="2856224"/>
                    <a:pt x="0" y="1027310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rgbClr val="A3A901"/>
              </a:solidFill>
              <a:extLst>
                <a:ext uri="{C807C97D-BFC1-408E-A445-0C87EB9F89A2}">
                  <ask:lineSketchStyleProps xmlns:ask="http://schemas.microsoft.com/office/drawing/2018/sketchyshapes" sd="4184682687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solidFill>
                  <a:prstClr val="white"/>
                </a:solidFill>
                <a:latin typeface="等线" panose="020F0502020204030204"/>
              </a:endParaRPr>
            </a:p>
          </p:txBody>
        </p:sp>
        <p:sp>
          <p:nvSpPr>
            <p:cNvPr id="4" name="Rectangle: Rounded Corners 20">
              <a:extLst>
                <a:ext uri="{FF2B5EF4-FFF2-40B4-BE49-F238E27FC236}">
                  <a16:creationId xmlns:a16="http://schemas.microsoft.com/office/drawing/2014/main" id="{32EDA876-4A87-1BB7-E665-629F779D41BA}"/>
                </a:ext>
              </a:extLst>
            </p:cNvPr>
            <p:cNvSpPr/>
            <p:nvPr/>
          </p:nvSpPr>
          <p:spPr>
            <a:xfrm>
              <a:off x="372533" y="220134"/>
              <a:ext cx="11684000" cy="6163734"/>
            </a:xfrm>
            <a:custGeom>
              <a:avLst/>
              <a:gdLst>
                <a:gd name="connsiteX0" fmla="*/ 0 w 11684000"/>
                <a:gd name="connsiteY0" fmla="*/ 1027310 h 6163734"/>
                <a:gd name="connsiteX1" fmla="*/ 1027310 w 11684000"/>
                <a:gd name="connsiteY1" fmla="*/ 0 h 6163734"/>
                <a:gd name="connsiteX2" fmla="*/ 10656690 w 11684000"/>
                <a:gd name="connsiteY2" fmla="*/ 0 h 6163734"/>
                <a:gd name="connsiteX3" fmla="*/ 11684000 w 11684000"/>
                <a:gd name="connsiteY3" fmla="*/ 1027310 h 6163734"/>
                <a:gd name="connsiteX4" fmla="*/ 11684000 w 11684000"/>
                <a:gd name="connsiteY4" fmla="*/ 5136424 h 6163734"/>
                <a:gd name="connsiteX5" fmla="*/ 10656690 w 11684000"/>
                <a:gd name="connsiteY5" fmla="*/ 6163734 h 6163734"/>
                <a:gd name="connsiteX6" fmla="*/ 1027310 w 11684000"/>
                <a:gd name="connsiteY6" fmla="*/ 6163734 h 6163734"/>
                <a:gd name="connsiteX7" fmla="*/ 0 w 11684000"/>
                <a:gd name="connsiteY7" fmla="*/ 5136424 h 6163734"/>
                <a:gd name="connsiteX8" fmla="*/ 0 w 11684000"/>
                <a:gd name="connsiteY8" fmla="*/ 1027310 h 616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684000" h="6163734" fill="none" extrusionOk="0">
                  <a:moveTo>
                    <a:pt x="0" y="1027310"/>
                  </a:moveTo>
                  <a:cubicBezTo>
                    <a:pt x="74804" y="461661"/>
                    <a:pt x="395065" y="66048"/>
                    <a:pt x="1027310" y="0"/>
                  </a:cubicBezTo>
                  <a:cubicBezTo>
                    <a:pt x="5305919" y="-149292"/>
                    <a:pt x="6595192" y="-15801"/>
                    <a:pt x="10656690" y="0"/>
                  </a:cubicBezTo>
                  <a:cubicBezTo>
                    <a:pt x="11213839" y="43553"/>
                    <a:pt x="11765921" y="457479"/>
                    <a:pt x="11684000" y="1027310"/>
                  </a:cubicBezTo>
                  <a:cubicBezTo>
                    <a:pt x="11611311" y="1764727"/>
                    <a:pt x="11775964" y="3092001"/>
                    <a:pt x="11684000" y="5136424"/>
                  </a:cubicBezTo>
                  <a:cubicBezTo>
                    <a:pt x="11648760" y="5706754"/>
                    <a:pt x="11213418" y="6170046"/>
                    <a:pt x="10656690" y="6163734"/>
                  </a:cubicBezTo>
                  <a:cubicBezTo>
                    <a:pt x="8527607" y="6133955"/>
                    <a:pt x="3810361" y="6071973"/>
                    <a:pt x="1027310" y="6163734"/>
                  </a:cubicBezTo>
                  <a:cubicBezTo>
                    <a:pt x="469192" y="6148488"/>
                    <a:pt x="-45324" y="5718171"/>
                    <a:pt x="0" y="5136424"/>
                  </a:cubicBezTo>
                  <a:cubicBezTo>
                    <a:pt x="-30974" y="4677568"/>
                    <a:pt x="-62159" y="3054072"/>
                    <a:pt x="0" y="1027310"/>
                  </a:cubicBezTo>
                  <a:close/>
                </a:path>
                <a:path w="11684000" h="6163734" stroke="0" extrusionOk="0">
                  <a:moveTo>
                    <a:pt x="0" y="1027310"/>
                  </a:moveTo>
                  <a:cubicBezTo>
                    <a:pt x="-32305" y="467790"/>
                    <a:pt x="535297" y="-74531"/>
                    <a:pt x="1027310" y="0"/>
                  </a:cubicBezTo>
                  <a:cubicBezTo>
                    <a:pt x="3062595" y="28352"/>
                    <a:pt x="6739809" y="106290"/>
                    <a:pt x="10656690" y="0"/>
                  </a:cubicBezTo>
                  <a:cubicBezTo>
                    <a:pt x="11294707" y="-66416"/>
                    <a:pt x="11663199" y="418924"/>
                    <a:pt x="11684000" y="1027310"/>
                  </a:cubicBezTo>
                  <a:cubicBezTo>
                    <a:pt x="11564403" y="2267528"/>
                    <a:pt x="11522992" y="4307684"/>
                    <a:pt x="11684000" y="5136424"/>
                  </a:cubicBezTo>
                  <a:cubicBezTo>
                    <a:pt x="11734362" y="5648271"/>
                    <a:pt x="11169718" y="6130587"/>
                    <a:pt x="10656690" y="6163734"/>
                  </a:cubicBezTo>
                  <a:cubicBezTo>
                    <a:pt x="6042143" y="6046505"/>
                    <a:pt x="4670391" y="6131497"/>
                    <a:pt x="1027310" y="6163734"/>
                  </a:cubicBezTo>
                  <a:cubicBezTo>
                    <a:pt x="475657" y="6078151"/>
                    <a:pt x="-41870" y="5752482"/>
                    <a:pt x="0" y="5136424"/>
                  </a:cubicBezTo>
                  <a:cubicBezTo>
                    <a:pt x="-57225" y="4632224"/>
                    <a:pt x="130478" y="2856224"/>
                    <a:pt x="0" y="1027310"/>
                  </a:cubicBezTo>
                  <a:close/>
                </a:path>
              </a:pathLst>
            </a:custGeom>
            <a:grpFill/>
            <a:ln w="57150">
              <a:solidFill>
                <a:schemeClr val="accent6">
                  <a:lumMod val="60000"/>
                  <a:lumOff val="4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4184682687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solidFill>
                  <a:prstClr val="white"/>
                </a:solidFill>
                <a:latin typeface="等线" panose="020F0502020204030204"/>
              </a:endParaRPr>
            </a:p>
          </p:txBody>
        </p:sp>
        <p:sp>
          <p:nvSpPr>
            <p:cNvPr id="5" name="Oval 21">
              <a:extLst>
                <a:ext uri="{FF2B5EF4-FFF2-40B4-BE49-F238E27FC236}">
                  <a16:creationId xmlns:a16="http://schemas.microsoft.com/office/drawing/2014/main" id="{0319DDB3-48DD-FC85-82B3-62C96E30C49F}"/>
                </a:ext>
              </a:extLst>
            </p:cNvPr>
            <p:cNvSpPr/>
            <p:nvPr/>
          </p:nvSpPr>
          <p:spPr>
            <a:xfrm>
              <a:off x="11284753" y="6074315"/>
              <a:ext cx="309553" cy="309553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solidFill>
                  <a:prstClr val="white"/>
                </a:solidFill>
                <a:latin typeface="等线" panose="020F0502020204030204"/>
              </a:endParaRPr>
            </a:p>
          </p:txBody>
        </p:sp>
        <p:sp>
          <p:nvSpPr>
            <p:cNvPr id="6" name="Oval 22">
              <a:extLst>
                <a:ext uri="{FF2B5EF4-FFF2-40B4-BE49-F238E27FC236}">
                  <a16:creationId xmlns:a16="http://schemas.microsoft.com/office/drawing/2014/main" id="{4C034FBF-C0D6-F588-56AE-A843C8C5CCA7}"/>
                </a:ext>
              </a:extLst>
            </p:cNvPr>
            <p:cNvSpPr/>
            <p:nvPr/>
          </p:nvSpPr>
          <p:spPr>
            <a:xfrm>
              <a:off x="11609756" y="1276460"/>
              <a:ext cx="309553" cy="309553"/>
            </a:xfrm>
            <a:prstGeom prst="ellipse">
              <a:avLst/>
            </a:prstGeom>
            <a:solidFill>
              <a:srgbClr val="00C4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solidFill>
                  <a:prstClr val="white"/>
                </a:solidFill>
                <a:latin typeface="等线" panose="020F0502020204030204"/>
              </a:endParaRPr>
            </a:p>
          </p:txBody>
        </p:sp>
        <p:sp>
          <p:nvSpPr>
            <p:cNvPr id="7" name="Oval 23">
              <a:extLst>
                <a:ext uri="{FF2B5EF4-FFF2-40B4-BE49-F238E27FC236}">
                  <a16:creationId xmlns:a16="http://schemas.microsoft.com/office/drawing/2014/main" id="{9ACAD105-C7B6-77B6-E8F8-36209A7C4177}"/>
                </a:ext>
              </a:extLst>
            </p:cNvPr>
            <p:cNvSpPr/>
            <p:nvPr/>
          </p:nvSpPr>
          <p:spPr>
            <a:xfrm>
              <a:off x="217756" y="966907"/>
              <a:ext cx="309553" cy="309553"/>
            </a:xfrm>
            <a:prstGeom prst="ellipse">
              <a:avLst/>
            </a:prstGeom>
            <a:solidFill>
              <a:srgbClr val="00C4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solidFill>
                  <a:prstClr val="white"/>
                </a:solidFill>
                <a:latin typeface="等线" panose="020F0502020204030204"/>
              </a:endParaRPr>
            </a:p>
          </p:txBody>
        </p:sp>
        <p:sp>
          <p:nvSpPr>
            <p:cNvPr id="8" name="Oval 24">
              <a:extLst>
                <a:ext uri="{FF2B5EF4-FFF2-40B4-BE49-F238E27FC236}">
                  <a16:creationId xmlns:a16="http://schemas.microsoft.com/office/drawing/2014/main" id="{8393EEE4-9484-4A35-0C39-F5C694B4B440}"/>
                </a:ext>
              </a:extLst>
            </p:cNvPr>
            <p:cNvSpPr/>
            <p:nvPr/>
          </p:nvSpPr>
          <p:spPr>
            <a:xfrm>
              <a:off x="802603" y="6074314"/>
              <a:ext cx="309553" cy="309553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solidFill>
                  <a:prstClr val="white"/>
                </a:solidFill>
                <a:latin typeface="等线" panose="020F0502020204030204"/>
              </a:endParaRPr>
            </a:p>
          </p:txBody>
        </p:sp>
        <p:sp>
          <p:nvSpPr>
            <p:cNvPr id="9" name="Oval 25">
              <a:extLst>
                <a:ext uri="{FF2B5EF4-FFF2-40B4-BE49-F238E27FC236}">
                  <a16:creationId xmlns:a16="http://schemas.microsoft.com/office/drawing/2014/main" id="{73CE32A8-77EC-35F2-04B4-A5A0A54DB119}"/>
                </a:ext>
              </a:extLst>
            </p:cNvPr>
            <p:cNvSpPr/>
            <p:nvPr/>
          </p:nvSpPr>
          <p:spPr>
            <a:xfrm>
              <a:off x="4184438" y="65357"/>
              <a:ext cx="309553" cy="309553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solidFill>
                  <a:prstClr val="white"/>
                </a:solidFill>
                <a:latin typeface="等线" panose="020F0502020204030204"/>
              </a:endParaRPr>
            </a:p>
          </p:txBody>
        </p:sp>
        <p:sp>
          <p:nvSpPr>
            <p:cNvPr id="10" name="Oval 26">
              <a:extLst>
                <a:ext uri="{FF2B5EF4-FFF2-40B4-BE49-F238E27FC236}">
                  <a16:creationId xmlns:a16="http://schemas.microsoft.com/office/drawing/2014/main" id="{ECEA9346-0F69-6BEB-A40D-E88F4D8B9EA5}"/>
                </a:ext>
              </a:extLst>
            </p:cNvPr>
            <p:cNvSpPr/>
            <p:nvPr/>
          </p:nvSpPr>
          <p:spPr>
            <a:xfrm>
              <a:off x="7980920" y="6229090"/>
              <a:ext cx="309553" cy="309553"/>
            </a:xfrm>
            <a:prstGeom prst="ellipse">
              <a:avLst/>
            </a:prstGeom>
            <a:solidFill>
              <a:srgbClr val="00DA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solidFill>
                  <a:prstClr val="white"/>
                </a:solidFill>
                <a:latin typeface="等线" panose="020F0502020204030204"/>
              </a:endParaRPr>
            </a:p>
          </p:txBody>
        </p:sp>
        <p:sp>
          <p:nvSpPr>
            <p:cNvPr id="11" name="Oval 27">
              <a:extLst>
                <a:ext uri="{FF2B5EF4-FFF2-40B4-BE49-F238E27FC236}">
                  <a16:creationId xmlns:a16="http://schemas.microsoft.com/office/drawing/2014/main" id="{2CD14325-DD0D-45E2-F531-F7225FC178C0}"/>
                </a:ext>
              </a:extLst>
            </p:cNvPr>
            <p:cNvSpPr/>
            <p:nvPr/>
          </p:nvSpPr>
          <p:spPr>
            <a:xfrm>
              <a:off x="267677" y="860323"/>
              <a:ext cx="204457" cy="204457"/>
            </a:xfrm>
            <a:prstGeom prst="ellipse">
              <a:avLst/>
            </a:prstGeom>
            <a:solidFill>
              <a:srgbClr val="00DA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solidFill>
                  <a:prstClr val="white"/>
                </a:solidFill>
                <a:latin typeface="等线" panose="020F0502020204030204"/>
              </a:endParaRPr>
            </a:p>
          </p:txBody>
        </p:sp>
      </p:grpSp>
      <p:pic>
        <p:nvPicPr>
          <p:cNvPr id="12" name="Picture 6">
            <a:extLst>
              <a:ext uri="{FF2B5EF4-FFF2-40B4-BE49-F238E27FC236}">
                <a16:creationId xmlns:a16="http://schemas.microsoft.com/office/drawing/2014/main" id="{5C7117DE-277E-1AA2-B33B-B2620E5F44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8362" y="1574622"/>
            <a:ext cx="10506192" cy="4031769"/>
          </a:xfrm>
          <a:prstGeom prst="rect">
            <a:avLst/>
          </a:prstGeom>
        </p:spPr>
      </p:pic>
      <p:pic>
        <p:nvPicPr>
          <p:cNvPr id="13" name="Picture 11">
            <a:extLst>
              <a:ext uri="{FF2B5EF4-FFF2-40B4-BE49-F238E27FC236}">
                <a16:creationId xmlns:a16="http://schemas.microsoft.com/office/drawing/2014/main" id="{CC99BC7B-D0E4-E5C0-AFF2-A17F611742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9298" y="619775"/>
            <a:ext cx="797748" cy="782696"/>
          </a:xfrm>
          <a:prstGeom prst="rect">
            <a:avLst/>
          </a:prstGeom>
        </p:spPr>
      </p:pic>
      <p:pic>
        <p:nvPicPr>
          <p:cNvPr id="14" name="Picture 12">
            <a:extLst>
              <a:ext uri="{FF2B5EF4-FFF2-40B4-BE49-F238E27FC236}">
                <a16:creationId xmlns:a16="http://schemas.microsoft.com/office/drawing/2014/main" id="{5AE15DB1-3599-E152-9BA4-E57EFACDE0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640825">
            <a:off x="4999868" y="7130497"/>
            <a:ext cx="1481840" cy="1453880"/>
          </a:xfrm>
          <a:prstGeom prst="rect">
            <a:avLst/>
          </a:prstGeom>
        </p:spPr>
      </p:pic>
      <p:pic>
        <p:nvPicPr>
          <p:cNvPr id="15" name="Picture 13">
            <a:extLst>
              <a:ext uri="{FF2B5EF4-FFF2-40B4-BE49-F238E27FC236}">
                <a16:creationId xmlns:a16="http://schemas.microsoft.com/office/drawing/2014/main" id="{E357493C-7D1C-1BFA-A1CA-717ED6D213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806844">
            <a:off x="13926676" y="892623"/>
            <a:ext cx="1481840" cy="1453880"/>
          </a:xfrm>
          <a:prstGeom prst="rect">
            <a:avLst/>
          </a:prstGeom>
        </p:spPr>
      </p:pic>
      <p:pic>
        <p:nvPicPr>
          <p:cNvPr id="16" name="Picture 14">
            <a:extLst>
              <a:ext uri="{FF2B5EF4-FFF2-40B4-BE49-F238E27FC236}">
                <a16:creationId xmlns:a16="http://schemas.microsoft.com/office/drawing/2014/main" id="{2D9DE203-D3B5-9CDC-1F15-B1E589DC26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9158">
            <a:off x="15458045" y="-798922"/>
            <a:ext cx="691557" cy="678509"/>
          </a:xfrm>
          <a:prstGeom prst="rect">
            <a:avLst/>
          </a:prstGeom>
        </p:spPr>
      </p:pic>
      <p:pic>
        <p:nvPicPr>
          <p:cNvPr id="17" name="Picture 15">
            <a:extLst>
              <a:ext uri="{FF2B5EF4-FFF2-40B4-BE49-F238E27FC236}">
                <a16:creationId xmlns:a16="http://schemas.microsoft.com/office/drawing/2014/main" id="{D4570799-7EC9-9422-B903-D74C63EC5E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9158">
            <a:off x="-180370" y="6216414"/>
            <a:ext cx="691557" cy="678509"/>
          </a:xfrm>
          <a:prstGeom prst="rect">
            <a:avLst/>
          </a:prstGeom>
        </p:spPr>
      </p:pic>
      <p:pic>
        <p:nvPicPr>
          <p:cNvPr id="18" name="Picture 28">
            <a:extLst>
              <a:ext uri="{FF2B5EF4-FFF2-40B4-BE49-F238E27FC236}">
                <a16:creationId xmlns:a16="http://schemas.microsoft.com/office/drawing/2014/main" id="{F940A840-C295-3C2A-D662-CFA87F26267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411" t="28946" r="70326" b="61026"/>
          <a:stretch/>
        </p:blipFill>
        <p:spPr>
          <a:xfrm>
            <a:off x="1856556" y="-1230956"/>
            <a:ext cx="2968940" cy="917005"/>
          </a:xfrm>
          <a:prstGeom prst="rect">
            <a:avLst/>
          </a:prstGeom>
        </p:spPr>
      </p:pic>
      <p:sp>
        <p:nvSpPr>
          <p:cNvPr id="19" name="TextBox 29">
            <a:extLst>
              <a:ext uri="{FF2B5EF4-FFF2-40B4-BE49-F238E27FC236}">
                <a16:creationId xmlns:a16="http://schemas.microsoft.com/office/drawing/2014/main" id="{0B37AF89-0E44-00EA-E653-2BCFDFB1DE22}"/>
              </a:ext>
            </a:extLst>
          </p:cNvPr>
          <p:cNvSpPr txBox="1"/>
          <p:nvPr/>
        </p:nvSpPr>
        <p:spPr>
          <a:xfrm>
            <a:off x="3731612" y="4170747"/>
            <a:ext cx="8859691" cy="3077765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dirty="0" err="1">
                <a:solidFill>
                  <a:srgbClr val="FF4C4C"/>
                </a:solidFill>
                <a:latin typeface="SVN-Poky's" panose="020B0606040200020203" pitchFamily="34" charset="0"/>
              </a:rPr>
              <a:t>Tạm</a:t>
            </a:r>
            <a:r>
              <a:rPr lang="en-US" sz="9600" dirty="0">
                <a:solidFill>
                  <a:srgbClr val="FF4C4C"/>
                </a:solidFill>
                <a:latin typeface="SVN-Poky's" panose="020B0606040200020203" pitchFamily="34" charset="0"/>
              </a:rPr>
              <a:t> </a:t>
            </a:r>
            <a:r>
              <a:rPr lang="en-US" sz="9600" dirty="0" err="1">
                <a:solidFill>
                  <a:srgbClr val="FF4C4C"/>
                </a:solidFill>
                <a:latin typeface="SVN-Poky's" panose="020B0606040200020203" pitchFamily="34" charset="0"/>
              </a:rPr>
              <a:t>biệt</a:t>
            </a:r>
            <a:endParaRPr lang="en-US" sz="9600" dirty="0">
              <a:solidFill>
                <a:srgbClr val="FF4C4C"/>
              </a:solidFill>
              <a:latin typeface="SVN-Poky's" panose="020B0606040200020203" pitchFamily="34" charset="0"/>
            </a:endParaRPr>
          </a:p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dirty="0" err="1">
                <a:solidFill>
                  <a:srgbClr val="FF4C4C"/>
                </a:solidFill>
                <a:latin typeface="SVN-Poky's" panose="020B0606040200020203" pitchFamily="34" charset="0"/>
              </a:rPr>
              <a:t>và</a:t>
            </a:r>
            <a:r>
              <a:rPr lang="en-US" sz="9600" dirty="0">
                <a:solidFill>
                  <a:srgbClr val="FF4C4C"/>
                </a:solidFill>
                <a:latin typeface="SVN-Poky's" panose="020B0606040200020203" pitchFamily="34" charset="0"/>
              </a:rPr>
              <a:t> </a:t>
            </a:r>
            <a:r>
              <a:rPr lang="en-US" sz="9600" dirty="0" err="1">
                <a:solidFill>
                  <a:srgbClr val="FF4C4C"/>
                </a:solidFill>
                <a:latin typeface="SVN-Poky's" panose="020B0606040200020203" pitchFamily="34" charset="0"/>
              </a:rPr>
              <a:t>hẹn</a:t>
            </a:r>
            <a:r>
              <a:rPr lang="en-US" sz="9600" dirty="0">
                <a:solidFill>
                  <a:srgbClr val="FF4C4C"/>
                </a:solidFill>
                <a:latin typeface="SVN-Poky's" panose="020B0606040200020203" pitchFamily="34" charset="0"/>
              </a:rPr>
              <a:t> </a:t>
            </a:r>
            <a:r>
              <a:rPr lang="en-US" sz="9600" dirty="0" err="1">
                <a:solidFill>
                  <a:srgbClr val="FF4C4C"/>
                </a:solidFill>
                <a:latin typeface="SVN-Poky's" panose="020B0606040200020203" pitchFamily="34" charset="0"/>
              </a:rPr>
              <a:t>gặp</a:t>
            </a:r>
            <a:r>
              <a:rPr lang="en-US" sz="9600" dirty="0">
                <a:solidFill>
                  <a:srgbClr val="FF4C4C"/>
                </a:solidFill>
                <a:latin typeface="SVN-Poky's" panose="020B0606040200020203" pitchFamily="34" charset="0"/>
              </a:rPr>
              <a:t> </a:t>
            </a:r>
            <a:r>
              <a:rPr lang="en-US" sz="9600" dirty="0" err="1">
                <a:solidFill>
                  <a:srgbClr val="FF4C4C"/>
                </a:solidFill>
                <a:latin typeface="SVN-Poky's" panose="020B0606040200020203" pitchFamily="34" charset="0"/>
              </a:rPr>
              <a:t>lại</a:t>
            </a:r>
            <a:endParaRPr lang="en-US" sz="9600" dirty="0">
              <a:solidFill>
                <a:srgbClr val="FF4C4C"/>
              </a:solidFill>
              <a:latin typeface="SVN-Poky's" panose="020B0606040200020203" pitchFamily="34" charset="0"/>
            </a:endParaRPr>
          </a:p>
        </p:txBody>
      </p:sp>
      <p:pic>
        <p:nvPicPr>
          <p:cNvPr id="20" name="Hình ảnh 19" descr="Ảnh có chứa văn bản, đồ họa véc-tơ&#10;&#10;Mô tả được tạo tự động">
            <a:extLst>
              <a:ext uri="{FF2B5EF4-FFF2-40B4-BE49-F238E27FC236}">
                <a16:creationId xmlns:a16="http://schemas.microsoft.com/office/drawing/2014/main" id="{D8B13229-9B1C-3F87-DF77-7AB87436E88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70" b="95613" l="9900" r="89989">
                        <a14:foregroundMark x1="30478" y1="59123" x2="38598" y2="63210"/>
                        <a14:foregroundMark x1="52614" y1="60120" x2="57842" y2="68495"/>
                        <a14:foregroundMark x1="49611" y1="70090" x2="49055" y2="81057"/>
                        <a14:foregroundMark x1="45050" y1="92024" x2="41491" y2="95613"/>
                        <a14:foregroundMark x1="67186" y1="84646" x2="76418" y2="862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6346" y="4951913"/>
            <a:ext cx="3321428" cy="3705665"/>
          </a:xfrm>
          <a:prstGeom prst="rect">
            <a:avLst/>
          </a:prstGeom>
        </p:spPr>
      </p:pic>
      <p:pic>
        <p:nvPicPr>
          <p:cNvPr id="21" name="Hình ảnh 20" descr="Ảnh có chứa văn bản, đồ họa véc-tơ&#10;&#10;Mô tả được tạo tự động">
            <a:extLst>
              <a:ext uri="{FF2B5EF4-FFF2-40B4-BE49-F238E27FC236}">
                <a16:creationId xmlns:a16="http://schemas.microsoft.com/office/drawing/2014/main" id="{7FF093DB-1D40-AB99-D6AC-BA7CA731635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4" y="5369220"/>
            <a:ext cx="3372040" cy="3077765"/>
          </a:xfrm>
          <a:prstGeom prst="rect">
            <a:avLst/>
          </a:prstGeom>
        </p:spPr>
      </p:pic>
      <p:pic>
        <p:nvPicPr>
          <p:cNvPr id="22" name="Hình ảnh 21" descr="Ảnh có chứa đồ họa véc-tơ&#10;&#10;Mô tả được tạo tự động">
            <a:extLst>
              <a:ext uri="{FF2B5EF4-FFF2-40B4-BE49-F238E27FC236}">
                <a16:creationId xmlns:a16="http://schemas.microsoft.com/office/drawing/2014/main" id="{ADE5EAD0-EBFC-E941-BB52-A393E27BC6A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8630" y="5602343"/>
            <a:ext cx="3033251" cy="2859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924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7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8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1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12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5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16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6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9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20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6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23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24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1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2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3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4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5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6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7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8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9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0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1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2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3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4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5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6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7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8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9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0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1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2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3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4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5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6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7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8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9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0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61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2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63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4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65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6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67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8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69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0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71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1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2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3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4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5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6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7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8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9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0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1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2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3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4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5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6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7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8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9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0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1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2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3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4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5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6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7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8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9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0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61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2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63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4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65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6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67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8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69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0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71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id="{8DDD860A-7176-894A-D90F-043351724C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19" y="304800"/>
            <a:ext cx="15849600" cy="7924800"/>
          </a:xfrm>
          <a:prstGeom prst="rect">
            <a:avLst/>
          </a:prstGeom>
        </p:spPr>
      </p:pic>
      <p:pic>
        <p:nvPicPr>
          <p:cNvPr id="3" name="Hình ảnh 2" descr="Ảnh có chứa búp bê, đồ chơi&#10;&#10;Mô tả được tạo tự động">
            <a:extLst>
              <a:ext uri="{FF2B5EF4-FFF2-40B4-BE49-F238E27FC236}">
                <a16:creationId xmlns:a16="http://schemas.microsoft.com/office/drawing/2014/main" id="{07AB26BD-2D2D-0D6B-B14E-9B11A604AA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8519" y="4343400"/>
            <a:ext cx="4511727" cy="4189794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166366E8-A42B-5E08-2265-1E908A0D0F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119" y="2103665"/>
            <a:ext cx="6248942" cy="433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7657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, letter&#10;&#10;Description automatically generated">
            <a:extLst>
              <a:ext uri="{FF2B5EF4-FFF2-40B4-BE49-F238E27FC236}">
                <a16:creationId xmlns:a16="http://schemas.microsoft.com/office/drawing/2014/main" id="{434FD2EB-00D4-22D4-1EE7-A6C046ABB72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73" t="20017" r="19065"/>
          <a:stretch/>
        </p:blipFill>
        <p:spPr>
          <a:xfrm>
            <a:off x="0" y="1219200"/>
            <a:ext cx="16274134" cy="3044815"/>
          </a:xfrm>
          <a:prstGeom prst="rect">
            <a:avLst/>
          </a:prstGeom>
        </p:spPr>
      </p:pic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EB44A0EA-9D15-BD47-B4B9-36A2DA05CD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8019" y="3424321"/>
            <a:ext cx="4610100" cy="5418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227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184D749-AD54-CDF4-FAD5-231B409C2D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4089" y="3145413"/>
            <a:ext cx="8722100" cy="2853175"/>
          </a:xfrm>
          <a:prstGeom prst="rect">
            <a:avLst/>
          </a:prstGeom>
        </p:spPr>
      </p:pic>
      <p:pic>
        <p:nvPicPr>
          <p:cNvPr id="3" name="Hình ảnh 2" descr="Ảnh có chứa văn bản, đồ họa véc-tơ&#10;&#10;Mô tả được tạo tự động">
            <a:extLst>
              <a:ext uri="{FF2B5EF4-FFF2-40B4-BE49-F238E27FC236}">
                <a16:creationId xmlns:a16="http://schemas.microsoft.com/office/drawing/2014/main" id="{38627B22-BC02-1191-F14E-CA55272DDC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5450" y="4671079"/>
            <a:ext cx="3848637" cy="4064567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4C6E5EA5-E727-AB8E-A986-046FB5E710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709" y="-861682"/>
            <a:ext cx="11065521" cy="11065521"/>
          </a:xfrm>
          <a:prstGeom prst="rect">
            <a:avLst/>
          </a:prstGeom>
        </p:spPr>
      </p:pic>
      <p:pic>
        <p:nvPicPr>
          <p:cNvPr id="5" name="Hình ảnh 4" descr="Ảnh có chứa văn bản, tối&#10;&#10;Mô tả được tạo tự động">
            <a:extLst>
              <a:ext uri="{FF2B5EF4-FFF2-40B4-BE49-F238E27FC236}">
                <a16:creationId xmlns:a16="http://schemas.microsoft.com/office/drawing/2014/main" id="{B9F533E8-55AA-04BB-1A15-0290438423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993" y="1"/>
            <a:ext cx="2074604" cy="3108391"/>
          </a:xfrm>
          <a:prstGeom prst="rect">
            <a:avLst/>
          </a:prstGeom>
        </p:spPr>
      </p:pic>
      <p:pic>
        <p:nvPicPr>
          <p:cNvPr id="6" name="Hình ảnh 5" descr="Ảnh có chứa phụ kiện, phong bì&#10;&#10;Mô tả được tạo tự động">
            <a:extLst>
              <a:ext uri="{FF2B5EF4-FFF2-40B4-BE49-F238E27FC236}">
                <a16:creationId xmlns:a16="http://schemas.microsoft.com/office/drawing/2014/main" id="{9D2CA886-FF77-B09A-0B2D-2371BBA55A9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375" y="2790267"/>
            <a:ext cx="1479424" cy="1316851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11C9564B-9067-D847-CAB4-42DF76AFA8B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352" y="5998587"/>
            <a:ext cx="1983404" cy="4600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053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17 0.00463 L 0.00117 0.00463 C 0.00417 -0.00023 0.00742 -0.00486 0.01042 -0.01018 C 0.02005 -0.02801 0.02682 -0.04768 0.03906 -0.06111 C 0.04818 -0.07129 0.05833 -0.0787 0.06849 -0.08518 C 0.07669 -0.09027 0.08542 -0.09189 0.09388 -0.0956 C 0.11836 -0.10625 0.12461 -0.10833 0.14701 -0.12407 C 0.1513 -0.12708 0.1556 -0.13032 0.15964 -0.13449 C 0.16797 -0.14328 0.17135 -0.15347 0.17643 -0.16898 C 0.18099 -0.18264 0.18607 -0.19606 0.18906 -0.21088 C 0.20221 -0.275 0.18997 -0.21921 0.20091 -0.2618 C 0.20221 -0.26689 0.20313 -0.27176 0.2043 -0.27685 C 0.20599 -0.28495 0.20651 -0.29398 0.20938 -0.30092 C 0.21107 -0.30486 0.21276 -0.30879 0.21445 -0.31273 C 0.22018 -0.32754 0.2224 -0.33727 0.23125 -0.35023 C 0.24375 -0.36875 0.22839 -0.34514 0.24141 -0.36828 C 0.24323 -0.37152 0.24557 -0.37384 0.24727 -0.37708 C 0.24831 -0.37916 0.24896 -0.38194 0.24974 -0.38449 C 0.25208 -0.39213 0.25287 -0.39583 0.25482 -0.40393 C 0.25586 -0.4125 0.25573 -0.40902 0.25573 -0.41458 L 0.26419 -0.40555 " pathEditMode="relative" ptsTypes="AAAAAAAAAAAAAAAAAAA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97 -0.15116 L 0.01797 -0.15116 C 0.04192 -0.16458 0.07617 -0.18102 0.09804 -0.2037 C 0.11744 -0.22384 0.13841 -0.25903 0.15026 -0.29352 C 0.1569 -0.31273 0.16093 -0.33449 0.16627 -0.35509 C 0.17161 -0.40301 0.17877 -0.45208 0.17643 -0.50185 C 0.17539 -0.52338 0.16992 -0.54352 0.16718 -0.56458 C 0.1638 -0.59005 0.16106 -0.61574 0.15794 -0.64097 C 0.15312 -0.67847 0.15143 -0.70417 0.13763 -0.73542 C 0.13242 -0.74745 0.12526 -0.75671 0.11823 -0.76551 C 0.09401 -0.79583 0.07356 -0.82245 0.04583 -0.83727 C 0.03841 -0.8412 0.0306 -0.84236 0.02304 -0.84468 C 0.00599 -0.84306 0.01289 -0.84468 0.00208 -0.8419 L 0.00208 -0.8419 " pathEditMode="relative" ptsTypes="AAAAAAAAAAAAAA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328319" y="0"/>
            <a:ext cx="96774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Tác</a:t>
            </a:r>
            <a:r>
              <a:rPr lang="en-US" sz="3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dụng</a:t>
            </a:r>
            <a:r>
              <a:rPr lang="en-US" sz="3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của</a:t>
            </a:r>
            <a:r>
              <a:rPr lang="en-US" sz="3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3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máy thu </a:t>
            </a:r>
            <a:r>
              <a:rPr lang="en-US" sz="3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hình</a:t>
            </a:r>
            <a:endParaRPr lang="en-US" sz="3800" b="1" dirty="0">
              <a:solidFill>
                <a:srgbClr val="0070C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18319" y="990600"/>
            <a:ext cx="14782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Quan sát các hình ảnh và đọc thông tin dưới đây, nêu tác dụng của máy thu </a:t>
            </a:r>
            <a:r>
              <a:rPr lang="vi-VN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hình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</p:txBody>
      </p:sp>
      <p:pic>
        <p:nvPicPr>
          <p:cNvPr id="8" name="Picture 7" descr="Graphical user interface&#10;&#10;Description automatically generated">
            <a:extLst>
              <a:ext uri="{FF2B5EF4-FFF2-40B4-BE49-F238E27FC236}">
                <a16:creationId xmlns:a16="http://schemas.microsoft.com/office/drawing/2014/main" id="{990C7058-C9D2-C55C-3C78-10380DDC19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215" y="1752600"/>
            <a:ext cx="5782492" cy="3657600"/>
          </a:xfrm>
          <a:prstGeom prst="roundRect">
            <a:avLst>
              <a:gd name="adj" fmla="val 11842"/>
            </a:avLst>
          </a:prstGeom>
        </p:spPr>
      </p:pic>
      <p:pic>
        <p:nvPicPr>
          <p:cNvPr id="13" name="Picture 12" descr="A picture containing text, electronics, display, screenshot&#10;&#10;Description automatically generated">
            <a:extLst>
              <a:ext uri="{FF2B5EF4-FFF2-40B4-BE49-F238E27FC236}">
                <a16:creationId xmlns:a16="http://schemas.microsoft.com/office/drawing/2014/main" id="{63BE7E18-97AA-6703-0371-1E76ABB85D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6707" y="1752600"/>
            <a:ext cx="5829931" cy="3657600"/>
          </a:xfrm>
          <a:prstGeom prst="roundRect">
            <a:avLst>
              <a:gd name="adj" fmla="val 11842"/>
            </a:avLst>
          </a:prstGeom>
        </p:spPr>
      </p:pic>
      <p:pic>
        <p:nvPicPr>
          <p:cNvPr id="16" name="Picture 15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FD7ABB6B-F61B-9F80-980C-F572D2AF1C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1888" y="5442284"/>
            <a:ext cx="5760069" cy="3657600"/>
          </a:xfrm>
          <a:prstGeom prst="roundRect">
            <a:avLst>
              <a:gd name="adj" fmla="val 10527"/>
            </a:avLst>
          </a:prstGeom>
        </p:spPr>
      </p:pic>
      <p:pic>
        <p:nvPicPr>
          <p:cNvPr id="6" name="Picture 5" descr="A picture containing text, electronics, monitor, display&#10;&#10;Description automatically generated">
            <a:extLst>
              <a:ext uri="{FF2B5EF4-FFF2-40B4-BE49-F238E27FC236}">
                <a16:creationId xmlns:a16="http://schemas.microsoft.com/office/drawing/2014/main" id="{0099D67A-D1A7-B765-F173-175793FFC4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8539" y="5442284"/>
            <a:ext cx="5852161" cy="3657600"/>
          </a:xfrm>
          <a:prstGeom prst="roundRect">
            <a:avLst>
              <a:gd name="adj" fmla="val 10527"/>
            </a:avLst>
          </a:prstGeom>
        </p:spPr>
      </p:pic>
      <p:pic>
        <p:nvPicPr>
          <p:cNvPr id="18" name="Picture 17" descr="A picture containing clipart&#10;&#10;Description automatically generated">
            <a:extLst>
              <a:ext uri="{FF2B5EF4-FFF2-40B4-BE49-F238E27FC236}">
                <a16:creationId xmlns:a16="http://schemas.microsoft.com/office/drawing/2014/main" id="{F28E87AB-DB33-28E2-A304-AA508883758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9947" r="92185">
                        <a14:foregroundMark x1="92185" y1="36889" x2="92185" y2="36889"/>
                        <a14:foregroundMark x1="69627" y1="69556" x2="69627" y2="69556"/>
                        <a14:foregroundMark x1="65897" y1="66667" x2="68561" y2="67111"/>
                        <a14:foregroundMark x1="75666" y1="69333" x2="73890" y2="74667"/>
                        <a14:foregroundMark x1="53286" y1="39333" x2="53286" y2="39333"/>
                        <a14:foregroundMark x1="65897" y1="82889" x2="68384" y2="82889"/>
                        <a14:foregroundMark x1="67140" y1="80889" x2="68028" y2="84222"/>
                        <a14:foregroundMark x1="70870" y1="84889" x2="76377" y2="85556"/>
                        <a14:foregroundMark x1="80817" y1="80889" x2="81705" y2="82889"/>
                        <a14:foregroundMark x1="65719" y1="80667" x2="68028" y2="78889"/>
                        <a14:foregroundMark x1="64476" y1="82222" x2="69449" y2="86000"/>
                        <a14:foregroundMark x1="81350" y1="80000" x2="77265" y2="87111"/>
                        <a14:foregroundMark x1="82948" y1="83778" x2="82948" y2="83778"/>
                        <a14:foregroundMark x1="84014" y1="82889" x2="84014" y2="82889"/>
                        <a14:foregroundMark x1="83126" y1="80889" x2="83126" y2="80889"/>
                        <a14:foregroundMark x1="80462" y1="79556" x2="80462" y2="79556"/>
                        <a14:foregroundMark x1="84547" y1="81333" x2="84547" y2="81333"/>
                        <a14:foregroundMark x1="84192" y1="84000" x2="84192" y2="84000"/>
                        <a14:foregroundMark x1="64654" y1="84000" x2="64654" y2="84000"/>
                        <a14:foregroundMark x1="64476" y1="80889" x2="64476" y2="80889"/>
                        <a14:foregroundMark x1="63766" y1="82222" x2="63766" y2="82222"/>
                        <a14:foregroundMark x1="85080" y1="82889" x2="85080" y2="82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911" t="20000" r="3197" b="10667"/>
          <a:stretch/>
        </p:blipFill>
        <p:spPr>
          <a:xfrm flipH="1">
            <a:off x="530947" y="4867320"/>
            <a:ext cx="3581400" cy="4232564"/>
          </a:xfrm>
          <a:prstGeom prst="rect">
            <a:avLst/>
          </a:prstGeom>
        </p:spPr>
      </p:pic>
      <p:sp>
        <p:nvSpPr>
          <p:cNvPr id="19" name="Speech Bubble: Oval 18">
            <a:extLst>
              <a:ext uri="{FF2B5EF4-FFF2-40B4-BE49-F238E27FC236}">
                <a16:creationId xmlns:a16="http://schemas.microsoft.com/office/drawing/2014/main" id="{3A798682-FEA1-4656-3404-1CF4CDC38311}"/>
              </a:ext>
            </a:extLst>
          </p:cNvPr>
          <p:cNvSpPr/>
          <p:nvPr/>
        </p:nvSpPr>
        <p:spPr>
          <a:xfrm>
            <a:off x="975519" y="2895600"/>
            <a:ext cx="4191000" cy="1676400"/>
          </a:xfrm>
          <a:prstGeom prst="wedgeEllipseCallout">
            <a:avLst>
              <a:gd name="adj1" fmla="val -24800"/>
              <a:gd name="adj2" fmla="val 78368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Thảo</a:t>
            </a:r>
            <a:r>
              <a:rPr lang="en-US" sz="48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luận</a:t>
            </a:r>
            <a:r>
              <a:rPr lang="en-US" sz="48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endParaRPr lang="en-US" sz="4800" b="1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74807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F1A7813-66C6-82CC-7E55-B9F1751504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8718" y="422513"/>
            <a:ext cx="11625769" cy="7730143"/>
          </a:xfrm>
          <a:prstGeom prst="rect">
            <a:avLst/>
          </a:prstGeom>
        </p:spPr>
      </p:pic>
      <p:pic>
        <p:nvPicPr>
          <p:cNvPr id="3" name="Picture 2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74B4443A-AFB4-472E-1CC0-2A3B132D3A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9481" y="4287585"/>
            <a:ext cx="6420746" cy="4505954"/>
          </a:xfrm>
          <a:prstGeom prst="rect">
            <a:avLst/>
          </a:prstGeom>
        </p:spPr>
      </p:pic>
      <p:pic>
        <p:nvPicPr>
          <p:cNvPr id="6" name="Picture 5" descr="A picture containing logo&#10;&#10;Description automatically generated">
            <a:extLst>
              <a:ext uri="{FF2B5EF4-FFF2-40B4-BE49-F238E27FC236}">
                <a16:creationId xmlns:a16="http://schemas.microsoft.com/office/drawing/2014/main" id="{39D5BF5E-748F-9AA1-76B2-B744020D275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119" y="2472621"/>
            <a:ext cx="6428572" cy="3629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434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8449" y="5820200"/>
            <a:ext cx="686913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nl-NL" sz="4000" b="1" dirty="0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Chương trình dạy học trên truyền hình có tác dụng phổ biến kiến thức.</a:t>
            </a:r>
            <a:endParaRPr lang="en-US" sz="1200" dirty="0">
              <a:solidFill>
                <a:srgbClr val="C0000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538050" y="5820200"/>
            <a:ext cx="751849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nl-NL" sz="4000" b="1" dirty="0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Chương trình ca nhạc có tác dụng giải trí.</a:t>
            </a:r>
            <a:endParaRPr lang="en-US" sz="1200" dirty="0">
              <a:solidFill>
                <a:srgbClr val="C0000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386FC66A-DC7C-2A03-86E3-7235DE5C84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77" y="1090258"/>
            <a:ext cx="7228115" cy="4572000"/>
          </a:xfrm>
          <a:prstGeom prst="roundRect">
            <a:avLst>
              <a:gd name="adj" fmla="val 11842"/>
            </a:avLst>
          </a:prstGeom>
        </p:spPr>
      </p:pic>
      <p:pic>
        <p:nvPicPr>
          <p:cNvPr id="6" name="Picture 5" descr="A picture containing text, electronics, display, screenshot&#10;&#10;Description automatically generated">
            <a:extLst>
              <a:ext uri="{FF2B5EF4-FFF2-40B4-BE49-F238E27FC236}">
                <a16:creationId xmlns:a16="http://schemas.microsoft.com/office/drawing/2014/main" id="{2DF24BF9-9D83-F134-978F-AE5FB1E2BF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5519" y="1090258"/>
            <a:ext cx="7287414" cy="4572000"/>
          </a:xfrm>
          <a:prstGeom prst="roundRect">
            <a:avLst>
              <a:gd name="adj" fmla="val 11842"/>
            </a:avLst>
          </a:prstGeom>
        </p:spPr>
      </p:pic>
    </p:spTree>
    <p:extLst>
      <p:ext uri="{BB962C8B-B14F-4D97-AF65-F5344CB8AC3E}">
        <p14:creationId xmlns:p14="http://schemas.microsoft.com/office/powerpoint/2010/main" val="270609801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46919" y="6113585"/>
            <a:ext cx="661826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nl-NL" sz="4000" b="1" dirty="0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Chương trình thời sự có tác dụng cung cấp thông tin.</a:t>
            </a:r>
            <a:endParaRPr lang="en-US" sz="4000" b="1" dirty="0">
              <a:solidFill>
                <a:srgbClr val="C0000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671719" y="6096000"/>
            <a:ext cx="7086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4000" b="1" dirty="0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Chương trình phim hoạt hình có tác dụng giải trí.</a:t>
            </a:r>
            <a:endParaRPr lang="en-US" sz="4000" b="1" dirty="0">
              <a:solidFill>
                <a:srgbClr val="C0000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pic>
        <p:nvPicPr>
          <p:cNvPr id="4" name="Picture 3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BDB1457D-24A3-0065-89E0-B7F5C77C65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08" y="1295400"/>
            <a:ext cx="7200086" cy="4572000"/>
          </a:xfrm>
          <a:prstGeom prst="roundRect">
            <a:avLst>
              <a:gd name="adj" fmla="val 10527"/>
            </a:avLst>
          </a:prstGeom>
        </p:spPr>
      </p:pic>
      <p:pic>
        <p:nvPicPr>
          <p:cNvPr id="7" name="Picture 6" descr="A picture containing text, electronics, monitor, display&#10;&#10;Description automatically generated">
            <a:extLst>
              <a:ext uri="{FF2B5EF4-FFF2-40B4-BE49-F238E27FC236}">
                <a16:creationId xmlns:a16="http://schemas.microsoft.com/office/drawing/2014/main" id="{3B4F7055-C45F-99C8-B0C4-61AD81C41F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5518" y="1295400"/>
            <a:ext cx="7315201" cy="4572000"/>
          </a:xfrm>
          <a:prstGeom prst="roundRect">
            <a:avLst>
              <a:gd name="adj" fmla="val 10527"/>
            </a:avLst>
          </a:prstGeom>
        </p:spPr>
      </p:pic>
    </p:spTree>
    <p:extLst>
      <p:ext uri="{BB962C8B-B14F-4D97-AF65-F5344CB8AC3E}">
        <p14:creationId xmlns:p14="http://schemas.microsoft.com/office/powerpoint/2010/main" val="15128444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8">
            <a:extLst>
              <a:ext uri="{FF2B5EF4-FFF2-40B4-BE49-F238E27FC236}">
                <a16:creationId xmlns:a16="http://schemas.microsoft.com/office/drawing/2014/main" id="{3B1BB995-318C-C525-13E9-DDEA1135B4E2}"/>
              </a:ext>
            </a:extLst>
          </p:cNvPr>
          <p:cNvGrpSpPr/>
          <p:nvPr/>
        </p:nvGrpSpPr>
        <p:grpSpPr>
          <a:xfrm>
            <a:off x="293064" y="116433"/>
            <a:ext cx="15690507" cy="9100457"/>
            <a:chOff x="217756" y="65357"/>
            <a:chExt cx="11838777" cy="6473286"/>
          </a:xfrm>
          <a:noFill/>
        </p:grpSpPr>
        <p:sp>
          <p:nvSpPr>
            <p:cNvPr id="3" name="Rectangle: Rounded Corners 19">
              <a:extLst>
                <a:ext uri="{FF2B5EF4-FFF2-40B4-BE49-F238E27FC236}">
                  <a16:creationId xmlns:a16="http://schemas.microsoft.com/office/drawing/2014/main" id="{80A5F7FB-DD49-C9BC-EB8F-1A295CBA3A25}"/>
                </a:ext>
              </a:extLst>
            </p:cNvPr>
            <p:cNvSpPr/>
            <p:nvPr/>
          </p:nvSpPr>
          <p:spPr>
            <a:xfrm>
              <a:off x="267677" y="220134"/>
              <a:ext cx="11738935" cy="6163734"/>
            </a:xfrm>
            <a:custGeom>
              <a:avLst/>
              <a:gdLst>
                <a:gd name="connsiteX0" fmla="*/ 0 w 11738935"/>
                <a:gd name="connsiteY0" fmla="*/ 1027310 h 6163734"/>
                <a:gd name="connsiteX1" fmla="*/ 1027310 w 11738935"/>
                <a:gd name="connsiteY1" fmla="*/ 0 h 6163734"/>
                <a:gd name="connsiteX2" fmla="*/ 10711625 w 11738935"/>
                <a:gd name="connsiteY2" fmla="*/ 0 h 6163734"/>
                <a:gd name="connsiteX3" fmla="*/ 11738935 w 11738935"/>
                <a:gd name="connsiteY3" fmla="*/ 1027310 h 6163734"/>
                <a:gd name="connsiteX4" fmla="*/ 11738935 w 11738935"/>
                <a:gd name="connsiteY4" fmla="*/ 5136424 h 6163734"/>
                <a:gd name="connsiteX5" fmla="*/ 10711625 w 11738935"/>
                <a:gd name="connsiteY5" fmla="*/ 6163734 h 6163734"/>
                <a:gd name="connsiteX6" fmla="*/ 1027310 w 11738935"/>
                <a:gd name="connsiteY6" fmla="*/ 6163734 h 6163734"/>
                <a:gd name="connsiteX7" fmla="*/ 0 w 11738935"/>
                <a:gd name="connsiteY7" fmla="*/ 5136424 h 6163734"/>
                <a:gd name="connsiteX8" fmla="*/ 0 w 11738935"/>
                <a:gd name="connsiteY8" fmla="*/ 1027310 h 616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738935" h="6163734" fill="none" extrusionOk="0">
                  <a:moveTo>
                    <a:pt x="0" y="1027310"/>
                  </a:moveTo>
                  <a:cubicBezTo>
                    <a:pt x="74804" y="461661"/>
                    <a:pt x="395065" y="66048"/>
                    <a:pt x="1027310" y="0"/>
                  </a:cubicBezTo>
                  <a:cubicBezTo>
                    <a:pt x="4837526" y="-149292"/>
                    <a:pt x="6070245" y="-15801"/>
                    <a:pt x="10711625" y="0"/>
                  </a:cubicBezTo>
                  <a:cubicBezTo>
                    <a:pt x="11268774" y="43553"/>
                    <a:pt x="11820856" y="457479"/>
                    <a:pt x="11738935" y="1027310"/>
                  </a:cubicBezTo>
                  <a:cubicBezTo>
                    <a:pt x="11666246" y="1764727"/>
                    <a:pt x="11830899" y="3092001"/>
                    <a:pt x="11738935" y="5136424"/>
                  </a:cubicBezTo>
                  <a:cubicBezTo>
                    <a:pt x="11703695" y="5706754"/>
                    <a:pt x="11268353" y="6170046"/>
                    <a:pt x="10711625" y="6163734"/>
                  </a:cubicBezTo>
                  <a:cubicBezTo>
                    <a:pt x="6031130" y="6133955"/>
                    <a:pt x="4424824" y="6071973"/>
                    <a:pt x="1027310" y="6163734"/>
                  </a:cubicBezTo>
                  <a:cubicBezTo>
                    <a:pt x="469192" y="6148488"/>
                    <a:pt x="-45324" y="5718171"/>
                    <a:pt x="0" y="5136424"/>
                  </a:cubicBezTo>
                  <a:cubicBezTo>
                    <a:pt x="-30974" y="4677568"/>
                    <a:pt x="-62159" y="3054072"/>
                    <a:pt x="0" y="1027310"/>
                  </a:cubicBezTo>
                  <a:close/>
                </a:path>
                <a:path w="11738935" h="6163734" stroke="0" extrusionOk="0">
                  <a:moveTo>
                    <a:pt x="0" y="1027310"/>
                  </a:moveTo>
                  <a:cubicBezTo>
                    <a:pt x="-32305" y="467790"/>
                    <a:pt x="535297" y="-74531"/>
                    <a:pt x="1027310" y="0"/>
                  </a:cubicBezTo>
                  <a:cubicBezTo>
                    <a:pt x="5849419" y="28352"/>
                    <a:pt x="8079587" y="106290"/>
                    <a:pt x="10711625" y="0"/>
                  </a:cubicBezTo>
                  <a:cubicBezTo>
                    <a:pt x="11349642" y="-66416"/>
                    <a:pt x="11718134" y="418924"/>
                    <a:pt x="11738935" y="1027310"/>
                  </a:cubicBezTo>
                  <a:cubicBezTo>
                    <a:pt x="11619338" y="2267528"/>
                    <a:pt x="11577927" y="4307684"/>
                    <a:pt x="11738935" y="5136424"/>
                  </a:cubicBezTo>
                  <a:cubicBezTo>
                    <a:pt x="11789297" y="5648271"/>
                    <a:pt x="11224653" y="6130587"/>
                    <a:pt x="10711625" y="6163734"/>
                  </a:cubicBezTo>
                  <a:cubicBezTo>
                    <a:pt x="9604187" y="6046505"/>
                    <a:pt x="2381048" y="6131497"/>
                    <a:pt x="1027310" y="6163734"/>
                  </a:cubicBezTo>
                  <a:cubicBezTo>
                    <a:pt x="475657" y="6078151"/>
                    <a:pt x="-41870" y="5752482"/>
                    <a:pt x="0" y="5136424"/>
                  </a:cubicBezTo>
                  <a:cubicBezTo>
                    <a:pt x="-57225" y="4632224"/>
                    <a:pt x="130478" y="2856224"/>
                    <a:pt x="0" y="1027310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rgbClr val="A3A901"/>
              </a:solidFill>
              <a:extLst>
                <a:ext uri="{C807C97D-BFC1-408E-A445-0C87EB9F89A2}">
                  <ask:lineSketchStyleProps xmlns:ask="http://schemas.microsoft.com/office/drawing/2018/sketchyshapes" sd="4184682687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solidFill>
                  <a:prstClr val="white"/>
                </a:solidFill>
                <a:latin typeface="等线" panose="020F0502020204030204"/>
              </a:endParaRPr>
            </a:p>
          </p:txBody>
        </p:sp>
        <p:sp>
          <p:nvSpPr>
            <p:cNvPr id="4" name="Rectangle: Rounded Corners 20">
              <a:extLst>
                <a:ext uri="{FF2B5EF4-FFF2-40B4-BE49-F238E27FC236}">
                  <a16:creationId xmlns:a16="http://schemas.microsoft.com/office/drawing/2014/main" id="{FB7B8AEA-DD12-A9E4-D739-E366FBFE0B8C}"/>
                </a:ext>
              </a:extLst>
            </p:cNvPr>
            <p:cNvSpPr/>
            <p:nvPr/>
          </p:nvSpPr>
          <p:spPr>
            <a:xfrm>
              <a:off x="372533" y="220134"/>
              <a:ext cx="11684000" cy="6163734"/>
            </a:xfrm>
            <a:custGeom>
              <a:avLst/>
              <a:gdLst>
                <a:gd name="connsiteX0" fmla="*/ 0 w 11684000"/>
                <a:gd name="connsiteY0" fmla="*/ 1027310 h 6163734"/>
                <a:gd name="connsiteX1" fmla="*/ 1027310 w 11684000"/>
                <a:gd name="connsiteY1" fmla="*/ 0 h 6163734"/>
                <a:gd name="connsiteX2" fmla="*/ 10656690 w 11684000"/>
                <a:gd name="connsiteY2" fmla="*/ 0 h 6163734"/>
                <a:gd name="connsiteX3" fmla="*/ 11684000 w 11684000"/>
                <a:gd name="connsiteY3" fmla="*/ 1027310 h 6163734"/>
                <a:gd name="connsiteX4" fmla="*/ 11684000 w 11684000"/>
                <a:gd name="connsiteY4" fmla="*/ 5136424 h 6163734"/>
                <a:gd name="connsiteX5" fmla="*/ 10656690 w 11684000"/>
                <a:gd name="connsiteY5" fmla="*/ 6163734 h 6163734"/>
                <a:gd name="connsiteX6" fmla="*/ 1027310 w 11684000"/>
                <a:gd name="connsiteY6" fmla="*/ 6163734 h 6163734"/>
                <a:gd name="connsiteX7" fmla="*/ 0 w 11684000"/>
                <a:gd name="connsiteY7" fmla="*/ 5136424 h 6163734"/>
                <a:gd name="connsiteX8" fmla="*/ 0 w 11684000"/>
                <a:gd name="connsiteY8" fmla="*/ 1027310 h 616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684000" h="6163734" fill="none" extrusionOk="0">
                  <a:moveTo>
                    <a:pt x="0" y="1027310"/>
                  </a:moveTo>
                  <a:cubicBezTo>
                    <a:pt x="74804" y="461661"/>
                    <a:pt x="395065" y="66048"/>
                    <a:pt x="1027310" y="0"/>
                  </a:cubicBezTo>
                  <a:cubicBezTo>
                    <a:pt x="5305919" y="-149292"/>
                    <a:pt x="6595192" y="-15801"/>
                    <a:pt x="10656690" y="0"/>
                  </a:cubicBezTo>
                  <a:cubicBezTo>
                    <a:pt x="11213839" y="43553"/>
                    <a:pt x="11765921" y="457479"/>
                    <a:pt x="11684000" y="1027310"/>
                  </a:cubicBezTo>
                  <a:cubicBezTo>
                    <a:pt x="11611311" y="1764727"/>
                    <a:pt x="11775964" y="3092001"/>
                    <a:pt x="11684000" y="5136424"/>
                  </a:cubicBezTo>
                  <a:cubicBezTo>
                    <a:pt x="11648760" y="5706754"/>
                    <a:pt x="11213418" y="6170046"/>
                    <a:pt x="10656690" y="6163734"/>
                  </a:cubicBezTo>
                  <a:cubicBezTo>
                    <a:pt x="8527607" y="6133955"/>
                    <a:pt x="3810361" y="6071973"/>
                    <a:pt x="1027310" y="6163734"/>
                  </a:cubicBezTo>
                  <a:cubicBezTo>
                    <a:pt x="469192" y="6148488"/>
                    <a:pt x="-45324" y="5718171"/>
                    <a:pt x="0" y="5136424"/>
                  </a:cubicBezTo>
                  <a:cubicBezTo>
                    <a:pt x="-30974" y="4677568"/>
                    <a:pt x="-62159" y="3054072"/>
                    <a:pt x="0" y="1027310"/>
                  </a:cubicBezTo>
                  <a:close/>
                </a:path>
                <a:path w="11684000" h="6163734" stroke="0" extrusionOk="0">
                  <a:moveTo>
                    <a:pt x="0" y="1027310"/>
                  </a:moveTo>
                  <a:cubicBezTo>
                    <a:pt x="-32305" y="467790"/>
                    <a:pt x="535297" y="-74531"/>
                    <a:pt x="1027310" y="0"/>
                  </a:cubicBezTo>
                  <a:cubicBezTo>
                    <a:pt x="3062595" y="28352"/>
                    <a:pt x="6739809" y="106290"/>
                    <a:pt x="10656690" y="0"/>
                  </a:cubicBezTo>
                  <a:cubicBezTo>
                    <a:pt x="11294707" y="-66416"/>
                    <a:pt x="11663199" y="418924"/>
                    <a:pt x="11684000" y="1027310"/>
                  </a:cubicBezTo>
                  <a:cubicBezTo>
                    <a:pt x="11564403" y="2267528"/>
                    <a:pt x="11522992" y="4307684"/>
                    <a:pt x="11684000" y="5136424"/>
                  </a:cubicBezTo>
                  <a:cubicBezTo>
                    <a:pt x="11734362" y="5648271"/>
                    <a:pt x="11169718" y="6130587"/>
                    <a:pt x="10656690" y="6163734"/>
                  </a:cubicBezTo>
                  <a:cubicBezTo>
                    <a:pt x="6042143" y="6046505"/>
                    <a:pt x="4670391" y="6131497"/>
                    <a:pt x="1027310" y="6163734"/>
                  </a:cubicBezTo>
                  <a:cubicBezTo>
                    <a:pt x="475657" y="6078151"/>
                    <a:pt x="-41870" y="5752482"/>
                    <a:pt x="0" y="5136424"/>
                  </a:cubicBezTo>
                  <a:cubicBezTo>
                    <a:pt x="-57225" y="4632224"/>
                    <a:pt x="130478" y="2856224"/>
                    <a:pt x="0" y="1027310"/>
                  </a:cubicBezTo>
                  <a:close/>
                </a:path>
              </a:pathLst>
            </a:custGeom>
            <a:grpFill/>
            <a:ln w="57150">
              <a:solidFill>
                <a:schemeClr val="accent6">
                  <a:lumMod val="60000"/>
                  <a:lumOff val="4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4184682687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solidFill>
                  <a:prstClr val="white"/>
                </a:solidFill>
                <a:latin typeface="等线" panose="020F0502020204030204"/>
              </a:endParaRPr>
            </a:p>
          </p:txBody>
        </p:sp>
        <p:sp>
          <p:nvSpPr>
            <p:cNvPr id="5" name="Oval 21">
              <a:extLst>
                <a:ext uri="{FF2B5EF4-FFF2-40B4-BE49-F238E27FC236}">
                  <a16:creationId xmlns:a16="http://schemas.microsoft.com/office/drawing/2014/main" id="{739A3690-3FEC-0434-C779-EE949C01DC66}"/>
                </a:ext>
              </a:extLst>
            </p:cNvPr>
            <p:cNvSpPr/>
            <p:nvPr/>
          </p:nvSpPr>
          <p:spPr>
            <a:xfrm>
              <a:off x="11284753" y="6074315"/>
              <a:ext cx="309553" cy="309553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solidFill>
                  <a:prstClr val="white"/>
                </a:solidFill>
                <a:latin typeface="等线" panose="020F0502020204030204"/>
              </a:endParaRPr>
            </a:p>
          </p:txBody>
        </p:sp>
        <p:sp>
          <p:nvSpPr>
            <p:cNvPr id="6" name="Oval 22">
              <a:extLst>
                <a:ext uri="{FF2B5EF4-FFF2-40B4-BE49-F238E27FC236}">
                  <a16:creationId xmlns:a16="http://schemas.microsoft.com/office/drawing/2014/main" id="{3A8A8734-4A9E-F885-BBCB-CB6788BD25E5}"/>
                </a:ext>
              </a:extLst>
            </p:cNvPr>
            <p:cNvSpPr/>
            <p:nvPr/>
          </p:nvSpPr>
          <p:spPr>
            <a:xfrm>
              <a:off x="11609756" y="1276460"/>
              <a:ext cx="309553" cy="309553"/>
            </a:xfrm>
            <a:prstGeom prst="ellipse">
              <a:avLst/>
            </a:prstGeom>
            <a:solidFill>
              <a:srgbClr val="00C4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solidFill>
                  <a:prstClr val="white"/>
                </a:solidFill>
                <a:latin typeface="等线" panose="020F0502020204030204"/>
              </a:endParaRPr>
            </a:p>
          </p:txBody>
        </p:sp>
        <p:sp>
          <p:nvSpPr>
            <p:cNvPr id="7" name="Oval 23">
              <a:extLst>
                <a:ext uri="{FF2B5EF4-FFF2-40B4-BE49-F238E27FC236}">
                  <a16:creationId xmlns:a16="http://schemas.microsoft.com/office/drawing/2014/main" id="{2C274205-FB53-0218-60CD-783056F8C64D}"/>
                </a:ext>
              </a:extLst>
            </p:cNvPr>
            <p:cNvSpPr/>
            <p:nvPr/>
          </p:nvSpPr>
          <p:spPr>
            <a:xfrm>
              <a:off x="217756" y="966907"/>
              <a:ext cx="309553" cy="309553"/>
            </a:xfrm>
            <a:prstGeom prst="ellipse">
              <a:avLst/>
            </a:prstGeom>
            <a:solidFill>
              <a:srgbClr val="00C4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solidFill>
                  <a:prstClr val="white"/>
                </a:solidFill>
                <a:latin typeface="等线" panose="020F0502020204030204"/>
              </a:endParaRPr>
            </a:p>
          </p:txBody>
        </p:sp>
        <p:sp>
          <p:nvSpPr>
            <p:cNvPr id="8" name="Oval 24">
              <a:extLst>
                <a:ext uri="{FF2B5EF4-FFF2-40B4-BE49-F238E27FC236}">
                  <a16:creationId xmlns:a16="http://schemas.microsoft.com/office/drawing/2014/main" id="{62FE32B8-7D3A-85C9-808A-B35810CA9144}"/>
                </a:ext>
              </a:extLst>
            </p:cNvPr>
            <p:cNvSpPr/>
            <p:nvPr/>
          </p:nvSpPr>
          <p:spPr>
            <a:xfrm>
              <a:off x="802603" y="6074314"/>
              <a:ext cx="309553" cy="309553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solidFill>
                  <a:prstClr val="white"/>
                </a:solidFill>
                <a:latin typeface="等线" panose="020F0502020204030204"/>
              </a:endParaRPr>
            </a:p>
          </p:txBody>
        </p:sp>
        <p:sp>
          <p:nvSpPr>
            <p:cNvPr id="9" name="Oval 25">
              <a:extLst>
                <a:ext uri="{FF2B5EF4-FFF2-40B4-BE49-F238E27FC236}">
                  <a16:creationId xmlns:a16="http://schemas.microsoft.com/office/drawing/2014/main" id="{68038A93-440F-E64C-9159-0DAAD4AF54E7}"/>
                </a:ext>
              </a:extLst>
            </p:cNvPr>
            <p:cNvSpPr/>
            <p:nvPr/>
          </p:nvSpPr>
          <p:spPr>
            <a:xfrm>
              <a:off x="4184438" y="65357"/>
              <a:ext cx="309553" cy="309553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solidFill>
                  <a:prstClr val="white"/>
                </a:solidFill>
                <a:latin typeface="等线" panose="020F0502020204030204"/>
              </a:endParaRPr>
            </a:p>
          </p:txBody>
        </p:sp>
        <p:sp>
          <p:nvSpPr>
            <p:cNvPr id="10" name="Oval 26">
              <a:extLst>
                <a:ext uri="{FF2B5EF4-FFF2-40B4-BE49-F238E27FC236}">
                  <a16:creationId xmlns:a16="http://schemas.microsoft.com/office/drawing/2014/main" id="{BD60BC92-02C4-2EC9-7E29-55CF58D7413A}"/>
                </a:ext>
              </a:extLst>
            </p:cNvPr>
            <p:cNvSpPr/>
            <p:nvPr/>
          </p:nvSpPr>
          <p:spPr>
            <a:xfrm>
              <a:off x="7980920" y="6229090"/>
              <a:ext cx="309553" cy="309553"/>
            </a:xfrm>
            <a:prstGeom prst="ellipse">
              <a:avLst/>
            </a:prstGeom>
            <a:solidFill>
              <a:srgbClr val="00DA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solidFill>
                  <a:prstClr val="white"/>
                </a:solidFill>
                <a:latin typeface="等线" panose="020F0502020204030204"/>
              </a:endParaRPr>
            </a:p>
          </p:txBody>
        </p:sp>
        <p:sp>
          <p:nvSpPr>
            <p:cNvPr id="11" name="Oval 27">
              <a:extLst>
                <a:ext uri="{FF2B5EF4-FFF2-40B4-BE49-F238E27FC236}">
                  <a16:creationId xmlns:a16="http://schemas.microsoft.com/office/drawing/2014/main" id="{414D204B-32E6-81A2-EF7A-6F77F76A82E9}"/>
                </a:ext>
              </a:extLst>
            </p:cNvPr>
            <p:cNvSpPr/>
            <p:nvPr/>
          </p:nvSpPr>
          <p:spPr>
            <a:xfrm>
              <a:off x="267677" y="860323"/>
              <a:ext cx="204457" cy="204457"/>
            </a:xfrm>
            <a:prstGeom prst="ellipse">
              <a:avLst/>
            </a:prstGeom>
            <a:solidFill>
              <a:srgbClr val="00DA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solidFill>
                  <a:prstClr val="white"/>
                </a:solidFill>
                <a:latin typeface="等线" panose="020F0502020204030204"/>
              </a:endParaRPr>
            </a:p>
          </p:txBody>
        </p:sp>
      </p:grpSp>
      <p:pic>
        <p:nvPicPr>
          <p:cNvPr id="12" name="Picture 6">
            <a:extLst>
              <a:ext uri="{FF2B5EF4-FFF2-40B4-BE49-F238E27FC236}">
                <a16:creationId xmlns:a16="http://schemas.microsoft.com/office/drawing/2014/main" id="{3E30AB96-230D-9F11-441D-35FA6892F2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8362" y="1574622"/>
            <a:ext cx="10506192" cy="4031769"/>
          </a:xfrm>
          <a:prstGeom prst="rect">
            <a:avLst/>
          </a:prstGeom>
        </p:spPr>
      </p:pic>
      <p:pic>
        <p:nvPicPr>
          <p:cNvPr id="13" name="Picture 11">
            <a:extLst>
              <a:ext uri="{FF2B5EF4-FFF2-40B4-BE49-F238E27FC236}">
                <a16:creationId xmlns:a16="http://schemas.microsoft.com/office/drawing/2014/main" id="{110E3A14-70E5-A1D9-F6AA-92437E9575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9298" y="619775"/>
            <a:ext cx="797748" cy="782696"/>
          </a:xfrm>
          <a:prstGeom prst="rect">
            <a:avLst/>
          </a:prstGeom>
        </p:spPr>
      </p:pic>
      <p:pic>
        <p:nvPicPr>
          <p:cNvPr id="14" name="Picture 12">
            <a:extLst>
              <a:ext uri="{FF2B5EF4-FFF2-40B4-BE49-F238E27FC236}">
                <a16:creationId xmlns:a16="http://schemas.microsoft.com/office/drawing/2014/main" id="{E76B4030-15B1-59EC-27B2-B77CE6CD8B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640825">
            <a:off x="4999868" y="7130497"/>
            <a:ext cx="1481840" cy="1453880"/>
          </a:xfrm>
          <a:prstGeom prst="rect">
            <a:avLst/>
          </a:prstGeom>
        </p:spPr>
      </p:pic>
      <p:pic>
        <p:nvPicPr>
          <p:cNvPr id="15" name="Picture 13">
            <a:extLst>
              <a:ext uri="{FF2B5EF4-FFF2-40B4-BE49-F238E27FC236}">
                <a16:creationId xmlns:a16="http://schemas.microsoft.com/office/drawing/2014/main" id="{F455CB40-7F01-86E6-1C6F-F391A86E89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806844">
            <a:off x="13926676" y="892623"/>
            <a:ext cx="1481840" cy="1453880"/>
          </a:xfrm>
          <a:prstGeom prst="rect">
            <a:avLst/>
          </a:prstGeom>
        </p:spPr>
      </p:pic>
      <p:pic>
        <p:nvPicPr>
          <p:cNvPr id="16" name="Picture 14">
            <a:extLst>
              <a:ext uri="{FF2B5EF4-FFF2-40B4-BE49-F238E27FC236}">
                <a16:creationId xmlns:a16="http://schemas.microsoft.com/office/drawing/2014/main" id="{539583FF-A343-9FEB-A0A6-D84AC59005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9158">
            <a:off x="15458045" y="-798922"/>
            <a:ext cx="691557" cy="678509"/>
          </a:xfrm>
          <a:prstGeom prst="rect">
            <a:avLst/>
          </a:prstGeom>
        </p:spPr>
      </p:pic>
      <p:pic>
        <p:nvPicPr>
          <p:cNvPr id="17" name="Picture 15">
            <a:extLst>
              <a:ext uri="{FF2B5EF4-FFF2-40B4-BE49-F238E27FC236}">
                <a16:creationId xmlns:a16="http://schemas.microsoft.com/office/drawing/2014/main" id="{67C74CA8-273E-DED7-50BD-9F4F48D103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9158">
            <a:off x="-180370" y="6216414"/>
            <a:ext cx="691557" cy="678509"/>
          </a:xfrm>
          <a:prstGeom prst="rect">
            <a:avLst/>
          </a:prstGeom>
        </p:spPr>
      </p:pic>
      <p:pic>
        <p:nvPicPr>
          <p:cNvPr id="18" name="Picture 28">
            <a:extLst>
              <a:ext uri="{FF2B5EF4-FFF2-40B4-BE49-F238E27FC236}">
                <a16:creationId xmlns:a16="http://schemas.microsoft.com/office/drawing/2014/main" id="{69CF9928-CE3B-7E6F-CB51-DD6C61E515C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411" t="28946" r="70326" b="61026"/>
          <a:stretch/>
        </p:blipFill>
        <p:spPr>
          <a:xfrm>
            <a:off x="1856556" y="-1230956"/>
            <a:ext cx="2968940" cy="917005"/>
          </a:xfrm>
          <a:prstGeom prst="rect">
            <a:avLst/>
          </a:prstGeom>
        </p:spPr>
      </p:pic>
      <p:sp>
        <p:nvSpPr>
          <p:cNvPr id="19" name="TextBox 29">
            <a:extLst>
              <a:ext uri="{FF2B5EF4-FFF2-40B4-BE49-F238E27FC236}">
                <a16:creationId xmlns:a16="http://schemas.microsoft.com/office/drawing/2014/main" id="{1CE82DF2-2127-F0DE-076C-40D1343972CF}"/>
              </a:ext>
            </a:extLst>
          </p:cNvPr>
          <p:cNvSpPr txBox="1"/>
          <p:nvPr/>
        </p:nvSpPr>
        <p:spPr>
          <a:xfrm>
            <a:off x="3708472" y="3477903"/>
            <a:ext cx="8859691" cy="3077765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800" dirty="0" err="1">
                <a:solidFill>
                  <a:srgbClr val="FF4C4C"/>
                </a:solidFill>
                <a:latin typeface="SVN-Poky's" panose="020B0606040200020203" pitchFamily="34" charset="0"/>
              </a:rPr>
              <a:t>Luyện</a:t>
            </a:r>
            <a:r>
              <a:rPr lang="en-US" sz="13800" dirty="0">
                <a:solidFill>
                  <a:srgbClr val="FF4C4C"/>
                </a:solidFill>
                <a:latin typeface="SVN-Poky's" panose="020B0606040200020203" pitchFamily="34" charset="0"/>
              </a:rPr>
              <a:t> </a:t>
            </a:r>
            <a:r>
              <a:rPr lang="en-US" sz="13800" dirty="0" err="1">
                <a:solidFill>
                  <a:srgbClr val="FF4C4C"/>
                </a:solidFill>
                <a:latin typeface="SVN-Poky's" panose="020B0606040200020203" pitchFamily="34" charset="0"/>
              </a:rPr>
              <a:t>tập</a:t>
            </a:r>
            <a:endParaRPr lang="en-US" sz="13800" dirty="0">
              <a:solidFill>
                <a:srgbClr val="FF4C4C"/>
              </a:solidFill>
              <a:latin typeface="SVN-Poky's" panose="020B0606040200020203" pitchFamily="34" charset="0"/>
            </a:endParaRPr>
          </a:p>
        </p:txBody>
      </p:sp>
      <p:pic>
        <p:nvPicPr>
          <p:cNvPr id="20" name="Picture 19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B0F99B49-4C53-A90C-0F1A-6B1082DDFA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8395" y="2226037"/>
            <a:ext cx="6022095" cy="6022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737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7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8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1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12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5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16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6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9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20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6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23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24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1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2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3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4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5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6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7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8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9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0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1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2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3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4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5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6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7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1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2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3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4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5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6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7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8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9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0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1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2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3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4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5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6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7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/>
        </p:bldLst>
      </p:timing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10011</TotalTime>
  <Words>392</Words>
  <Application>Microsoft Office PowerPoint</Application>
  <PresentationFormat>Custom</PresentationFormat>
  <Paragraphs>51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等线</vt:lpstr>
      <vt:lpstr>Arial</vt:lpstr>
      <vt:lpstr>Arial-Rounded</vt:lpstr>
      <vt:lpstr>AvantGarde</vt:lpstr>
      <vt:lpstr>Calibri</vt:lpstr>
      <vt:lpstr>SVN-Poky's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Hà Nguyễn Thị Thu</cp:lastModifiedBy>
  <cp:revision>1160</cp:revision>
  <dcterms:created xsi:type="dcterms:W3CDTF">2008-09-09T22:52:10Z</dcterms:created>
  <dcterms:modified xsi:type="dcterms:W3CDTF">2022-12-04T01:17:24Z</dcterms:modified>
</cp:coreProperties>
</file>