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314" r:id="rId2"/>
    <p:sldId id="470" r:id="rId3"/>
    <p:sldId id="521" r:id="rId4"/>
    <p:sldId id="7649" r:id="rId5"/>
    <p:sldId id="7650" r:id="rId6"/>
    <p:sldId id="522" r:id="rId7"/>
    <p:sldId id="7671" r:id="rId8"/>
    <p:sldId id="7672" r:id="rId9"/>
    <p:sldId id="7665" r:id="rId10"/>
    <p:sldId id="7666" r:id="rId11"/>
    <p:sldId id="7667" r:id="rId12"/>
    <p:sldId id="7668" r:id="rId13"/>
    <p:sldId id="7670" r:id="rId14"/>
    <p:sldId id="51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06AEA7-65D5-44C2-A5E6-7DB265128D0B}" type="datetimeFigureOut">
              <a:rPr lang="en-US" smtClean="0"/>
              <a:t>11/27/2022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13A0BA-7D69-4B31-B1AB-0E10CC7EB4FA}" type="slidenum">
              <a:rPr lang="en-US" smtClean="0"/>
              <a:t>‹#›</a:t>
            </a:fld>
            <a:endParaRPr lang="en-US"/>
          </a:p>
        </p:txBody>
      </p:sp>
    </p:spTree>
    <p:extLst>
      <p:ext uri="{BB962C8B-B14F-4D97-AF65-F5344CB8AC3E}">
        <p14:creationId xmlns:p14="http://schemas.microsoft.com/office/powerpoint/2010/main" val="4231238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69533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43625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95669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a:prstGeom prst="rect">
            <a:avLst/>
          </a:prstGeo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406E9206-D2D6-4057-92D4-39C87A03E66D}" type="datetime1">
              <a:rPr lang="en-US" altLang="zh-CN" smtClean="0">
                <a:solidFill>
                  <a:prstClr val="black">
                    <a:tint val="75000"/>
                  </a:prstClr>
                </a:solidFill>
              </a:rPr>
              <a:pPr>
                <a:defRPr/>
              </a:pPr>
              <a:t>11/27/2022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70130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pPr>
                <a:defRPr/>
              </a:pPr>
              <a:t>11/27/2022</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280319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pPr>
                <a:defRPr/>
              </a:pPr>
              <a:t>11/27/2022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024268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pPr>
                <a:defRPr/>
              </a:pPr>
              <a:t>11/27/2022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508129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0180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pPr>
                <a:defRPr/>
              </a:pPr>
              <a:t>11/27/2022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39106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pPr>
                <a:defRPr/>
              </a:pPr>
              <a:t>11/27/2022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1919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pPr>
                <a:defRPr/>
              </a:pPr>
              <a:t>11/27/2022</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02697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pPr>
                <a:defRPr/>
              </a:pPr>
              <a:t>11/27/2022</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06289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pPr>
                <a:defRPr/>
              </a:pPr>
              <a:t>11/27/2022</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43881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pPr>
                <a:defRPr/>
              </a:pPr>
              <a:t>11/27/2022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0789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4879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pPr>
                <a:defRPr/>
              </a:pPr>
              <a:t>11/27/2022</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62368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19379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8.wdp"/><Relationship Id="rId2" Type="http://schemas.openxmlformats.org/officeDocument/2006/relationships/image" Target="../media/image17.png"/><Relationship Id="rId1" Type="http://schemas.openxmlformats.org/officeDocument/2006/relationships/slideLayout" Target="../slideLayouts/slideLayout8.xml"/><Relationship Id="rId6" Type="http://schemas.openxmlformats.org/officeDocument/2006/relationships/image" Target="../media/image23.png"/><Relationship Id="rId5" Type="http://schemas.microsoft.com/office/2007/relationships/hdphoto" Target="../media/hdphoto6.wdp"/><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1.png"/><Relationship Id="rId3" Type="http://schemas.microsoft.com/office/2007/relationships/hdphoto" Target="../media/hdphoto3.wdp"/><Relationship Id="rId7" Type="http://schemas.openxmlformats.org/officeDocument/2006/relationships/image" Target="../media/image16.png"/><Relationship Id="rId12" Type="http://schemas.openxmlformats.org/officeDocument/2006/relationships/image" Target="../media/image20.png"/><Relationship Id="rId2" Type="http://schemas.openxmlformats.org/officeDocument/2006/relationships/image" Target="../media/image13.png"/><Relationship Id="rId1" Type="http://schemas.openxmlformats.org/officeDocument/2006/relationships/slideLayout" Target="../slideLayouts/slideLayout8.xml"/><Relationship Id="rId6" Type="http://schemas.openxmlformats.org/officeDocument/2006/relationships/image" Target="../media/image15.png"/><Relationship Id="rId11" Type="http://schemas.microsoft.com/office/2007/relationships/hdphoto" Target="../media/hdphoto6.wdp"/><Relationship Id="rId5" Type="http://schemas.microsoft.com/office/2007/relationships/hdphoto" Target="../media/hdphoto4.wdp"/><Relationship Id="rId15" Type="http://schemas.microsoft.com/office/2007/relationships/hdphoto" Target="../media/hdphoto7.wdp"/><Relationship Id="rId10" Type="http://schemas.openxmlformats.org/officeDocument/2006/relationships/image" Target="../media/image18.png"/><Relationship Id="rId4" Type="http://schemas.openxmlformats.org/officeDocument/2006/relationships/image" Target="../media/image14.png"/><Relationship Id="rId9" Type="http://schemas.microsoft.com/office/2007/relationships/hdphoto" Target="../media/hdphoto5.wdp"/><Relationship Id="rId1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hdphoto" Target="../media/hdphoto5.wdp"/><Relationship Id="rId7" Type="http://schemas.microsoft.com/office/2007/relationships/hdphoto" Target="../media/hdphoto9.wdp"/><Relationship Id="rId2" Type="http://schemas.openxmlformats.org/officeDocument/2006/relationships/image" Target="../media/image17.png"/><Relationship Id="rId1" Type="http://schemas.openxmlformats.org/officeDocument/2006/relationships/slideLayout" Target="../slideLayouts/slideLayout8.xml"/><Relationship Id="rId6" Type="http://schemas.openxmlformats.org/officeDocument/2006/relationships/image" Target="../media/image29.png"/><Relationship Id="rId5" Type="http://schemas.microsoft.com/office/2007/relationships/hdphoto" Target="../media/hdphoto6.wdp"/><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8.png"/><Relationship Id="rId18" Type="http://schemas.microsoft.com/office/2007/relationships/hdphoto" Target="../media/hdphoto10.wdp"/><Relationship Id="rId3" Type="http://schemas.openxmlformats.org/officeDocument/2006/relationships/slideLayout" Target="../slideLayouts/slideLayout8.xml"/><Relationship Id="rId7" Type="http://schemas.microsoft.com/office/2007/relationships/hdphoto" Target="../media/hdphoto4.wdp"/><Relationship Id="rId12" Type="http://schemas.microsoft.com/office/2007/relationships/hdphoto" Target="../media/hdphoto5.wdp"/><Relationship Id="rId17" Type="http://schemas.openxmlformats.org/officeDocument/2006/relationships/image" Target="../media/image31.png"/><Relationship Id="rId2" Type="http://schemas.openxmlformats.org/officeDocument/2006/relationships/audio" Target="../media/media2.mp3"/><Relationship Id="rId16" Type="http://schemas.microsoft.com/office/2007/relationships/hdphoto" Target="../media/hdphoto7.wdp"/><Relationship Id="rId1" Type="http://schemas.microsoft.com/office/2007/relationships/media" Target="../media/media2.mp3"/><Relationship Id="rId6" Type="http://schemas.openxmlformats.org/officeDocument/2006/relationships/image" Target="../media/image14.png"/><Relationship Id="rId11" Type="http://schemas.openxmlformats.org/officeDocument/2006/relationships/image" Target="../media/image17.png"/><Relationship Id="rId5" Type="http://schemas.microsoft.com/office/2007/relationships/hdphoto" Target="../media/hdphoto3.wdp"/><Relationship Id="rId15" Type="http://schemas.openxmlformats.org/officeDocument/2006/relationships/image" Target="../media/image22.png"/><Relationship Id="rId10" Type="http://schemas.openxmlformats.org/officeDocument/2006/relationships/image" Target="../media/image21.png"/><Relationship Id="rId19" Type="http://schemas.openxmlformats.org/officeDocument/2006/relationships/image" Target="../media/image11.png"/><Relationship Id="rId4" Type="http://schemas.openxmlformats.org/officeDocument/2006/relationships/image" Target="../media/image13.png"/><Relationship Id="rId9" Type="http://schemas.openxmlformats.org/officeDocument/2006/relationships/image" Target="../media/image16.png"/><Relationship Id="rId14" Type="http://schemas.microsoft.com/office/2007/relationships/hdphoto" Target="../media/hdphoto6.wdp"/></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emf"/></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8.xml"/><Relationship Id="rId7" Type="http://schemas.microsoft.com/office/2007/relationships/hdphoto" Target="../media/hdphoto2.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3" Type="http://schemas.microsoft.com/office/2007/relationships/hdphoto" Target="../media/hdphoto3.wdp"/><Relationship Id="rId7" Type="http://schemas.openxmlformats.org/officeDocument/2006/relationships/image" Target="../media/image16.png"/><Relationship Id="rId12" Type="http://schemas.openxmlformats.org/officeDocument/2006/relationships/image" Target="../media/image19.png"/><Relationship Id="rId2" Type="http://schemas.openxmlformats.org/officeDocument/2006/relationships/image" Target="../media/image13.png"/><Relationship Id="rId16" Type="http://schemas.microsoft.com/office/2007/relationships/hdphoto" Target="../media/hdphoto7.wdp"/><Relationship Id="rId1" Type="http://schemas.openxmlformats.org/officeDocument/2006/relationships/slideLayout" Target="../slideLayouts/slideLayout8.xml"/><Relationship Id="rId6" Type="http://schemas.openxmlformats.org/officeDocument/2006/relationships/image" Target="../media/image15.png"/><Relationship Id="rId11" Type="http://schemas.microsoft.com/office/2007/relationships/hdphoto" Target="../media/hdphoto6.wdp"/><Relationship Id="rId5" Type="http://schemas.microsoft.com/office/2007/relationships/hdphoto" Target="../media/hdphoto4.wdp"/><Relationship Id="rId15" Type="http://schemas.openxmlformats.org/officeDocument/2006/relationships/image" Target="../media/image22.png"/><Relationship Id="rId10" Type="http://schemas.openxmlformats.org/officeDocument/2006/relationships/image" Target="../media/image18.png"/><Relationship Id="rId4" Type="http://schemas.openxmlformats.org/officeDocument/2006/relationships/image" Target="../media/image14.png"/><Relationship Id="rId9" Type="http://schemas.microsoft.com/office/2007/relationships/hdphoto" Target="../media/hdphoto5.wdp"/><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5.wdp"/><Relationship Id="rId7" Type="http://schemas.microsoft.com/office/2007/relationships/hdphoto" Target="../media/hdphoto8.wdp"/><Relationship Id="rId2" Type="http://schemas.openxmlformats.org/officeDocument/2006/relationships/image" Target="../media/image17.png"/><Relationship Id="rId1" Type="http://schemas.openxmlformats.org/officeDocument/2006/relationships/slideLayout" Target="../slideLayouts/slideLayout8.xml"/><Relationship Id="rId6" Type="http://schemas.openxmlformats.org/officeDocument/2006/relationships/image" Target="../media/image23.png"/><Relationship Id="rId11" Type="http://schemas.openxmlformats.org/officeDocument/2006/relationships/image" Target="../media/image27.png"/><Relationship Id="rId5" Type="http://schemas.microsoft.com/office/2007/relationships/hdphoto" Target="../media/hdphoto6.wdp"/><Relationship Id="rId10" Type="http://schemas.openxmlformats.org/officeDocument/2006/relationships/image" Target="../media/image26.png"/><Relationship Id="rId4" Type="http://schemas.openxmlformats.org/officeDocument/2006/relationships/image" Target="../media/image18.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hdphoto" Target="../media/hdphoto5.wdp"/><Relationship Id="rId7" Type="http://schemas.microsoft.com/office/2007/relationships/hdphoto" Target="../media/hdphoto8.wdp"/><Relationship Id="rId2" Type="http://schemas.openxmlformats.org/officeDocument/2006/relationships/image" Target="../media/image17.png"/><Relationship Id="rId1" Type="http://schemas.openxmlformats.org/officeDocument/2006/relationships/slideLayout" Target="../slideLayouts/slideLayout8.xml"/><Relationship Id="rId6" Type="http://schemas.openxmlformats.org/officeDocument/2006/relationships/image" Target="../media/image23.png"/><Relationship Id="rId5" Type="http://schemas.microsoft.com/office/2007/relationships/hdphoto" Target="../media/hdphoto6.wdp"/><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8.wdp"/><Relationship Id="rId2" Type="http://schemas.openxmlformats.org/officeDocument/2006/relationships/image" Target="../media/image17.png"/><Relationship Id="rId1" Type="http://schemas.openxmlformats.org/officeDocument/2006/relationships/slideLayout" Target="../slideLayouts/slideLayout8.xml"/><Relationship Id="rId6" Type="http://schemas.openxmlformats.org/officeDocument/2006/relationships/image" Target="../media/image23.png"/><Relationship Id="rId5" Type="http://schemas.microsoft.com/office/2007/relationships/hdphoto" Target="../media/hdphoto6.wdp"/><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3" Type="http://schemas.microsoft.com/office/2007/relationships/hdphoto" Target="../media/hdphoto3.wdp"/><Relationship Id="rId7" Type="http://schemas.openxmlformats.org/officeDocument/2006/relationships/image" Target="../media/image16.png"/><Relationship Id="rId12" Type="http://schemas.openxmlformats.org/officeDocument/2006/relationships/image" Target="../media/image19.png"/><Relationship Id="rId2" Type="http://schemas.openxmlformats.org/officeDocument/2006/relationships/image" Target="../media/image13.png"/><Relationship Id="rId16" Type="http://schemas.microsoft.com/office/2007/relationships/hdphoto" Target="../media/hdphoto7.wdp"/><Relationship Id="rId1" Type="http://schemas.openxmlformats.org/officeDocument/2006/relationships/slideLayout" Target="../slideLayouts/slideLayout8.xml"/><Relationship Id="rId6" Type="http://schemas.openxmlformats.org/officeDocument/2006/relationships/image" Target="../media/image15.png"/><Relationship Id="rId11" Type="http://schemas.microsoft.com/office/2007/relationships/hdphoto" Target="../media/hdphoto6.wdp"/><Relationship Id="rId5" Type="http://schemas.microsoft.com/office/2007/relationships/hdphoto" Target="../media/hdphoto4.wdp"/><Relationship Id="rId15" Type="http://schemas.openxmlformats.org/officeDocument/2006/relationships/image" Target="../media/image22.png"/><Relationship Id="rId10" Type="http://schemas.openxmlformats.org/officeDocument/2006/relationships/image" Target="../media/image18.png"/><Relationship Id="rId4" Type="http://schemas.openxmlformats.org/officeDocument/2006/relationships/image" Target="../media/image14.png"/><Relationship Id="rId9" Type="http://schemas.microsoft.com/office/2007/relationships/hdphoto" Target="../media/hdphoto5.wdp"/><Relationship Id="rId1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 y="127"/>
            <a:ext cx="12191552" cy="6857748"/>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3589" y="1274274"/>
            <a:ext cx="8204824" cy="456620"/>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7"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7"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15444" y="3937001"/>
            <a:ext cx="8561117" cy="2826355"/>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96"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96"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96"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5602" y="816749"/>
            <a:ext cx="1308556" cy="134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483743" y="4902203"/>
            <a:ext cx="5053522" cy="1106665"/>
          </a:xfrm>
          <a:prstGeom prst="rect">
            <a:avLst/>
          </a:prstGeom>
          <a:noFill/>
        </p:spPr>
        <p:txBody>
          <a:bodyPr wrap="none" lIns="91324" tIns="45664" rIns="91324" bIns="45664">
            <a:spAutoFit/>
          </a:bodyPr>
          <a:lstStyle/>
          <a:p>
            <a:pPr algn="ctr">
              <a:defRPr/>
            </a:pPr>
            <a:r>
              <a:rPr lang="en-US" sz="65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TOÁN</a:t>
            </a:r>
            <a:endParaRPr lang="vi-VN" sz="65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E9FE93CE-13A9-4B13-A649-55A004A8278D}"/>
              </a:ext>
            </a:extLst>
          </p:cNvPr>
          <p:cNvGrpSpPr/>
          <p:nvPr/>
        </p:nvGrpSpPr>
        <p:grpSpPr>
          <a:xfrm>
            <a:off x="-37424" y="5042759"/>
            <a:ext cx="1725891" cy="1870648"/>
            <a:chOff x="-84188" y="-49372"/>
            <a:chExt cx="1772027" cy="1850154"/>
          </a:xfrm>
        </p:grpSpPr>
        <p:pic>
          <p:nvPicPr>
            <p:cNvPr id="17" name="Picture 16">
              <a:extLst>
                <a:ext uri="{FF2B5EF4-FFF2-40B4-BE49-F238E27FC236}">
                  <a16:creationId xmlns:a16="http://schemas.microsoft.com/office/drawing/2014/main" id="{322BB3EE-8165-4BE9-A254-782D7E852038}"/>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130" b="43704" l="36207" r="62608">
                          <a14:foregroundMark x1="48384" y1="4444" x2="58513" y2="6296"/>
                          <a14:foregroundMark x1="50108" y1="2130" x2="54203" y2="2593"/>
                        </a14:backgroundRemoval>
                      </a14:imgEffect>
                    </a14:imgLayer>
                  </a14:imgProps>
                </a:ext>
                <a:ext uri="{28A0092B-C50C-407E-A947-70E740481C1C}">
                  <a14:useLocalDpi xmlns:a14="http://schemas.microsoft.com/office/drawing/2010/main" val="0"/>
                </a:ext>
              </a:extLst>
            </a:blip>
            <a:srcRect l="32935" r="34065" b="51419"/>
            <a:stretch/>
          </p:blipFill>
          <p:spPr>
            <a:xfrm flipH="1">
              <a:off x="638075" y="-49372"/>
              <a:ext cx="1049764" cy="1798569"/>
            </a:xfrm>
            <a:prstGeom prst="rect">
              <a:avLst/>
            </a:prstGeom>
          </p:spPr>
        </p:pic>
        <p:pic>
          <p:nvPicPr>
            <p:cNvPr id="18" name="Picture 17">
              <a:extLst>
                <a:ext uri="{FF2B5EF4-FFF2-40B4-BE49-F238E27FC236}">
                  <a16:creationId xmlns:a16="http://schemas.microsoft.com/office/drawing/2014/main" id="{A1D2C383-1329-4B13-8DA1-4A9EBADEFBC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1667" b="92315" l="1724" r="23815">
                          <a14:foregroundMark x1="9052" y1="52963" x2="15194" y2="53611"/>
                          <a14:foregroundMark x1="10129" y1="51759" x2="14655" y2="51759"/>
                          <a14:foregroundMark x1="10668" y1="57315" x2="17888" y2="58519"/>
                          <a14:foregroundMark x1="1724" y1="69352" x2="1724" y2="69352"/>
                          <a14:foregroundMark x1="21444" y1="76296" x2="22198" y2="79074"/>
                        </a14:backgroundRemoval>
                      </a14:imgEffect>
                    </a14:imgLayer>
                  </a14:imgProps>
                </a:ext>
                <a:ext uri="{28A0092B-C50C-407E-A947-70E740481C1C}">
                  <a14:useLocalDpi xmlns:a14="http://schemas.microsoft.com/office/drawing/2010/main" val="0"/>
                </a:ext>
              </a:extLst>
            </a:blip>
            <a:srcRect l="-6370" t="48703" r="73370" b="2716"/>
            <a:stretch/>
          </p:blipFill>
          <p:spPr>
            <a:xfrm>
              <a:off x="-84188" y="38500"/>
              <a:ext cx="1028584" cy="1762282"/>
            </a:xfrm>
            <a:prstGeom prst="rect">
              <a:avLst/>
            </a:prstGeom>
          </p:spPr>
        </p:pic>
      </p:grpSp>
      <p:pic>
        <p:nvPicPr>
          <p:cNvPr id="19" name="Picture 18">
            <a:extLst>
              <a:ext uri="{FF2B5EF4-FFF2-40B4-BE49-F238E27FC236}">
                <a16:creationId xmlns:a16="http://schemas.microsoft.com/office/drawing/2014/main" id="{CDBC6937-3205-434A-B803-0E2AABA8F6DB}"/>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6389" b="90000" l="2700" r="91400">
                        <a14:foregroundMark x1="42100" y1="6481" x2="51500" y2="7870"/>
                        <a14:foregroundMark x1="91400" y1="44907" x2="91400" y2="48796"/>
                        <a14:foregroundMark x1="79200" y1="82685" x2="89000" y2="81852"/>
                        <a14:foregroundMark x1="5500" y1="85185" x2="11600" y2="85185"/>
                        <a14:foregroundMark x1="10700" y1="86389" x2="38100" y2="84074"/>
                        <a14:foregroundMark x1="38100" y1="84074" x2="39000" y2="84074"/>
                        <a14:foregroundMark x1="2700" y1="84074" x2="2700" y2="84074"/>
                      </a14:backgroundRemoval>
                    </a14:imgEffect>
                  </a14:imgLayer>
                </a14:imgProps>
              </a:ext>
              <a:ext uri="{28A0092B-C50C-407E-A947-70E740481C1C}">
                <a14:useLocalDpi xmlns:a14="http://schemas.microsoft.com/office/drawing/2010/main" val="0"/>
              </a:ext>
            </a:extLst>
          </a:blip>
          <a:stretch>
            <a:fillRect/>
          </a:stretch>
        </p:blipFill>
        <p:spPr>
          <a:xfrm>
            <a:off x="10854779" y="5509051"/>
            <a:ext cx="1300329" cy="1404356"/>
          </a:xfrm>
          <a:prstGeom prst="rect">
            <a:avLst/>
          </a:prstGeom>
        </p:spPr>
      </p:pic>
      <p:grpSp>
        <p:nvGrpSpPr>
          <p:cNvPr id="2" name="Group 1">
            <a:extLst>
              <a:ext uri="{FF2B5EF4-FFF2-40B4-BE49-F238E27FC236}">
                <a16:creationId xmlns:a16="http://schemas.microsoft.com/office/drawing/2014/main" id="{71D398F9-A993-4EDD-A646-31A5BD83910C}"/>
              </a:ext>
            </a:extLst>
          </p:cNvPr>
          <p:cNvGrpSpPr/>
          <p:nvPr/>
        </p:nvGrpSpPr>
        <p:grpSpPr>
          <a:xfrm>
            <a:off x="1288463" y="59358"/>
            <a:ext cx="10534942" cy="1683124"/>
            <a:chOff x="1288463" y="59358"/>
            <a:chExt cx="10534942" cy="1683124"/>
          </a:xfrm>
        </p:grpSpPr>
        <p:sp>
          <p:nvSpPr>
            <p:cNvPr id="49" name="Rectangle: Rounded Corners 48">
              <a:extLst>
                <a:ext uri="{FF2B5EF4-FFF2-40B4-BE49-F238E27FC236}">
                  <a16:creationId xmlns:a16="http://schemas.microsoft.com/office/drawing/2014/main" id="{E82D057D-2172-4A44-8D2F-AED7EFACBE3A}"/>
                </a:ext>
              </a:extLst>
            </p:cNvPr>
            <p:cNvSpPr/>
            <p:nvPr/>
          </p:nvSpPr>
          <p:spPr>
            <a:xfrm>
              <a:off x="1288463" y="59358"/>
              <a:ext cx="10534942" cy="168312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Calibri"/>
                <a:ea typeface="+mn-ea"/>
                <a:cs typeface="+mn-cs"/>
              </a:endParaRPr>
            </a:p>
          </p:txBody>
        </p:sp>
        <p:sp>
          <p:nvSpPr>
            <p:cNvPr id="28" name="TextBox 27">
              <a:extLst>
                <a:ext uri="{FF2B5EF4-FFF2-40B4-BE49-F238E27FC236}">
                  <a16:creationId xmlns:a16="http://schemas.microsoft.com/office/drawing/2014/main" id="{BF90012D-6E43-46C7-B1EE-FF2CB0FD454A}"/>
                </a:ext>
              </a:extLst>
            </p:cNvPr>
            <p:cNvSpPr txBox="1"/>
            <p:nvPr/>
          </p:nvSpPr>
          <p:spPr>
            <a:xfrm>
              <a:off x="1288463" y="173206"/>
              <a:ext cx="10534941" cy="1569276"/>
            </a:xfrm>
            <a:prstGeom prst="rect">
              <a:avLst/>
            </a:prstGeom>
            <a:noFill/>
          </p:spPr>
          <p:txBody>
            <a:bodyPr wrap="square" rtlCol="0">
              <a:spAutoFit/>
            </a:bodyPr>
            <a:lstStyle/>
            <a:p>
              <a:pPr marL="0" marR="0" lvl="0" indent="0" algn="just" defTabSz="914217" rtl="0" eaLnBrk="1" fontAlgn="auto" latinLnBrk="0" hangingPunct="1">
                <a:lnSpc>
                  <a:spcPct val="100000"/>
                </a:lnSpc>
                <a:spcBef>
                  <a:spcPts val="0"/>
                </a:spcBef>
                <a:spcAft>
                  <a:spcPts val="0"/>
                </a:spcAft>
                <a:buClrTx/>
                <a:buSzTx/>
                <a:buFontTx/>
                <a:buNone/>
                <a:tabLst/>
                <a:defRPr/>
              </a:pPr>
              <a:r>
                <a:rPr kumimoji="0" lang="vi-VN" sz="3199"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Hai lớp 3A và 3B cùng tham gia trò chơi kéo co, lớp 3A có 25 bạn, lớp 3B có 23 bạn. Số bạn tham gia được chia đều thành 4 đội. Hỏi mỗi đội có bao nhiêu bạn?</a:t>
              </a:r>
            </a:p>
          </p:txBody>
        </p:sp>
      </p:grpSp>
      <p:sp>
        <p:nvSpPr>
          <p:cNvPr id="79" name="TextBox 78">
            <a:extLst>
              <a:ext uri="{FF2B5EF4-FFF2-40B4-BE49-F238E27FC236}">
                <a16:creationId xmlns:a16="http://schemas.microsoft.com/office/drawing/2014/main" id="{03EAF64B-ED7D-4BFD-BFE3-734D78ECF9C4}"/>
              </a:ext>
            </a:extLst>
          </p:cNvPr>
          <p:cNvSpPr txBox="1"/>
          <p:nvPr/>
        </p:nvSpPr>
        <p:spPr>
          <a:xfrm>
            <a:off x="5564372" y="1856330"/>
            <a:ext cx="315698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sng" strike="noStrike" kern="1200" cap="none" spc="0" normalizeH="0" baseline="0" noProof="0" dirty="0" err="1">
                <a:ln>
                  <a:noFill/>
                </a:ln>
                <a:solidFill>
                  <a:srgbClr val="000000"/>
                </a:solidFill>
                <a:effectLst/>
                <a:uLnTx/>
                <a:uFillTx/>
                <a:latin typeface="Calibri"/>
                <a:ea typeface="+mn-ea"/>
                <a:cs typeface="+mn-cs"/>
              </a:rPr>
              <a:t>Bài</a:t>
            </a:r>
            <a:r>
              <a:rPr kumimoji="0" lang="en-US" sz="3200" b="1" i="1" u="sng" strike="noStrike" kern="1200" cap="none" spc="0" normalizeH="0" baseline="0" noProof="0" dirty="0">
                <a:ln>
                  <a:noFill/>
                </a:ln>
                <a:solidFill>
                  <a:srgbClr val="000000"/>
                </a:solidFill>
                <a:effectLst/>
                <a:uLnTx/>
                <a:uFillTx/>
                <a:latin typeface="Calibri"/>
                <a:ea typeface="+mn-ea"/>
                <a:cs typeface="+mn-cs"/>
              </a:rPr>
              <a:t> </a:t>
            </a:r>
            <a:r>
              <a:rPr kumimoji="0" lang="en-US" sz="3200" b="1" i="1" u="sng" strike="noStrike" kern="1200" cap="none" spc="0" normalizeH="0" baseline="0" noProof="0" dirty="0" err="1">
                <a:ln>
                  <a:noFill/>
                </a:ln>
                <a:solidFill>
                  <a:srgbClr val="000000"/>
                </a:solidFill>
                <a:effectLst/>
                <a:uLnTx/>
                <a:uFillTx/>
                <a:latin typeface="Calibri"/>
                <a:ea typeface="+mn-ea"/>
                <a:cs typeface="+mn-cs"/>
              </a:rPr>
              <a:t>giải</a:t>
            </a:r>
            <a:r>
              <a:rPr kumimoji="0" lang="en-US" sz="3200" b="1" i="1" u="sng" strike="noStrike" kern="1200" cap="none" spc="0" normalizeH="0" baseline="0" noProof="0" dirty="0">
                <a:ln>
                  <a:noFill/>
                </a:ln>
                <a:solidFill>
                  <a:srgbClr val="000000"/>
                </a:solidFill>
                <a:effectLst/>
                <a:uLnTx/>
                <a:uFillTx/>
                <a:latin typeface="Calibri"/>
                <a:ea typeface="+mn-ea"/>
                <a:cs typeface="+mn-cs"/>
              </a:rPr>
              <a:t>:</a:t>
            </a:r>
          </a:p>
        </p:txBody>
      </p:sp>
      <p:sp>
        <p:nvSpPr>
          <p:cNvPr id="11" name="TextBox 10">
            <a:extLst>
              <a:ext uri="{FF2B5EF4-FFF2-40B4-BE49-F238E27FC236}">
                <a16:creationId xmlns:a16="http://schemas.microsoft.com/office/drawing/2014/main" id="{422B8000-0B14-4B8C-B44A-1C99AD28E298}"/>
              </a:ext>
            </a:extLst>
          </p:cNvPr>
          <p:cNvSpPr txBox="1"/>
          <p:nvPr/>
        </p:nvSpPr>
        <p:spPr>
          <a:xfrm>
            <a:off x="1419225" y="2441105"/>
            <a:ext cx="10467975" cy="584775"/>
          </a:xfrm>
          <a:prstGeom prst="rect">
            <a:avLst/>
          </a:prstGeom>
          <a:noFill/>
        </p:spPr>
        <p:txBody>
          <a:bodyPr wrap="square" rtlCol="0">
            <a:spAutoFit/>
          </a:bodyPr>
          <a:lstStyle/>
          <a:p>
            <a:pPr lvl="0" algn="ct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học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sinh</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của</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hai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lớp</a:t>
            </a:r>
            <a:r>
              <a:rPr lang="en-US" sz="3200" b="1" dirty="0">
                <a:solidFill>
                  <a:srgbClr val="FF0000"/>
                </a:solidFill>
                <a:latin typeface="Calibri" panose="020F0502020204030204" pitchFamily="34" charset="0"/>
                <a:cs typeface="Calibri" panose="020F0502020204030204" pitchFamily="34" charset="0"/>
              </a:rPr>
              <a:t> 3A </a:t>
            </a:r>
            <a:r>
              <a:rPr lang="en-US" sz="3200" b="1" dirty="0" err="1">
                <a:solidFill>
                  <a:srgbClr val="FF0000"/>
                </a:solidFill>
                <a:latin typeface="Calibri" panose="020F0502020204030204" pitchFamily="34" charset="0"/>
                <a:cs typeface="Calibri" panose="020F0502020204030204" pitchFamily="34" charset="0"/>
              </a:rPr>
              <a:t>và</a:t>
            </a:r>
            <a:r>
              <a:rPr lang="en-US" sz="3200" b="1" dirty="0">
                <a:solidFill>
                  <a:srgbClr val="FF0000"/>
                </a:solidFill>
                <a:latin typeface="Calibri" panose="020F0502020204030204" pitchFamily="34" charset="0"/>
                <a:cs typeface="Calibri" panose="020F0502020204030204" pitchFamily="34" charset="0"/>
              </a:rPr>
              <a:t> 3B </a:t>
            </a:r>
            <a:r>
              <a:rPr lang="en-US" sz="3200" b="1" dirty="0" err="1">
                <a:solidFill>
                  <a:srgbClr val="FF0000"/>
                </a:solidFill>
                <a:latin typeface="Calibri" panose="020F0502020204030204" pitchFamily="34" charset="0"/>
                <a:cs typeface="Calibri" panose="020F0502020204030204" pitchFamily="34" charset="0"/>
              </a:rPr>
              <a:t>tham</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gia</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kéo</a:t>
            </a:r>
            <a:r>
              <a:rPr lang="en-US" sz="3200" b="1" dirty="0">
                <a:solidFill>
                  <a:srgbClr val="FF0000"/>
                </a:solidFill>
                <a:latin typeface="Calibri" panose="020F0502020204030204" pitchFamily="34" charset="0"/>
                <a:cs typeface="Calibri" panose="020F0502020204030204" pitchFamily="34" charset="0"/>
              </a:rPr>
              <a:t> co </a:t>
            </a:r>
            <a:r>
              <a:rPr lang="en-US" sz="3200" b="1" dirty="0" err="1">
                <a:solidFill>
                  <a:srgbClr val="FF0000"/>
                </a:solidFill>
                <a:latin typeface="Calibri" panose="020F0502020204030204" pitchFamily="34" charset="0"/>
                <a:cs typeface="Calibri" panose="020F0502020204030204" pitchFamily="34" charset="0"/>
              </a:rPr>
              <a:t>là</a:t>
            </a:r>
            <a:r>
              <a:rPr lang="en-US" sz="3200" b="1" dirty="0">
                <a:solidFill>
                  <a:srgbClr val="FF0000"/>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B00C2198-A154-4E2F-A68C-BAD9109E8CF3}"/>
              </a:ext>
            </a:extLst>
          </p:cNvPr>
          <p:cNvSpPr txBox="1"/>
          <p:nvPr/>
        </p:nvSpPr>
        <p:spPr>
          <a:xfrm>
            <a:off x="2404612" y="3142433"/>
            <a:ext cx="7735068" cy="584775"/>
          </a:xfrm>
          <a:prstGeom prst="rect">
            <a:avLst/>
          </a:prstGeom>
          <a:noFill/>
        </p:spPr>
        <p:txBody>
          <a:bodyPr wrap="square" rtlCol="0">
            <a:spAutoFit/>
          </a:bodyPr>
          <a:lstStyle/>
          <a:p>
            <a:pPr lvl="0" algn="ctr"/>
            <a:r>
              <a:rPr lang="en-US" sz="3200" b="1" dirty="0">
                <a:solidFill>
                  <a:srgbClr val="FF0000"/>
                </a:solidFill>
                <a:latin typeface="Calibri" panose="020F0502020204030204" pitchFamily="34" charset="0"/>
                <a:cs typeface="Calibri" panose="020F0502020204030204" pitchFamily="34" charset="0"/>
              </a:rPr>
              <a:t>25 + 23 = 48 (</a:t>
            </a:r>
            <a:r>
              <a:rPr lang="en-US" sz="3200" b="1" dirty="0" err="1">
                <a:solidFill>
                  <a:srgbClr val="FF0000"/>
                </a:solidFill>
                <a:latin typeface="Calibri" panose="020F0502020204030204" pitchFamily="34" charset="0"/>
                <a:cs typeface="Calibri" panose="020F0502020204030204" pitchFamily="34" charset="0"/>
              </a:rPr>
              <a:t>học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sinh</a:t>
            </a:r>
            <a:r>
              <a:rPr lang="en-US" sz="3200" b="1" dirty="0">
                <a:solidFill>
                  <a:srgbClr val="FF0000"/>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3" name="TextBox 12">
            <a:extLst>
              <a:ext uri="{FF2B5EF4-FFF2-40B4-BE49-F238E27FC236}">
                <a16:creationId xmlns:a16="http://schemas.microsoft.com/office/drawing/2014/main" id="{626027E7-1C04-48FD-8C2D-C9595CAF0142}"/>
              </a:ext>
            </a:extLst>
          </p:cNvPr>
          <p:cNvSpPr txBox="1"/>
          <p:nvPr/>
        </p:nvSpPr>
        <p:spPr>
          <a:xfrm>
            <a:off x="2404612" y="3724503"/>
            <a:ext cx="7735068" cy="584775"/>
          </a:xfrm>
          <a:prstGeom prst="rect">
            <a:avLst/>
          </a:prstGeom>
          <a:noFill/>
        </p:spPr>
        <p:txBody>
          <a:bodyPr wrap="square" rtlCol="0">
            <a:spAutoFit/>
          </a:bodyPr>
          <a:lstStyle/>
          <a:p>
            <a:pPr lvl="0" algn="ctr"/>
            <a:r>
              <a:rPr lang="vi-VN" sz="3200" b="1" dirty="0">
                <a:solidFill>
                  <a:srgbClr val="FF0000"/>
                </a:solidFill>
                <a:latin typeface="Calibri" panose="020F0502020204030204" pitchFamily="34" charset="0"/>
                <a:cs typeface="Calibri" panose="020F0502020204030204" pitchFamily="34" charset="0"/>
              </a:rPr>
              <a:t>Mỗi đội có số bạn là</a:t>
            </a:r>
            <a:r>
              <a:rPr lang="en-US" sz="3200" b="1" dirty="0">
                <a:solidFill>
                  <a:srgbClr val="FF0000"/>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4" name="TextBox 13">
            <a:extLst>
              <a:ext uri="{FF2B5EF4-FFF2-40B4-BE49-F238E27FC236}">
                <a16:creationId xmlns:a16="http://schemas.microsoft.com/office/drawing/2014/main" id="{FBA97DFB-02E8-414A-9570-391111481834}"/>
              </a:ext>
            </a:extLst>
          </p:cNvPr>
          <p:cNvSpPr txBox="1"/>
          <p:nvPr/>
        </p:nvSpPr>
        <p:spPr>
          <a:xfrm>
            <a:off x="2450967" y="4221727"/>
            <a:ext cx="7735068" cy="584775"/>
          </a:xfrm>
          <a:prstGeom prst="rect">
            <a:avLst/>
          </a:prstGeom>
          <a:noFill/>
        </p:spPr>
        <p:txBody>
          <a:bodyPr wrap="square" rtlCol="0">
            <a:spAutoFit/>
          </a:bodyPr>
          <a:lstStyle/>
          <a:p>
            <a:pPr lvl="0" algn="ctr"/>
            <a:r>
              <a:rPr lang="vi-VN" sz="3200" b="1" dirty="0">
                <a:solidFill>
                  <a:srgbClr val="FF0000"/>
                </a:solidFill>
                <a:latin typeface="Calibri" panose="020F0502020204030204" pitchFamily="34" charset="0"/>
                <a:cs typeface="Calibri" panose="020F0502020204030204" pitchFamily="34" charset="0"/>
              </a:rPr>
              <a:t>48 : 4 = 12 (bạn)</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5" name="TextBox 14">
            <a:extLst>
              <a:ext uri="{FF2B5EF4-FFF2-40B4-BE49-F238E27FC236}">
                <a16:creationId xmlns:a16="http://schemas.microsoft.com/office/drawing/2014/main" id="{7E122181-98E7-4406-A3AD-0A68E0D11077}"/>
              </a:ext>
            </a:extLst>
          </p:cNvPr>
          <p:cNvSpPr txBox="1"/>
          <p:nvPr/>
        </p:nvSpPr>
        <p:spPr>
          <a:xfrm>
            <a:off x="3664452" y="4749938"/>
            <a:ext cx="7735068" cy="584775"/>
          </a:xfrm>
          <a:prstGeom prst="rect">
            <a:avLst/>
          </a:prstGeom>
          <a:noFill/>
        </p:spPr>
        <p:txBody>
          <a:bodyPr wrap="square" rtlCol="0">
            <a:spAutoFit/>
          </a:bodyPr>
          <a:lstStyle/>
          <a:p>
            <a:pPr lvl="0" algn="ctr"/>
            <a:r>
              <a:rPr lang="vi-VN" sz="3200" b="1" dirty="0">
                <a:solidFill>
                  <a:srgbClr val="FF0000"/>
                </a:solidFill>
                <a:latin typeface="Calibri" panose="020F0502020204030204" pitchFamily="34" charset="0"/>
                <a:cs typeface="Calibri" panose="020F0502020204030204" pitchFamily="34" charset="0"/>
              </a:rPr>
              <a:t>Đáp số: 12 bạn</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4" name="Oval 3">
            <a:extLst>
              <a:ext uri="{FF2B5EF4-FFF2-40B4-BE49-F238E27FC236}">
                <a16:creationId xmlns:a16="http://schemas.microsoft.com/office/drawing/2014/main" id="{99FA3A79-EE73-4F02-B1EC-A238050E6E8B}"/>
              </a:ext>
            </a:extLst>
          </p:cNvPr>
          <p:cNvSpPr/>
          <p:nvPr/>
        </p:nvSpPr>
        <p:spPr>
          <a:xfrm>
            <a:off x="400050" y="276225"/>
            <a:ext cx="857250" cy="7905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t>5</a:t>
            </a:r>
          </a:p>
        </p:txBody>
      </p:sp>
    </p:spTree>
    <p:extLst>
      <p:ext uri="{BB962C8B-B14F-4D97-AF65-F5344CB8AC3E}">
        <p14:creationId xmlns:p14="http://schemas.microsoft.com/office/powerpoint/2010/main" val="2134334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9">
                                            <p:txEl>
                                              <p:pRg st="0" end="0"/>
                                            </p:txEl>
                                          </p:spTgt>
                                        </p:tgtEl>
                                        <p:attrNameLst>
                                          <p:attrName>style.visibility</p:attrName>
                                        </p:attrNameLst>
                                      </p:cBhvr>
                                      <p:to>
                                        <p:strVal val="visible"/>
                                      </p:to>
                                    </p:set>
                                    <p:animEffect transition="in" filter="wipe(down)">
                                      <p:cBhvr>
                                        <p:cTn id="14" dur="500"/>
                                        <p:tgtEl>
                                          <p:spTgt spid="7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wipe(down)">
                                      <p:cBhvr>
                                        <p:cTn id="19" dur="500"/>
                                        <p:tgtEl>
                                          <p:spTgt spid="1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wipe(down)">
                                      <p:cBhvr>
                                        <p:cTn id="24" dur="500"/>
                                        <p:tgtEl>
                                          <p:spTgt spid="1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wipe(down)">
                                      <p:cBhvr>
                                        <p:cTn id="29" dur="500"/>
                                        <p:tgtEl>
                                          <p:spTgt spid="1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4">
                                            <p:txEl>
                                              <p:pRg st="0" end="0"/>
                                            </p:txEl>
                                          </p:spTgt>
                                        </p:tgtEl>
                                        <p:attrNameLst>
                                          <p:attrName>style.visibility</p:attrName>
                                        </p:attrNameLst>
                                      </p:cBhvr>
                                      <p:to>
                                        <p:strVal val="visible"/>
                                      </p:to>
                                    </p:set>
                                    <p:animEffect transition="in" filter="wipe(down)">
                                      <p:cBhvr>
                                        <p:cTn id="34" dur="500"/>
                                        <p:tgtEl>
                                          <p:spTgt spid="14">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xEl>
                                              <p:pRg st="0" end="0"/>
                                            </p:txEl>
                                          </p:spTgt>
                                        </p:tgtEl>
                                        <p:attrNameLst>
                                          <p:attrName>style.visibility</p:attrName>
                                        </p:attrNameLst>
                                      </p:cBhvr>
                                      <p:to>
                                        <p:strVal val="visible"/>
                                      </p:to>
                                    </p:set>
                                    <p:animEffect transition="in" filter="wipe(down)">
                                      <p:cBhvr>
                                        <p:cTn id="39"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B8ECC4-3BC5-4B8F-846C-91C516E3D07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478" b="50054" l="5200" r="50100">
                        <a14:foregroundMark x1="47400" y1="35875" x2="49400" y2="36305"/>
                        <a14:foregroundMark x1="49000" y1="47476" x2="50100" y2="47476"/>
                      </a14:backgroundRemoval>
                    </a14:imgEffect>
                  </a14:imgLayer>
                </a14:imgProps>
              </a:ext>
              <a:ext uri="{28A0092B-C50C-407E-A947-70E740481C1C}">
                <a14:useLocalDpi xmlns:a14="http://schemas.microsoft.com/office/drawing/2010/main" val="0"/>
              </a:ext>
            </a:extLst>
          </a:blip>
          <a:srcRect r="47445" b="44160"/>
          <a:stretch/>
        </p:blipFill>
        <p:spPr>
          <a:xfrm>
            <a:off x="1552254" y="-740660"/>
            <a:ext cx="3399950" cy="3363186"/>
          </a:xfrm>
          <a:prstGeom prst="rect">
            <a:avLst/>
          </a:prstGeom>
        </p:spPr>
      </p:pic>
      <p:pic>
        <p:nvPicPr>
          <p:cNvPr id="3" name="Picture 2">
            <a:extLst>
              <a:ext uri="{FF2B5EF4-FFF2-40B4-BE49-F238E27FC236}">
                <a16:creationId xmlns:a16="http://schemas.microsoft.com/office/drawing/2014/main" id="{9078B5BD-5903-4507-867A-31022036E61E}"/>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6389" b="90000" l="2700" r="91400">
                        <a14:foregroundMark x1="42100" y1="6481" x2="51500" y2="7870"/>
                        <a14:foregroundMark x1="91400" y1="44907" x2="91400" y2="48796"/>
                        <a14:foregroundMark x1="79200" y1="82685" x2="89000" y2="81852"/>
                        <a14:foregroundMark x1="5500" y1="85185" x2="11600" y2="85185"/>
                        <a14:foregroundMark x1="10700" y1="86389" x2="38100" y2="84074"/>
                        <a14:foregroundMark x1="38100" y1="84074" x2="39000" y2="84074"/>
                        <a14:foregroundMark x1="2700" y1="84074" x2="2700" y2="84074"/>
                      </a14:backgroundRemoval>
                    </a14:imgEffect>
                  </a14:imgLayer>
                </a14:imgProps>
              </a:ext>
              <a:ext uri="{28A0092B-C50C-407E-A947-70E740481C1C}">
                <a14:useLocalDpi xmlns:a14="http://schemas.microsoft.com/office/drawing/2010/main" val="0"/>
              </a:ext>
            </a:extLst>
          </a:blip>
          <a:stretch>
            <a:fillRect/>
          </a:stretch>
        </p:blipFill>
        <p:spPr>
          <a:xfrm>
            <a:off x="9787144" y="4484147"/>
            <a:ext cx="2402653" cy="2594864"/>
          </a:xfrm>
          <a:prstGeom prst="rect">
            <a:avLst/>
          </a:prstGeom>
        </p:spPr>
      </p:pic>
      <p:pic>
        <p:nvPicPr>
          <p:cNvPr id="5" name="Picture 4">
            <a:extLst>
              <a:ext uri="{FF2B5EF4-FFF2-40B4-BE49-F238E27FC236}">
                <a16:creationId xmlns:a16="http://schemas.microsoft.com/office/drawing/2014/main" id="{0E91FB2D-AEAC-4F32-84E1-DDADD4260A83}"/>
              </a:ext>
            </a:extLst>
          </p:cNvPr>
          <p:cNvPicPr>
            <a:picLocks noChangeAspect="1"/>
          </p:cNvPicPr>
          <p:nvPr/>
        </p:nvPicPr>
        <p:blipFill rotWithShape="1">
          <a:blip r:embed="rId6">
            <a:extLst>
              <a:ext uri="{BEBA8EAE-BF5A-486C-A8C5-ECC9F3942E4B}">
                <a14:imgProps xmlns:a14="http://schemas.microsoft.com/office/drawing/2010/main">
                  <a14:imgLayer r:embed="rId3">
                    <a14:imgEffect>
                      <a14:backgroundRemoval t="6767" b="50591" l="54000" r="95300">
                        <a14:foregroundMark x1="56300" y1="42105" x2="58800" y2="44039"/>
                        <a14:foregroundMark x1="55500" y1="32760" x2="56500" y2="32760"/>
                        <a14:foregroundMark x1="68000" y1="50698" x2="76700" y2="50698"/>
                        <a14:foregroundMark x1="76700" y1="50698" x2="79000" y2="50161"/>
                        <a14:foregroundMark x1="54000" y1="43716" x2="55000" y2="43716"/>
                      </a14:backgroundRemoval>
                    </a14:imgEffect>
                  </a14:imgLayer>
                </a14:imgProps>
              </a:ext>
              <a:ext uri="{28A0092B-C50C-407E-A947-70E740481C1C}">
                <a14:useLocalDpi xmlns:a14="http://schemas.microsoft.com/office/drawing/2010/main" val="0"/>
              </a:ext>
            </a:extLst>
          </a:blip>
          <a:srcRect l="53250" t="1410" b="43966"/>
          <a:stretch/>
        </p:blipFill>
        <p:spPr>
          <a:xfrm>
            <a:off x="7875777" y="-740661"/>
            <a:ext cx="3617586" cy="3935291"/>
          </a:xfrm>
          <a:prstGeom prst="rect">
            <a:avLst/>
          </a:prstGeom>
        </p:spPr>
      </p:pic>
      <p:sp>
        <p:nvSpPr>
          <p:cNvPr id="9" name="Freeform: Shape 8">
            <a:extLst>
              <a:ext uri="{FF2B5EF4-FFF2-40B4-BE49-F238E27FC236}">
                <a16:creationId xmlns:a16="http://schemas.microsoft.com/office/drawing/2014/main" id="{84CC9514-A415-4A6A-B44E-67B124132F7E}"/>
              </a:ext>
            </a:extLst>
          </p:cNvPr>
          <p:cNvSpPr/>
          <p:nvPr/>
        </p:nvSpPr>
        <p:spPr>
          <a:xfrm>
            <a:off x="4691041" y="2015578"/>
            <a:ext cx="3300806" cy="253923"/>
          </a:xfrm>
          <a:custGeom>
            <a:avLst/>
            <a:gdLst>
              <a:gd name="connsiteX0" fmla="*/ 0 w 2476500"/>
              <a:gd name="connsiteY0" fmla="*/ 0 h 190511"/>
              <a:gd name="connsiteX1" fmla="*/ 2032000 w 2476500"/>
              <a:gd name="connsiteY1" fmla="*/ 25400 h 190511"/>
              <a:gd name="connsiteX2" fmla="*/ 2082800 w 2476500"/>
              <a:gd name="connsiteY2" fmla="*/ 38100 h 190511"/>
              <a:gd name="connsiteX3" fmla="*/ 2184400 w 2476500"/>
              <a:gd name="connsiteY3" fmla="*/ 76200 h 190511"/>
              <a:gd name="connsiteX4" fmla="*/ 2235200 w 2476500"/>
              <a:gd name="connsiteY4" fmla="*/ 88900 h 190511"/>
              <a:gd name="connsiteX5" fmla="*/ 2273300 w 2476500"/>
              <a:gd name="connsiteY5" fmla="*/ 114300 h 190511"/>
              <a:gd name="connsiteX6" fmla="*/ 2349500 w 2476500"/>
              <a:gd name="connsiteY6" fmla="*/ 139700 h 190511"/>
              <a:gd name="connsiteX7" fmla="*/ 2387600 w 2476500"/>
              <a:gd name="connsiteY7" fmla="*/ 165100 h 190511"/>
              <a:gd name="connsiteX8" fmla="*/ 2476500 w 2476500"/>
              <a:gd name="connsiteY8" fmla="*/ 190500 h 19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500" h="190511">
                <a:moveTo>
                  <a:pt x="0" y="0"/>
                </a:moveTo>
                <a:lnTo>
                  <a:pt x="2032000" y="25400"/>
                </a:lnTo>
                <a:cubicBezTo>
                  <a:pt x="2049452" y="25719"/>
                  <a:pt x="2066017" y="33305"/>
                  <a:pt x="2082800" y="38100"/>
                </a:cubicBezTo>
                <a:cubicBezTo>
                  <a:pt x="2145222" y="55935"/>
                  <a:pt x="2103881" y="49360"/>
                  <a:pt x="2184400" y="76200"/>
                </a:cubicBezTo>
                <a:cubicBezTo>
                  <a:pt x="2200959" y="81720"/>
                  <a:pt x="2218267" y="84667"/>
                  <a:pt x="2235200" y="88900"/>
                </a:cubicBezTo>
                <a:cubicBezTo>
                  <a:pt x="2247900" y="97367"/>
                  <a:pt x="2259352" y="108101"/>
                  <a:pt x="2273300" y="114300"/>
                </a:cubicBezTo>
                <a:cubicBezTo>
                  <a:pt x="2297766" y="125174"/>
                  <a:pt x="2327223" y="124848"/>
                  <a:pt x="2349500" y="139700"/>
                </a:cubicBezTo>
                <a:cubicBezTo>
                  <a:pt x="2362200" y="148167"/>
                  <a:pt x="2373652" y="158901"/>
                  <a:pt x="2387600" y="165100"/>
                </a:cubicBezTo>
                <a:cubicBezTo>
                  <a:pt x="2447762" y="191839"/>
                  <a:pt x="2440197" y="190500"/>
                  <a:pt x="2476500" y="190500"/>
                </a:cubicBezTo>
              </a:path>
            </a:pathLst>
          </a:custGeom>
          <a:noFill/>
          <a:ln w="38100" cap="flat" cmpd="sng" algn="ctr">
            <a:solidFill>
              <a:srgbClr val="FF0000"/>
            </a:solidFill>
            <a:prstDash val="lgDashDot"/>
            <a:miter lim="800000"/>
          </a:ln>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0" name="Freeform: Shape 9">
            <a:extLst>
              <a:ext uri="{FF2B5EF4-FFF2-40B4-BE49-F238E27FC236}">
                <a16:creationId xmlns:a16="http://schemas.microsoft.com/office/drawing/2014/main" id="{04D40104-0642-4628-9347-470074FA93FB}"/>
              </a:ext>
            </a:extLst>
          </p:cNvPr>
          <p:cNvSpPr/>
          <p:nvPr/>
        </p:nvSpPr>
        <p:spPr>
          <a:xfrm>
            <a:off x="5473811" y="2677113"/>
            <a:ext cx="2769339" cy="1666504"/>
          </a:xfrm>
          <a:custGeom>
            <a:avLst/>
            <a:gdLst>
              <a:gd name="connsiteX0" fmla="*/ 3632200 w 3632200"/>
              <a:gd name="connsiteY0" fmla="*/ 0 h 1104900"/>
              <a:gd name="connsiteX1" fmla="*/ 3263900 w 3632200"/>
              <a:gd name="connsiteY1" fmla="*/ 12700 h 1104900"/>
              <a:gd name="connsiteX2" fmla="*/ 3124200 w 3632200"/>
              <a:gd name="connsiteY2" fmla="*/ 38100 h 1104900"/>
              <a:gd name="connsiteX3" fmla="*/ 2832100 w 3632200"/>
              <a:gd name="connsiteY3" fmla="*/ 63500 h 1104900"/>
              <a:gd name="connsiteX4" fmla="*/ 2755900 w 3632200"/>
              <a:gd name="connsiteY4" fmla="*/ 76200 h 1104900"/>
              <a:gd name="connsiteX5" fmla="*/ 2717800 w 3632200"/>
              <a:gd name="connsiteY5" fmla="*/ 88900 h 1104900"/>
              <a:gd name="connsiteX6" fmla="*/ 2451100 w 3632200"/>
              <a:gd name="connsiteY6" fmla="*/ 114300 h 1104900"/>
              <a:gd name="connsiteX7" fmla="*/ 2400300 w 3632200"/>
              <a:gd name="connsiteY7" fmla="*/ 127000 h 1104900"/>
              <a:gd name="connsiteX8" fmla="*/ 2324100 w 3632200"/>
              <a:gd name="connsiteY8" fmla="*/ 139700 h 1104900"/>
              <a:gd name="connsiteX9" fmla="*/ 2209800 w 3632200"/>
              <a:gd name="connsiteY9" fmla="*/ 165100 h 1104900"/>
              <a:gd name="connsiteX10" fmla="*/ 1930400 w 3632200"/>
              <a:gd name="connsiteY10" fmla="*/ 241300 h 1104900"/>
              <a:gd name="connsiteX11" fmla="*/ 1879600 w 3632200"/>
              <a:gd name="connsiteY11" fmla="*/ 254000 h 1104900"/>
              <a:gd name="connsiteX12" fmla="*/ 1803400 w 3632200"/>
              <a:gd name="connsiteY12" fmla="*/ 266700 h 1104900"/>
              <a:gd name="connsiteX13" fmla="*/ 1701800 w 3632200"/>
              <a:gd name="connsiteY13" fmla="*/ 304800 h 1104900"/>
              <a:gd name="connsiteX14" fmla="*/ 1625600 w 3632200"/>
              <a:gd name="connsiteY14" fmla="*/ 330200 h 1104900"/>
              <a:gd name="connsiteX15" fmla="*/ 1574800 w 3632200"/>
              <a:gd name="connsiteY15" fmla="*/ 342900 h 1104900"/>
              <a:gd name="connsiteX16" fmla="*/ 1397000 w 3632200"/>
              <a:gd name="connsiteY16" fmla="*/ 393700 h 1104900"/>
              <a:gd name="connsiteX17" fmla="*/ 1346200 w 3632200"/>
              <a:gd name="connsiteY17" fmla="*/ 406400 h 1104900"/>
              <a:gd name="connsiteX18" fmla="*/ 1270000 w 3632200"/>
              <a:gd name="connsiteY18" fmla="*/ 444500 h 1104900"/>
              <a:gd name="connsiteX19" fmla="*/ 1143000 w 3632200"/>
              <a:gd name="connsiteY19" fmla="*/ 482600 h 1104900"/>
              <a:gd name="connsiteX20" fmla="*/ 939800 w 3632200"/>
              <a:gd name="connsiteY20" fmla="*/ 546100 h 1104900"/>
              <a:gd name="connsiteX21" fmla="*/ 749300 w 3632200"/>
              <a:gd name="connsiteY21" fmla="*/ 635000 h 1104900"/>
              <a:gd name="connsiteX22" fmla="*/ 647700 w 3632200"/>
              <a:gd name="connsiteY22" fmla="*/ 673100 h 1104900"/>
              <a:gd name="connsiteX23" fmla="*/ 596900 w 3632200"/>
              <a:gd name="connsiteY23" fmla="*/ 711200 h 1104900"/>
              <a:gd name="connsiteX24" fmla="*/ 520700 w 3632200"/>
              <a:gd name="connsiteY24" fmla="*/ 736600 h 1104900"/>
              <a:gd name="connsiteX25" fmla="*/ 444500 w 3632200"/>
              <a:gd name="connsiteY25" fmla="*/ 787400 h 1104900"/>
              <a:gd name="connsiteX26" fmla="*/ 330200 w 3632200"/>
              <a:gd name="connsiteY26" fmla="*/ 838200 h 1104900"/>
              <a:gd name="connsiteX27" fmla="*/ 292100 w 3632200"/>
              <a:gd name="connsiteY27" fmla="*/ 876300 h 1104900"/>
              <a:gd name="connsiteX28" fmla="*/ 215900 w 3632200"/>
              <a:gd name="connsiteY28" fmla="*/ 927100 h 1104900"/>
              <a:gd name="connsiteX29" fmla="*/ 177800 w 3632200"/>
              <a:gd name="connsiteY29" fmla="*/ 965200 h 1104900"/>
              <a:gd name="connsiteX30" fmla="*/ 101600 w 3632200"/>
              <a:gd name="connsiteY30" fmla="*/ 1016000 h 1104900"/>
              <a:gd name="connsiteX31" fmla="*/ 63500 w 3632200"/>
              <a:gd name="connsiteY31" fmla="*/ 1054100 h 1104900"/>
              <a:gd name="connsiteX32" fmla="*/ 0 w 3632200"/>
              <a:gd name="connsiteY32" fmla="*/ 110490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632200" h="1104900">
                <a:moveTo>
                  <a:pt x="3632200" y="0"/>
                </a:moveTo>
                <a:cubicBezTo>
                  <a:pt x="3509433" y="4233"/>
                  <a:pt x="3386540" y="5692"/>
                  <a:pt x="3263900" y="12700"/>
                </a:cubicBezTo>
                <a:cubicBezTo>
                  <a:pt x="3189881" y="16930"/>
                  <a:pt x="3193273" y="30425"/>
                  <a:pt x="3124200" y="38100"/>
                </a:cubicBezTo>
                <a:cubicBezTo>
                  <a:pt x="2830701" y="70711"/>
                  <a:pt x="3080295" y="32476"/>
                  <a:pt x="2832100" y="63500"/>
                </a:cubicBezTo>
                <a:cubicBezTo>
                  <a:pt x="2806548" y="66694"/>
                  <a:pt x="2781037" y="70614"/>
                  <a:pt x="2755900" y="76200"/>
                </a:cubicBezTo>
                <a:cubicBezTo>
                  <a:pt x="2742832" y="79104"/>
                  <a:pt x="2731084" y="87240"/>
                  <a:pt x="2717800" y="88900"/>
                </a:cubicBezTo>
                <a:cubicBezTo>
                  <a:pt x="2541789" y="110901"/>
                  <a:pt x="2593175" y="90621"/>
                  <a:pt x="2451100" y="114300"/>
                </a:cubicBezTo>
                <a:cubicBezTo>
                  <a:pt x="2433883" y="117169"/>
                  <a:pt x="2417416" y="123577"/>
                  <a:pt x="2400300" y="127000"/>
                </a:cubicBezTo>
                <a:cubicBezTo>
                  <a:pt x="2375050" y="132050"/>
                  <a:pt x="2349435" y="135094"/>
                  <a:pt x="2324100" y="139700"/>
                </a:cubicBezTo>
                <a:cubicBezTo>
                  <a:pt x="2284442" y="146911"/>
                  <a:pt x="2248423" y="154371"/>
                  <a:pt x="2209800" y="165100"/>
                </a:cubicBezTo>
                <a:cubicBezTo>
                  <a:pt x="1938044" y="240588"/>
                  <a:pt x="2126000" y="192400"/>
                  <a:pt x="1930400" y="241300"/>
                </a:cubicBezTo>
                <a:cubicBezTo>
                  <a:pt x="1913467" y="245533"/>
                  <a:pt x="1896817" y="251131"/>
                  <a:pt x="1879600" y="254000"/>
                </a:cubicBezTo>
                <a:lnTo>
                  <a:pt x="1803400" y="266700"/>
                </a:lnTo>
                <a:cubicBezTo>
                  <a:pt x="1737096" y="310903"/>
                  <a:pt x="1794753" y="279449"/>
                  <a:pt x="1701800" y="304800"/>
                </a:cubicBezTo>
                <a:cubicBezTo>
                  <a:pt x="1675969" y="311845"/>
                  <a:pt x="1651245" y="322507"/>
                  <a:pt x="1625600" y="330200"/>
                </a:cubicBezTo>
                <a:cubicBezTo>
                  <a:pt x="1608882" y="335216"/>
                  <a:pt x="1591618" y="338228"/>
                  <a:pt x="1574800" y="342900"/>
                </a:cubicBezTo>
                <a:cubicBezTo>
                  <a:pt x="1515410" y="359397"/>
                  <a:pt x="1456798" y="378751"/>
                  <a:pt x="1397000" y="393700"/>
                </a:cubicBezTo>
                <a:cubicBezTo>
                  <a:pt x="1380067" y="397933"/>
                  <a:pt x="1362406" y="399918"/>
                  <a:pt x="1346200" y="406400"/>
                </a:cubicBezTo>
                <a:cubicBezTo>
                  <a:pt x="1319833" y="416947"/>
                  <a:pt x="1296214" y="433578"/>
                  <a:pt x="1270000" y="444500"/>
                </a:cubicBezTo>
                <a:cubicBezTo>
                  <a:pt x="1070648" y="527563"/>
                  <a:pt x="1289265" y="429413"/>
                  <a:pt x="1143000" y="482600"/>
                </a:cubicBezTo>
                <a:cubicBezTo>
                  <a:pt x="960932" y="548806"/>
                  <a:pt x="1154932" y="498293"/>
                  <a:pt x="939800" y="546100"/>
                </a:cubicBezTo>
                <a:cubicBezTo>
                  <a:pt x="861688" y="585156"/>
                  <a:pt x="837606" y="598639"/>
                  <a:pt x="749300" y="635000"/>
                </a:cubicBezTo>
                <a:cubicBezTo>
                  <a:pt x="715855" y="648772"/>
                  <a:pt x="680051" y="656924"/>
                  <a:pt x="647700" y="673100"/>
                </a:cubicBezTo>
                <a:cubicBezTo>
                  <a:pt x="628768" y="682566"/>
                  <a:pt x="615832" y="701734"/>
                  <a:pt x="596900" y="711200"/>
                </a:cubicBezTo>
                <a:cubicBezTo>
                  <a:pt x="572953" y="723174"/>
                  <a:pt x="544647" y="724626"/>
                  <a:pt x="520700" y="736600"/>
                </a:cubicBezTo>
                <a:cubicBezTo>
                  <a:pt x="493396" y="750252"/>
                  <a:pt x="472844" y="776063"/>
                  <a:pt x="444500" y="787400"/>
                </a:cubicBezTo>
                <a:cubicBezTo>
                  <a:pt x="421871" y="796452"/>
                  <a:pt x="352852" y="822020"/>
                  <a:pt x="330200" y="838200"/>
                </a:cubicBezTo>
                <a:cubicBezTo>
                  <a:pt x="315585" y="848639"/>
                  <a:pt x="306277" y="865273"/>
                  <a:pt x="292100" y="876300"/>
                </a:cubicBezTo>
                <a:cubicBezTo>
                  <a:pt x="268003" y="895042"/>
                  <a:pt x="237486" y="905514"/>
                  <a:pt x="215900" y="927100"/>
                </a:cubicBezTo>
                <a:cubicBezTo>
                  <a:pt x="203200" y="939800"/>
                  <a:pt x="191977" y="954173"/>
                  <a:pt x="177800" y="965200"/>
                </a:cubicBezTo>
                <a:cubicBezTo>
                  <a:pt x="153703" y="983942"/>
                  <a:pt x="123186" y="994414"/>
                  <a:pt x="101600" y="1016000"/>
                </a:cubicBezTo>
                <a:cubicBezTo>
                  <a:pt x="88900" y="1028700"/>
                  <a:pt x="77298" y="1042602"/>
                  <a:pt x="63500" y="1054100"/>
                </a:cubicBezTo>
                <a:cubicBezTo>
                  <a:pt x="-32625" y="1134204"/>
                  <a:pt x="73896" y="1031004"/>
                  <a:pt x="0" y="1104900"/>
                </a:cubicBezTo>
              </a:path>
            </a:pathLst>
          </a:custGeom>
          <a:noFill/>
          <a:ln w="38100" cap="flat" cmpd="sng" algn="ctr">
            <a:solidFill>
              <a:srgbClr val="FF0000"/>
            </a:solidFill>
            <a:prstDash val="lgDashDot"/>
            <a:miter lim="800000"/>
          </a:ln>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pic>
        <p:nvPicPr>
          <p:cNvPr id="12" name="Picture 11">
            <a:extLst>
              <a:ext uri="{FF2B5EF4-FFF2-40B4-BE49-F238E27FC236}">
                <a16:creationId xmlns:a16="http://schemas.microsoft.com/office/drawing/2014/main" id="{7796DC52-1F9B-4984-B8AD-D5B5C39C5C48}"/>
              </a:ext>
            </a:extLst>
          </p:cNvPr>
          <p:cNvPicPr>
            <a:picLocks noChangeAspect="1"/>
          </p:cNvPicPr>
          <p:nvPr/>
        </p:nvPicPr>
        <p:blipFill>
          <a:blip r:embed="rId7"/>
          <a:stretch>
            <a:fillRect/>
          </a:stretch>
        </p:blipFill>
        <p:spPr>
          <a:xfrm>
            <a:off x="4184516" y="98516"/>
            <a:ext cx="5232993" cy="1145734"/>
          </a:xfrm>
          <a:prstGeom prst="rect">
            <a:avLst/>
          </a:prstGeom>
        </p:spPr>
      </p:pic>
      <p:sp>
        <p:nvSpPr>
          <p:cNvPr id="20" name="Freeform: Shape 19">
            <a:extLst>
              <a:ext uri="{FF2B5EF4-FFF2-40B4-BE49-F238E27FC236}">
                <a16:creationId xmlns:a16="http://schemas.microsoft.com/office/drawing/2014/main" id="{EF1AAD71-3A1C-42E1-9AF6-47C6D13546CC}"/>
              </a:ext>
            </a:extLst>
          </p:cNvPr>
          <p:cNvSpPr/>
          <p:nvPr/>
        </p:nvSpPr>
        <p:spPr>
          <a:xfrm>
            <a:off x="5765566" y="4705595"/>
            <a:ext cx="4186718" cy="1311733"/>
          </a:xfrm>
          <a:custGeom>
            <a:avLst/>
            <a:gdLst>
              <a:gd name="connsiteX0" fmla="*/ 0 w 2199861"/>
              <a:gd name="connsiteY0" fmla="*/ 0 h 1086678"/>
              <a:gd name="connsiteX1" fmla="*/ 66261 w 2199861"/>
              <a:gd name="connsiteY1" fmla="*/ 53008 h 1086678"/>
              <a:gd name="connsiteX2" fmla="*/ 106017 w 2199861"/>
              <a:gd name="connsiteY2" fmla="*/ 66260 h 1086678"/>
              <a:gd name="connsiteX3" fmla="*/ 198782 w 2199861"/>
              <a:gd name="connsiteY3" fmla="*/ 119269 h 1086678"/>
              <a:gd name="connsiteX4" fmla="*/ 291548 w 2199861"/>
              <a:gd name="connsiteY4" fmla="*/ 198782 h 1086678"/>
              <a:gd name="connsiteX5" fmla="*/ 596348 w 2199861"/>
              <a:gd name="connsiteY5" fmla="*/ 384313 h 1086678"/>
              <a:gd name="connsiteX6" fmla="*/ 662608 w 2199861"/>
              <a:gd name="connsiteY6" fmla="*/ 424069 h 1086678"/>
              <a:gd name="connsiteX7" fmla="*/ 940904 w 2199861"/>
              <a:gd name="connsiteY7" fmla="*/ 596347 h 1086678"/>
              <a:gd name="connsiteX8" fmla="*/ 1192695 w 2199861"/>
              <a:gd name="connsiteY8" fmla="*/ 728869 h 1086678"/>
              <a:gd name="connsiteX9" fmla="*/ 1325217 w 2199861"/>
              <a:gd name="connsiteY9" fmla="*/ 795130 h 1086678"/>
              <a:gd name="connsiteX10" fmla="*/ 1524000 w 2199861"/>
              <a:gd name="connsiteY10" fmla="*/ 874643 h 1086678"/>
              <a:gd name="connsiteX11" fmla="*/ 1630017 w 2199861"/>
              <a:gd name="connsiteY11" fmla="*/ 914400 h 1086678"/>
              <a:gd name="connsiteX12" fmla="*/ 1736035 w 2199861"/>
              <a:gd name="connsiteY12" fmla="*/ 940904 h 1086678"/>
              <a:gd name="connsiteX13" fmla="*/ 1868556 w 2199861"/>
              <a:gd name="connsiteY13" fmla="*/ 993913 h 1086678"/>
              <a:gd name="connsiteX14" fmla="*/ 1948069 w 2199861"/>
              <a:gd name="connsiteY14" fmla="*/ 1033669 h 1086678"/>
              <a:gd name="connsiteX15" fmla="*/ 2014330 w 2199861"/>
              <a:gd name="connsiteY15" fmla="*/ 1046921 h 1086678"/>
              <a:gd name="connsiteX16" fmla="*/ 2093843 w 2199861"/>
              <a:gd name="connsiteY16" fmla="*/ 1073426 h 1086678"/>
              <a:gd name="connsiteX17" fmla="*/ 2133600 w 2199861"/>
              <a:gd name="connsiteY17" fmla="*/ 1086678 h 1086678"/>
              <a:gd name="connsiteX18" fmla="*/ 2199861 w 2199861"/>
              <a:gd name="connsiteY18" fmla="*/ 1086678 h 108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99861" h="1086678">
                <a:moveTo>
                  <a:pt x="0" y="0"/>
                </a:moveTo>
                <a:cubicBezTo>
                  <a:pt x="22087" y="17669"/>
                  <a:pt x="42275" y="38017"/>
                  <a:pt x="66261" y="53008"/>
                </a:cubicBezTo>
                <a:cubicBezTo>
                  <a:pt x="78107" y="60411"/>
                  <a:pt x="93523" y="60013"/>
                  <a:pt x="106017" y="66260"/>
                </a:cubicBezTo>
                <a:cubicBezTo>
                  <a:pt x="137871" y="82187"/>
                  <a:pt x="169802" y="98569"/>
                  <a:pt x="198782" y="119269"/>
                </a:cubicBezTo>
                <a:cubicBezTo>
                  <a:pt x="231923" y="142941"/>
                  <a:pt x="257661" y="176191"/>
                  <a:pt x="291548" y="198782"/>
                </a:cubicBezTo>
                <a:cubicBezTo>
                  <a:pt x="390514" y="264759"/>
                  <a:pt x="494678" y="322585"/>
                  <a:pt x="596348" y="384313"/>
                </a:cubicBezTo>
                <a:cubicBezTo>
                  <a:pt x="618365" y="397680"/>
                  <a:pt x="642495" y="407979"/>
                  <a:pt x="662608" y="424069"/>
                </a:cubicBezTo>
                <a:cubicBezTo>
                  <a:pt x="868489" y="588773"/>
                  <a:pt x="713739" y="482764"/>
                  <a:pt x="940904" y="596347"/>
                </a:cubicBezTo>
                <a:cubicBezTo>
                  <a:pt x="1025736" y="638763"/>
                  <a:pt x="1108452" y="685295"/>
                  <a:pt x="1192695" y="728869"/>
                </a:cubicBezTo>
                <a:cubicBezTo>
                  <a:pt x="1236562" y="751559"/>
                  <a:pt x="1279361" y="776788"/>
                  <a:pt x="1325217" y="795130"/>
                </a:cubicBezTo>
                <a:lnTo>
                  <a:pt x="1524000" y="874643"/>
                </a:lnTo>
                <a:cubicBezTo>
                  <a:pt x="1559147" y="888396"/>
                  <a:pt x="1593402" y="905246"/>
                  <a:pt x="1630017" y="914400"/>
                </a:cubicBezTo>
                <a:lnTo>
                  <a:pt x="1736035" y="940904"/>
                </a:lnTo>
                <a:cubicBezTo>
                  <a:pt x="1883501" y="1014637"/>
                  <a:pt x="1672055" y="912037"/>
                  <a:pt x="1868556" y="993913"/>
                </a:cubicBezTo>
                <a:cubicBezTo>
                  <a:pt x="1895909" y="1005310"/>
                  <a:pt x="1920220" y="1023542"/>
                  <a:pt x="1948069" y="1033669"/>
                </a:cubicBezTo>
                <a:cubicBezTo>
                  <a:pt x="1969237" y="1041366"/>
                  <a:pt x="1992599" y="1040994"/>
                  <a:pt x="2014330" y="1046921"/>
                </a:cubicBezTo>
                <a:cubicBezTo>
                  <a:pt x="2041284" y="1054272"/>
                  <a:pt x="2067339" y="1064591"/>
                  <a:pt x="2093843" y="1073426"/>
                </a:cubicBezTo>
                <a:cubicBezTo>
                  <a:pt x="2107095" y="1077843"/>
                  <a:pt x="2119631" y="1086678"/>
                  <a:pt x="2133600" y="1086678"/>
                </a:cubicBezTo>
                <a:lnTo>
                  <a:pt x="2199861" y="1086678"/>
                </a:lnTo>
              </a:path>
            </a:pathLst>
          </a:custGeom>
          <a:noFill/>
          <a:ln w="5715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6" name="Group 5">
            <a:extLst>
              <a:ext uri="{FF2B5EF4-FFF2-40B4-BE49-F238E27FC236}">
                <a16:creationId xmlns:a16="http://schemas.microsoft.com/office/drawing/2014/main" id="{5B25C91F-943D-4437-9B1C-84E3EA5CD5F8}"/>
              </a:ext>
            </a:extLst>
          </p:cNvPr>
          <p:cNvGrpSpPr/>
          <p:nvPr/>
        </p:nvGrpSpPr>
        <p:grpSpPr>
          <a:xfrm>
            <a:off x="5659102" y="656447"/>
            <a:ext cx="2180818" cy="2465551"/>
            <a:chOff x="-84188" y="-49050"/>
            <a:chExt cx="1636205" cy="1849832"/>
          </a:xfrm>
        </p:grpSpPr>
        <p:pic>
          <p:nvPicPr>
            <p:cNvPr id="7" name="Picture 6">
              <a:extLst>
                <a:ext uri="{FF2B5EF4-FFF2-40B4-BE49-F238E27FC236}">
                  <a16:creationId xmlns:a16="http://schemas.microsoft.com/office/drawing/2014/main" id="{C56EE2FF-4B40-413A-824F-D79EA0B02811}"/>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130" b="43704" l="36207" r="62608">
                          <a14:foregroundMark x1="48384" y1="4444" x2="58513" y2="6296"/>
                          <a14:foregroundMark x1="50108" y1="2130" x2="54203" y2="2593"/>
                        </a14:backgroundRemoval>
                      </a14:imgEffect>
                    </a14:imgLayer>
                  </a14:imgProps>
                </a:ext>
                <a:ext uri="{28A0092B-C50C-407E-A947-70E740481C1C}">
                  <a14:useLocalDpi xmlns:a14="http://schemas.microsoft.com/office/drawing/2010/main" val="0"/>
                </a:ext>
              </a:extLst>
            </a:blip>
            <a:srcRect l="32935" r="34065" b="51419"/>
            <a:stretch/>
          </p:blipFill>
          <p:spPr>
            <a:xfrm>
              <a:off x="502253" y="-49050"/>
              <a:ext cx="1049764" cy="1798569"/>
            </a:xfrm>
            <a:prstGeom prst="rect">
              <a:avLst/>
            </a:prstGeom>
          </p:spPr>
        </p:pic>
        <p:pic>
          <p:nvPicPr>
            <p:cNvPr id="8" name="Picture 7">
              <a:extLst>
                <a:ext uri="{FF2B5EF4-FFF2-40B4-BE49-F238E27FC236}">
                  <a16:creationId xmlns:a16="http://schemas.microsoft.com/office/drawing/2014/main" id="{9C96F534-9BB8-4390-906D-269CAE93F2DB}"/>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51667" b="92315" l="1724" r="23815">
                          <a14:foregroundMark x1="9052" y1="52963" x2="15194" y2="53611"/>
                          <a14:foregroundMark x1="10129" y1="51759" x2="14655" y2="51759"/>
                          <a14:foregroundMark x1="10668" y1="57315" x2="17888" y2="58519"/>
                          <a14:foregroundMark x1="1724" y1="69352" x2="1724" y2="69352"/>
                          <a14:foregroundMark x1="21444" y1="76296" x2="22198" y2="79074"/>
                        </a14:backgroundRemoval>
                      </a14:imgEffect>
                    </a14:imgLayer>
                  </a14:imgProps>
                </a:ext>
                <a:ext uri="{28A0092B-C50C-407E-A947-70E740481C1C}">
                  <a14:useLocalDpi xmlns:a14="http://schemas.microsoft.com/office/drawing/2010/main" val="0"/>
                </a:ext>
              </a:extLst>
            </a:blip>
            <a:srcRect l="-6370" t="48703" r="73370" b="2716"/>
            <a:stretch/>
          </p:blipFill>
          <p:spPr>
            <a:xfrm flipH="1">
              <a:off x="-84188" y="38500"/>
              <a:ext cx="1028584" cy="1762282"/>
            </a:xfrm>
            <a:prstGeom prst="rect">
              <a:avLst/>
            </a:prstGeom>
          </p:spPr>
        </p:pic>
      </p:grpSp>
      <p:pic>
        <p:nvPicPr>
          <p:cNvPr id="15" name="Picture 14">
            <a:extLst>
              <a:ext uri="{FF2B5EF4-FFF2-40B4-BE49-F238E27FC236}">
                <a16:creationId xmlns:a16="http://schemas.microsoft.com/office/drawing/2014/main" id="{0B016388-7BEE-4CB5-84A4-DCDDF20B544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82339" y="2231410"/>
            <a:ext cx="619016" cy="619016"/>
          </a:xfrm>
          <a:prstGeom prst="rect">
            <a:avLst/>
          </a:prstGeom>
        </p:spPr>
      </p:pic>
      <p:pic>
        <p:nvPicPr>
          <p:cNvPr id="17" name="Picture 16">
            <a:extLst>
              <a:ext uri="{FF2B5EF4-FFF2-40B4-BE49-F238E27FC236}">
                <a16:creationId xmlns:a16="http://schemas.microsoft.com/office/drawing/2014/main" id="{6C90EA06-FC15-40F5-A628-C59EF705A19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402096" y="4157861"/>
            <a:ext cx="619016" cy="619016"/>
          </a:xfrm>
          <a:prstGeom prst="rect">
            <a:avLst/>
          </a:prstGeom>
        </p:spPr>
      </p:pic>
      <p:pic>
        <p:nvPicPr>
          <p:cNvPr id="16" name="Picture 15">
            <a:extLst>
              <a:ext uri="{FF2B5EF4-FFF2-40B4-BE49-F238E27FC236}">
                <a16:creationId xmlns:a16="http://schemas.microsoft.com/office/drawing/2014/main" id="{3F36369F-BF6D-4C71-9DE2-42C2996D69A1}"/>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4413" r="89970">
                        <a14:foregroundMark x1="14443" y1="57407" x2="19860" y2="61667"/>
                        <a14:foregroundMark x1="17151" y1="55833" x2="22467" y2="61389"/>
                        <a14:foregroundMark x1="22467" y1="61389" x2="23270" y2="61667"/>
                        <a14:foregroundMark x1="7924" y1="69722" x2="9629" y2="75556"/>
                        <a14:foregroundMark x1="6319" y1="73056" x2="6319" y2="73056"/>
                        <a14:foregroundMark x1="4413" y1="74537" x2="5015" y2="75741"/>
                        <a14:foregroundMark x1="16750" y1="57037" x2="24674" y2="58704"/>
                        <a14:foregroundMark x1="13842" y1="55463" x2="19258" y2="56574"/>
                        <a14:foregroundMark x1="22768" y1="52593" x2="26981" y2="56759"/>
                        <a14:foregroundMark x1="23872" y1="52778" x2="26580" y2="57778"/>
                        <a14:foregroundMark x1="24674" y1="56019" x2="27783" y2="63519"/>
                        <a14:foregroundMark x1="11535" y1="60093" x2="14845" y2="67593"/>
                        <a14:foregroundMark x1="12738" y1="60463" x2="17252" y2="66852"/>
                        <a14:foregroundMark x1="17252" y1="66852" x2="18154" y2="67593"/>
                        <a14:foregroundMark x1="22166" y1="58704" x2="29288" y2="67407"/>
                        <a14:foregroundMark x1="37914" y1="56019" x2="41023" y2="64722"/>
                        <a14:foregroundMark x1="41023" y1="64722" x2="41023" y2="64722"/>
                        <a14:foregroundMark x1="42929" y1="55833" x2="46038" y2="64167"/>
                        <a14:foregroundMark x1="46038" y1="60648" x2="48746" y2="69907"/>
                        <a14:foregroundMark x1="48144" y1="64537" x2="45537" y2="73796"/>
                        <a14:foregroundMark x1="45537" y1="73796" x2="45436" y2="73796"/>
                        <a14:foregroundMark x1="20060" y1="70556" x2="38917" y2="73796"/>
                        <a14:foregroundMark x1="29488" y1="71852" x2="40421" y2="73241"/>
                        <a14:foregroundMark x1="34303" y1="73241" x2="45236" y2="74352"/>
                      </a14:backgroundRemoval>
                    </a14:imgEffect>
                  </a14:imgLayer>
                </a14:imgProps>
              </a:ext>
              <a:ext uri="{28A0092B-C50C-407E-A947-70E740481C1C}">
                <a14:useLocalDpi xmlns:a14="http://schemas.microsoft.com/office/drawing/2010/main" val="0"/>
              </a:ext>
            </a:extLst>
          </a:blip>
          <a:srcRect t="8694" r="34013"/>
          <a:stretch/>
        </p:blipFill>
        <p:spPr>
          <a:xfrm flipH="1">
            <a:off x="3097643" y="2269502"/>
            <a:ext cx="3305530" cy="4954690"/>
          </a:xfrm>
          <a:prstGeom prst="rect">
            <a:avLst/>
          </a:prstGeom>
        </p:spPr>
      </p:pic>
    </p:spTree>
    <p:extLst>
      <p:ext uri="{BB962C8B-B14F-4D97-AF65-F5344CB8AC3E}">
        <p14:creationId xmlns:p14="http://schemas.microsoft.com/office/powerpoint/2010/main" val="1628812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42" presetClass="path" presetSubtype="0" accel="50000" decel="50000" fill="hold" nodeType="afterEffect">
                                  <p:stCondLst>
                                    <p:cond delay="0"/>
                                  </p:stCondLst>
                                  <p:childTnLst>
                                    <p:animMotion origin="layout" path="M 2.29327E-6 7.86855E-7 L -0.01771 0.26938 " pathEditMode="relative" rAng="0" ptsTypes="AA">
                                      <p:cBhvr>
                                        <p:cTn id="13" dur="5000" fill="hold"/>
                                        <p:tgtEl>
                                          <p:spTgt spid="6"/>
                                        </p:tgtEl>
                                        <p:attrNameLst>
                                          <p:attrName>ppt_x</p:attrName>
                                          <p:attrName>ppt_y</p:attrName>
                                        </p:attrNameLst>
                                      </p:cBhvr>
                                      <p:rCtr x="-886" y="13469"/>
                                    </p:animMotion>
                                  </p:childTnLst>
                                </p:cTn>
                              </p:par>
                              <p:par>
                                <p:cTn id="14" presetID="14" presetClass="exit" presetSubtype="10" fill="hold" nodeType="withEffect">
                                  <p:stCondLst>
                                    <p:cond delay="0"/>
                                  </p:stCondLst>
                                  <p:childTnLst>
                                    <p:animEffect transition="out" filter="randombar(horizontal)">
                                      <p:cBhvr>
                                        <p:cTn id="15" dur="500"/>
                                        <p:tgtEl>
                                          <p:spTgt spid="15"/>
                                        </p:tgtEl>
                                      </p:cBhvr>
                                    </p:animEffect>
                                    <p:set>
                                      <p:cBhvr>
                                        <p:cTn id="16"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E82D057D-2172-4A44-8D2F-AED7EFACBE3A}"/>
              </a:ext>
            </a:extLst>
          </p:cNvPr>
          <p:cNvSpPr/>
          <p:nvPr/>
        </p:nvSpPr>
        <p:spPr>
          <a:xfrm>
            <a:off x="924560" y="59358"/>
            <a:ext cx="11034857" cy="191231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id="{E9FE93CE-13A9-4B13-A649-55A004A8278D}"/>
              </a:ext>
            </a:extLst>
          </p:cNvPr>
          <p:cNvGrpSpPr/>
          <p:nvPr/>
        </p:nvGrpSpPr>
        <p:grpSpPr>
          <a:xfrm>
            <a:off x="99122" y="5904115"/>
            <a:ext cx="1061805" cy="953886"/>
            <a:chOff x="-84188" y="-49372"/>
            <a:chExt cx="1772027" cy="1850154"/>
          </a:xfrm>
        </p:grpSpPr>
        <p:pic>
          <p:nvPicPr>
            <p:cNvPr id="17" name="Picture 16">
              <a:extLst>
                <a:ext uri="{FF2B5EF4-FFF2-40B4-BE49-F238E27FC236}">
                  <a16:creationId xmlns:a16="http://schemas.microsoft.com/office/drawing/2014/main" id="{322BB3EE-8165-4BE9-A254-782D7E852038}"/>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130" b="43704" l="36207" r="62608">
                          <a14:foregroundMark x1="48384" y1="4444" x2="58513" y2="6296"/>
                          <a14:foregroundMark x1="50108" y1="2130" x2="54203" y2="2593"/>
                        </a14:backgroundRemoval>
                      </a14:imgEffect>
                    </a14:imgLayer>
                  </a14:imgProps>
                </a:ext>
                <a:ext uri="{28A0092B-C50C-407E-A947-70E740481C1C}">
                  <a14:useLocalDpi xmlns:a14="http://schemas.microsoft.com/office/drawing/2010/main" val="0"/>
                </a:ext>
              </a:extLst>
            </a:blip>
            <a:srcRect l="32935" r="34065" b="51419"/>
            <a:stretch/>
          </p:blipFill>
          <p:spPr>
            <a:xfrm flipH="1">
              <a:off x="638075" y="-49372"/>
              <a:ext cx="1049764" cy="1798569"/>
            </a:xfrm>
            <a:prstGeom prst="rect">
              <a:avLst/>
            </a:prstGeom>
          </p:spPr>
        </p:pic>
        <p:pic>
          <p:nvPicPr>
            <p:cNvPr id="18" name="Picture 17">
              <a:extLst>
                <a:ext uri="{FF2B5EF4-FFF2-40B4-BE49-F238E27FC236}">
                  <a16:creationId xmlns:a16="http://schemas.microsoft.com/office/drawing/2014/main" id="{A1D2C383-1329-4B13-8DA1-4A9EBADEFBC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1667" b="92315" l="1724" r="23815">
                          <a14:foregroundMark x1="9052" y1="52963" x2="15194" y2="53611"/>
                          <a14:foregroundMark x1="10129" y1="51759" x2="14655" y2="51759"/>
                          <a14:foregroundMark x1="10668" y1="57315" x2="17888" y2="58519"/>
                          <a14:foregroundMark x1="1724" y1="69352" x2="1724" y2="69352"/>
                          <a14:foregroundMark x1="21444" y1="76296" x2="22198" y2="79074"/>
                        </a14:backgroundRemoval>
                      </a14:imgEffect>
                    </a14:imgLayer>
                  </a14:imgProps>
                </a:ext>
                <a:ext uri="{28A0092B-C50C-407E-A947-70E740481C1C}">
                  <a14:useLocalDpi xmlns:a14="http://schemas.microsoft.com/office/drawing/2010/main" val="0"/>
                </a:ext>
              </a:extLst>
            </a:blip>
            <a:srcRect l="-6370" t="48703" r="73370" b="2716"/>
            <a:stretch/>
          </p:blipFill>
          <p:spPr>
            <a:xfrm>
              <a:off x="-84188" y="38500"/>
              <a:ext cx="1028584" cy="1762282"/>
            </a:xfrm>
            <a:prstGeom prst="rect">
              <a:avLst/>
            </a:prstGeom>
          </p:spPr>
        </p:pic>
      </p:grpSp>
      <p:pic>
        <p:nvPicPr>
          <p:cNvPr id="19" name="Picture 18">
            <a:extLst>
              <a:ext uri="{FF2B5EF4-FFF2-40B4-BE49-F238E27FC236}">
                <a16:creationId xmlns:a16="http://schemas.microsoft.com/office/drawing/2014/main" id="{CDBC6937-3205-434A-B803-0E2AABA8F6DB}"/>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6389" b="90000" l="2700" r="91400">
                        <a14:foregroundMark x1="42100" y1="6481" x2="51500" y2="7870"/>
                        <a14:foregroundMark x1="91400" y1="44907" x2="91400" y2="48796"/>
                        <a14:foregroundMark x1="79200" y1="82685" x2="89000" y2="81852"/>
                        <a14:foregroundMark x1="5500" y1="85185" x2="11600" y2="85185"/>
                        <a14:foregroundMark x1="10700" y1="86389" x2="38100" y2="84074"/>
                        <a14:foregroundMark x1="38100" y1="84074" x2="39000" y2="84074"/>
                        <a14:foregroundMark x1="2700" y1="84074" x2="2700" y2="84074"/>
                      </a14:backgroundRemoval>
                    </a14:imgEffect>
                  </a14:imgLayer>
                </a14:imgProps>
              </a:ext>
              <a:ext uri="{28A0092B-C50C-407E-A947-70E740481C1C}">
                <a14:useLocalDpi xmlns:a14="http://schemas.microsoft.com/office/drawing/2010/main" val="0"/>
              </a:ext>
            </a:extLst>
          </a:blip>
          <a:stretch>
            <a:fillRect/>
          </a:stretch>
        </p:blipFill>
        <p:spPr>
          <a:xfrm>
            <a:off x="11118138" y="5795767"/>
            <a:ext cx="841279" cy="908582"/>
          </a:xfrm>
          <a:prstGeom prst="rect">
            <a:avLst/>
          </a:prstGeom>
        </p:spPr>
      </p:pic>
      <p:sp>
        <p:nvSpPr>
          <p:cNvPr id="28" name="TextBox 27">
            <a:extLst>
              <a:ext uri="{FF2B5EF4-FFF2-40B4-BE49-F238E27FC236}">
                <a16:creationId xmlns:a16="http://schemas.microsoft.com/office/drawing/2014/main" id="{BF90012D-6E43-46C7-B1EE-FF2CB0FD454A}"/>
              </a:ext>
            </a:extLst>
          </p:cNvPr>
          <p:cNvSpPr txBox="1"/>
          <p:nvPr/>
        </p:nvSpPr>
        <p:spPr>
          <a:xfrm>
            <a:off x="1066800" y="173206"/>
            <a:ext cx="10892617" cy="1815882"/>
          </a:xfrm>
          <a:prstGeom prst="rect">
            <a:avLst/>
          </a:prstGeom>
          <a:noFill/>
        </p:spPr>
        <p:txBody>
          <a:bodyPr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6. </a:t>
            </a:r>
            <a:r>
              <a:rPr kumimoji="0" lang="vi-VN" sz="2800" b="1"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Một đoàn tàu chạy tuyến Hà Nội – Lào Cai, đến ga Yên Bái có 58 khách xuống tàu và 27 khách lên tàu. Tàu tiếp tục chạy về ga Lào Cai, lúc này có tất cả 91 khách trên tàu. Hỏi trước khi tàu dừng tại ga Yên Bái, trên tàu có bao nhiêu hành khách?</a:t>
            </a:r>
          </a:p>
        </p:txBody>
      </p:sp>
      <p:pic>
        <p:nvPicPr>
          <p:cNvPr id="3" name="Picture 2">
            <a:extLst>
              <a:ext uri="{FF2B5EF4-FFF2-40B4-BE49-F238E27FC236}">
                <a16:creationId xmlns:a16="http://schemas.microsoft.com/office/drawing/2014/main" id="{F01A7E39-BF2A-40C9-AB49-839D7E3D846B}"/>
              </a:ext>
            </a:extLst>
          </p:cNvPr>
          <p:cNvPicPr>
            <a:picLocks noChangeAspect="1"/>
          </p:cNvPicPr>
          <p:nvPr/>
        </p:nvPicPr>
        <p:blipFill>
          <a:blip r:embed="rId8"/>
          <a:stretch>
            <a:fillRect/>
          </a:stretch>
        </p:blipFill>
        <p:spPr>
          <a:xfrm>
            <a:off x="6781800" y="2594310"/>
            <a:ext cx="5267324" cy="1853863"/>
          </a:xfrm>
          <a:prstGeom prst="rect">
            <a:avLst/>
          </a:prstGeom>
        </p:spPr>
      </p:pic>
      <p:sp>
        <p:nvSpPr>
          <p:cNvPr id="5" name="TextBox 4">
            <a:extLst>
              <a:ext uri="{FF2B5EF4-FFF2-40B4-BE49-F238E27FC236}">
                <a16:creationId xmlns:a16="http://schemas.microsoft.com/office/drawing/2014/main" id="{01CB388B-792C-4867-BDBE-560C4B422084}"/>
              </a:ext>
            </a:extLst>
          </p:cNvPr>
          <p:cNvSpPr txBox="1"/>
          <p:nvPr/>
        </p:nvSpPr>
        <p:spPr>
          <a:xfrm>
            <a:off x="333374" y="2476500"/>
            <a:ext cx="6753225" cy="3539430"/>
          </a:xfrm>
          <a:prstGeom prst="rect">
            <a:avLst/>
          </a:prstGeom>
          <a:noFill/>
        </p:spPr>
        <p:txBody>
          <a:bodyPr wrap="square" rtlCol="0">
            <a:spAutoFit/>
          </a:bodyPr>
          <a:lstStyle/>
          <a:p>
            <a:pPr algn="ctr"/>
            <a:r>
              <a:rPr lang="vi-VN" sz="3200" b="1" dirty="0">
                <a:solidFill>
                  <a:srgbClr val="FF0000"/>
                </a:solidFill>
                <a:latin typeface="Calibri" panose="020F0502020204030204" pitchFamily="34" charset="0"/>
                <a:cs typeface="Calibri" panose="020F0502020204030204" pitchFamily="34" charset="0"/>
              </a:rPr>
              <a:t>Khi về đến Lào Cai, số khách cũ còn ngồi trên tàu là:</a:t>
            </a:r>
          </a:p>
          <a:p>
            <a:pPr algn="ctr"/>
            <a:r>
              <a:rPr lang="vi-VN" sz="3200" b="1" dirty="0">
                <a:solidFill>
                  <a:srgbClr val="FF0000"/>
                </a:solidFill>
                <a:latin typeface="Calibri" panose="020F0502020204030204" pitchFamily="34" charset="0"/>
                <a:cs typeface="Calibri" panose="020F0502020204030204" pitchFamily="34" charset="0"/>
              </a:rPr>
              <a:t>91 – 27 = 64 (hành khách)</a:t>
            </a:r>
          </a:p>
          <a:p>
            <a:pPr algn="ctr"/>
            <a:r>
              <a:rPr lang="vi-VN" sz="3200" b="1" dirty="0">
                <a:solidFill>
                  <a:srgbClr val="FF0000"/>
                </a:solidFill>
                <a:latin typeface="Calibri" panose="020F0502020204030204" pitchFamily="34" charset="0"/>
                <a:cs typeface="Calibri" panose="020F0502020204030204" pitchFamily="34" charset="0"/>
              </a:rPr>
              <a:t>Trước khi tàu dừng tại ga Yên Bái, số hành khách có trên tàu là:</a:t>
            </a:r>
          </a:p>
          <a:p>
            <a:pPr algn="ctr"/>
            <a:r>
              <a:rPr lang="vi-VN" sz="3200" b="1" dirty="0">
                <a:solidFill>
                  <a:srgbClr val="FF0000"/>
                </a:solidFill>
                <a:latin typeface="Calibri" panose="020F0502020204030204" pitchFamily="34" charset="0"/>
                <a:cs typeface="Calibri" panose="020F0502020204030204" pitchFamily="34" charset="0"/>
              </a:rPr>
              <a:t>64 + 58 = 122 (hành khách)</a:t>
            </a:r>
          </a:p>
          <a:p>
            <a:pPr algn="r"/>
            <a:r>
              <a:rPr lang="vi-VN" sz="3200" b="1" dirty="0">
                <a:solidFill>
                  <a:srgbClr val="FF0000"/>
                </a:solidFill>
                <a:latin typeface="Calibri" panose="020F0502020204030204" pitchFamily="34" charset="0"/>
                <a:cs typeface="Calibri" panose="020F0502020204030204" pitchFamily="34" charset="0"/>
              </a:rPr>
              <a:t>Đáp số: 122 hành khách</a:t>
            </a:r>
          </a:p>
        </p:txBody>
      </p:sp>
    </p:spTree>
    <p:extLst>
      <p:ext uri="{BB962C8B-B14F-4D97-AF65-F5344CB8AC3E}">
        <p14:creationId xmlns:p14="http://schemas.microsoft.com/office/powerpoint/2010/main" val="630449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inVertic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arn(inVertic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arn(inVertical)">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barn(inVertical)">
                                      <p:cBhvr>
                                        <p:cTn id="3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B8ECC4-3BC5-4B8F-846C-91C516E3D07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78" b="50054" l="5200" r="50100">
                        <a14:foregroundMark x1="47400" y1="35875" x2="49400" y2="36305"/>
                        <a14:foregroundMark x1="49000" y1="47476" x2="50100" y2="47476"/>
                      </a14:backgroundRemoval>
                    </a14:imgEffect>
                  </a14:imgLayer>
                </a14:imgProps>
              </a:ext>
              <a:ext uri="{28A0092B-C50C-407E-A947-70E740481C1C}">
                <a14:useLocalDpi xmlns:a14="http://schemas.microsoft.com/office/drawing/2010/main" val="0"/>
              </a:ext>
            </a:extLst>
          </a:blip>
          <a:srcRect r="47445" b="44160"/>
          <a:stretch/>
        </p:blipFill>
        <p:spPr>
          <a:xfrm>
            <a:off x="960878" y="-1044879"/>
            <a:ext cx="3762678" cy="3721992"/>
          </a:xfrm>
          <a:prstGeom prst="rect">
            <a:avLst/>
          </a:prstGeom>
        </p:spPr>
      </p:pic>
      <p:pic>
        <p:nvPicPr>
          <p:cNvPr id="3" name="Picture 2">
            <a:extLst>
              <a:ext uri="{FF2B5EF4-FFF2-40B4-BE49-F238E27FC236}">
                <a16:creationId xmlns:a16="http://schemas.microsoft.com/office/drawing/2014/main" id="{9078B5BD-5903-4507-867A-31022036E61E}"/>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6389" b="90000" l="2700" r="91400">
                        <a14:foregroundMark x1="42100" y1="6481" x2="51500" y2="7870"/>
                        <a14:foregroundMark x1="91400" y1="44907" x2="91400" y2="48796"/>
                        <a14:foregroundMark x1="79200" y1="82685" x2="89000" y2="81852"/>
                        <a14:foregroundMark x1="5500" y1="85185" x2="11600" y2="85185"/>
                        <a14:foregroundMark x1="10700" y1="86389" x2="38100" y2="84074"/>
                        <a14:foregroundMark x1="38100" y1="84074" x2="39000" y2="84074"/>
                        <a14:foregroundMark x1="2700" y1="84074" x2="2700" y2="84074"/>
                      </a14:backgroundRemoval>
                    </a14:imgEffect>
                  </a14:imgLayer>
                </a14:imgProps>
              </a:ext>
              <a:ext uri="{28A0092B-C50C-407E-A947-70E740481C1C}">
                <a14:useLocalDpi xmlns:a14="http://schemas.microsoft.com/office/drawing/2010/main" val="0"/>
              </a:ext>
            </a:extLst>
          </a:blip>
          <a:stretch>
            <a:fillRect/>
          </a:stretch>
        </p:blipFill>
        <p:spPr>
          <a:xfrm>
            <a:off x="9787144" y="4484147"/>
            <a:ext cx="2402653" cy="2594864"/>
          </a:xfrm>
          <a:prstGeom prst="rect">
            <a:avLst/>
          </a:prstGeom>
        </p:spPr>
      </p:pic>
      <p:pic>
        <p:nvPicPr>
          <p:cNvPr id="5" name="Picture 4">
            <a:extLst>
              <a:ext uri="{FF2B5EF4-FFF2-40B4-BE49-F238E27FC236}">
                <a16:creationId xmlns:a16="http://schemas.microsoft.com/office/drawing/2014/main" id="{0E91FB2D-AEAC-4F32-84E1-DDADD4260A83}"/>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6767" b="50591" l="54000" r="95300">
                        <a14:foregroundMark x1="56300" y1="42105" x2="58800" y2="44039"/>
                        <a14:foregroundMark x1="55500" y1="32760" x2="56500" y2="32760"/>
                        <a14:foregroundMark x1="68000" y1="50698" x2="76700" y2="50698"/>
                        <a14:foregroundMark x1="76700" y1="50698" x2="79000" y2="50161"/>
                        <a14:foregroundMark x1="54000" y1="43716" x2="55000" y2="43716"/>
                      </a14:backgroundRemoval>
                    </a14:imgEffect>
                  </a14:imgLayer>
                </a14:imgProps>
              </a:ext>
              <a:ext uri="{28A0092B-C50C-407E-A947-70E740481C1C}">
                <a14:useLocalDpi xmlns:a14="http://schemas.microsoft.com/office/drawing/2010/main" val="0"/>
              </a:ext>
            </a:extLst>
          </a:blip>
          <a:srcRect l="53250" t="1410" b="43966"/>
          <a:stretch/>
        </p:blipFill>
        <p:spPr>
          <a:xfrm>
            <a:off x="7875777" y="-740661"/>
            <a:ext cx="3617586" cy="3935291"/>
          </a:xfrm>
          <a:prstGeom prst="rect">
            <a:avLst/>
          </a:prstGeom>
        </p:spPr>
      </p:pic>
      <p:sp>
        <p:nvSpPr>
          <p:cNvPr id="9" name="Freeform: Shape 8">
            <a:extLst>
              <a:ext uri="{FF2B5EF4-FFF2-40B4-BE49-F238E27FC236}">
                <a16:creationId xmlns:a16="http://schemas.microsoft.com/office/drawing/2014/main" id="{84CC9514-A415-4A6A-B44E-67B124132F7E}"/>
              </a:ext>
            </a:extLst>
          </p:cNvPr>
          <p:cNvSpPr/>
          <p:nvPr/>
        </p:nvSpPr>
        <p:spPr>
          <a:xfrm>
            <a:off x="4691041" y="2015578"/>
            <a:ext cx="3300806" cy="253923"/>
          </a:xfrm>
          <a:custGeom>
            <a:avLst/>
            <a:gdLst>
              <a:gd name="connsiteX0" fmla="*/ 0 w 2476500"/>
              <a:gd name="connsiteY0" fmla="*/ 0 h 190511"/>
              <a:gd name="connsiteX1" fmla="*/ 2032000 w 2476500"/>
              <a:gd name="connsiteY1" fmla="*/ 25400 h 190511"/>
              <a:gd name="connsiteX2" fmla="*/ 2082800 w 2476500"/>
              <a:gd name="connsiteY2" fmla="*/ 38100 h 190511"/>
              <a:gd name="connsiteX3" fmla="*/ 2184400 w 2476500"/>
              <a:gd name="connsiteY3" fmla="*/ 76200 h 190511"/>
              <a:gd name="connsiteX4" fmla="*/ 2235200 w 2476500"/>
              <a:gd name="connsiteY4" fmla="*/ 88900 h 190511"/>
              <a:gd name="connsiteX5" fmla="*/ 2273300 w 2476500"/>
              <a:gd name="connsiteY5" fmla="*/ 114300 h 190511"/>
              <a:gd name="connsiteX6" fmla="*/ 2349500 w 2476500"/>
              <a:gd name="connsiteY6" fmla="*/ 139700 h 190511"/>
              <a:gd name="connsiteX7" fmla="*/ 2387600 w 2476500"/>
              <a:gd name="connsiteY7" fmla="*/ 165100 h 190511"/>
              <a:gd name="connsiteX8" fmla="*/ 2476500 w 2476500"/>
              <a:gd name="connsiteY8" fmla="*/ 190500 h 19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500" h="190511">
                <a:moveTo>
                  <a:pt x="0" y="0"/>
                </a:moveTo>
                <a:lnTo>
                  <a:pt x="2032000" y="25400"/>
                </a:lnTo>
                <a:cubicBezTo>
                  <a:pt x="2049452" y="25719"/>
                  <a:pt x="2066017" y="33305"/>
                  <a:pt x="2082800" y="38100"/>
                </a:cubicBezTo>
                <a:cubicBezTo>
                  <a:pt x="2145222" y="55935"/>
                  <a:pt x="2103881" y="49360"/>
                  <a:pt x="2184400" y="76200"/>
                </a:cubicBezTo>
                <a:cubicBezTo>
                  <a:pt x="2200959" y="81720"/>
                  <a:pt x="2218267" y="84667"/>
                  <a:pt x="2235200" y="88900"/>
                </a:cubicBezTo>
                <a:cubicBezTo>
                  <a:pt x="2247900" y="97367"/>
                  <a:pt x="2259352" y="108101"/>
                  <a:pt x="2273300" y="114300"/>
                </a:cubicBezTo>
                <a:cubicBezTo>
                  <a:pt x="2297766" y="125174"/>
                  <a:pt x="2327223" y="124848"/>
                  <a:pt x="2349500" y="139700"/>
                </a:cubicBezTo>
                <a:cubicBezTo>
                  <a:pt x="2362200" y="148167"/>
                  <a:pt x="2373652" y="158901"/>
                  <a:pt x="2387600" y="165100"/>
                </a:cubicBezTo>
                <a:cubicBezTo>
                  <a:pt x="2447762" y="191839"/>
                  <a:pt x="2440197" y="190500"/>
                  <a:pt x="2476500" y="190500"/>
                </a:cubicBezTo>
              </a:path>
            </a:pathLst>
          </a:custGeom>
          <a:noFill/>
          <a:ln w="38100" cap="flat" cmpd="sng" algn="ctr">
            <a:solidFill>
              <a:srgbClr val="FF0000"/>
            </a:solidFill>
            <a:prstDash val="lgDashDot"/>
            <a:miter lim="800000"/>
          </a:ln>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0" name="Freeform: Shape 9">
            <a:extLst>
              <a:ext uri="{FF2B5EF4-FFF2-40B4-BE49-F238E27FC236}">
                <a16:creationId xmlns:a16="http://schemas.microsoft.com/office/drawing/2014/main" id="{04D40104-0642-4628-9347-470074FA93FB}"/>
              </a:ext>
            </a:extLst>
          </p:cNvPr>
          <p:cNvSpPr/>
          <p:nvPr/>
        </p:nvSpPr>
        <p:spPr>
          <a:xfrm>
            <a:off x="5473811" y="2677113"/>
            <a:ext cx="2769339" cy="1666504"/>
          </a:xfrm>
          <a:custGeom>
            <a:avLst/>
            <a:gdLst>
              <a:gd name="connsiteX0" fmla="*/ 3632200 w 3632200"/>
              <a:gd name="connsiteY0" fmla="*/ 0 h 1104900"/>
              <a:gd name="connsiteX1" fmla="*/ 3263900 w 3632200"/>
              <a:gd name="connsiteY1" fmla="*/ 12700 h 1104900"/>
              <a:gd name="connsiteX2" fmla="*/ 3124200 w 3632200"/>
              <a:gd name="connsiteY2" fmla="*/ 38100 h 1104900"/>
              <a:gd name="connsiteX3" fmla="*/ 2832100 w 3632200"/>
              <a:gd name="connsiteY3" fmla="*/ 63500 h 1104900"/>
              <a:gd name="connsiteX4" fmla="*/ 2755900 w 3632200"/>
              <a:gd name="connsiteY4" fmla="*/ 76200 h 1104900"/>
              <a:gd name="connsiteX5" fmla="*/ 2717800 w 3632200"/>
              <a:gd name="connsiteY5" fmla="*/ 88900 h 1104900"/>
              <a:gd name="connsiteX6" fmla="*/ 2451100 w 3632200"/>
              <a:gd name="connsiteY6" fmla="*/ 114300 h 1104900"/>
              <a:gd name="connsiteX7" fmla="*/ 2400300 w 3632200"/>
              <a:gd name="connsiteY7" fmla="*/ 127000 h 1104900"/>
              <a:gd name="connsiteX8" fmla="*/ 2324100 w 3632200"/>
              <a:gd name="connsiteY8" fmla="*/ 139700 h 1104900"/>
              <a:gd name="connsiteX9" fmla="*/ 2209800 w 3632200"/>
              <a:gd name="connsiteY9" fmla="*/ 165100 h 1104900"/>
              <a:gd name="connsiteX10" fmla="*/ 1930400 w 3632200"/>
              <a:gd name="connsiteY10" fmla="*/ 241300 h 1104900"/>
              <a:gd name="connsiteX11" fmla="*/ 1879600 w 3632200"/>
              <a:gd name="connsiteY11" fmla="*/ 254000 h 1104900"/>
              <a:gd name="connsiteX12" fmla="*/ 1803400 w 3632200"/>
              <a:gd name="connsiteY12" fmla="*/ 266700 h 1104900"/>
              <a:gd name="connsiteX13" fmla="*/ 1701800 w 3632200"/>
              <a:gd name="connsiteY13" fmla="*/ 304800 h 1104900"/>
              <a:gd name="connsiteX14" fmla="*/ 1625600 w 3632200"/>
              <a:gd name="connsiteY14" fmla="*/ 330200 h 1104900"/>
              <a:gd name="connsiteX15" fmla="*/ 1574800 w 3632200"/>
              <a:gd name="connsiteY15" fmla="*/ 342900 h 1104900"/>
              <a:gd name="connsiteX16" fmla="*/ 1397000 w 3632200"/>
              <a:gd name="connsiteY16" fmla="*/ 393700 h 1104900"/>
              <a:gd name="connsiteX17" fmla="*/ 1346200 w 3632200"/>
              <a:gd name="connsiteY17" fmla="*/ 406400 h 1104900"/>
              <a:gd name="connsiteX18" fmla="*/ 1270000 w 3632200"/>
              <a:gd name="connsiteY18" fmla="*/ 444500 h 1104900"/>
              <a:gd name="connsiteX19" fmla="*/ 1143000 w 3632200"/>
              <a:gd name="connsiteY19" fmla="*/ 482600 h 1104900"/>
              <a:gd name="connsiteX20" fmla="*/ 939800 w 3632200"/>
              <a:gd name="connsiteY20" fmla="*/ 546100 h 1104900"/>
              <a:gd name="connsiteX21" fmla="*/ 749300 w 3632200"/>
              <a:gd name="connsiteY21" fmla="*/ 635000 h 1104900"/>
              <a:gd name="connsiteX22" fmla="*/ 647700 w 3632200"/>
              <a:gd name="connsiteY22" fmla="*/ 673100 h 1104900"/>
              <a:gd name="connsiteX23" fmla="*/ 596900 w 3632200"/>
              <a:gd name="connsiteY23" fmla="*/ 711200 h 1104900"/>
              <a:gd name="connsiteX24" fmla="*/ 520700 w 3632200"/>
              <a:gd name="connsiteY24" fmla="*/ 736600 h 1104900"/>
              <a:gd name="connsiteX25" fmla="*/ 444500 w 3632200"/>
              <a:gd name="connsiteY25" fmla="*/ 787400 h 1104900"/>
              <a:gd name="connsiteX26" fmla="*/ 330200 w 3632200"/>
              <a:gd name="connsiteY26" fmla="*/ 838200 h 1104900"/>
              <a:gd name="connsiteX27" fmla="*/ 292100 w 3632200"/>
              <a:gd name="connsiteY27" fmla="*/ 876300 h 1104900"/>
              <a:gd name="connsiteX28" fmla="*/ 215900 w 3632200"/>
              <a:gd name="connsiteY28" fmla="*/ 927100 h 1104900"/>
              <a:gd name="connsiteX29" fmla="*/ 177800 w 3632200"/>
              <a:gd name="connsiteY29" fmla="*/ 965200 h 1104900"/>
              <a:gd name="connsiteX30" fmla="*/ 101600 w 3632200"/>
              <a:gd name="connsiteY30" fmla="*/ 1016000 h 1104900"/>
              <a:gd name="connsiteX31" fmla="*/ 63500 w 3632200"/>
              <a:gd name="connsiteY31" fmla="*/ 1054100 h 1104900"/>
              <a:gd name="connsiteX32" fmla="*/ 0 w 3632200"/>
              <a:gd name="connsiteY32" fmla="*/ 110490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632200" h="1104900">
                <a:moveTo>
                  <a:pt x="3632200" y="0"/>
                </a:moveTo>
                <a:cubicBezTo>
                  <a:pt x="3509433" y="4233"/>
                  <a:pt x="3386540" y="5692"/>
                  <a:pt x="3263900" y="12700"/>
                </a:cubicBezTo>
                <a:cubicBezTo>
                  <a:pt x="3189881" y="16930"/>
                  <a:pt x="3193273" y="30425"/>
                  <a:pt x="3124200" y="38100"/>
                </a:cubicBezTo>
                <a:cubicBezTo>
                  <a:pt x="2830701" y="70711"/>
                  <a:pt x="3080295" y="32476"/>
                  <a:pt x="2832100" y="63500"/>
                </a:cubicBezTo>
                <a:cubicBezTo>
                  <a:pt x="2806548" y="66694"/>
                  <a:pt x="2781037" y="70614"/>
                  <a:pt x="2755900" y="76200"/>
                </a:cubicBezTo>
                <a:cubicBezTo>
                  <a:pt x="2742832" y="79104"/>
                  <a:pt x="2731084" y="87240"/>
                  <a:pt x="2717800" y="88900"/>
                </a:cubicBezTo>
                <a:cubicBezTo>
                  <a:pt x="2541789" y="110901"/>
                  <a:pt x="2593175" y="90621"/>
                  <a:pt x="2451100" y="114300"/>
                </a:cubicBezTo>
                <a:cubicBezTo>
                  <a:pt x="2433883" y="117169"/>
                  <a:pt x="2417416" y="123577"/>
                  <a:pt x="2400300" y="127000"/>
                </a:cubicBezTo>
                <a:cubicBezTo>
                  <a:pt x="2375050" y="132050"/>
                  <a:pt x="2349435" y="135094"/>
                  <a:pt x="2324100" y="139700"/>
                </a:cubicBezTo>
                <a:cubicBezTo>
                  <a:pt x="2284442" y="146911"/>
                  <a:pt x="2248423" y="154371"/>
                  <a:pt x="2209800" y="165100"/>
                </a:cubicBezTo>
                <a:cubicBezTo>
                  <a:pt x="1938044" y="240588"/>
                  <a:pt x="2126000" y="192400"/>
                  <a:pt x="1930400" y="241300"/>
                </a:cubicBezTo>
                <a:cubicBezTo>
                  <a:pt x="1913467" y="245533"/>
                  <a:pt x="1896817" y="251131"/>
                  <a:pt x="1879600" y="254000"/>
                </a:cubicBezTo>
                <a:lnTo>
                  <a:pt x="1803400" y="266700"/>
                </a:lnTo>
                <a:cubicBezTo>
                  <a:pt x="1737096" y="310903"/>
                  <a:pt x="1794753" y="279449"/>
                  <a:pt x="1701800" y="304800"/>
                </a:cubicBezTo>
                <a:cubicBezTo>
                  <a:pt x="1675969" y="311845"/>
                  <a:pt x="1651245" y="322507"/>
                  <a:pt x="1625600" y="330200"/>
                </a:cubicBezTo>
                <a:cubicBezTo>
                  <a:pt x="1608882" y="335216"/>
                  <a:pt x="1591618" y="338228"/>
                  <a:pt x="1574800" y="342900"/>
                </a:cubicBezTo>
                <a:cubicBezTo>
                  <a:pt x="1515410" y="359397"/>
                  <a:pt x="1456798" y="378751"/>
                  <a:pt x="1397000" y="393700"/>
                </a:cubicBezTo>
                <a:cubicBezTo>
                  <a:pt x="1380067" y="397933"/>
                  <a:pt x="1362406" y="399918"/>
                  <a:pt x="1346200" y="406400"/>
                </a:cubicBezTo>
                <a:cubicBezTo>
                  <a:pt x="1319833" y="416947"/>
                  <a:pt x="1296214" y="433578"/>
                  <a:pt x="1270000" y="444500"/>
                </a:cubicBezTo>
                <a:cubicBezTo>
                  <a:pt x="1070648" y="527563"/>
                  <a:pt x="1289265" y="429413"/>
                  <a:pt x="1143000" y="482600"/>
                </a:cubicBezTo>
                <a:cubicBezTo>
                  <a:pt x="960932" y="548806"/>
                  <a:pt x="1154932" y="498293"/>
                  <a:pt x="939800" y="546100"/>
                </a:cubicBezTo>
                <a:cubicBezTo>
                  <a:pt x="861688" y="585156"/>
                  <a:pt x="837606" y="598639"/>
                  <a:pt x="749300" y="635000"/>
                </a:cubicBezTo>
                <a:cubicBezTo>
                  <a:pt x="715855" y="648772"/>
                  <a:pt x="680051" y="656924"/>
                  <a:pt x="647700" y="673100"/>
                </a:cubicBezTo>
                <a:cubicBezTo>
                  <a:pt x="628768" y="682566"/>
                  <a:pt x="615832" y="701734"/>
                  <a:pt x="596900" y="711200"/>
                </a:cubicBezTo>
                <a:cubicBezTo>
                  <a:pt x="572953" y="723174"/>
                  <a:pt x="544647" y="724626"/>
                  <a:pt x="520700" y="736600"/>
                </a:cubicBezTo>
                <a:cubicBezTo>
                  <a:pt x="493396" y="750252"/>
                  <a:pt x="472844" y="776063"/>
                  <a:pt x="444500" y="787400"/>
                </a:cubicBezTo>
                <a:cubicBezTo>
                  <a:pt x="421871" y="796452"/>
                  <a:pt x="352852" y="822020"/>
                  <a:pt x="330200" y="838200"/>
                </a:cubicBezTo>
                <a:cubicBezTo>
                  <a:pt x="315585" y="848639"/>
                  <a:pt x="306277" y="865273"/>
                  <a:pt x="292100" y="876300"/>
                </a:cubicBezTo>
                <a:cubicBezTo>
                  <a:pt x="268003" y="895042"/>
                  <a:pt x="237486" y="905514"/>
                  <a:pt x="215900" y="927100"/>
                </a:cubicBezTo>
                <a:cubicBezTo>
                  <a:pt x="203200" y="939800"/>
                  <a:pt x="191977" y="954173"/>
                  <a:pt x="177800" y="965200"/>
                </a:cubicBezTo>
                <a:cubicBezTo>
                  <a:pt x="153703" y="983942"/>
                  <a:pt x="123186" y="994414"/>
                  <a:pt x="101600" y="1016000"/>
                </a:cubicBezTo>
                <a:cubicBezTo>
                  <a:pt x="88900" y="1028700"/>
                  <a:pt x="77298" y="1042602"/>
                  <a:pt x="63500" y="1054100"/>
                </a:cubicBezTo>
                <a:cubicBezTo>
                  <a:pt x="-32625" y="1134204"/>
                  <a:pt x="73896" y="1031004"/>
                  <a:pt x="0" y="1104900"/>
                </a:cubicBezTo>
              </a:path>
            </a:pathLst>
          </a:custGeom>
          <a:noFill/>
          <a:ln w="38100" cap="flat" cmpd="sng" algn="ctr">
            <a:solidFill>
              <a:srgbClr val="FF0000"/>
            </a:solidFill>
            <a:prstDash val="lgDashDot"/>
            <a:miter lim="800000"/>
          </a:ln>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pic>
        <p:nvPicPr>
          <p:cNvPr id="12" name="Picture 11">
            <a:extLst>
              <a:ext uri="{FF2B5EF4-FFF2-40B4-BE49-F238E27FC236}">
                <a16:creationId xmlns:a16="http://schemas.microsoft.com/office/drawing/2014/main" id="{7796DC52-1F9B-4984-B8AD-D5B5C39C5C48}"/>
              </a:ext>
            </a:extLst>
          </p:cNvPr>
          <p:cNvPicPr>
            <a:picLocks noChangeAspect="1"/>
          </p:cNvPicPr>
          <p:nvPr/>
        </p:nvPicPr>
        <p:blipFill>
          <a:blip r:embed="rId9"/>
          <a:stretch>
            <a:fillRect/>
          </a:stretch>
        </p:blipFill>
        <p:spPr>
          <a:xfrm>
            <a:off x="4184516" y="98516"/>
            <a:ext cx="5232993" cy="1145734"/>
          </a:xfrm>
          <a:prstGeom prst="rect">
            <a:avLst/>
          </a:prstGeom>
        </p:spPr>
      </p:pic>
      <p:sp>
        <p:nvSpPr>
          <p:cNvPr id="20" name="Freeform: Shape 19">
            <a:extLst>
              <a:ext uri="{FF2B5EF4-FFF2-40B4-BE49-F238E27FC236}">
                <a16:creationId xmlns:a16="http://schemas.microsoft.com/office/drawing/2014/main" id="{EF1AAD71-3A1C-42E1-9AF6-47C6D13546CC}"/>
              </a:ext>
            </a:extLst>
          </p:cNvPr>
          <p:cNvSpPr/>
          <p:nvPr/>
        </p:nvSpPr>
        <p:spPr>
          <a:xfrm>
            <a:off x="5765566" y="4705595"/>
            <a:ext cx="4186718" cy="1311733"/>
          </a:xfrm>
          <a:custGeom>
            <a:avLst/>
            <a:gdLst>
              <a:gd name="connsiteX0" fmla="*/ 0 w 2199861"/>
              <a:gd name="connsiteY0" fmla="*/ 0 h 1086678"/>
              <a:gd name="connsiteX1" fmla="*/ 66261 w 2199861"/>
              <a:gd name="connsiteY1" fmla="*/ 53008 h 1086678"/>
              <a:gd name="connsiteX2" fmla="*/ 106017 w 2199861"/>
              <a:gd name="connsiteY2" fmla="*/ 66260 h 1086678"/>
              <a:gd name="connsiteX3" fmla="*/ 198782 w 2199861"/>
              <a:gd name="connsiteY3" fmla="*/ 119269 h 1086678"/>
              <a:gd name="connsiteX4" fmla="*/ 291548 w 2199861"/>
              <a:gd name="connsiteY4" fmla="*/ 198782 h 1086678"/>
              <a:gd name="connsiteX5" fmla="*/ 596348 w 2199861"/>
              <a:gd name="connsiteY5" fmla="*/ 384313 h 1086678"/>
              <a:gd name="connsiteX6" fmla="*/ 662608 w 2199861"/>
              <a:gd name="connsiteY6" fmla="*/ 424069 h 1086678"/>
              <a:gd name="connsiteX7" fmla="*/ 940904 w 2199861"/>
              <a:gd name="connsiteY7" fmla="*/ 596347 h 1086678"/>
              <a:gd name="connsiteX8" fmla="*/ 1192695 w 2199861"/>
              <a:gd name="connsiteY8" fmla="*/ 728869 h 1086678"/>
              <a:gd name="connsiteX9" fmla="*/ 1325217 w 2199861"/>
              <a:gd name="connsiteY9" fmla="*/ 795130 h 1086678"/>
              <a:gd name="connsiteX10" fmla="*/ 1524000 w 2199861"/>
              <a:gd name="connsiteY10" fmla="*/ 874643 h 1086678"/>
              <a:gd name="connsiteX11" fmla="*/ 1630017 w 2199861"/>
              <a:gd name="connsiteY11" fmla="*/ 914400 h 1086678"/>
              <a:gd name="connsiteX12" fmla="*/ 1736035 w 2199861"/>
              <a:gd name="connsiteY12" fmla="*/ 940904 h 1086678"/>
              <a:gd name="connsiteX13" fmla="*/ 1868556 w 2199861"/>
              <a:gd name="connsiteY13" fmla="*/ 993913 h 1086678"/>
              <a:gd name="connsiteX14" fmla="*/ 1948069 w 2199861"/>
              <a:gd name="connsiteY14" fmla="*/ 1033669 h 1086678"/>
              <a:gd name="connsiteX15" fmla="*/ 2014330 w 2199861"/>
              <a:gd name="connsiteY15" fmla="*/ 1046921 h 1086678"/>
              <a:gd name="connsiteX16" fmla="*/ 2093843 w 2199861"/>
              <a:gd name="connsiteY16" fmla="*/ 1073426 h 1086678"/>
              <a:gd name="connsiteX17" fmla="*/ 2133600 w 2199861"/>
              <a:gd name="connsiteY17" fmla="*/ 1086678 h 1086678"/>
              <a:gd name="connsiteX18" fmla="*/ 2199861 w 2199861"/>
              <a:gd name="connsiteY18" fmla="*/ 1086678 h 108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99861" h="1086678">
                <a:moveTo>
                  <a:pt x="0" y="0"/>
                </a:moveTo>
                <a:cubicBezTo>
                  <a:pt x="22087" y="17669"/>
                  <a:pt x="42275" y="38017"/>
                  <a:pt x="66261" y="53008"/>
                </a:cubicBezTo>
                <a:cubicBezTo>
                  <a:pt x="78107" y="60411"/>
                  <a:pt x="93523" y="60013"/>
                  <a:pt x="106017" y="66260"/>
                </a:cubicBezTo>
                <a:cubicBezTo>
                  <a:pt x="137871" y="82187"/>
                  <a:pt x="169802" y="98569"/>
                  <a:pt x="198782" y="119269"/>
                </a:cubicBezTo>
                <a:cubicBezTo>
                  <a:pt x="231923" y="142941"/>
                  <a:pt x="257661" y="176191"/>
                  <a:pt x="291548" y="198782"/>
                </a:cubicBezTo>
                <a:cubicBezTo>
                  <a:pt x="390514" y="264759"/>
                  <a:pt x="494678" y="322585"/>
                  <a:pt x="596348" y="384313"/>
                </a:cubicBezTo>
                <a:cubicBezTo>
                  <a:pt x="618365" y="397680"/>
                  <a:pt x="642495" y="407979"/>
                  <a:pt x="662608" y="424069"/>
                </a:cubicBezTo>
                <a:cubicBezTo>
                  <a:pt x="868489" y="588773"/>
                  <a:pt x="713739" y="482764"/>
                  <a:pt x="940904" y="596347"/>
                </a:cubicBezTo>
                <a:cubicBezTo>
                  <a:pt x="1025736" y="638763"/>
                  <a:pt x="1108452" y="685295"/>
                  <a:pt x="1192695" y="728869"/>
                </a:cubicBezTo>
                <a:cubicBezTo>
                  <a:pt x="1236562" y="751559"/>
                  <a:pt x="1279361" y="776788"/>
                  <a:pt x="1325217" y="795130"/>
                </a:cubicBezTo>
                <a:lnTo>
                  <a:pt x="1524000" y="874643"/>
                </a:lnTo>
                <a:cubicBezTo>
                  <a:pt x="1559147" y="888396"/>
                  <a:pt x="1593402" y="905246"/>
                  <a:pt x="1630017" y="914400"/>
                </a:cubicBezTo>
                <a:lnTo>
                  <a:pt x="1736035" y="940904"/>
                </a:lnTo>
                <a:cubicBezTo>
                  <a:pt x="1883501" y="1014637"/>
                  <a:pt x="1672055" y="912037"/>
                  <a:pt x="1868556" y="993913"/>
                </a:cubicBezTo>
                <a:cubicBezTo>
                  <a:pt x="1895909" y="1005310"/>
                  <a:pt x="1920220" y="1023542"/>
                  <a:pt x="1948069" y="1033669"/>
                </a:cubicBezTo>
                <a:cubicBezTo>
                  <a:pt x="1969237" y="1041366"/>
                  <a:pt x="1992599" y="1040994"/>
                  <a:pt x="2014330" y="1046921"/>
                </a:cubicBezTo>
                <a:cubicBezTo>
                  <a:pt x="2041284" y="1054272"/>
                  <a:pt x="2067339" y="1064591"/>
                  <a:pt x="2093843" y="1073426"/>
                </a:cubicBezTo>
                <a:cubicBezTo>
                  <a:pt x="2107095" y="1077843"/>
                  <a:pt x="2119631" y="1086678"/>
                  <a:pt x="2133600" y="1086678"/>
                </a:cubicBezTo>
                <a:lnTo>
                  <a:pt x="2199861" y="1086678"/>
                </a:lnTo>
              </a:path>
            </a:pathLst>
          </a:custGeom>
          <a:noFill/>
          <a:ln w="5715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17" name="Picture 16">
            <a:extLst>
              <a:ext uri="{FF2B5EF4-FFF2-40B4-BE49-F238E27FC236}">
                <a16:creationId xmlns:a16="http://schemas.microsoft.com/office/drawing/2014/main" id="{6C90EA06-FC15-40F5-A628-C59EF705A19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02096" y="4157861"/>
            <a:ext cx="619016" cy="619016"/>
          </a:xfrm>
          <a:prstGeom prst="rect">
            <a:avLst/>
          </a:prstGeom>
        </p:spPr>
      </p:pic>
      <p:grpSp>
        <p:nvGrpSpPr>
          <p:cNvPr id="16" name="Group 15">
            <a:extLst>
              <a:ext uri="{FF2B5EF4-FFF2-40B4-BE49-F238E27FC236}">
                <a16:creationId xmlns:a16="http://schemas.microsoft.com/office/drawing/2014/main" id="{B1460565-96BE-450F-A988-BC5C1A20D9FD}"/>
              </a:ext>
            </a:extLst>
          </p:cNvPr>
          <p:cNvGrpSpPr/>
          <p:nvPr/>
        </p:nvGrpSpPr>
        <p:grpSpPr>
          <a:xfrm>
            <a:off x="5513929" y="2547476"/>
            <a:ext cx="2361848" cy="2465980"/>
            <a:chOff x="-84188" y="-49372"/>
            <a:chExt cx="1772027" cy="1850154"/>
          </a:xfrm>
        </p:grpSpPr>
        <p:pic>
          <p:nvPicPr>
            <p:cNvPr id="18" name="Picture 17">
              <a:extLst>
                <a:ext uri="{FF2B5EF4-FFF2-40B4-BE49-F238E27FC236}">
                  <a16:creationId xmlns:a16="http://schemas.microsoft.com/office/drawing/2014/main" id="{F81408C5-B245-4493-A7AA-996DA2BBB2C8}"/>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2130" b="43704" l="36207" r="62608">
                          <a14:foregroundMark x1="48384" y1="4444" x2="58513" y2="6296"/>
                          <a14:foregroundMark x1="50108" y1="2130" x2="54203" y2="2593"/>
                        </a14:backgroundRemoval>
                      </a14:imgEffect>
                    </a14:imgLayer>
                  </a14:imgProps>
                </a:ext>
                <a:ext uri="{28A0092B-C50C-407E-A947-70E740481C1C}">
                  <a14:useLocalDpi xmlns:a14="http://schemas.microsoft.com/office/drawing/2010/main" val="0"/>
                </a:ext>
              </a:extLst>
            </a:blip>
            <a:srcRect l="32935" r="34065" b="51419"/>
            <a:stretch/>
          </p:blipFill>
          <p:spPr>
            <a:xfrm flipH="1">
              <a:off x="638075" y="-49372"/>
              <a:ext cx="1049764" cy="1798569"/>
            </a:xfrm>
            <a:prstGeom prst="rect">
              <a:avLst/>
            </a:prstGeom>
          </p:spPr>
        </p:pic>
        <p:pic>
          <p:nvPicPr>
            <p:cNvPr id="19" name="Picture 18">
              <a:extLst>
                <a:ext uri="{FF2B5EF4-FFF2-40B4-BE49-F238E27FC236}">
                  <a16:creationId xmlns:a16="http://schemas.microsoft.com/office/drawing/2014/main" id="{53B5DE50-70CD-4D60-910B-80E9364BDFA7}"/>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1667" b="92315" l="1724" r="23815">
                          <a14:foregroundMark x1="9052" y1="52963" x2="15194" y2="53611"/>
                          <a14:foregroundMark x1="10129" y1="51759" x2="14655" y2="51759"/>
                          <a14:foregroundMark x1="10668" y1="57315" x2="17888" y2="58519"/>
                          <a14:foregroundMark x1="1724" y1="69352" x2="1724" y2="69352"/>
                          <a14:foregroundMark x1="21444" y1="76296" x2="22198" y2="79074"/>
                        </a14:backgroundRemoval>
                      </a14:imgEffect>
                    </a14:imgLayer>
                  </a14:imgProps>
                </a:ext>
                <a:ext uri="{28A0092B-C50C-407E-A947-70E740481C1C}">
                  <a14:useLocalDpi xmlns:a14="http://schemas.microsoft.com/office/drawing/2010/main" val="0"/>
                </a:ext>
              </a:extLst>
            </a:blip>
            <a:srcRect l="-6370" t="48703" r="73370" b="2716"/>
            <a:stretch/>
          </p:blipFill>
          <p:spPr>
            <a:xfrm>
              <a:off x="-84188" y="38500"/>
              <a:ext cx="1028584" cy="1762282"/>
            </a:xfrm>
            <a:prstGeom prst="rect">
              <a:avLst/>
            </a:prstGeom>
          </p:spPr>
        </p:pic>
      </p:grpSp>
      <p:pic>
        <p:nvPicPr>
          <p:cNvPr id="21" name="Picture 20">
            <a:extLst>
              <a:ext uri="{FF2B5EF4-FFF2-40B4-BE49-F238E27FC236}">
                <a16:creationId xmlns:a16="http://schemas.microsoft.com/office/drawing/2014/main" id="{4EEE14F7-803A-4B6B-ABD9-D6A46EAFAE70}"/>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4413" r="89970">
                        <a14:foregroundMark x1="14443" y1="57407" x2="19860" y2="61667"/>
                        <a14:foregroundMark x1="17151" y1="55833" x2="22467" y2="61389"/>
                        <a14:foregroundMark x1="22467" y1="61389" x2="23270" y2="61667"/>
                        <a14:foregroundMark x1="7924" y1="69722" x2="9629" y2="75556"/>
                        <a14:foregroundMark x1="6319" y1="73056" x2="6319" y2="73056"/>
                        <a14:foregroundMark x1="4413" y1="74537" x2="5015" y2="75741"/>
                        <a14:foregroundMark x1="16750" y1="57037" x2="24674" y2="58704"/>
                        <a14:foregroundMark x1="13842" y1="55463" x2="19258" y2="56574"/>
                        <a14:foregroundMark x1="22768" y1="52593" x2="26981" y2="56759"/>
                        <a14:foregroundMark x1="23872" y1="52778" x2="26580" y2="57778"/>
                        <a14:foregroundMark x1="24674" y1="56019" x2="27783" y2="63519"/>
                        <a14:foregroundMark x1="11535" y1="60093" x2="14845" y2="67593"/>
                        <a14:foregroundMark x1="12738" y1="60463" x2="17252" y2="66852"/>
                        <a14:foregroundMark x1="17252" y1="66852" x2="18154" y2="67593"/>
                        <a14:foregroundMark x1="22166" y1="58704" x2="29288" y2="67407"/>
                        <a14:foregroundMark x1="37914" y1="56019" x2="41023" y2="64722"/>
                        <a14:foregroundMark x1="41023" y1="64722" x2="41023" y2="64722"/>
                        <a14:foregroundMark x1="42929" y1="55833" x2="46038" y2="64167"/>
                        <a14:foregroundMark x1="46038" y1="60648" x2="48746" y2="69907"/>
                        <a14:foregroundMark x1="48144" y1="64537" x2="45537" y2="73796"/>
                        <a14:foregroundMark x1="45537" y1="73796" x2="45436" y2="73796"/>
                        <a14:foregroundMark x1="20060" y1="70556" x2="38917" y2="73796"/>
                        <a14:foregroundMark x1="29488" y1="71852" x2="40421" y2="73241"/>
                        <a14:foregroundMark x1="34303" y1="73241" x2="45236" y2="74352"/>
                      </a14:backgroundRemoval>
                    </a14:imgEffect>
                  </a14:imgLayer>
                </a14:imgProps>
              </a:ext>
              <a:ext uri="{28A0092B-C50C-407E-A947-70E740481C1C}">
                <a14:useLocalDpi xmlns:a14="http://schemas.microsoft.com/office/drawing/2010/main" val="0"/>
              </a:ext>
            </a:extLst>
          </a:blip>
          <a:srcRect t="8694" r="34013"/>
          <a:stretch/>
        </p:blipFill>
        <p:spPr>
          <a:xfrm flipH="1">
            <a:off x="2947383" y="2408528"/>
            <a:ext cx="3305530" cy="4954690"/>
          </a:xfrm>
          <a:prstGeom prst="rect">
            <a:avLst/>
          </a:prstGeom>
        </p:spPr>
      </p:pic>
      <p:pic>
        <p:nvPicPr>
          <p:cNvPr id="24" name="Picture 23">
            <a:extLst>
              <a:ext uri="{FF2B5EF4-FFF2-40B4-BE49-F238E27FC236}">
                <a16:creationId xmlns:a16="http://schemas.microsoft.com/office/drawing/2014/main" id="{B251D755-2A17-4F8A-B336-F004FB244CF2}"/>
              </a:ext>
            </a:extLst>
          </p:cNvPr>
          <p:cNvPicPr>
            <a:picLocks noChangeAspect="1"/>
          </p:cNvPicPr>
          <p:nvPr/>
        </p:nvPicPr>
        <p:blipFill>
          <a:blip r:embed="rId17" cstate="print">
            <a:extLst>
              <a:ext uri="{BEBA8EAE-BF5A-486C-A8C5-ECC9F3942E4B}">
                <a14:imgProps xmlns:a14="http://schemas.microsoft.com/office/drawing/2010/main">
                  <a14:imgLayer r:embed="rId18">
                    <a14:imgEffect>
                      <a14:backgroundRemoval t="9881" b="89921" l="7000" r="90500">
                        <a14:foregroundMark x1="7000" y1="72332" x2="9500" y2="73617"/>
                        <a14:foregroundMark x1="22300" y1="68379" x2="32500" y2="70356"/>
                        <a14:foregroundMark x1="89500" y1="72628" x2="90500" y2="75593"/>
                      </a14:backgroundRemoval>
                    </a14:imgEffect>
                  </a14:imgLayer>
                </a14:imgProps>
              </a:ext>
              <a:ext uri="{28A0092B-C50C-407E-A947-70E740481C1C}">
                <a14:useLocalDpi xmlns:a14="http://schemas.microsoft.com/office/drawing/2010/main" val="0"/>
              </a:ext>
            </a:extLst>
          </a:blip>
          <a:stretch>
            <a:fillRect/>
          </a:stretch>
        </p:blipFill>
        <p:spPr>
          <a:xfrm>
            <a:off x="9417510" y="4147640"/>
            <a:ext cx="3235890" cy="3274721"/>
          </a:xfrm>
          <a:prstGeom prst="rect">
            <a:avLst/>
          </a:prstGeom>
        </p:spPr>
      </p:pic>
      <p:pic>
        <p:nvPicPr>
          <p:cNvPr id="25" name="Tieng-yeah-tre-con-www_nhacchuongvui_com">
            <a:hlinkClick r:id="" action="ppaction://media"/>
            <a:extLst>
              <a:ext uri="{FF2B5EF4-FFF2-40B4-BE49-F238E27FC236}">
                <a16:creationId xmlns:a16="http://schemas.microsoft.com/office/drawing/2014/main" id="{E6A9405C-E1CB-4AE6-8D0C-EA61CCBE6649}"/>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839346" y="7058488"/>
            <a:ext cx="609459" cy="609459"/>
          </a:xfrm>
          <a:prstGeom prst="rect">
            <a:avLst/>
          </a:prstGeom>
        </p:spPr>
      </p:pic>
    </p:spTree>
    <p:extLst>
      <p:ext uri="{BB962C8B-B14F-4D97-AF65-F5344CB8AC3E}">
        <p14:creationId xmlns:p14="http://schemas.microsoft.com/office/powerpoint/2010/main" val="3543700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6"/>
                                        </p:tgtEl>
                                        <p:attrNameLst>
                                          <p:attrName>r</p:attrName>
                                        </p:attrNameLst>
                                      </p:cBhvr>
                                    </p:animRot>
                                    <p:animRot by="-240000">
                                      <p:cBhvr>
                                        <p:cTn id="13" dur="600" fill="hold">
                                          <p:stCondLst>
                                            <p:cond delay="600"/>
                                          </p:stCondLst>
                                        </p:cTn>
                                        <p:tgtEl>
                                          <p:spTgt spid="16"/>
                                        </p:tgtEl>
                                        <p:attrNameLst>
                                          <p:attrName>r</p:attrName>
                                        </p:attrNameLst>
                                      </p:cBhvr>
                                    </p:animRot>
                                    <p:animRot by="240000">
                                      <p:cBhvr>
                                        <p:cTn id="14" dur="600" fill="hold">
                                          <p:stCondLst>
                                            <p:cond delay="1200"/>
                                          </p:stCondLst>
                                        </p:cTn>
                                        <p:tgtEl>
                                          <p:spTgt spid="16"/>
                                        </p:tgtEl>
                                        <p:attrNameLst>
                                          <p:attrName>r</p:attrName>
                                        </p:attrNameLst>
                                      </p:cBhvr>
                                    </p:animRot>
                                    <p:animRot by="-240000">
                                      <p:cBhvr>
                                        <p:cTn id="15" dur="600" fill="hold">
                                          <p:stCondLst>
                                            <p:cond delay="1800"/>
                                          </p:stCondLst>
                                        </p:cTn>
                                        <p:tgtEl>
                                          <p:spTgt spid="16"/>
                                        </p:tgtEl>
                                        <p:attrNameLst>
                                          <p:attrName>r</p:attrName>
                                        </p:attrNameLst>
                                      </p:cBhvr>
                                    </p:animRot>
                                    <p:animRot by="120000">
                                      <p:cBhvr>
                                        <p:cTn id="16" dur="600" fill="hold">
                                          <p:stCondLst>
                                            <p:cond delay="2400"/>
                                          </p:stCondLst>
                                        </p:cTn>
                                        <p:tgtEl>
                                          <p:spTgt spid="16"/>
                                        </p:tgtEl>
                                        <p:attrNameLst>
                                          <p:attrName>r</p:attrName>
                                        </p:attrNameLst>
                                      </p:cBhvr>
                                    </p:animRot>
                                  </p:childTnLst>
                                </p:cTn>
                              </p:par>
                              <p:par>
                                <p:cTn id="17" presetID="42" presetClass="path" presetSubtype="0" accel="50000" decel="50000" fill="hold" nodeType="withEffect">
                                  <p:stCondLst>
                                    <p:cond delay="0"/>
                                  </p:stCondLst>
                                  <p:childTnLst>
                                    <p:animMotion origin="layout" path="M -4.68811E-8 -1.28211E-6 L 0.17593 0.243 " pathEditMode="relative" rAng="0" ptsTypes="AA">
                                      <p:cBhvr>
                                        <p:cTn id="18" dur="5000" fill="hold"/>
                                        <p:tgtEl>
                                          <p:spTgt spid="16"/>
                                        </p:tgtEl>
                                        <p:attrNameLst>
                                          <p:attrName>ppt_x</p:attrName>
                                          <p:attrName>ppt_y</p:attrName>
                                        </p:attrNameLst>
                                      </p:cBhvr>
                                      <p:rCtr x="8790" y="12150"/>
                                    </p:animMotion>
                                  </p:childTnLst>
                                </p:cTn>
                              </p:par>
                              <p:par>
                                <p:cTn id="19" presetID="14" presetClass="exit" presetSubtype="10" fill="hold" nodeType="withEffect">
                                  <p:stCondLst>
                                    <p:cond delay="0"/>
                                  </p:stCondLst>
                                  <p:childTnLst>
                                    <p:animEffect transition="out" filter="randombar(horizontal)">
                                      <p:cBhvr>
                                        <p:cTn id="20" dur="500"/>
                                        <p:tgtEl>
                                          <p:spTgt spid="17"/>
                                        </p:tgtEl>
                                      </p:cBhvr>
                                    </p:animEffect>
                                    <p:set>
                                      <p:cBhvr>
                                        <p:cTn id="21" dur="1" fill="hold">
                                          <p:stCondLst>
                                            <p:cond delay="499"/>
                                          </p:stCondLst>
                                        </p:cTn>
                                        <p:tgtEl>
                                          <p:spTgt spid="17"/>
                                        </p:tgtEl>
                                        <p:attrNameLst>
                                          <p:attrName>style.visibility</p:attrName>
                                        </p:attrNameLst>
                                      </p:cBhvr>
                                      <p:to>
                                        <p:strVal val="hidden"/>
                                      </p:to>
                                    </p:set>
                                  </p:childTnLst>
                                </p:cTn>
                              </p:par>
                            </p:childTnLst>
                          </p:cTn>
                        </p:par>
                        <p:par>
                          <p:cTn id="22" fill="hold">
                            <p:stCondLst>
                              <p:cond delay="5000"/>
                            </p:stCondLst>
                            <p:childTnLst>
                              <p:par>
                                <p:cTn id="23" presetID="14" presetClass="entr" presetSubtype="10"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 presetClass="mediacall" presetSubtype="0" fill="hold" nodeType="withEffect">
                                  <p:stCondLst>
                                    <p:cond delay="0"/>
                                  </p:stCondLst>
                                  <p:childTnLst>
                                    <p:cmd type="call" cmd="playFrom(0.0)">
                                      <p:cBhvr>
                                        <p:cTn id="27" dur="4414"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5E44D18-C661-4106-AC87-24CE9193D2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2" name="Picture 1">
            <a:extLst>
              <a:ext uri="{FF2B5EF4-FFF2-40B4-BE49-F238E27FC236}">
                <a16:creationId xmlns:a16="http://schemas.microsoft.com/office/drawing/2014/main" id="{CB52D6A6-D1DB-44A0-B872-55864FAF1DD7}"/>
              </a:ext>
            </a:extLst>
          </p:cNvPr>
          <p:cNvPicPr>
            <a:picLocks noChangeAspect="1"/>
          </p:cNvPicPr>
          <p:nvPr/>
        </p:nvPicPr>
        <p:blipFill>
          <a:blip r:embed="rId4"/>
          <a:stretch>
            <a:fillRect/>
          </a:stretch>
        </p:blipFill>
        <p:spPr>
          <a:xfrm>
            <a:off x="599754" y="1411666"/>
            <a:ext cx="8606306" cy="2950037"/>
          </a:xfrm>
          <a:prstGeom prst="rect">
            <a:avLst/>
          </a:prstGeom>
        </p:spPr>
      </p:pic>
    </p:spTree>
    <p:extLst>
      <p:ext uri="{BB962C8B-B14F-4D97-AF65-F5344CB8AC3E}">
        <p14:creationId xmlns:p14="http://schemas.microsoft.com/office/powerpoint/2010/main" val="5371807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5E44D18-C661-4106-AC87-24CE9193D2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2" name="Picture 1">
            <a:extLst>
              <a:ext uri="{FF2B5EF4-FFF2-40B4-BE49-F238E27FC236}">
                <a16:creationId xmlns:a16="http://schemas.microsoft.com/office/drawing/2014/main" id="{4AB365DD-0F18-4BA9-94AE-02AFB2A35AE9}"/>
              </a:ext>
            </a:extLst>
          </p:cNvPr>
          <p:cNvPicPr>
            <a:picLocks noChangeAspect="1"/>
          </p:cNvPicPr>
          <p:nvPr/>
        </p:nvPicPr>
        <p:blipFill>
          <a:blip r:embed="rId4"/>
          <a:stretch>
            <a:fillRect/>
          </a:stretch>
        </p:blipFill>
        <p:spPr>
          <a:xfrm>
            <a:off x="653910" y="1651103"/>
            <a:ext cx="9148771" cy="1944343"/>
          </a:xfrm>
          <a:prstGeom prst="rect">
            <a:avLst/>
          </a:prstGeom>
        </p:spPr>
      </p:pic>
    </p:spTree>
    <p:extLst>
      <p:ext uri="{BB962C8B-B14F-4D97-AF65-F5344CB8AC3E}">
        <p14:creationId xmlns:p14="http://schemas.microsoft.com/office/powerpoint/2010/main" val="24298715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5E44D18-C661-4106-AC87-24CE9193D2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6" name="Picture 5">
            <a:extLst>
              <a:ext uri="{FF2B5EF4-FFF2-40B4-BE49-F238E27FC236}">
                <a16:creationId xmlns:a16="http://schemas.microsoft.com/office/drawing/2014/main" id="{E09B5820-0554-41CA-88FB-A36C2870F593}"/>
              </a:ext>
            </a:extLst>
          </p:cNvPr>
          <p:cNvPicPr>
            <a:picLocks noChangeAspect="1"/>
          </p:cNvPicPr>
          <p:nvPr/>
        </p:nvPicPr>
        <p:blipFill>
          <a:blip r:embed="rId4"/>
          <a:stretch>
            <a:fillRect/>
          </a:stretch>
        </p:blipFill>
        <p:spPr>
          <a:xfrm>
            <a:off x="764029" y="1936309"/>
            <a:ext cx="8046308" cy="3770596"/>
          </a:xfrm>
          <a:prstGeom prst="rect">
            <a:avLst/>
          </a:prstGeom>
        </p:spPr>
      </p:pic>
      <p:pic>
        <p:nvPicPr>
          <p:cNvPr id="4" name="Picture 3">
            <a:extLst>
              <a:ext uri="{FF2B5EF4-FFF2-40B4-BE49-F238E27FC236}">
                <a16:creationId xmlns:a16="http://schemas.microsoft.com/office/drawing/2014/main" id="{943ABD72-709A-496B-B63B-06177038C4CC}"/>
              </a:ext>
            </a:extLst>
          </p:cNvPr>
          <p:cNvPicPr>
            <a:picLocks noChangeAspect="1"/>
          </p:cNvPicPr>
          <p:nvPr/>
        </p:nvPicPr>
        <p:blipFill>
          <a:blip r:embed="rId5"/>
          <a:stretch>
            <a:fillRect/>
          </a:stretch>
        </p:blipFill>
        <p:spPr>
          <a:xfrm>
            <a:off x="3172046" y="1587580"/>
            <a:ext cx="3676207" cy="1072989"/>
          </a:xfrm>
          <a:prstGeom prst="rect">
            <a:avLst/>
          </a:prstGeom>
        </p:spPr>
      </p:pic>
      <p:pic>
        <p:nvPicPr>
          <p:cNvPr id="12" name="Picture 11">
            <a:extLst>
              <a:ext uri="{FF2B5EF4-FFF2-40B4-BE49-F238E27FC236}">
                <a16:creationId xmlns:a16="http://schemas.microsoft.com/office/drawing/2014/main" id="{3117B1C0-778B-4FB2-AF59-54E30D920154}"/>
              </a:ext>
            </a:extLst>
          </p:cNvPr>
          <p:cNvPicPr>
            <a:picLocks noChangeAspect="1"/>
          </p:cNvPicPr>
          <p:nvPr/>
        </p:nvPicPr>
        <p:blipFill>
          <a:blip r:embed="rId6"/>
          <a:stretch>
            <a:fillRect/>
          </a:stretch>
        </p:blipFill>
        <p:spPr>
          <a:xfrm>
            <a:off x="1799947" y="2797202"/>
            <a:ext cx="6401355" cy="2292295"/>
          </a:xfrm>
          <a:prstGeom prst="rect">
            <a:avLst/>
          </a:prstGeom>
        </p:spPr>
      </p:pic>
    </p:spTree>
    <p:extLst>
      <p:ext uri="{BB962C8B-B14F-4D97-AF65-F5344CB8AC3E}">
        <p14:creationId xmlns:p14="http://schemas.microsoft.com/office/powerpoint/2010/main" val="2370640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FCA64B-287B-47D6-B01A-513D5952713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286" b="96286" l="1719" r="98698">
                        <a14:foregroundMark x1="9583" y1="32429" x2="16302" y2="38500"/>
                        <a14:foregroundMark x1="16302" y1="38500" x2="34323" y2="41214"/>
                        <a14:foregroundMark x1="34323" y1="41214" x2="52396" y2="35143"/>
                        <a14:foregroundMark x1="52396" y1="35143" x2="57135" y2="24714"/>
                        <a14:foregroundMark x1="57135" y1="24714" x2="47917" y2="19143"/>
                        <a14:foregroundMark x1="47917" y1="19143" x2="34063" y2="22571"/>
                        <a14:foregroundMark x1="34063" y1="22571" x2="27708" y2="31000"/>
                        <a14:foregroundMark x1="27708" y1="31000" x2="30417" y2="37500"/>
                        <a14:foregroundMark x1="30417" y1="37500" x2="43698" y2="35214"/>
                        <a14:foregroundMark x1="43698" y1="35214" x2="56146" y2="14929"/>
                        <a14:foregroundMark x1="56146" y1="14929" x2="53229" y2="1929"/>
                        <a14:foregroundMark x1="53229" y1="1929" x2="36875" y2="7071"/>
                        <a14:foregroundMark x1="36875" y1="7071" x2="35313" y2="17214"/>
                        <a14:foregroundMark x1="35313" y1="17214" x2="37552" y2="28286"/>
                        <a14:foregroundMark x1="37552" y1="28286" x2="48802" y2="32000"/>
                        <a14:foregroundMark x1="48802" y1="32000" x2="66771" y2="23071"/>
                        <a14:foregroundMark x1="66771" y1="23071" x2="73698" y2="12643"/>
                        <a14:foregroundMark x1="73698" y1="12643" x2="70677" y2="4500"/>
                        <a14:foregroundMark x1="70677" y1="4500" x2="63958" y2="6286"/>
                        <a14:foregroundMark x1="63958" y1="6286" x2="58958" y2="17857"/>
                        <a14:foregroundMark x1="58958" y1="17857" x2="59844" y2="31714"/>
                        <a14:foregroundMark x1="59844" y1="31714" x2="66875" y2="34000"/>
                        <a14:foregroundMark x1="66875" y1="34000" x2="73490" y2="28000"/>
                        <a14:foregroundMark x1="73490" y1="28000" x2="75208" y2="38429"/>
                        <a14:foregroundMark x1="75208" y1="38429" x2="88646" y2="51357"/>
                        <a14:foregroundMark x1="88646" y1="51357" x2="93125" y2="47714"/>
                        <a14:foregroundMark x1="93125" y1="47714" x2="86823" y2="42429"/>
                        <a14:foregroundMark x1="86823" y1="42429" x2="78385" y2="46786"/>
                        <a14:foregroundMark x1="78385" y1="46786" x2="74740" y2="62286"/>
                        <a14:foregroundMark x1="74740" y1="62286" x2="76302" y2="76929"/>
                        <a14:foregroundMark x1="76302" y1="76929" x2="81615" y2="80714"/>
                        <a14:foregroundMark x1="81615" y1="80714" x2="84635" y2="71929"/>
                        <a14:foregroundMark x1="84635" y1="71929" x2="80573" y2="62786"/>
                        <a14:foregroundMark x1="80573" y1="62786" x2="76354" y2="67000"/>
                        <a14:foregroundMark x1="76354" y1="67000" x2="69427" y2="81000"/>
                        <a14:foregroundMark x1="69427" y1="81000" x2="60208" y2="87429"/>
                        <a14:foregroundMark x1="60208" y1="87429" x2="12917" y2="90214"/>
                        <a14:foregroundMark x1="12917" y1="90214" x2="61458" y2="92929"/>
                        <a14:foregroundMark x1="61458" y1="92929" x2="86771" y2="91214"/>
                        <a14:foregroundMark x1="86771" y1="91214" x2="67813" y2="87714"/>
                        <a14:foregroundMark x1="7292" y1="40214" x2="22344" y2="49643"/>
                        <a14:foregroundMark x1="22344" y1="49643" x2="22604" y2="49643"/>
                        <a14:foregroundMark x1="10677" y1="30143" x2="35313" y2="28786"/>
                        <a14:foregroundMark x1="3490" y1="36929" x2="10000" y2="44786"/>
                        <a14:foregroundMark x1="6198" y1="32071" x2="25104" y2="22214"/>
                        <a14:foregroundMark x1="1719" y1="37286" x2="7552" y2="44714"/>
                        <a14:foregroundMark x1="7552" y1="44714" x2="15313" y2="47929"/>
                        <a14:foregroundMark x1="5417" y1="66429" x2="15417" y2="71071"/>
                        <a14:foregroundMark x1="9583" y1="60286" x2="15521" y2="73214"/>
                        <a14:foregroundMark x1="5313" y1="67429" x2="8854" y2="73857"/>
                        <a14:foregroundMark x1="8854" y1="73857" x2="11302" y2="75714"/>
                        <a14:foregroundMark x1="4792" y1="66857" x2="7969" y2="75714"/>
                        <a14:foregroundMark x1="7969" y1="75714" x2="13385" y2="78643"/>
                        <a14:foregroundMark x1="4792" y1="64357" x2="9583" y2="59500"/>
                        <a14:foregroundMark x1="3906" y1="69143" x2="7031" y2="76357"/>
                        <a14:foregroundMark x1="7031" y1="76357" x2="12500" y2="78857"/>
                        <a14:foregroundMark x1="6510" y1="60500" x2="10417" y2="57571"/>
                        <a14:foregroundMark x1="10417" y1="57571" x2="10417" y2="57571"/>
                        <a14:foregroundMark x1="22500" y1="94714" x2="38854" y2="96286"/>
                        <a14:foregroundMark x1="38854" y1="96286" x2="70729" y2="92214"/>
                        <a14:foregroundMark x1="70729" y1="92214" x2="70990" y2="91786"/>
                        <a14:foregroundMark x1="21094" y1="93357" x2="59427" y2="97214"/>
                        <a14:foregroundMark x1="59427" y1="97214" x2="70469" y2="96357"/>
                        <a14:foregroundMark x1="70469" y1="96357" x2="70781" y2="96214"/>
                        <a14:foregroundMark x1="92969" y1="90786" x2="95990" y2="90786"/>
                        <a14:foregroundMark x1="82188" y1="36929" x2="91250" y2="38143"/>
                        <a14:foregroundMark x1="91250" y1="38143" x2="95833" y2="37857"/>
                        <a14:foregroundMark x1="95833" y1="37857" x2="96198" y2="37857"/>
                        <a14:foregroundMark x1="90208" y1="41500" x2="96771" y2="42643"/>
                        <a14:foregroundMark x1="96771" y1="42643" x2="98698" y2="42500"/>
                        <a14:foregroundMark x1="89010" y1="32857" x2="95677" y2="36286"/>
                        <a14:foregroundMark x1="89688" y1="63929" x2="88646" y2="71286"/>
                        <a14:foregroundMark x1="88646" y1="71286" x2="82969" y2="76286"/>
                        <a14:foregroundMark x1="88906" y1="59929" x2="91458" y2="66214"/>
                        <a14:foregroundMark x1="91458" y1="66214" x2="88542" y2="71571"/>
                        <a14:foregroundMark x1="88542" y1="71571" x2="84896" y2="75357"/>
                        <a14:foregroundMark x1="84896" y1="75357" x2="84896" y2="75357"/>
                        <a14:foregroundMark x1="5208" y1="91571" x2="15313" y2="92000"/>
                        <a14:foregroundMark x1="29583" y1="11000" x2="37813" y2="8857"/>
                        <a14:foregroundMark x1="27187" y1="11571" x2="29688" y2="12357"/>
                        <a14:foregroundMark x1="28490" y1="8500" x2="42917" y2="4071"/>
                        <a14:foregroundMark x1="71510" y1="4429" x2="73385" y2="4214"/>
                        <a14:foregroundMark x1="71406" y1="2286" x2="72708" y2="2286"/>
                        <a14:foregroundMark x1="25104" y1="52571" x2="30104" y2="53929"/>
                      </a14:backgroundRemoval>
                    </a14:imgEffect>
                  </a14:imgLayer>
                </a14:imgProps>
              </a:ext>
              <a:ext uri="{28A0092B-C50C-407E-A947-70E740481C1C}">
                <a14:useLocalDpi xmlns:a14="http://schemas.microsoft.com/office/drawing/2010/main" val="0"/>
              </a:ext>
            </a:extLst>
          </a:blip>
          <a:stretch>
            <a:fillRect/>
          </a:stretch>
        </p:blipFill>
        <p:spPr>
          <a:xfrm>
            <a:off x="2204" y="1241"/>
            <a:ext cx="12187592" cy="6855520"/>
          </a:xfrm>
          <a:prstGeom prst="rect">
            <a:avLst/>
          </a:prstGeom>
        </p:spPr>
      </p:pic>
      <p:grpSp>
        <p:nvGrpSpPr>
          <p:cNvPr id="3" name="4 Grupo">
            <a:extLst>
              <a:ext uri="{FF2B5EF4-FFF2-40B4-BE49-F238E27FC236}">
                <a16:creationId xmlns:a16="http://schemas.microsoft.com/office/drawing/2014/main" id="{FD91699D-D060-4587-9325-416058C97D5A}"/>
              </a:ext>
            </a:extLst>
          </p:cNvPr>
          <p:cNvGrpSpPr/>
          <p:nvPr/>
        </p:nvGrpSpPr>
        <p:grpSpPr>
          <a:xfrm>
            <a:off x="10222764" y="5694546"/>
            <a:ext cx="1734386" cy="1162211"/>
            <a:chOff x="6876840" y="4393853"/>
            <a:chExt cx="1914525" cy="1195387"/>
          </a:xfrm>
        </p:grpSpPr>
        <p:pic>
          <p:nvPicPr>
            <p:cNvPr id="4" name="Picture 3" descr="http://t1.gstatic.com/images?q=tbn:ANd9GcTYqaJd5yQl9XZMVoaHRczxbKr3hlpE45gMvjId8G2kcSVE4YTE2g">
              <a:extLst>
                <a:ext uri="{FF2B5EF4-FFF2-40B4-BE49-F238E27FC236}">
                  <a16:creationId xmlns:a16="http://schemas.microsoft.com/office/drawing/2014/main" id="{DBB86D91-E0B7-49D3-A0A2-CE72894AFDC6}"/>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50996" l="0" r="100000">
                          <a14:backgroundMark x1="35323" y1="9960" x2="12438" y2="7570"/>
                          <a14:backgroundMark x1="36318" y1="39841" x2="8458" y2="40637"/>
                        </a14:backgroundRemoval>
                      </a14:imgEffect>
                      <a14:imgEffect>
                        <a14:sharpenSoften amount="50000"/>
                      </a14:imgEffect>
                    </a14:imgLayer>
                  </a14:imgProps>
                </a:ext>
                <a:ext uri="{28A0092B-C50C-407E-A947-70E740481C1C}">
                  <a14:useLocalDpi xmlns:a14="http://schemas.microsoft.com/office/drawing/2010/main" val="0"/>
                </a:ext>
              </a:extLst>
            </a:blip>
            <a:srcRect b="50000"/>
            <a:stretch/>
          </p:blipFill>
          <p:spPr bwMode="auto">
            <a:xfrm>
              <a:off x="6876840" y="4393853"/>
              <a:ext cx="1914525" cy="1195387"/>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5" name="3 CuadroTexto">
              <a:hlinkClick r:id="" action="ppaction://hlinkshowjump?jump=nextslide"/>
              <a:extLst>
                <a:ext uri="{FF2B5EF4-FFF2-40B4-BE49-F238E27FC236}">
                  <a16:creationId xmlns:a16="http://schemas.microsoft.com/office/drawing/2014/main" id="{92DC8CB8-713C-4571-91A7-B03DE6886636}"/>
                </a:ext>
              </a:extLst>
            </p:cNvPr>
            <p:cNvSpPr txBox="1"/>
            <p:nvPr/>
          </p:nvSpPr>
          <p:spPr>
            <a:xfrm>
              <a:off x="7103746" y="4754210"/>
              <a:ext cx="1460710" cy="47473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s-ES_tradnl" sz="2400" b="1" i="0" u="none" strike="noStrike" kern="0" cap="none" spc="0" normalizeH="0" baseline="0" noProof="0">
                  <a:ln>
                    <a:noFill/>
                  </a:ln>
                  <a:solidFill>
                    <a:srgbClr val="663300"/>
                  </a:solidFill>
                  <a:effectLst>
                    <a:innerShdw blurRad="114300">
                      <a:prstClr val="black"/>
                    </a:innerShdw>
                  </a:effectLst>
                  <a:uLnTx/>
                  <a:uFillTx/>
                  <a:latin typeface="Calibri"/>
                  <a:ea typeface="+mn-ea"/>
                  <a:cs typeface="+mn-cs"/>
                </a:rPr>
                <a:t>Bắt đầu</a:t>
              </a:r>
              <a:endParaRPr kumimoji="0" lang="es-ES" sz="2400" b="1" i="0" u="none" strike="noStrike" kern="0" cap="none" spc="0" normalizeH="0" baseline="0" noProof="0" dirty="0">
                <a:ln>
                  <a:noFill/>
                </a:ln>
                <a:solidFill>
                  <a:srgbClr val="663300"/>
                </a:solidFill>
                <a:effectLst>
                  <a:innerShdw blurRad="114300">
                    <a:prstClr val="black"/>
                  </a:innerShdw>
                </a:effectLst>
                <a:uLnTx/>
                <a:uFillTx/>
                <a:latin typeface="Calibri"/>
                <a:ea typeface="+mn-ea"/>
                <a:cs typeface="+mn-cs"/>
              </a:endParaRPr>
            </a:p>
          </p:txBody>
        </p:sp>
      </p:grpSp>
      <p:pic>
        <p:nvPicPr>
          <p:cNvPr id="7" name="Vũ điệu Pikachu cực dễ thương ^^">
            <a:hlinkClick r:id="" action="ppaction://media"/>
            <a:extLst>
              <a:ext uri="{FF2B5EF4-FFF2-40B4-BE49-F238E27FC236}">
                <a16:creationId xmlns:a16="http://schemas.microsoft.com/office/drawing/2014/main" id="{A8E2062C-785D-4343-AAAD-F4240FE1C51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27736" y="2675577"/>
            <a:ext cx="609459" cy="609459"/>
          </a:xfrm>
          <a:prstGeom prst="rect">
            <a:avLst/>
          </a:prstGeom>
        </p:spPr>
      </p:pic>
      <p:pic>
        <p:nvPicPr>
          <p:cNvPr id="8" name="Picture 7">
            <a:extLst>
              <a:ext uri="{FF2B5EF4-FFF2-40B4-BE49-F238E27FC236}">
                <a16:creationId xmlns:a16="http://schemas.microsoft.com/office/drawing/2014/main" id="{C730B909-27E6-41DE-99F2-A01D51E1F9A0}"/>
              </a:ext>
            </a:extLst>
          </p:cNvPr>
          <p:cNvPicPr>
            <a:picLocks noChangeAspect="1"/>
          </p:cNvPicPr>
          <p:nvPr/>
        </p:nvPicPr>
        <p:blipFill>
          <a:blip r:embed="rId9"/>
          <a:stretch>
            <a:fillRect/>
          </a:stretch>
        </p:blipFill>
        <p:spPr>
          <a:xfrm>
            <a:off x="3810330" y="3285036"/>
            <a:ext cx="4571338" cy="1895581"/>
          </a:xfrm>
          <a:prstGeom prst="rect">
            <a:avLst/>
          </a:prstGeom>
        </p:spPr>
      </p:pic>
    </p:spTree>
    <p:extLst>
      <p:ext uri="{BB962C8B-B14F-4D97-AF65-F5344CB8AC3E}">
        <p14:creationId xmlns:p14="http://schemas.microsoft.com/office/powerpoint/2010/main" val="232944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 presetClass="mediacall" presetSubtype="0" fill="hold" nodeType="withEffect">
                                  <p:stCondLst>
                                    <p:cond delay="0"/>
                                  </p:stCondLst>
                                  <p:childTnLst>
                                    <p:cmd type="call" cmd="playFrom(0.0)">
                                      <p:cBhvr>
                                        <p:cTn id="9" dur="1" fill="hold"/>
                                        <p:tgtEl>
                                          <p:spTgt spid="7"/>
                                        </p:tgtEl>
                                      </p:cBhvr>
                                    </p:cmd>
                                  </p:childTnLst>
                                </p:cTn>
                              </p:par>
                              <p:par>
                                <p:cTn id="10" presetID="26" presetClass="emph" presetSubtype="0" repeatCount="10000" fill="hold" nodeType="withEffect">
                                  <p:stCondLst>
                                    <p:cond delay="0"/>
                                  </p:stCondLst>
                                  <p:childTnLst>
                                    <p:animEffect transition="out" filter="fade">
                                      <p:cBhvr>
                                        <p:cTn id="11" dur="500" tmFilter="0, 0; .2, .5; .8, .5; 1, 0"/>
                                        <p:tgtEl>
                                          <p:spTgt spid="8"/>
                                        </p:tgtEl>
                                      </p:cBhvr>
                                    </p:animEffect>
                                    <p:animScale>
                                      <p:cBhvr>
                                        <p:cTn id="12"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22727">
                <p:cTn id="13"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B8ECC4-3BC5-4B8F-846C-91C516E3D07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478" b="50054" l="5200" r="50100">
                        <a14:foregroundMark x1="47400" y1="35875" x2="49400" y2="36305"/>
                        <a14:foregroundMark x1="49000" y1="47476" x2="50100" y2="47476"/>
                      </a14:backgroundRemoval>
                    </a14:imgEffect>
                  </a14:imgLayer>
                </a14:imgProps>
              </a:ext>
              <a:ext uri="{28A0092B-C50C-407E-A947-70E740481C1C}">
                <a14:useLocalDpi xmlns:a14="http://schemas.microsoft.com/office/drawing/2010/main" val="0"/>
              </a:ext>
            </a:extLst>
          </a:blip>
          <a:srcRect r="47445" b="44160"/>
          <a:stretch/>
        </p:blipFill>
        <p:spPr>
          <a:xfrm>
            <a:off x="1552254" y="-740660"/>
            <a:ext cx="3399950" cy="3363186"/>
          </a:xfrm>
          <a:prstGeom prst="rect">
            <a:avLst/>
          </a:prstGeom>
        </p:spPr>
      </p:pic>
      <p:pic>
        <p:nvPicPr>
          <p:cNvPr id="3" name="Picture 2">
            <a:extLst>
              <a:ext uri="{FF2B5EF4-FFF2-40B4-BE49-F238E27FC236}">
                <a16:creationId xmlns:a16="http://schemas.microsoft.com/office/drawing/2014/main" id="{9078B5BD-5903-4507-867A-31022036E61E}"/>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6389" b="90000" l="2700" r="91400">
                        <a14:foregroundMark x1="42100" y1="6481" x2="51500" y2="7870"/>
                        <a14:foregroundMark x1="91400" y1="44907" x2="91400" y2="48796"/>
                        <a14:foregroundMark x1="79200" y1="82685" x2="89000" y2="81852"/>
                        <a14:foregroundMark x1="5500" y1="85185" x2="11600" y2="85185"/>
                        <a14:foregroundMark x1="10700" y1="86389" x2="38100" y2="84074"/>
                        <a14:foregroundMark x1="38100" y1="84074" x2="39000" y2="84074"/>
                        <a14:foregroundMark x1="2700" y1="84074" x2="2700" y2="84074"/>
                      </a14:backgroundRemoval>
                    </a14:imgEffect>
                  </a14:imgLayer>
                </a14:imgProps>
              </a:ext>
              <a:ext uri="{28A0092B-C50C-407E-A947-70E740481C1C}">
                <a14:useLocalDpi xmlns:a14="http://schemas.microsoft.com/office/drawing/2010/main" val="0"/>
              </a:ext>
            </a:extLst>
          </a:blip>
          <a:stretch>
            <a:fillRect/>
          </a:stretch>
        </p:blipFill>
        <p:spPr>
          <a:xfrm>
            <a:off x="9787144" y="4484147"/>
            <a:ext cx="2402653" cy="2594864"/>
          </a:xfrm>
          <a:prstGeom prst="rect">
            <a:avLst/>
          </a:prstGeom>
        </p:spPr>
      </p:pic>
      <p:pic>
        <p:nvPicPr>
          <p:cNvPr id="5" name="Picture 4">
            <a:extLst>
              <a:ext uri="{FF2B5EF4-FFF2-40B4-BE49-F238E27FC236}">
                <a16:creationId xmlns:a16="http://schemas.microsoft.com/office/drawing/2014/main" id="{0E91FB2D-AEAC-4F32-84E1-DDADD4260A83}"/>
              </a:ext>
            </a:extLst>
          </p:cNvPr>
          <p:cNvPicPr>
            <a:picLocks noChangeAspect="1"/>
          </p:cNvPicPr>
          <p:nvPr/>
        </p:nvPicPr>
        <p:blipFill rotWithShape="1">
          <a:blip r:embed="rId6">
            <a:extLst>
              <a:ext uri="{BEBA8EAE-BF5A-486C-A8C5-ECC9F3942E4B}">
                <a14:imgProps xmlns:a14="http://schemas.microsoft.com/office/drawing/2010/main">
                  <a14:imgLayer r:embed="rId3">
                    <a14:imgEffect>
                      <a14:backgroundRemoval t="6767" b="50591" l="54000" r="95300">
                        <a14:foregroundMark x1="56300" y1="42105" x2="58800" y2="44039"/>
                        <a14:foregroundMark x1="55500" y1="32760" x2="56500" y2="32760"/>
                        <a14:foregroundMark x1="68000" y1="50698" x2="76700" y2="50698"/>
                        <a14:foregroundMark x1="76700" y1="50698" x2="79000" y2="50161"/>
                        <a14:foregroundMark x1="54000" y1="43716" x2="55000" y2="43716"/>
                      </a14:backgroundRemoval>
                    </a14:imgEffect>
                  </a14:imgLayer>
                </a14:imgProps>
              </a:ext>
              <a:ext uri="{28A0092B-C50C-407E-A947-70E740481C1C}">
                <a14:useLocalDpi xmlns:a14="http://schemas.microsoft.com/office/drawing/2010/main" val="0"/>
              </a:ext>
            </a:extLst>
          </a:blip>
          <a:srcRect l="53250" t="1410" b="43966"/>
          <a:stretch/>
        </p:blipFill>
        <p:spPr>
          <a:xfrm>
            <a:off x="7875777" y="-740661"/>
            <a:ext cx="3617586" cy="3935291"/>
          </a:xfrm>
          <a:prstGeom prst="rect">
            <a:avLst/>
          </a:prstGeom>
        </p:spPr>
      </p:pic>
      <p:sp>
        <p:nvSpPr>
          <p:cNvPr id="9" name="Freeform: Shape 8">
            <a:extLst>
              <a:ext uri="{FF2B5EF4-FFF2-40B4-BE49-F238E27FC236}">
                <a16:creationId xmlns:a16="http://schemas.microsoft.com/office/drawing/2014/main" id="{84CC9514-A415-4A6A-B44E-67B124132F7E}"/>
              </a:ext>
            </a:extLst>
          </p:cNvPr>
          <p:cNvSpPr/>
          <p:nvPr/>
        </p:nvSpPr>
        <p:spPr>
          <a:xfrm>
            <a:off x="4691041" y="2015578"/>
            <a:ext cx="3300806" cy="253923"/>
          </a:xfrm>
          <a:custGeom>
            <a:avLst/>
            <a:gdLst>
              <a:gd name="connsiteX0" fmla="*/ 0 w 2476500"/>
              <a:gd name="connsiteY0" fmla="*/ 0 h 190511"/>
              <a:gd name="connsiteX1" fmla="*/ 2032000 w 2476500"/>
              <a:gd name="connsiteY1" fmla="*/ 25400 h 190511"/>
              <a:gd name="connsiteX2" fmla="*/ 2082800 w 2476500"/>
              <a:gd name="connsiteY2" fmla="*/ 38100 h 190511"/>
              <a:gd name="connsiteX3" fmla="*/ 2184400 w 2476500"/>
              <a:gd name="connsiteY3" fmla="*/ 76200 h 190511"/>
              <a:gd name="connsiteX4" fmla="*/ 2235200 w 2476500"/>
              <a:gd name="connsiteY4" fmla="*/ 88900 h 190511"/>
              <a:gd name="connsiteX5" fmla="*/ 2273300 w 2476500"/>
              <a:gd name="connsiteY5" fmla="*/ 114300 h 190511"/>
              <a:gd name="connsiteX6" fmla="*/ 2349500 w 2476500"/>
              <a:gd name="connsiteY6" fmla="*/ 139700 h 190511"/>
              <a:gd name="connsiteX7" fmla="*/ 2387600 w 2476500"/>
              <a:gd name="connsiteY7" fmla="*/ 165100 h 190511"/>
              <a:gd name="connsiteX8" fmla="*/ 2476500 w 2476500"/>
              <a:gd name="connsiteY8" fmla="*/ 190500 h 19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500" h="190511">
                <a:moveTo>
                  <a:pt x="0" y="0"/>
                </a:moveTo>
                <a:lnTo>
                  <a:pt x="2032000" y="25400"/>
                </a:lnTo>
                <a:cubicBezTo>
                  <a:pt x="2049452" y="25719"/>
                  <a:pt x="2066017" y="33305"/>
                  <a:pt x="2082800" y="38100"/>
                </a:cubicBezTo>
                <a:cubicBezTo>
                  <a:pt x="2145222" y="55935"/>
                  <a:pt x="2103881" y="49360"/>
                  <a:pt x="2184400" y="76200"/>
                </a:cubicBezTo>
                <a:cubicBezTo>
                  <a:pt x="2200959" y="81720"/>
                  <a:pt x="2218267" y="84667"/>
                  <a:pt x="2235200" y="88900"/>
                </a:cubicBezTo>
                <a:cubicBezTo>
                  <a:pt x="2247900" y="97367"/>
                  <a:pt x="2259352" y="108101"/>
                  <a:pt x="2273300" y="114300"/>
                </a:cubicBezTo>
                <a:cubicBezTo>
                  <a:pt x="2297766" y="125174"/>
                  <a:pt x="2327223" y="124848"/>
                  <a:pt x="2349500" y="139700"/>
                </a:cubicBezTo>
                <a:cubicBezTo>
                  <a:pt x="2362200" y="148167"/>
                  <a:pt x="2373652" y="158901"/>
                  <a:pt x="2387600" y="165100"/>
                </a:cubicBezTo>
                <a:cubicBezTo>
                  <a:pt x="2447762" y="191839"/>
                  <a:pt x="2440197" y="190500"/>
                  <a:pt x="2476500" y="190500"/>
                </a:cubicBezTo>
              </a:path>
            </a:pathLst>
          </a:custGeom>
          <a:noFill/>
          <a:ln w="38100" cap="flat" cmpd="sng" algn="ctr">
            <a:solidFill>
              <a:srgbClr val="FF0000"/>
            </a:solidFill>
            <a:prstDash val="lgDashDot"/>
            <a:miter lim="800000"/>
          </a:ln>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0" name="Freeform: Shape 9">
            <a:extLst>
              <a:ext uri="{FF2B5EF4-FFF2-40B4-BE49-F238E27FC236}">
                <a16:creationId xmlns:a16="http://schemas.microsoft.com/office/drawing/2014/main" id="{04D40104-0642-4628-9347-470074FA93FB}"/>
              </a:ext>
            </a:extLst>
          </p:cNvPr>
          <p:cNvSpPr/>
          <p:nvPr/>
        </p:nvSpPr>
        <p:spPr>
          <a:xfrm>
            <a:off x="5473811" y="2677113"/>
            <a:ext cx="2769339" cy="1666504"/>
          </a:xfrm>
          <a:custGeom>
            <a:avLst/>
            <a:gdLst>
              <a:gd name="connsiteX0" fmla="*/ 3632200 w 3632200"/>
              <a:gd name="connsiteY0" fmla="*/ 0 h 1104900"/>
              <a:gd name="connsiteX1" fmla="*/ 3263900 w 3632200"/>
              <a:gd name="connsiteY1" fmla="*/ 12700 h 1104900"/>
              <a:gd name="connsiteX2" fmla="*/ 3124200 w 3632200"/>
              <a:gd name="connsiteY2" fmla="*/ 38100 h 1104900"/>
              <a:gd name="connsiteX3" fmla="*/ 2832100 w 3632200"/>
              <a:gd name="connsiteY3" fmla="*/ 63500 h 1104900"/>
              <a:gd name="connsiteX4" fmla="*/ 2755900 w 3632200"/>
              <a:gd name="connsiteY4" fmla="*/ 76200 h 1104900"/>
              <a:gd name="connsiteX5" fmla="*/ 2717800 w 3632200"/>
              <a:gd name="connsiteY5" fmla="*/ 88900 h 1104900"/>
              <a:gd name="connsiteX6" fmla="*/ 2451100 w 3632200"/>
              <a:gd name="connsiteY6" fmla="*/ 114300 h 1104900"/>
              <a:gd name="connsiteX7" fmla="*/ 2400300 w 3632200"/>
              <a:gd name="connsiteY7" fmla="*/ 127000 h 1104900"/>
              <a:gd name="connsiteX8" fmla="*/ 2324100 w 3632200"/>
              <a:gd name="connsiteY8" fmla="*/ 139700 h 1104900"/>
              <a:gd name="connsiteX9" fmla="*/ 2209800 w 3632200"/>
              <a:gd name="connsiteY9" fmla="*/ 165100 h 1104900"/>
              <a:gd name="connsiteX10" fmla="*/ 1930400 w 3632200"/>
              <a:gd name="connsiteY10" fmla="*/ 241300 h 1104900"/>
              <a:gd name="connsiteX11" fmla="*/ 1879600 w 3632200"/>
              <a:gd name="connsiteY11" fmla="*/ 254000 h 1104900"/>
              <a:gd name="connsiteX12" fmla="*/ 1803400 w 3632200"/>
              <a:gd name="connsiteY12" fmla="*/ 266700 h 1104900"/>
              <a:gd name="connsiteX13" fmla="*/ 1701800 w 3632200"/>
              <a:gd name="connsiteY13" fmla="*/ 304800 h 1104900"/>
              <a:gd name="connsiteX14" fmla="*/ 1625600 w 3632200"/>
              <a:gd name="connsiteY14" fmla="*/ 330200 h 1104900"/>
              <a:gd name="connsiteX15" fmla="*/ 1574800 w 3632200"/>
              <a:gd name="connsiteY15" fmla="*/ 342900 h 1104900"/>
              <a:gd name="connsiteX16" fmla="*/ 1397000 w 3632200"/>
              <a:gd name="connsiteY16" fmla="*/ 393700 h 1104900"/>
              <a:gd name="connsiteX17" fmla="*/ 1346200 w 3632200"/>
              <a:gd name="connsiteY17" fmla="*/ 406400 h 1104900"/>
              <a:gd name="connsiteX18" fmla="*/ 1270000 w 3632200"/>
              <a:gd name="connsiteY18" fmla="*/ 444500 h 1104900"/>
              <a:gd name="connsiteX19" fmla="*/ 1143000 w 3632200"/>
              <a:gd name="connsiteY19" fmla="*/ 482600 h 1104900"/>
              <a:gd name="connsiteX20" fmla="*/ 939800 w 3632200"/>
              <a:gd name="connsiteY20" fmla="*/ 546100 h 1104900"/>
              <a:gd name="connsiteX21" fmla="*/ 749300 w 3632200"/>
              <a:gd name="connsiteY21" fmla="*/ 635000 h 1104900"/>
              <a:gd name="connsiteX22" fmla="*/ 647700 w 3632200"/>
              <a:gd name="connsiteY22" fmla="*/ 673100 h 1104900"/>
              <a:gd name="connsiteX23" fmla="*/ 596900 w 3632200"/>
              <a:gd name="connsiteY23" fmla="*/ 711200 h 1104900"/>
              <a:gd name="connsiteX24" fmla="*/ 520700 w 3632200"/>
              <a:gd name="connsiteY24" fmla="*/ 736600 h 1104900"/>
              <a:gd name="connsiteX25" fmla="*/ 444500 w 3632200"/>
              <a:gd name="connsiteY25" fmla="*/ 787400 h 1104900"/>
              <a:gd name="connsiteX26" fmla="*/ 330200 w 3632200"/>
              <a:gd name="connsiteY26" fmla="*/ 838200 h 1104900"/>
              <a:gd name="connsiteX27" fmla="*/ 292100 w 3632200"/>
              <a:gd name="connsiteY27" fmla="*/ 876300 h 1104900"/>
              <a:gd name="connsiteX28" fmla="*/ 215900 w 3632200"/>
              <a:gd name="connsiteY28" fmla="*/ 927100 h 1104900"/>
              <a:gd name="connsiteX29" fmla="*/ 177800 w 3632200"/>
              <a:gd name="connsiteY29" fmla="*/ 965200 h 1104900"/>
              <a:gd name="connsiteX30" fmla="*/ 101600 w 3632200"/>
              <a:gd name="connsiteY30" fmla="*/ 1016000 h 1104900"/>
              <a:gd name="connsiteX31" fmla="*/ 63500 w 3632200"/>
              <a:gd name="connsiteY31" fmla="*/ 1054100 h 1104900"/>
              <a:gd name="connsiteX32" fmla="*/ 0 w 3632200"/>
              <a:gd name="connsiteY32" fmla="*/ 110490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632200" h="1104900">
                <a:moveTo>
                  <a:pt x="3632200" y="0"/>
                </a:moveTo>
                <a:cubicBezTo>
                  <a:pt x="3509433" y="4233"/>
                  <a:pt x="3386540" y="5692"/>
                  <a:pt x="3263900" y="12700"/>
                </a:cubicBezTo>
                <a:cubicBezTo>
                  <a:pt x="3189881" y="16930"/>
                  <a:pt x="3193273" y="30425"/>
                  <a:pt x="3124200" y="38100"/>
                </a:cubicBezTo>
                <a:cubicBezTo>
                  <a:pt x="2830701" y="70711"/>
                  <a:pt x="3080295" y="32476"/>
                  <a:pt x="2832100" y="63500"/>
                </a:cubicBezTo>
                <a:cubicBezTo>
                  <a:pt x="2806548" y="66694"/>
                  <a:pt x="2781037" y="70614"/>
                  <a:pt x="2755900" y="76200"/>
                </a:cubicBezTo>
                <a:cubicBezTo>
                  <a:pt x="2742832" y="79104"/>
                  <a:pt x="2731084" y="87240"/>
                  <a:pt x="2717800" y="88900"/>
                </a:cubicBezTo>
                <a:cubicBezTo>
                  <a:pt x="2541789" y="110901"/>
                  <a:pt x="2593175" y="90621"/>
                  <a:pt x="2451100" y="114300"/>
                </a:cubicBezTo>
                <a:cubicBezTo>
                  <a:pt x="2433883" y="117169"/>
                  <a:pt x="2417416" y="123577"/>
                  <a:pt x="2400300" y="127000"/>
                </a:cubicBezTo>
                <a:cubicBezTo>
                  <a:pt x="2375050" y="132050"/>
                  <a:pt x="2349435" y="135094"/>
                  <a:pt x="2324100" y="139700"/>
                </a:cubicBezTo>
                <a:cubicBezTo>
                  <a:pt x="2284442" y="146911"/>
                  <a:pt x="2248423" y="154371"/>
                  <a:pt x="2209800" y="165100"/>
                </a:cubicBezTo>
                <a:cubicBezTo>
                  <a:pt x="1938044" y="240588"/>
                  <a:pt x="2126000" y="192400"/>
                  <a:pt x="1930400" y="241300"/>
                </a:cubicBezTo>
                <a:cubicBezTo>
                  <a:pt x="1913467" y="245533"/>
                  <a:pt x="1896817" y="251131"/>
                  <a:pt x="1879600" y="254000"/>
                </a:cubicBezTo>
                <a:lnTo>
                  <a:pt x="1803400" y="266700"/>
                </a:lnTo>
                <a:cubicBezTo>
                  <a:pt x="1737096" y="310903"/>
                  <a:pt x="1794753" y="279449"/>
                  <a:pt x="1701800" y="304800"/>
                </a:cubicBezTo>
                <a:cubicBezTo>
                  <a:pt x="1675969" y="311845"/>
                  <a:pt x="1651245" y="322507"/>
                  <a:pt x="1625600" y="330200"/>
                </a:cubicBezTo>
                <a:cubicBezTo>
                  <a:pt x="1608882" y="335216"/>
                  <a:pt x="1591618" y="338228"/>
                  <a:pt x="1574800" y="342900"/>
                </a:cubicBezTo>
                <a:cubicBezTo>
                  <a:pt x="1515410" y="359397"/>
                  <a:pt x="1456798" y="378751"/>
                  <a:pt x="1397000" y="393700"/>
                </a:cubicBezTo>
                <a:cubicBezTo>
                  <a:pt x="1380067" y="397933"/>
                  <a:pt x="1362406" y="399918"/>
                  <a:pt x="1346200" y="406400"/>
                </a:cubicBezTo>
                <a:cubicBezTo>
                  <a:pt x="1319833" y="416947"/>
                  <a:pt x="1296214" y="433578"/>
                  <a:pt x="1270000" y="444500"/>
                </a:cubicBezTo>
                <a:cubicBezTo>
                  <a:pt x="1070648" y="527563"/>
                  <a:pt x="1289265" y="429413"/>
                  <a:pt x="1143000" y="482600"/>
                </a:cubicBezTo>
                <a:cubicBezTo>
                  <a:pt x="960932" y="548806"/>
                  <a:pt x="1154932" y="498293"/>
                  <a:pt x="939800" y="546100"/>
                </a:cubicBezTo>
                <a:cubicBezTo>
                  <a:pt x="861688" y="585156"/>
                  <a:pt x="837606" y="598639"/>
                  <a:pt x="749300" y="635000"/>
                </a:cubicBezTo>
                <a:cubicBezTo>
                  <a:pt x="715855" y="648772"/>
                  <a:pt x="680051" y="656924"/>
                  <a:pt x="647700" y="673100"/>
                </a:cubicBezTo>
                <a:cubicBezTo>
                  <a:pt x="628768" y="682566"/>
                  <a:pt x="615832" y="701734"/>
                  <a:pt x="596900" y="711200"/>
                </a:cubicBezTo>
                <a:cubicBezTo>
                  <a:pt x="572953" y="723174"/>
                  <a:pt x="544647" y="724626"/>
                  <a:pt x="520700" y="736600"/>
                </a:cubicBezTo>
                <a:cubicBezTo>
                  <a:pt x="493396" y="750252"/>
                  <a:pt x="472844" y="776063"/>
                  <a:pt x="444500" y="787400"/>
                </a:cubicBezTo>
                <a:cubicBezTo>
                  <a:pt x="421871" y="796452"/>
                  <a:pt x="352852" y="822020"/>
                  <a:pt x="330200" y="838200"/>
                </a:cubicBezTo>
                <a:cubicBezTo>
                  <a:pt x="315585" y="848639"/>
                  <a:pt x="306277" y="865273"/>
                  <a:pt x="292100" y="876300"/>
                </a:cubicBezTo>
                <a:cubicBezTo>
                  <a:pt x="268003" y="895042"/>
                  <a:pt x="237486" y="905514"/>
                  <a:pt x="215900" y="927100"/>
                </a:cubicBezTo>
                <a:cubicBezTo>
                  <a:pt x="203200" y="939800"/>
                  <a:pt x="191977" y="954173"/>
                  <a:pt x="177800" y="965200"/>
                </a:cubicBezTo>
                <a:cubicBezTo>
                  <a:pt x="153703" y="983942"/>
                  <a:pt x="123186" y="994414"/>
                  <a:pt x="101600" y="1016000"/>
                </a:cubicBezTo>
                <a:cubicBezTo>
                  <a:pt x="88900" y="1028700"/>
                  <a:pt x="77298" y="1042602"/>
                  <a:pt x="63500" y="1054100"/>
                </a:cubicBezTo>
                <a:cubicBezTo>
                  <a:pt x="-32625" y="1134204"/>
                  <a:pt x="73896" y="1031004"/>
                  <a:pt x="0" y="1104900"/>
                </a:cubicBezTo>
              </a:path>
            </a:pathLst>
          </a:custGeom>
          <a:noFill/>
          <a:ln w="38100" cap="flat" cmpd="sng" algn="ctr">
            <a:solidFill>
              <a:srgbClr val="FF0000"/>
            </a:solidFill>
            <a:prstDash val="lgDashDot"/>
            <a:miter lim="800000"/>
          </a:ln>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pic>
        <p:nvPicPr>
          <p:cNvPr id="12" name="Picture 11">
            <a:extLst>
              <a:ext uri="{FF2B5EF4-FFF2-40B4-BE49-F238E27FC236}">
                <a16:creationId xmlns:a16="http://schemas.microsoft.com/office/drawing/2014/main" id="{7796DC52-1F9B-4984-B8AD-D5B5C39C5C48}"/>
              </a:ext>
            </a:extLst>
          </p:cNvPr>
          <p:cNvPicPr>
            <a:picLocks noChangeAspect="1"/>
          </p:cNvPicPr>
          <p:nvPr/>
        </p:nvPicPr>
        <p:blipFill>
          <a:blip r:embed="rId7"/>
          <a:stretch>
            <a:fillRect/>
          </a:stretch>
        </p:blipFill>
        <p:spPr>
          <a:xfrm>
            <a:off x="4184516" y="98516"/>
            <a:ext cx="5232993" cy="1145734"/>
          </a:xfrm>
          <a:prstGeom prst="rect">
            <a:avLst/>
          </a:prstGeom>
        </p:spPr>
      </p:pic>
      <p:sp>
        <p:nvSpPr>
          <p:cNvPr id="20" name="Freeform: Shape 19">
            <a:extLst>
              <a:ext uri="{FF2B5EF4-FFF2-40B4-BE49-F238E27FC236}">
                <a16:creationId xmlns:a16="http://schemas.microsoft.com/office/drawing/2014/main" id="{EF1AAD71-3A1C-42E1-9AF6-47C6D13546CC}"/>
              </a:ext>
            </a:extLst>
          </p:cNvPr>
          <p:cNvSpPr/>
          <p:nvPr/>
        </p:nvSpPr>
        <p:spPr>
          <a:xfrm>
            <a:off x="5765566" y="4705595"/>
            <a:ext cx="4186718" cy="1311733"/>
          </a:xfrm>
          <a:custGeom>
            <a:avLst/>
            <a:gdLst>
              <a:gd name="connsiteX0" fmla="*/ 0 w 2199861"/>
              <a:gd name="connsiteY0" fmla="*/ 0 h 1086678"/>
              <a:gd name="connsiteX1" fmla="*/ 66261 w 2199861"/>
              <a:gd name="connsiteY1" fmla="*/ 53008 h 1086678"/>
              <a:gd name="connsiteX2" fmla="*/ 106017 w 2199861"/>
              <a:gd name="connsiteY2" fmla="*/ 66260 h 1086678"/>
              <a:gd name="connsiteX3" fmla="*/ 198782 w 2199861"/>
              <a:gd name="connsiteY3" fmla="*/ 119269 h 1086678"/>
              <a:gd name="connsiteX4" fmla="*/ 291548 w 2199861"/>
              <a:gd name="connsiteY4" fmla="*/ 198782 h 1086678"/>
              <a:gd name="connsiteX5" fmla="*/ 596348 w 2199861"/>
              <a:gd name="connsiteY5" fmla="*/ 384313 h 1086678"/>
              <a:gd name="connsiteX6" fmla="*/ 662608 w 2199861"/>
              <a:gd name="connsiteY6" fmla="*/ 424069 h 1086678"/>
              <a:gd name="connsiteX7" fmla="*/ 940904 w 2199861"/>
              <a:gd name="connsiteY7" fmla="*/ 596347 h 1086678"/>
              <a:gd name="connsiteX8" fmla="*/ 1192695 w 2199861"/>
              <a:gd name="connsiteY8" fmla="*/ 728869 h 1086678"/>
              <a:gd name="connsiteX9" fmla="*/ 1325217 w 2199861"/>
              <a:gd name="connsiteY9" fmla="*/ 795130 h 1086678"/>
              <a:gd name="connsiteX10" fmla="*/ 1524000 w 2199861"/>
              <a:gd name="connsiteY10" fmla="*/ 874643 h 1086678"/>
              <a:gd name="connsiteX11" fmla="*/ 1630017 w 2199861"/>
              <a:gd name="connsiteY11" fmla="*/ 914400 h 1086678"/>
              <a:gd name="connsiteX12" fmla="*/ 1736035 w 2199861"/>
              <a:gd name="connsiteY12" fmla="*/ 940904 h 1086678"/>
              <a:gd name="connsiteX13" fmla="*/ 1868556 w 2199861"/>
              <a:gd name="connsiteY13" fmla="*/ 993913 h 1086678"/>
              <a:gd name="connsiteX14" fmla="*/ 1948069 w 2199861"/>
              <a:gd name="connsiteY14" fmla="*/ 1033669 h 1086678"/>
              <a:gd name="connsiteX15" fmla="*/ 2014330 w 2199861"/>
              <a:gd name="connsiteY15" fmla="*/ 1046921 h 1086678"/>
              <a:gd name="connsiteX16" fmla="*/ 2093843 w 2199861"/>
              <a:gd name="connsiteY16" fmla="*/ 1073426 h 1086678"/>
              <a:gd name="connsiteX17" fmla="*/ 2133600 w 2199861"/>
              <a:gd name="connsiteY17" fmla="*/ 1086678 h 1086678"/>
              <a:gd name="connsiteX18" fmla="*/ 2199861 w 2199861"/>
              <a:gd name="connsiteY18" fmla="*/ 1086678 h 108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99861" h="1086678">
                <a:moveTo>
                  <a:pt x="0" y="0"/>
                </a:moveTo>
                <a:cubicBezTo>
                  <a:pt x="22087" y="17669"/>
                  <a:pt x="42275" y="38017"/>
                  <a:pt x="66261" y="53008"/>
                </a:cubicBezTo>
                <a:cubicBezTo>
                  <a:pt x="78107" y="60411"/>
                  <a:pt x="93523" y="60013"/>
                  <a:pt x="106017" y="66260"/>
                </a:cubicBezTo>
                <a:cubicBezTo>
                  <a:pt x="137871" y="82187"/>
                  <a:pt x="169802" y="98569"/>
                  <a:pt x="198782" y="119269"/>
                </a:cubicBezTo>
                <a:cubicBezTo>
                  <a:pt x="231923" y="142941"/>
                  <a:pt x="257661" y="176191"/>
                  <a:pt x="291548" y="198782"/>
                </a:cubicBezTo>
                <a:cubicBezTo>
                  <a:pt x="390514" y="264759"/>
                  <a:pt x="494678" y="322585"/>
                  <a:pt x="596348" y="384313"/>
                </a:cubicBezTo>
                <a:cubicBezTo>
                  <a:pt x="618365" y="397680"/>
                  <a:pt x="642495" y="407979"/>
                  <a:pt x="662608" y="424069"/>
                </a:cubicBezTo>
                <a:cubicBezTo>
                  <a:pt x="868489" y="588773"/>
                  <a:pt x="713739" y="482764"/>
                  <a:pt x="940904" y="596347"/>
                </a:cubicBezTo>
                <a:cubicBezTo>
                  <a:pt x="1025736" y="638763"/>
                  <a:pt x="1108452" y="685295"/>
                  <a:pt x="1192695" y="728869"/>
                </a:cubicBezTo>
                <a:cubicBezTo>
                  <a:pt x="1236562" y="751559"/>
                  <a:pt x="1279361" y="776788"/>
                  <a:pt x="1325217" y="795130"/>
                </a:cubicBezTo>
                <a:lnTo>
                  <a:pt x="1524000" y="874643"/>
                </a:lnTo>
                <a:cubicBezTo>
                  <a:pt x="1559147" y="888396"/>
                  <a:pt x="1593402" y="905246"/>
                  <a:pt x="1630017" y="914400"/>
                </a:cubicBezTo>
                <a:lnTo>
                  <a:pt x="1736035" y="940904"/>
                </a:lnTo>
                <a:cubicBezTo>
                  <a:pt x="1883501" y="1014637"/>
                  <a:pt x="1672055" y="912037"/>
                  <a:pt x="1868556" y="993913"/>
                </a:cubicBezTo>
                <a:cubicBezTo>
                  <a:pt x="1895909" y="1005310"/>
                  <a:pt x="1920220" y="1023542"/>
                  <a:pt x="1948069" y="1033669"/>
                </a:cubicBezTo>
                <a:cubicBezTo>
                  <a:pt x="1969237" y="1041366"/>
                  <a:pt x="1992599" y="1040994"/>
                  <a:pt x="2014330" y="1046921"/>
                </a:cubicBezTo>
                <a:cubicBezTo>
                  <a:pt x="2041284" y="1054272"/>
                  <a:pt x="2067339" y="1064591"/>
                  <a:pt x="2093843" y="1073426"/>
                </a:cubicBezTo>
                <a:cubicBezTo>
                  <a:pt x="2107095" y="1077843"/>
                  <a:pt x="2119631" y="1086678"/>
                  <a:pt x="2133600" y="1086678"/>
                </a:cubicBezTo>
                <a:lnTo>
                  <a:pt x="2199861" y="1086678"/>
                </a:lnTo>
              </a:path>
            </a:pathLst>
          </a:custGeom>
          <a:noFill/>
          <a:ln w="5715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6" name="Group 5">
            <a:extLst>
              <a:ext uri="{FF2B5EF4-FFF2-40B4-BE49-F238E27FC236}">
                <a16:creationId xmlns:a16="http://schemas.microsoft.com/office/drawing/2014/main" id="{5B25C91F-943D-4437-9B1C-84E3EA5CD5F8}"/>
              </a:ext>
            </a:extLst>
          </p:cNvPr>
          <p:cNvGrpSpPr/>
          <p:nvPr/>
        </p:nvGrpSpPr>
        <p:grpSpPr>
          <a:xfrm>
            <a:off x="-10970" y="139117"/>
            <a:ext cx="2361848" cy="2465980"/>
            <a:chOff x="-84188" y="-49372"/>
            <a:chExt cx="1772027" cy="1850154"/>
          </a:xfrm>
        </p:grpSpPr>
        <p:pic>
          <p:nvPicPr>
            <p:cNvPr id="7" name="Picture 6">
              <a:extLst>
                <a:ext uri="{FF2B5EF4-FFF2-40B4-BE49-F238E27FC236}">
                  <a16:creationId xmlns:a16="http://schemas.microsoft.com/office/drawing/2014/main" id="{C56EE2FF-4B40-413A-824F-D79EA0B02811}"/>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130" b="43704" l="36207" r="62608">
                          <a14:foregroundMark x1="48384" y1="4444" x2="58513" y2="6296"/>
                          <a14:foregroundMark x1="50108" y1="2130" x2="54203" y2="2593"/>
                        </a14:backgroundRemoval>
                      </a14:imgEffect>
                    </a14:imgLayer>
                  </a14:imgProps>
                </a:ext>
                <a:ext uri="{28A0092B-C50C-407E-A947-70E740481C1C}">
                  <a14:useLocalDpi xmlns:a14="http://schemas.microsoft.com/office/drawing/2010/main" val="0"/>
                </a:ext>
              </a:extLst>
            </a:blip>
            <a:srcRect l="32935" r="34065" b="51419"/>
            <a:stretch/>
          </p:blipFill>
          <p:spPr>
            <a:xfrm flipH="1">
              <a:off x="638075" y="-49372"/>
              <a:ext cx="1049764" cy="1798569"/>
            </a:xfrm>
            <a:prstGeom prst="rect">
              <a:avLst/>
            </a:prstGeom>
          </p:spPr>
        </p:pic>
        <p:pic>
          <p:nvPicPr>
            <p:cNvPr id="8" name="Picture 7">
              <a:extLst>
                <a:ext uri="{FF2B5EF4-FFF2-40B4-BE49-F238E27FC236}">
                  <a16:creationId xmlns:a16="http://schemas.microsoft.com/office/drawing/2014/main" id="{9C96F534-9BB8-4390-906D-269CAE93F2DB}"/>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51667" b="92315" l="1724" r="23815">
                          <a14:foregroundMark x1="9052" y1="52963" x2="15194" y2="53611"/>
                          <a14:foregroundMark x1="10129" y1="51759" x2="14655" y2="51759"/>
                          <a14:foregroundMark x1="10668" y1="57315" x2="17888" y2="58519"/>
                          <a14:foregroundMark x1="1724" y1="69352" x2="1724" y2="69352"/>
                          <a14:foregroundMark x1="21444" y1="76296" x2="22198" y2="79074"/>
                        </a14:backgroundRemoval>
                      </a14:imgEffect>
                    </a14:imgLayer>
                  </a14:imgProps>
                </a:ext>
                <a:ext uri="{28A0092B-C50C-407E-A947-70E740481C1C}">
                  <a14:useLocalDpi xmlns:a14="http://schemas.microsoft.com/office/drawing/2010/main" val="0"/>
                </a:ext>
              </a:extLst>
            </a:blip>
            <a:srcRect l="-6370" t="48703" r="73370" b="2716"/>
            <a:stretch/>
          </p:blipFill>
          <p:spPr>
            <a:xfrm>
              <a:off x="-84188" y="38500"/>
              <a:ext cx="1028584" cy="1762282"/>
            </a:xfrm>
            <a:prstGeom prst="rect">
              <a:avLst/>
            </a:prstGeom>
          </p:spPr>
        </p:pic>
      </p:grpSp>
      <p:pic>
        <p:nvPicPr>
          <p:cNvPr id="13" name="Picture 12">
            <a:extLst>
              <a:ext uri="{FF2B5EF4-FFF2-40B4-BE49-F238E27FC236}">
                <a16:creationId xmlns:a16="http://schemas.microsoft.com/office/drawing/2014/main" id="{521B0EB1-126E-47E5-9FB4-33F208AF08D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90331" y="1773918"/>
            <a:ext cx="619016" cy="619016"/>
          </a:xfrm>
          <a:prstGeom prst="rect">
            <a:avLst/>
          </a:prstGeom>
        </p:spPr>
      </p:pic>
      <p:pic>
        <p:nvPicPr>
          <p:cNvPr id="15" name="Picture 14">
            <a:extLst>
              <a:ext uri="{FF2B5EF4-FFF2-40B4-BE49-F238E27FC236}">
                <a16:creationId xmlns:a16="http://schemas.microsoft.com/office/drawing/2014/main" id="{0B016388-7BEE-4CB5-84A4-DCDDF20B544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82339" y="2231410"/>
            <a:ext cx="619016" cy="619016"/>
          </a:xfrm>
          <a:prstGeom prst="rect">
            <a:avLst/>
          </a:prstGeom>
        </p:spPr>
      </p:pic>
      <p:pic>
        <p:nvPicPr>
          <p:cNvPr id="17" name="Picture 16">
            <a:extLst>
              <a:ext uri="{FF2B5EF4-FFF2-40B4-BE49-F238E27FC236}">
                <a16:creationId xmlns:a16="http://schemas.microsoft.com/office/drawing/2014/main" id="{6C90EA06-FC15-40F5-A628-C59EF705A19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402096" y="4157861"/>
            <a:ext cx="619016" cy="619016"/>
          </a:xfrm>
          <a:prstGeom prst="rect">
            <a:avLst/>
          </a:prstGeom>
        </p:spPr>
      </p:pic>
      <p:pic>
        <p:nvPicPr>
          <p:cNvPr id="25" name="Picture 24">
            <a:extLst>
              <a:ext uri="{FF2B5EF4-FFF2-40B4-BE49-F238E27FC236}">
                <a16:creationId xmlns:a16="http://schemas.microsoft.com/office/drawing/2014/main" id="{AE42CC1E-4982-4FB2-85D8-AB6AD2F6FC3D}"/>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4413" r="89970">
                        <a14:foregroundMark x1="14443" y1="57407" x2="19860" y2="61667"/>
                        <a14:foregroundMark x1="17151" y1="55833" x2="22467" y2="61389"/>
                        <a14:foregroundMark x1="22467" y1="61389" x2="23270" y2="61667"/>
                        <a14:foregroundMark x1="7924" y1="69722" x2="9629" y2="75556"/>
                        <a14:foregroundMark x1="6319" y1="73056" x2="6319" y2="73056"/>
                        <a14:foregroundMark x1="4413" y1="74537" x2="5015" y2="75741"/>
                        <a14:foregroundMark x1="16750" y1="57037" x2="24674" y2="58704"/>
                        <a14:foregroundMark x1="13842" y1="55463" x2="19258" y2="56574"/>
                        <a14:foregroundMark x1="22768" y1="52593" x2="26981" y2="56759"/>
                        <a14:foregroundMark x1="23872" y1="52778" x2="26580" y2="57778"/>
                        <a14:foregroundMark x1="24674" y1="56019" x2="27783" y2="63519"/>
                        <a14:foregroundMark x1="11535" y1="60093" x2="14845" y2="67593"/>
                        <a14:foregroundMark x1="12738" y1="60463" x2="17252" y2="66852"/>
                        <a14:foregroundMark x1="17252" y1="66852" x2="18154" y2="67593"/>
                        <a14:foregroundMark x1="22166" y1="58704" x2="29288" y2="67407"/>
                        <a14:foregroundMark x1="37914" y1="56019" x2="41023" y2="64722"/>
                        <a14:foregroundMark x1="41023" y1="64722" x2="41023" y2="64722"/>
                        <a14:foregroundMark x1="42929" y1="55833" x2="46038" y2="64167"/>
                        <a14:foregroundMark x1="46038" y1="60648" x2="48746" y2="69907"/>
                        <a14:foregroundMark x1="48144" y1="64537" x2="45537" y2="73796"/>
                        <a14:foregroundMark x1="45537" y1="73796" x2="45436" y2="73796"/>
                        <a14:foregroundMark x1="20060" y1="70556" x2="38917" y2="73796"/>
                        <a14:foregroundMark x1="29488" y1="71852" x2="40421" y2="73241"/>
                        <a14:foregroundMark x1="34303" y1="73241" x2="45236" y2="74352"/>
                      </a14:backgroundRemoval>
                    </a14:imgEffect>
                  </a14:imgLayer>
                </a14:imgProps>
              </a:ext>
              <a:ext uri="{28A0092B-C50C-407E-A947-70E740481C1C}">
                <a14:useLocalDpi xmlns:a14="http://schemas.microsoft.com/office/drawing/2010/main" val="0"/>
              </a:ext>
            </a:extLst>
          </a:blip>
          <a:srcRect t="8694" r="34013"/>
          <a:stretch/>
        </p:blipFill>
        <p:spPr>
          <a:xfrm flipH="1">
            <a:off x="3097643" y="2269502"/>
            <a:ext cx="3305530" cy="4954690"/>
          </a:xfrm>
          <a:prstGeom prst="rect">
            <a:avLst/>
          </a:prstGeom>
        </p:spPr>
      </p:pic>
    </p:spTree>
    <p:extLst>
      <p:ext uri="{BB962C8B-B14F-4D97-AF65-F5344CB8AC3E}">
        <p14:creationId xmlns:p14="http://schemas.microsoft.com/office/powerpoint/2010/main" val="261753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3"/>
                                        </p:tgtEl>
                                        <p:attrNameLst>
                                          <p:attrName>r</p:attrName>
                                        </p:attrNameLst>
                                      </p:cBhvr>
                                    </p:animRot>
                                    <p:animRot by="-240000">
                                      <p:cBhvr>
                                        <p:cTn id="13" dur="400" fill="hold">
                                          <p:stCondLst>
                                            <p:cond delay="400"/>
                                          </p:stCondLst>
                                        </p:cTn>
                                        <p:tgtEl>
                                          <p:spTgt spid="3"/>
                                        </p:tgtEl>
                                        <p:attrNameLst>
                                          <p:attrName>r</p:attrName>
                                        </p:attrNameLst>
                                      </p:cBhvr>
                                    </p:animRot>
                                    <p:animRot by="240000">
                                      <p:cBhvr>
                                        <p:cTn id="14" dur="400" fill="hold">
                                          <p:stCondLst>
                                            <p:cond delay="800"/>
                                          </p:stCondLst>
                                        </p:cTn>
                                        <p:tgtEl>
                                          <p:spTgt spid="3"/>
                                        </p:tgtEl>
                                        <p:attrNameLst>
                                          <p:attrName>r</p:attrName>
                                        </p:attrNameLst>
                                      </p:cBhvr>
                                    </p:animRot>
                                    <p:animRot by="-240000">
                                      <p:cBhvr>
                                        <p:cTn id="15" dur="400" fill="hold">
                                          <p:stCondLst>
                                            <p:cond delay="1200"/>
                                          </p:stCondLst>
                                        </p:cTn>
                                        <p:tgtEl>
                                          <p:spTgt spid="3"/>
                                        </p:tgtEl>
                                        <p:attrNameLst>
                                          <p:attrName>r</p:attrName>
                                        </p:attrNameLst>
                                      </p:cBhvr>
                                    </p:animRot>
                                    <p:animRot by="120000">
                                      <p:cBhvr>
                                        <p:cTn id="16" dur="400" fill="hold">
                                          <p:stCondLst>
                                            <p:cond delay="16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right)">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up)">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path" presetSubtype="0" accel="50000" decel="50000" fill="hold" nodeType="clickEffect">
                                  <p:stCondLst>
                                    <p:cond delay="0"/>
                                  </p:stCondLst>
                                  <p:childTnLst>
                                    <p:animMotion origin="layout" path="M 4.18674E-6 -3.71442E-6 L 0.22516 0.12359 " pathEditMode="relative" rAng="0" ptsTypes="AA">
                                      <p:cBhvr>
                                        <p:cTn id="35" dur="5000" fill="hold"/>
                                        <p:tgtEl>
                                          <p:spTgt spid="6"/>
                                        </p:tgtEl>
                                        <p:attrNameLst>
                                          <p:attrName>ppt_x</p:attrName>
                                          <p:attrName>ppt_y</p:attrName>
                                        </p:attrNameLst>
                                      </p:cBhvr>
                                      <p:rCtr x="11251" y="61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E9FE93CE-13A9-4B13-A649-55A004A8278D}"/>
              </a:ext>
            </a:extLst>
          </p:cNvPr>
          <p:cNvGrpSpPr/>
          <p:nvPr/>
        </p:nvGrpSpPr>
        <p:grpSpPr>
          <a:xfrm>
            <a:off x="-37424" y="5042759"/>
            <a:ext cx="1725891" cy="1870648"/>
            <a:chOff x="-84188" y="-49372"/>
            <a:chExt cx="1772027" cy="1850154"/>
          </a:xfrm>
        </p:grpSpPr>
        <p:pic>
          <p:nvPicPr>
            <p:cNvPr id="17" name="Picture 16">
              <a:extLst>
                <a:ext uri="{FF2B5EF4-FFF2-40B4-BE49-F238E27FC236}">
                  <a16:creationId xmlns:a16="http://schemas.microsoft.com/office/drawing/2014/main" id="{322BB3EE-8165-4BE9-A254-782D7E852038}"/>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130" b="43704" l="36207" r="62608">
                          <a14:foregroundMark x1="48384" y1="4444" x2="58513" y2="6296"/>
                          <a14:foregroundMark x1="50108" y1="2130" x2="54203" y2="2593"/>
                        </a14:backgroundRemoval>
                      </a14:imgEffect>
                    </a14:imgLayer>
                  </a14:imgProps>
                </a:ext>
                <a:ext uri="{28A0092B-C50C-407E-A947-70E740481C1C}">
                  <a14:useLocalDpi xmlns:a14="http://schemas.microsoft.com/office/drawing/2010/main" val="0"/>
                </a:ext>
              </a:extLst>
            </a:blip>
            <a:srcRect l="32935" r="34065" b="51419"/>
            <a:stretch/>
          </p:blipFill>
          <p:spPr>
            <a:xfrm flipH="1">
              <a:off x="638075" y="-49372"/>
              <a:ext cx="1049764" cy="1798569"/>
            </a:xfrm>
            <a:prstGeom prst="rect">
              <a:avLst/>
            </a:prstGeom>
          </p:spPr>
        </p:pic>
        <p:pic>
          <p:nvPicPr>
            <p:cNvPr id="18" name="Picture 17">
              <a:extLst>
                <a:ext uri="{FF2B5EF4-FFF2-40B4-BE49-F238E27FC236}">
                  <a16:creationId xmlns:a16="http://schemas.microsoft.com/office/drawing/2014/main" id="{A1D2C383-1329-4B13-8DA1-4A9EBADEFBC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1667" b="92315" l="1724" r="23815">
                          <a14:foregroundMark x1="9052" y1="52963" x2="15194" y2="53611"/>
                          <a14:foregroundMark x1="10129" y1="51759" x2="14655" y2="51759"/>
                          <a14:foregroundMark x1="10668" y1="57315" x2="17888" y2="58519"/>
                          <a14:foregroundMark x1="1724" y1="69352" x2="1724" y2="69352"/>
                          <a14:foregroundMark x1="21444" y1="76296" x2="22198" y2="79074"/>
                        </a14:backgroundRemoval>
                      </a14:imgEffect>
                    </a14:imgLayer>
                  </a14:imgProps>
                </a:ext>
                <a:ext uri="{28A0092B-C50C-407E-A947-70E740481C1C}">
                  <a14:useLocalDpi xmlns:a14="http://schemas.microsoft.com/office/drawing/2010/main" val="0"/>
                </a:ext>
              </a:extLst>
            </a:blip>
            <a:srcRect l="-6370" t="48703" r="73370" b="2716"/>
            <a:stretch/>
          </p:blipFill>
          <p:spPr>
            <a:xfrm>
              <a:off x="-84188" y="38500"/>
              <a:ext cx="1028584" cy="1762282"/>
            </a:xfrm>
            <a:prstGeom prst="rect">
              <a:avLst/>
            </a:prstGeom>
          </p:spPr>
        </p:pic>
      </p:grpSp>
      <p:pic>
        <p:nvPicPr>
          <p:cNvPr id="19" name="Picture 18">
            <a:extLst>
              <a:ext uri="{FF2B5EF4-FFF2-40B4-BE49-F238E27FC236}">
                <a16:creationId xmlns:a16="http://schemas.microsoft.com/office/drawing/2014/main" id="{CDBC6937-3205-434A-B803-0E2AABA8F6DB}"/>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6389" b="90000" l="2700" r="91400">
                        <a14:foregroundMark x1="42100" y1="6481" x2="51500" y2="7870"/>
                        <a14:foregroundMark x1="91400" y1="44907" x2="91400" y2="48796"/>
                        <a14:foregroundMark x1="79200" y1="82685" x2="89000" y2="81852"/>
                        <a14:foregroundMark x1="5500" y1="85185" x2="11600" y2="85185"/>
                        <a14:foregroundMark x1="10700" y1="86389" x2="38100" y2="84074"/>
                        <a14:foregroundMark x1="38100" y1="84074" x2="39000" y2="84074"/>
                        <a14:foregroundMark x1="2700" y1="84074" x2="2700" y2="84074"/>
                      </a14:backgroundRemoval>
                    </a14:imgEffect>
                  </a14:imgLayer>
                </a14:imgProps>
              </a:ext>
              <a:ext uri="{28A0092B-C50C-407E-A947-70E740481C1C}">
                <a14:useLocalDpi xmlns:a14="http://schemas.microsoft.com/office/drawing/2010/main" val="0"/>
              </a:ext>
            </a:extLst>
          </a:blip>
          <a:stretch>
            <a:fillRect/>
          </a:stretch>
        </p:blipFill>
        <p:spPr>
          <a:xfrm>
            <a:off x="10854779" y="5509051"/>
            <a:ext cx="1300329" cy="1404356"/>
          </a:xfrm>
          <a:prstGeom prst="rect">
            <a:avLst/>
          </a:prstGeom>
        </p:spPr>
      </p:pic>
      <p:pic>
        <p:nvPicPr>
          <p:cNvPr id="4" name="Picture 3">
            <a:extLst>
              <a:ext uri="{FF2B5EF4-FFF2-40B4-BE49-F238E27FC236}">
                <a16:creationId xmlns:a16="http://schemas.microsoft.com/office/drawing/2014/main" id="{E41D643C-9A41-409A-9C96-6B6978892F15}"/>
              </a:ext>
            </a:extLst>
          </p:cNvPr>
          <p:cNvPicPr>
            <a:picLocks noChangeAspect="1"/>
          </p:cNvPicPr>
          <p:nvPr/>
        </p:nvPicPr>
        <p:blipFill>
          <a:blip r:embed="rId8"/>
          <a:stretch>
            <a:fillRect/>
          </a:stretch>
        </p:blipFill>
        <p:spPr>
          <a:xfrm>
            <a:off x="842962" y="176212"/>
            <a:ext cx="5229225" cy="714375"/>
          </a:xfrm>
          <a:prstGeom prst="rect">
            <a:avLst/>
          </a:prstGeom>
        </p:spPr>
      </p:pic>
      <p:pic>
        <p:nvPicPr>
          <p:cNvPr id="8" name="Picture 7">
            <a:extLst>
              <a:ext uri="{FF2B5EF4-FFF2-40B4-BE49-F238E27FC236}">
                <a16:creationId xmlns:a16="http://schemas.microsoft.com/office/drawing/2014/main" id="{A990926B-5C7B-41A1-8B13-A18D78B4D4F2}"/>
              </a:ext>
            </a:extLst>
          </p:cNvPr>
          <p:cNvPicPr>
            <a:picLocks noChangeAspect="1"/>
          </p:cNvPicPr>
          <p:nvPr/>
        </p:nvPicPr>
        <p:blipFill>
          <a:blip r:embed="rId9"/>
          <a:stretch>
            <a:fillRect/>
          </a:stretch>
        </p:blipFill>
        <p:spPr>
          <a:xfrm>
            <a:off x="1757362" y="966787"/>
            <a:ext cx="8982075" cy="962025"/>
          </a:xfrm>
          <a:prstGeom prst="rect">
            <a:avLst/>
          </a:prstGeom>
        </p:spPr>
      </p:pic>
      <p:pic>
        <p:nvPicPr>
          <p:cNvPr id="10" name="Picture 9">
            <a:extLst>
              <a:ext uri="{FF2B5EF4-FFF2-40B4-BE49-F238E27FC236}">
                <a16:creationId xmlns:a16="http://schemas.microsoft.com/office/drawing/2014/main" id="{8D6245E6-2077-4F0A-8F07-BD7B83E242A0}"/>
              </a:ext>
            </a:extLst>
          </p:cNvPr>
          <p:cNvPicPr>
            <a:picLocks noChangeAspect="1"/>
          </p:cNvPicPr>
          <p:nvPr/>
        </p:nvPicPr>
        <p:blipFill>
          <a:blip r:embed="rId10"/>
          <a:stretch>
            <a:fillRect/>
          </a:stretch>
        </p:blipFill>
        <p:spPr>
          <a:xfrm>
            <a:off x="3862387" y="1981200"/>
            <a:ext cx="4657725" cy="2076450"/>
          </a:xfrm>
          <a:prstGeom prst="rect">
            <a:avLst/>
          </a:prstGeom>
          <a:ln>
            <a:noFill/>
          </a:ln>
          <a:effectLst>
            <a:softEdge rad="112500"/>
          </a:effectLst>
        </p:spPr>
      </p:pic>
      <p:pic>
        <p:nvPicPr>
          <p:cNvPr id="12" name="Picture 11">
            <a:extLst>
              <a:ext uri="{FF2B5EF4-FFF2-40B4-BE49-F238E27FC236}">
                <a16:creationId xmlns:a16="http://schemas.microsoft.com/office/drawing/2014/main" id="{E5FAF877-46B3-476E-AF80-195530B6AD78}"/>
              </a:ext>
            </a:extLst>
          </p:cNvPr>
          <p:cNvPicPr>
            <a:picLocks noChangeAspect="1"/>
          </p:cNvPicPr>
          <p:nvPr/>
        </p:nvPicPr>
        <p:blipFill>
          <a:blip r:embed="rId11"/>
          <a:stretch>
            <a:fillRect/>
          </a:stretch>
        </p:blipFill>
        <p:spPr>
          <a:xfrm>
            <a:off x="3786187" y="4186237"/>
            <a:ext cx="5210175" cy="2466975"/>
          </a:xfrm>
          <a:prstGeom prst="rect">
            <a:avLst/>
          </a:prstGeom>
        </p:spPr>
      </p:pic>
    </p:spTree>
    <p:extLst>
      <p:ext uri="{BB962C8B-B14F-4D97-AF65-F5344CB8AC3E}">
        <p14:creationId xmlns:p14="http://schemas.microsoft.com/office/powerpoint/2010/main" val="2701560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E9FE93CE-13A9-4B13-A649-55A004A8278D}"/>
              </a:ext>
            </a:extLst>
          </p:cNvPr>
          <p:cNvGrpSpPr/>
          <p:nvPr/>
        </p:nvGrpSpPr>
        <p:grpSpPr>
          <a:xfrm>
            <a:off x="-37424" y="5042759"/>
            <a:ext cx="1725891" cy="1870648"/>
            <a:chOff x="-84188" y="-49372"/>
            <a:chExt cx="1772027" cy="1850154"/>
          </a:xfrm>
        </p:grpSpPr>
        <p:pic>
          <p:nvPicPr>
            <p:cNvPr id="17" name="Picture 16">
              <a:extLst>
                <a:ext uri="{FF2B5EF4-FFF2-40B4-BE49-F238E27FC236}">
                  <a16:creationId xmlns:a16="http://schemas.microsoft.com/office/drawing/2014/main" id="{322BB3EE-8165-4BE9-A254-782D7E852038}"/>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130" b="43704" l="36207" r="62608">
                          <a14:foregroundMark x1="48384" y1="4444" x2="58513" y2="6296"/>
                          <a14:foregroundMark x1="50108" y1="2130" x2="54203" y2="2593"/>
                        </a14:backgroundRemoval>
                      </a14:imgEffect>
                    </a14:imgLayer>
                  </a14:imgProps>
                </a:ext>
                <a:ext uri="{28A0092B-C50C-407E-A947-70E740481C1C}">
                  <a14:useLocalDpi xmlns:a14="http://schemas.microsoft.com/office/drawing/2010/main" val="0"/>
                </a:ext>
              </a:extLst>
            </a:blip>
            <a:srcRect l="32935" r="34065" b="51419"/>
            <a:stretch/>
          </p:blipFill>
          <p:spPr>
            <a:xfrm flipH="1">
              <a:off x="638075" y="-49372"/>
              <a:ext cx="1049764" cy="1798569"/>
            </a:xfrm>
            <a:prstGeom prst="rect">
              <a:avLst/>
            </a:prstGeom>
          </p:spPr>
        </p:pic>
        <p:pic>
          <p:nvPicPr>
            <p:cNvPr id="18" name="Picture 17">
              <a:extLst>
                <a:ext uri="{FF2B5EF4-FFF2-40B4-BE49-F238E27FC236}">
                  <a16:creationId xmlns:a16="http://schemas.microsoft.com/office/drawing/2014/main" id="{A1D2C383-1329-4B13-8DA1-4A9EBADEFBC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1667" b="92315" l="1724" r="23815">
                          <a14:foregroundMark x1="9052" y1="52963" x2="15194" y2="53611"/>
                          <a14:foregroundMark x1="10129" y1="51759" x2="14655" y2="51759"/>
                          <a14:foregroundMark x1="10668" y1="57315" x2="17888" y2="58519"/>
                          <a14:foregroundMark x1="1724" y1="69352" x2="1724" y2="69352"/>
                          <a14:foregroundMark x1="21444" y1="76296" x2="22198" y2="79074"/>
                        </a14:backgroundRemoval>
                      </a14:imgEffect>
                    </a14:imgLayer>
                  </a14:imgProps>
                </a:ext>
                <a:ext uri="{28A0092B-C50C-407E-A947-70E740481C1C}">
                  <a14:useLocalDpi xmlns:a14="http://schemas.microsoft.com/office/drawing/2010/main" val="0"/>
                </a:ext>
              </a:extLst>
            </a:blip>
            <a:srcRect l="-6370" t="48703" r="73370" b="2716"/>
            <a:stretch/>
          </p:blipFill>
          <p:spPr>
            <a:xfrm>
              <a:off x="-84188" y="38500"/>
              <a:ext cx="1028584" cy="1762282"/>
            </a:xfrm>
            <a:prstGeom prst="rect">
              <a:avLst/>
            </a:prstGeom>
          </p:spPr>
        </p:pic>
      </p:grpSp>
      <p:pic>
        <p:nvPicPr>
          <p:cNvPr id="19" name="Picture 18">
            <a:extLst>
              <a:ext uri="{FF2B5EF4-FFF2-40B4-BE49-F238E27FC236}">
                <a16:creationId xmlns:a16="http://schemas.microsoft.com/office/drawing/2014/main" id="{CDBC6937-3205-434A-B803-0E2AABA8F6DB}"/>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6389" b="90000" l="2700" r="91400">
                        <a14:foregroundMark x1="42100" y1="6481" x2="51500" y2="7870"/>
                        <a14:foregroundMark x1="91400" y1="44907" x2="91400" y2="48796"/>
                        <a14:foregroundMark x1="79200" y1="82685" x2="89000" y2="81852"/>
                        <a14:foregroundMark x1="5500" y1="85185" x2="11600" y2="85185"/>
                        <a14:foregroundMark x1="10700" y1="86389" x2="38100" y2="84074"/>
                        <a14:foregroundMark x1="38100" y1="84074" x2="39000" y2="84074"/>
                        <a14:foregroundMark x1="2700" y1="84074" x2="2700" y2="84074"/>
                      </a14:backgroundRemoval>
                    </a14:imgEffect>
                  </a14:imgLayer>
                </a14:imgProps>
              </a:ext>
              <a:ext uri="{28A0092B-C50C-407E-A947-70E740481C1C}">
                <a14:useLocalDpi xmlns:a14="http://schemas.microsoft.com/office/drawing/2010/main" val="0"/>
              </a:ext>
            </a:extLst>
          </a:blip>
          <a:stretch>
            <a:fillRect/>
          </a:stretch>
        </p:blipFill>
        <p:spPr>
          <a:xfrm>
            <a:off x="10854779" y="5509051"/>
            <a:ext cx="1300329" cy="1404356"/>
          </a:xfrm>
          <a:prstGeom prst="rect">
            <a:avLst/>
          </a:prstGeom>
        </p:spPr>
      </p:pic>
      <p:grpSp>
        <p:nvGrpSpPr>
          <p:cNvPr id="11" name="Group 10">
            <a:extLst>
              <a:ext uri="{FF2B5EF4-FFF2-40B4-BE49-F238E27FC236}">
                <a16:creationId xmlns:a16="http://schemas.microsoft.com/office/drawing/2014/main" id="{8825DEAA-5C33-4E3B-87F0-E229F465D452}"/>
              </a:ext>
            </a:extLst>
          </p:cNvPr>
          <p:cNvGrpSpPr/>
          <p:nvPr/>
        </p:nvGrpSpPr>
        <p:grpSpPr>
          <a:xfrm>
            <a:off x="812213" y="78408"/>
            <a:ext cx="10534942" cy="1683508"/>
            <a:chOff x="1288463" y="59358"/>
            <a:chExt cx="10534942" cy="1683508"/>
          </a:xfrm>
        </p:grpSpPr>
        <p:sp>
          <p:nvSpPr>
            <p:cNvPr id="13" name="Rectangle: Rounded Corners 12">
              <a:extLst>
                <a:ext uri="{FF2B5EF4-FFF2-40B4-BE49-F238E27FC236}">
                  <a16:creationId xmlns:a16="http://schemas.microsoft.com/office/drawing/2014/main" id="{E5E730E2-E4F8-43D4-B2CD-3718A7EDFDD1}"/>
                </a:ext>
              </a:extLst>
            </p:cNvPr>
            <p:cNvSpPr/>
            <p:nvPr/>
          </p:nvSpPr>
          <p:spPr>
            <a:xfrm>
              <a:off x="1288463" y="59358"/>
              <a:ext cx="10534942" cy="168312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3494FAD4-2692-4E67-9F5B-2EE5D2B5FF4F}"/>
                </a:ext>
              </a:extLst>
            </p:cNvPr>
            <p:cNvSpPr txBox="1"/>
            <p:nvPr/>
          </p:nvSpPr>
          <p:spPr>
            <a:xfrm>
              <a:off x="1288463" y="173206"/>
              <a:ext cx="10534941" cy="1569660"/>
            </a:xfrm>
            <a:prstGeom prst="rect">
              <a:avLst/>
            </a:prstGeom>
            <a:noFill/>
          </p:spPr>
          <p:txBody>
            <a:bodyPr wrap="square" rtlCol="0">
              <a:spAutoFit/>
            </a:bodyPr>
            <a:lstStyle/>
            <a:p>
              <a:pPr marL="0" marR="0" lvl="0" indent="0" algn="just" defTabSz="914217"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 Xe ô tô nhỏ chở được 7 người, xe ô tô to chở được số người gấp 5 lần xe ô tô nhỏ. Hỏi cả hai xe chở được bao nhiêu người?</a:t>
              </a:r>
            </a:p>
            <a:p>
              <a:pPr marL="0" marR="0" lvl="0" indent="0" algn="just" defTabSz="914217"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 Nhà Thịnh nuôi 9 con vịt, số gà gấp 6 lần số vịt. Hỏi nhà Thịnh nuôi tất cả bao nhiêu con gà và con vịt?</a:t>
              </a:r>
            </a:p>
          </p:txBody>
        </p:sp>
      </p:grpSp>
      <p:pic>
        <p:nvPicPr>
          <p:cNvPr id="3" name="Picture 2">
            <a:extLst>
              <a:ext uri="{FF2B5EF4-FFF2-40B4-BE49-F238E27FC236}">
                <a16:creationId xmlns:a16="http://schemas.microsoft.com/office/drawing/2014/main" id="{1DD61C0B-50AF-4F95-BA3E-8759480473B9}"/>
              </a:ext>
            </a:extLst>
          </p:cNvPr>
          <p:cNvPicPr>
            <a:picLocks noChangeAspect="1"/>
          </p:cNvPicPr>
          <p:nvPr/>
        </p:nvPicPr>
        <p:blipFill>
          <a:blip r:embed="rId8"/>
          <a:stretch>
            <a:fillRect/>
          </a:stretch>
        </p:blipFill>
        <p:spPr>
          <a:xfrm>
            <a:off x="2200274" y="2000250"/>
            <a:ext cx="7426113" cy="3733800"/>
          </a:xfrm>
          <a:prstGeom prst="rect">
            <a:avLst/>
          </a:prstGeom>
        </p:spPr>
      </p:pic>
    </p:spTree>
    <p:extLst>
      <p:ext uri="{BB962C8B-B14F-4D97-AF65-F5344CB8AC3E}">
        <p14:creationId xmlns:p14="http://schemas.microsoft.com/office/powerpoint/2010/main" val="954768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E9FE93CE-13A9-4B13-A649-55A004A8278D}"/>
              </a:ext>
            </a:extLst>
          </p:cNvPr>
          <p:cNvGrpSpPr/>
          <p:nvPr/>
        </p:nvGrpSpPr>
        <p:grpSpPr>
          <a:xfrm>
            <a:off x="-37424" y="5042759"/>
            <a:ext cx="1725891" cy="1870648"/>
            <a:chOff x="-84188" y="-49372"/>
            <a:chExt cx="1772027" cy="1850154"/>
          </a:xfrm>
        </p:grpSpPr>
        <p:pic>
          <p:nvPicPr>
            <p:cNvPr id="17" name="Picture 16">
              <a:extLst>
                <a:ext uri="{FF2B5EF4-FFF2-40B4-BE49-F238E27FC236}">
                  <a16:creationId xmlns:a16="http://schemas.microsoft.com/office/drawing/2014/main" id="{322BB3EE-8165-4BE9-A254-782D7E852038}"/>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130" b="43704" l="36207" r="62608">
                          <a14:foregroundMark x1="48384" y1="4444" x2="58513" y2="6296"/>
                          <a14:foregroundMark x1="50108" y1="2130" x2="54203" y2="2593"/>
                        </a14:backgroundRemoval>
                      </a14:imgEffect>
                    </a14:imgLayer>
                  </a14:imgProps>
                </a:ext>
                <a:ext uri="{28A0092B-C50C-407E-A947-70E740481C1C}">
                  <a14:useLocalDpi xmlns:a14="http://schemas.microsoft.com/office/drawing/2010/main" val="0"/>
                </a:ext>
              </a:extLst>
            </a:blip>
            <a:srcRect l="32935" r="34065" b="51419"/>
            <a:stretch/>
          </p:blipFill>
          <p:spPr>
            <a:xfrm flipH="1">
              <a:off x="638075" y="-49372"/>
              <a:ext cx="1049764" cy="1798569"/>
            </a:xfrm>
            <a:prstGeom prst="rect">
              <a:avLst/>
            </a:prstGeom>
          </p:spPr>
        </p:pic>
        <p:pic>
          <p:nvPicPr>
            <p:cNvPr id="18" name="Picture 17">
              <a:extLst>
                <a:ext uri="{FF2B5EF4-FFF2-40B4-BE49-F238E27FC236}">
                  <a16:creationId xmlns:a16="http://schemas.microsoft.com/office/drawing/2014/main" id="{A1D2C383-1329-4B13-8DA1-4A9EBADEFBC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1667" b="92315" l="1724" r="23815">
                          <a14:foregroundMark x1="9052" y1="52963" x2="15194" y2="53611"/>
                          <a14:foregroundMark x1="10129" y1="51759" x2="14655" y2="51759"/>
                          <a14:foregroundMark x1="10668" y1="57315" x2="17888" y2="58519"/>
                          <a14:foregroundMark x1="1724" y1="69352" x2="1724" y2="69352"/>
                          <a14:foregroundMark x1="21444" y1="76296" x2="22198" y2="79074"/>
                        </a14:backgroundRemoval>
                      </a14:imgEffect>
                    </a14:imgLayer>
                  </a14:imgProps>
                </a:ext>
                <a:ext uri="{28A0092B-C50C-407E-A947-70E740481C1C}">
                  <a14:useLocalDpi xmlns:a14="http://schemas.microsoft.com/office/drawing/2010/main" val="0"/>
                </a:ext>
              </a:extLst>
            </a:blip>
            <a:srcRect l="-6370" t="48703" r="73370" b="2716"/>
            <a:stretch/>
          </p:blipFill>
          <p:spPr>
            <a:xfrm>
              <a:off x="-84188" y="38500"/>
              <a:ext cx="1028584" cy="1762282"/>
            </a:xfrm>
            <a:prstGeom prst="rect">
              <a:avLst/>
            </a:prstGeom>
          </p:spPr>
        </p:pic>
      </p:grpSp>
      <p:pic>
        <p:nvPicPr>
          <p:cNvPr id="19" name="Picture 18">
            <a:extLst>
              <a:ext uri="{FF2B5EF4-FFF2-40B4-BE49-F238E27FC236}">
                <a16:creationId xmlns:a16="http://schemas.microsoft.com/office/drawing/2014/main" id="{CDBC6937-3205-434A-B803-0E2AABA8F6DB}"/>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6389" b="90000" l="2700" r="91400">
                        <a14:foregroundMark x1="42100" y1="6481" x2="51500" y2="7870"/>
                        <a14:foregroundMark x1="91400" y1="44907" x2="91400" y2="48796"/>
                        <a14:foregroundMark x1="79200" y1="82685" x2="89000" y2="81852"/>
                        <a14:foregroundMark x1="5500" y1="85185" x2="11600" y2="85185"/>
                        <a14:foregroundMark x1="10700" y1="86389" x2="38100" y2="84074"/>
                        <a14:foregroundMark x1="38100" y1="84074" x2="39000" y2="84074"/>
                        <a14:foregroundMark x1="2700" y1="84074" x2="2700" y2="84074"/>
                      </a14:backgroundRemoval>
                    </a14:imgEffect>
                  </a14:imgLayer>
                </a14:imgProps>
              </a:ext>
              <a:ext uri="{28A0092B-C50C-407E-A947-70E740481C1C}">
                <a14:useLocalDpi xmlns:a14="http://schemas.microsoft.com/office/drawing/2010/main" val="0"/>
              </a:ext>
            </a:extLst>
          </a:blip>
          <a:stretch>
            <a:fillRect/>
          </a:stretch>
        </p:blipFill>
        <p:spPr>
          <a:xfrm>
            <a:off x="10854779" y="5509051"/>
            <a:ext cx="1300329" cy="1404356"/>
          </a:xfrm>
          <a:prstGeom prst="rect">
            <a:avLst/>
          </a:prstGeom>
        </p:spPr>
      </p:pic>
      <p:sp>
        <p:nvSpPr>
          <p:cNvPr id="2" name="TextBox 1">
            <a:extLst>
              <a:ext uri="{FF2B5EF4-FFF2-40B4-BE49-F238E27FC236}">
                <a16:creationId xmlns:a16="http://schemas.microsoft.com/office/drawing/2014/main" id="{0FA8753D-168E-4844-B0AC-EFED28C6949D}"/>
              </a:ext>
            </a:extLst>
          </p:cNvPr>
          <p:cNvSpPr txBox="1"/>
          <p:nvPr/>
        </p:nvSpPr>
        <p:spPr>
          <a:xfrm>
            <a:off x="2000250" y="704850"/>
            <a:ext cx="7620000" cy="4401205"/>
          </a:xfrm>
          <a:prstGeom prst="rect">
            <a:avLst/>
          </a:prstGeom>
          <a:noFill/>
        </p:spPr>
        <p:txBody>
          <a:bodyPr wrap="square" rtlCol="0">
            <a:spAutoFit/>
          </a:bodyPr>
          <a:lstStyle/>
          <a:p>
            <a:pPr algn="ctr"/>
            <a:r>
              <a:rPr lang="vi-VN" sz="2800" b="1" dirty="0">
                <a:solidFill>
                  <a:srgbClr val="FF0000"/>
                </a:solidFill>
                <a:latin typeface="Calibri" panose="020F0502020204030204" pitchFamily="34" charset="0"/>
                <a:cs typeface="Calibri" panose="020F0502020204030204" pitchFamily="34" charset="0"/>
              </a:rPr>
              <a:t>a) Số người xe ô </a:t>
            </a:r>
            <a:r>
              <a:rPr lang="vi-VN" sz="2800" b="1">
                <a:solidFill>
                  <a:srgbClr val="FF0000"/>
                </a:solidFill>
                <a:latin typeface="Calibri" panose="020F0502020204030204" pitchFamily="34" charset="0"/>
                <a:cs typeface="Calibri" panose="020F0502020204030204" pitchFamily="34" charset="0"/>
              </a:rPr>
              <a:t>tô chở </a:t>
            </a:r>
            <a:r>
              <a:rPr lang="vi-VN" sz="2800" b="1" dirty="0">
                <a:solidFill>
                  <a:srgbClr val="FF0000"/>
                </a:solidFill>
                <a:latin typeface="Calibri" panose="020F0502020204030204" pitchFamily="34" charset="0"/>
                <a:cs typeface="Calibri" panose="020F0502020204030204" pitchFamily="34" charset="0"/>
              </a:rPr>
              <a:t>được là</a:t>
            </a:r>
          </a:p>
          <a:p>
            <a:pPr algn="ctr"/>
            <a:r>
              <a:rPr lang="vi-VN" sz="2800" b="1" dirty="0">
                <a:solidFill>
                  <a:srgbClr val="FF0000"/>
                </a:solidFill>
                <a:latin typeface="Calibri" panose="020F0502020204030204" pitchFamily="34" charset="0"/>
                <a:cs typeface="Calibri" panose="020F0502020204030204" pitchFamily="34" charset="0"/>
              </a:rPr>
              <a:t>          7 x 5 = 35 (người)</a:t>
            </a:r>
          </a:p>
          <a:p>
            <a:pPr algn="ctr"/>
            <a:r>
              <a:rPr lang="vi-VN" sz="2800" b="1" dirty="0">
                <a:solidFill>
                  <a:srgbClr val="FF0000"/>
                </a:solidFill>
                <a:latin typeface="Calibri" panose="020F0502020204030204" pitchFamily="34" charset="0"/>
                <a:cs typeface="Calibri" panose="020F0502020204030204" pitchFamily="34" charset="0"/>
              </a:rPr>
              <a:t> Số người cả hai xe chở được là</a:t>
            </a:r>
          </a:p>
          <a:p>
            <a:pPr algn="ctr"/>
            <a:r>
              <a:rPr lang="vi-VN" sz="2800" b="1" dirty="0">
                <a:solidFill>
                  <a:srgbClr val="FF0000"/>
                </a:solidFill>
                <a:latin typeface="Calibri" panose="020F0502020204030204" pitchFamily="34" charset="0"/>
                <a:cs typeface="Calibri" panose="020F0502020204030204" pitchFamily="34" charset="0"/>
              </a:rPr>
              <a:t>          7 + 35 = 42 (</a:t>
            </a:r>
            <a:r>
              <a:rPr lang="vi-VN" sz="2800" b="1">
                <a:solidFill>
                  <a:srgbClr val="FF0000"/>
                </a:solidFill>
                <a:latin typeface="Calibri" panose="020F0502020204030204" pitchFamily="34" charset="0"/>
                <a:cs typeface="Calibri" panose="020F0502020204030204" pitchFamily="34" charset="0"/>
              </a:rPr>
              <a:t>người)</a:t>
            </a:r>
            <a:endParaRPr lang="en-US" sz="2800" b="1">
              <a:solidFill>
                <a:srgbClr val="FF0000"/>
              </a:solidFill>
              <a:latin typeface="Calibri" panose="020F0502020204030204" pitchFamily="34" charset="0"/>
              <a:cs typeface="Calibri" panose="020F0502020204030204" pitchFamily="34" charset="0"/>
            </a:endParaRPr>
          </a:p>
          <a:p>
            <a:pPr algn="ctr"/>
            <a:r>
              <a:rPr lang="en-US" sz="2800" b="1">
                <a:solidFill>
                  <a:srgbClr val="FF0000"/>
                </a:solidFill>
                <a:latin typeface="Calibri" panose="020F0502020204030204" pitchFamily="34" charset="0"/>
                <a:cs typeface="Calibri" panose="020F0502020204030204" pitchFamily="34" charset="0"/>
              </a:rPr>
              <a:t>                              </a:t>
            </a:r>
            <a:r>
              <a:rPr lang="vi-VN" sz="2800" b="1">
                <a:solidFill>
                  <a:srgbClr val="FF0000"/>
                </a:solidFill>
                <a:latin typeface="Calibri" panose="020F0502020204030204" pitchFamily="34" charset="0"/>
                <a:cs typeface="Calibri" panose="020F0502020204030204" pitchFamily="34" charset="0"/>
              </a:rPr>
              <a:t>Đáp </a:t>
            </a:r>
            <a:r>
              <a:rPr lang="vi-VN" sz="2800" b="1" dirty="0">
                <a:solidFill>
                  <a:srgbClr val="FF0000"/>
                </a:solidFill>
                <a:latin typeface="Calibri" panose="020F0502020204030204" pitchFamily="34" charset="0"/>
                <a:cs typeface="Calibri" panose="020F0502020204030204" pitchFamily="34" charset="0"/>
              </a:rPr>
              <a:t>số: 42 người</a:t>
            </a:r>
          </a:p>
          <a:p>
            <a:pPr algn="ctr"/>
            <a:r>
              <a:rPr lang="vi-VN" sz="2800" b="1" dirty="0">
                <a:solidFill>
                  <a:srgbClr val="FF0000"/>
                </a:solidFill>
                <a:latin typeface="Calibri" panose="020F0502020204030204" pitchFamily="34" charset="0"/>
                <a:cs typeface="Calibri" panose="020F0502020204030204" pitchFamily="34" charset="0"/>
              </a:rPr>
              <a:t>b) Số con gà nhà Thịnh nuôi là</a:t>
            </a:r>
          </a:p>
          <a:p>
            <a:pPr algn="ctr"/>
            <a:r>
              <a:rPr lang="vi-VN" sz="2800" b="1" dirty="0">
                <a:solidFill>
                  <a:srgbClr val="FF0000"/>
                </a:solidFill>
                <a:latin typeface="Calibri" panose="020F0502020204030204" pitchFamily="34" charset="0"/>
                <a:cs typeface="Calibri" panose="020F0502020204030204" pitchFamily="34" charset="0"/>
              </a:rPr>
              <a:t>          9 x 6 = 54 (con)</a:t>
            </a:r>
          </a:p>
          <a:p>
            <a:pPr algn="ctr"/>
            <a:r>
              <a:rPr lang="vi-VN" sz="2800" b="1" dirty="0">
                <a:solidFill>
                  <a:srgbClr val="FF0000"/>
                </a:solidFill>
                <a:latin typeface="Calibri" panose="020F0502020204030204" pitchFamily="34" charset="0"/>
                <a:cs typeface="Calibri" panose="020F0502020204030204" pitchFamily="34" charset="0"/>
              </a:rPr>
              <a:t>Nhà Thịnh nuôi tất cả số con gà và con vịt là</a:t>
            </a:r>
          </a:p>
          <a:p>
            <a:pPr algn="ctr"/>
            <a:r>
              <a:rPr lang="vi-VN" sz="2800" b="1" dirty="0">
                <a:solidFill>
                  <a:srgbClr val="FF0000"/>
                </a:solidFill>
                <a:latin typeface="Calibri" panose="020F0502020204030204" pitchFamily="34" charset="0"/>
                <a:cs typeface="Calibri" panose="020F0502020204030204" pitchFamily="34" charset="0"/>
              </a:rPr>
              <a:t>          9 + 54 = 63 (con)</a:t>
            </a:r>
          </a:p>
          <a:p>
            <a:pPr algn="r"/>
            <a:r>
              <a:rPr lang="vi-VN" sz="2800" b="1">
                <a:solidFill>
                  <a:srgbClr val="FF0000"/>
                </a:solidFill>
                <a:latin typeface="Calibri" panose="020F0502020204030204" pitchFamily="34" charset="0"/>
                <a:cs typeface="Calibri" panose="020F0502020204030204" pitchFamily="34" charset="0"/>
              </a:rPr>
              <a:t>         Đáp </a:t>
            </a:r>
            <a:r>
              <a:rPr lang="vi-VN" sz="2800" b="1" dirty="0">
                <a:solidFill>
                  <a:srgbClr val="FF0000"/>
                </a:solidFill>
                <a:latin typeface="Calibri" panose="020F0502020204030204" pitchFamily="34" charset="0"/>
                <a:cs typeface="Calibri" panose="020F0502020204030204" pitchFamily="34" charset="0"/>
              </a:rPr>
              <a:t>số: 63 con</a:t>
            </a:r>
          </a:p>
        </p:txBody>
      </p:sp>
    </p:spTree>
    <p:extLst>
      <p:ext uri="{BB962C8B-B14F-4D97-AF65-F5344CB8AC3E}">
        <p14:creationId xmlns:p14="http://schemas.microsoft.com/office/powerpoint/2010/main" val="4022873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down)">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down)">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down)">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wipe(down)">
                                      <p:cBhvr>
                                        <p:cTn id="42" dur="5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wipe(down)">
                                      <p:cBhvr>
                                        <p:cTn id="47" dur="500"/>
                                        <p:tgtEl>
                                          <p:spTgt spid="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wipe(down)">
                                      <p:cBhvr>
                                        <p:cTn id="52"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B8ECC4-3BC5-4B8F-846C-91C516E3D07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478" b="50054" l="5200" r="50100">
                        <a14:foregroundMark x1="47400" y1="35875" x2="49400" y2="36305"/>
                        <a14:foregroundMark x1="49000" y1="47476" x2="50100" y2="47476"/>
                      </a14:backgroundRemoval>
                    </a14:imgEffect>
                  </a14:imgLayer>
                </a14:imgProps>
              </a:ext>
              <a:ext uri="{28A0092B-C50C-407E-A947-70E740481C1C}">
                <a14:useLocalDpi xmlns:a14="http://schemas.microsoft.com/office/drawing/2010/main" val="0"/>
              </a:ext>
            </a:extLst>
          </a:blip>
          <a:srcRect r="47445" b="44160"/>
          <a:stretch/>
        </p:blipFill>
        <p:spPr>
          <a:xfrm>
            <a:off x="1552254" y="-740660"/>
            <a:ext cx="3399950" cy="3363186"/>
          </a:xfrm>
          <a:prstGeom prst="rect">
            <a:avLst/>
          </a:prstGeom>
        </p:spPr>
      </p:pic>
      <p:pic>
        <p:nvPicPr>
          <p:cNvPr id="3" name="Picture 2">
            <a:extLst>
              <a:ext uri="{FF2B5EF4-FFF2-40B4-BE49-F238E27FC236}">
                <a16:creationId xmlns:a16="http://schemas.microsoft.com/office/drawing/2014/main" id="{9078B5BD-5903-4507-867A-31022036E61E}"/>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6389" b="90000" l="2700" r="91400">
                        <a14:foregroundMark x1="42100" y1="6481" x2="51500" y2="7870"/>
                        <a14:foregroundMark x1="91400" y1="44907" x2="91400" y2="48796"/>
                        <a14:foregroundMark x1="79200" y1="82685" x2="89000" y2="81852"/>
                        <a14:foregroundMark x1="5500" y1="85185" x2="11600" y2="85185"/>
                        <a14:foregroundMark x1="10700" y1="86389" x2="38100" y2="84074"/>
                        <a14:foregroundMark x1="38100" y1="84074" x2="39000" y2="84074"/>
                        <a14:foregroundMark x1="2700" y1="84074" x2="2700" y2="84074"/>
                      </a14:backgroundRemoval>
                    </a14:imgEffect>
                  </a14:imgLayer>
                </a14:imgProps>
              </a:ext>
              <a:ext uri="{28A0092B-C50C-407E-A947-70E740481C1C}">
                <a14:useLocalDpi xmlns:a14="http://schemas.microsoft.com/office/drawing/2010/main" val="0"/>
              </a:ext>
            </a:extLst>
          </a:blip>
          <a:stretch>
            <a:fillRect/>
          </a:stretch>
        </p:blipFill>
        <p:spPr>
          <a:xfrm>
            <a:off x="9787144" y="4484147"/>
            <a:ext cx="2402653" cy="2594864"/>
          </a:xfrm>
          <a:prstGeom prst="rect">
            <a:avLst/>
          </a:prstGeom>
        </p:spPr>
      </p:pic>
      <p:pic>
        <p:nvPicPr>
          <p:cNvPr id="5" name="Picture 4">
            <a:extLst>
              <a:ext uri="{FF2B5EF4-FFF2-40B4-BE49-F238E27FC236}">
                <a16:creationId xmlns:a16="http://schemas.microsoft.com/office/drawing/2014/main" id="{0E91FB2D-AEAC-4F32-84E1-DDADD4260A83}"/>
              </a:ext>
            </a:extLst>
          </p:cNvPr>
          <p:cNvPicPr>
            <a:picLocks noChangeAspect="1"/>
          </p:cNvPicPr>
          <p:nvPr/>
        </p:nvPicPr>
        <p:blipFill rotWithShape="1">
          <a:blip r:embed="rId6">
            <a:extLst>
              <a:ext uri="{BEBA8EAE-BF5A-486C-A8C5-ECC9F3942E4B}">
                <a14:imgProps xmlns:a14="http://schemas.microsoft.com/office/drawing/2010/main">
                  <a14:imgLayer r:embed="rId3">
                    <a14:imgEffect>
                      <a14:backgroundRemoval t="6767" b="50591" l="54000" r="95300">
                        <a14:foregroundMark x1="56300" y1="42105" x2="58800" y2="44039"/>
                        <a14:foregroundMark x1="55500" y1="32760" x2="56500" y2="32760"/>
                        <a14:foregroundMark x1="68000" y1="50698" x2="76700" y2="50698"/>
                        <a14:foregroundMark x1="76700" y1="50698" x2="79000" y2="50161"/>
                        <a14:foregroundMark x1="54000" y1="43716" x2="55000" y2="43716"/>
                      </a14:backgroundRemoval>
                    </a14:imgEffect>
                  </a14:imgLayer>
                </a14:imgProps>
              </a:ext>
              <a:ext uri="{28A0092B-C50C-407E-A947-70E740481C1C}">
                <a14:useLocalDpi xmlns:a14="http://schemas.microsoft.com/office/drawing/2010/main" val="0"/>
              </a:ext>
            </a:extLst>
          </a:blip>
          <a:srcRect l="53250" t="1410" b="43966"/>
          <a:stretch/>
        </p:blipFill>
        <p:spPr>
          <a:xfrm>
            <a:off x="7875777" y="-740661"/>
            <a:ext cx="3617586" cy="3935291"/>
          </a:xfrm>
          <a:prstGeom prst="rect">
            <a:avLst/>
          </a:prstGeom>
        </p:spPr>
      </p:pic>
      <p:sp>
        <p:nvSpPr>
          <p:cNvPr id="9" name="Freeform: Shape 8">
            <a:extLst>
              <a:ext uri="{FF2B5EF4-FFF2-40B4-BE49-F238E27FC236}">
                <a16:creationId xmlns:a16="http://schemas.microsoft.com/office/drawing/2014/main" id="{84CC9514-A415-4A6A-B44E-67B124132F7E}"/>
              </a:ext>
            </a:extLst>
          </p:cNvPr>
          <p:cNvSpPr/>
          <p:nvPr/>
        </p:nvSpPr>
        <p:spPr>
          <a:xfrm>
            <a:off x="4691041" y="2015578"/>
            <a:ext cx="3300806" cy="253923"/>
          </a:xfrm>
          <a:custGeom>
            <a:avLst/>
            <a:gdLst>
              <a:gd name="connsiteX0" fmla="*/ 0 w 2476500"/>
              <a:gd name="connsiteY0" fmla="*/ 0 h 190511"/>
              <a:gd name="connsiteX1" fmla="*/ 2032000 w 2476500"/>
              <a:gd name="connsiteY1" fmla="*/ 25400 h 190511"/>
              <a:gd name="connsiteX2" fmla="*/ 2082800 w 2476500"/>
              <a:gd name="connsiteY2" fmla="*/ 38100 h 190511"/>
              <a:gd name="connsiteX3" fmla="*/ 2184400 w 2476500"/>
              <a:gd name="connsiteY3" fmla="*/ 76200 h 190511"/>
              <a:gd name="connsiteX4" fmla="*/ 2235200 w 2476500"/>
              <a:gd name="connsiteY4" fmla="*/ 88900 h 190511"/>
              <a:gd name="connsiteX5" fmla="*/ 2273300 w 2476500"/>
              <a:gd name="connsiteY5" fmla="*/ 114300 h 190511"/>
              <a:gd name="connsiteX6" fmla="*/ 2349500 w 2476500"/>
              <a:gd name="connsiteY6" fmla="*/ 139700 h 190511"/>
              <a:gd name="connsiteX7" fmla="*/ 2387600 w 2476500"/>
              <a:gd name="connsiteY7" fmla="*/ 165100 h 190511"/>
              <a:gd name="connsiteX8" fmla="*/ 2476500 w 2476500"/>
              <a:gd name="connsiteY8" fmla="*/ 190500 h 19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500" h="190511">
                <a:moveTo>
                  <a:pt x="0" y="0"/>
                </a:moveTo>
                <a:lnTo>
                  <a:pt x="2032000" y="25400"/>
                </a:lnTo>
                <a:cubicBezTo>
                  <a:pt x="2049452" y="25719"/>
                  <a:pt x="2066017" y="33305"/>
                  <a:pt x="2082800" y="38100"/>
                </a:cubicBezTo>
                <a:cubicBezTo>
                  <a:pt x="2145222" y="55935"/>
                  <a:pt x="2103881" y="49360"/>
                  <a:pt x="2184400" y="76200"/>
                </a:cubicBezTo>
                <a:cubicBezTo>
                  <a:pt x="2200959" y="81720"/>
                  <a:pt x="2218267" y="84667"/>
                  <a:pt x="2235200" y="88900"/>
                </a:cubicBezTo>
                <a:cubicBezTo>
                  <a:pt x="2247900" y="97367"/>
                  <a:pt x="2259352" y="108101"/>
                  <a:pt x="2273300" y="114300"/>
                </a:cubicBezTo>
                <a:cubicBezTo>
                  <a:pt x="2297766" y="125174"/>
                  <a:pt x="2327223" y="124848"/>
                  <a:pt x="2349500" y="139700"/>
                </a:cubicBezTo>
                <a:cubicBezTo>
                  <a:pt x="2362200" y="148167"/>
                  <a:pt x="2373652" y="158901"/>
                  <a:pt x="2387600" y="165100"/>
                </a:cubicBezTo>
                <a:cubicBezTo>
                  <a:pt x="2447762" y="191839"/>
                  <a:pt x="2440197" y="190500"/>
                  <a:pt x="2476500" y="190500"/>
                </a:cubicBezTo>
              </a:path>
            </a:pathLst>
          </a:custGeom>
          <a:noFill/>
          <a:ln w="38100" cap="flat" cmpd="sng" algn="ctr">
            <a:solidFill>
              <a:srgbClr val="FF0000"/>
            </a:solidFill>
            <a:prstDash val="lgDashDot"/>
            <a:miter lim="800000"/>
          </a:ln>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0" name="Freeform: Shape 9">
            <a:extLst>
              <a:ext uri="{FF2B5EF4-FFF2-40B4-BE49-F238E27FC236}">
                <a16:creationId xmlns:a16="http://schemas.microsoft.com/office/drawing/2014/main" id="{04D40104-0642-4628-9347-470074FA93FB}"/>
              </a:ext>
            </a:extLst>
          </p:cNvPr>
          <p:cNvSpPr/>
          <p:nvPr/>
        </p:nvSpPr>
        <p:spPr>
          <a:xfrm>
            <a:off x="5473811" y="2677113"/>
            <a:ext cx="2769339" cy="1666504"/>
          </a:xfrm>
          <a:custGeom>
            <a:avLst/>
            <a:gdLst>
              <a:gd name="connsiteX0" fmla="*/ 3632200 w 3632200"/>
              <a:gd name="connsiteY0" fmla="*/ 0 h 1104900"/>
              <a:gd name="connsiteX1" fmla="*/ 3263900 w 3632200"/>
              <a:gd name="connsiteY1" fmla="*/ 12700 h 1104900"/>
              <a:gd name="connsiteX2" fmla="*/ 3124200 w 3632200"/>
              <a:gd name="connsiteY2" fmla="*/ 38100 h 1104900"/>
              <a:gd name="connsiteX3" fmla="*/ 2832100 w 3632200"/>
              <a:gd name="connsiteY3" fmla="*/ 63500 h 1104900"/>
              <a:gd name="connsiteX4" fmla="*/ 2755900 w 3632200"/>
              <a:gd name="connsiteY4" fmla="*/ 76200 h 1104900"/>
              <a:gd name="connsiteX5" fmla="*/ 2717800 w 3632200"/>
              <a:gd name="connsiteY5" fmla="*/ 88900 h 1104900"/>
              <a:gd name="connsiteX6" fmla="*/ 2451100 w 3632200"/>
              <a:gd name="connsiteY6" fmla="*/ 114300 h 1104900"/>
              <a:gd name="connsiteX7" fmla="*/ 2400300 w 3632200"/>
              <a:gd name="connsiteY7" fmla="*/ 127000 h 1104900"/>
              <a:gd name="connsiteX8" fmla="*/ 2324100 w 3632200"/>
              <a:gd name="connsiteY8" fmla="*/ 139700 h 1104900"/>
              <a:gd name="connsiteX9" fmla="*/ 2209800 w 3632200"/>
              <a:gd name="connsiteY9" fmla="*/ 165100 h 1104900"/>
              <a:gd name="connsiteX10" fmla="*/ 1930400 w 3632200"/>
              <a:gd name="connsiteY10" fmla="*/ 241300 h 1104900"/>
              <a:gd name="connsiteX11" fmla="*/ 1879600 w 3632200"/>
              <a:gd name="connsiteY11" fmla="*/ 254000 h 1104900"/>
              <a:gd name="connsiteX12" fmla="*/ 1803400 w 3632200"/>
              <a:gd name="connsiteY12" fmla="*/ 266700 h 1104900"/>
              <a:gd name="connsiteX13" fmla="*/ 1701800 w 3632200"/>
              <a:gd name="connsiteY13" fmla="*/ 304800 h 1104900"/>
              <a:gd name="connsiteX14" fmla="*/ 1625600 w 3632200"/>
              <a:gd name="connsiteY14" fmla="*/ 330200 h 1104900"/>
              <a:gd name="connsiteX15" fmla="*/ 1574800 w 3632200"/>
              <a:gd name="connsiteY15" fmla="*/ 342900 h 1104900"/>
              <a:gd name="connsiteX16" fmla="*/ 1397000 w 3632200"/>
              <a:gd name="connsiteY16" fmla="*/ 393700 h 1104900"/>
              <a:gd name="connsiteX17" fmla="*/ 1346200 w 3632200"/>
              <a:gd name="connsiteY17" fmla="*/ 406400 h 1104900"/>
              <a:gd name="connsiteX18" fmla="*/ 1270000 w 3632200"/>
              <a:gd name="connsiteY18" fmla="*/ 444500 h 1104900"/>
              <a:gd name="connsiteX19" fmla="*/ 1143000 w 3632200"/>
              <a:gd name="connsiteY19" fmla="*/ 482600 h 1104900"/>
              <a:gd name="connsiteX20" fmla="*/ 939800 w 3632200"/>
              <a:gd name="connsiteY20" fmla="*/ 546100 h 1104900"/>
              <a:gd name="connsiteX21" fmla="*/ 749300 w 3632200"/>
              <a:gd name="connsiteY21" fmla="*/ 635000 h 1104900"/>
              <a:gd name="connsiteX22" fmla="*/ 647700 w 3632200"/>
              <a:gd name="connsiteY22" fmla="*/ 673100 h 1104900"/>
              <a:gd name="connsiteX23" fmla="*/ 596900 w 3632200"/>
              <a:gd name="connsiteY23" fmla="*/ 711200 h 1104900"/>
              <a:gd name="connsiteX24" fmla="*/ 520700 w 3632200"/>
              <a:gd name="connsiteY24" fmla="*/ 736600 h 1104900"/>
              <a:gd name="connsiteX25" fmla="*/ 444500 w 3632200"/>
              <a:gd name="connsiteY25" fmla="*/ 787400 h 1104900"/>
              <a:gd name="connsiteX26" fmla="*/ 330200 w 3632200"/>
              <a:gd name="connsiteY26" fmla="*/ 838200 h 1104900"/>
              <a:gd name="connsiteX27" fmla="*/ 292100 w 3632200"/>
              <a:gd name="connsiteY27" fmla="*/ 876300 h 1104900"/>
              <a:gd name="connsiteX28" fmla="*/ 215900 w 3632200"/>
              <a:gd name="connsiteY28" fmla="*/ 927100 h 1104900"/>
              <a:gd name="connsiteX29" fmla="*/ 177800 w 3632200"/>
              <a:gd name="connsiteY29" fmla="*/ 965200 h 1104900"/>
              <a:gd name="connsiteX30" fmla="*/ 101600 w 3632200"/>
              <a:gd name="connsiteY30" fmla="*/ 1016000 h 1104900"/>
              <a:gd name="connsiteX31" fmla="*/ 63500 w 3632200"/>
              <a:gd name="connsiteY31" fmla="*/ 1054100 h 1104900"/>
              <a:gd name="connsiteX32" fmla="*/ 0 w 3632200"/>
              <a:gd name="connsiteY32" fmla="*/ 110490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632200" h="1104900">
                <a:moveTo>
                  <a:pt x="3632200" y="0"/>
                </a:moveTo>
                <a:cubicBezTo>
                  <a:pt x="3509433" y="4233"/>
                  <a:pt x="3386540" y="5692"/>
                  <a:pt x="3263900" y="12700"/>
                </a:cubicBezTo>
                <a:cubicBezTo>
                  <a:pt x="3189881" y="16930"/>
                  <a:pt x="3193273" y="30425"/>
                  <a:pt x="3124200" y="38100"/>
                </a:cubicBezTo>
                <a:cubicBezTo>
                  <a:pt x="2830701" y="70711"/>
                  <a:pt x="3080295" y="32476"/>
                  <a:pt x="2832100" y="63500"/>
                </a:cubicBezTo>
                <a:cubicBezTo>
                  <a:pt x="2806548" y="66694"/>
                  <a:pt x="2781037" y="70614"/>
                  <a:pt x="2755900" y="76200"/>
                </a:cubicBezTo>
                <a:cubicBezTo>
                  <a:pt x="2742832" y="79104"/>
                  <a:pt x="2731084" y="87240"/>
                  <a:pt x="2717800" y="88900"/>
                </a:cubicBezTo>
                <a:cubicBezTo>
                  <a:pt x="2541789" y="110901"/>
                  <a:pt x="2593175" y="90621"/>
                  <a:pt x="2451100" y="114300"/>
                </a:cubicBezTo>
                <a:cubicBezTo>
                  <a:pt x="2433883" y="117169"/>
                  <a:pt x="2417416" y="123577"/>
                  <a:pt x="2400300" y="127000"/>
                </a:cubicBezTo>
                <a:cubicBezTo>
                  <a:pt x="2375050" y="132050"/>
                  <a:pt x="2349435" y="135094"/>
                  <a:pt x="2324100" y="139700"/>
                </a:cubicBezTo>
                <a:cubicBezTo>
                  <a:pt x="2284442" y="146911"/>
                  <a:pt x="2248423" y="154371"/>
                  <a:pt x="2209800" y="165100"/>
                </a:cubicBezTo>
                <a:cubicBezTo>
                  <a:pt x="1938044" y="240588"/>
                  <a:pt x="2126000" y="192400"/>
                  <a:pt x="1930400" y="241300"/>
                </a:cubicBezTo>
                <a:cubicBezTo>
                  <a:pt x="1913467" y="245533"/>
                  <a:pt x="1896817" y="251131"/>
                  <a:pt x="1879600" y="254000"/>
                </a:cubicBezTo>
                <a:lnTo>
                  <a:pt x="1803400" y="266700"/>
                </a:lnTo>
                <a:cubicBezTo>
                  <a:pt x="1737096" y="310903"/>
                  <a:pt x="1794753" y="279449"/>
                  <a:pt x="1701800" y="304800"/>
                </a:cubicBezTo>
                <a:cubicBezTo>
                  <a:pt x="1675969" y="311845"/>
                  <a:pt x="1651245" y="322507"/>
                  <a:pt x="1625600" y="330200"/>
                </a:cubicBezTo>
                <a:cubicBezTo>
                  <a:pt x="1608882" y="335216"/>
                  <a:pt x="1591618" y="338228"/>
                  <a:pt x="1574800" y="342900"/>
                </a:cubicBezTo>
                <a:cubicBezTo>
                  <a:pt x="1515410" y="359397"/>
                  <a:pt x="1456798" y="378751"/>
                  <a:pt x="1397000" y="393700"/>
                </a:cubicBezTo>
                <a:cubicBezTo>
                  <a:pt x="1380067" y="397933"/>
                  <a:pt x="1362406" y="399918"/>
                  <a:pt x="1346200" y="406400"/>
                </a:cubicBezTo>
                <a:cubicBezTo>
                  <a:pt x="1319833" y="416947"/>
                  <a:pt x="1296214" y="433578"/>
                  <a:pt x="1270000" y="444500"/>
                </a:cubicBezTo>
                <a:cubicBezTo>
                  <a:pt x="1070648" y="527563"/>
                  <a:pt x="1289265" y="429413"/>
                  <a:pt x="1143000" y="482600"/>
                </a:cubicBezTo>
                <a:cubicBezTo>
                  <a:pt x="960932" y="548806"/>
                  <a:pt x="1154932" y="498293"/>
                  <a:pt x="939800" y="546100"/>
                </a:cubicBezTo>
                <a:cubicBezTo>
                  <a:pt x="861688" y="585156"/>
                  <a:pt x="837606" y="598639"/>
                  <a:pt x="749300" y="635000"/>
                </a:cubicBezTo>
                <a:cubicBezTo>
                  <a:pt x="715855" y="648772"/>
                  <a:pt x="680051" y="656924"/>
                  <a:pt x="647700" y="673100"/>
                </a:cubicBezTo>
                <a:cubicBezTo>
                  <a:pt x="628768" y="682566"/>
                  <a:pt x="615832" y="701734"/>
                  <a:pt x="596900" y="711200"/>
                </a:cubicBezTo>
                <a:cubicBezTo>
                  <a:pt x="572953" y="723174"/>
                  <a:pt x="544647" y="724626"/>
                  <a:pt x="520700" y="736600"/>
                </a:cubicBezTo>
                <a:cubicBezTo>
                  <a:pt x="493396" y="750252"/>
                  <a:pt x="472844" y="776063"/>
                  <a:pt x="444500" y="787400"/>
                </a:cubicBezTo>
                <a:cubicBezTo>
                  <a:pt x="421871" y="796452"/>
                  <a:pt x="352852" y="822020"/>
                  <a:pt x="330200" y="838200"/>
                </a:cubicBezTo>
                <a:cubicBezTo>
                  <a:pt x="315585" y="848639"/>
                  <a:pt x="306277" y="865273"/>
                  <a:pt x="292100" y="876300"/>
                </a:cubicBezTo>
                <a:cubicBezTo>
                  <a:pt x="268003" y="895042"/>
                  <a:pt x="237486" y="905514"/>
                  <a:pt x="215900" y="927100"/>
                </a:cubicBezTo>
                <a:cubicBezTo>
                  <a:pt x="203200" y="939800"/>
                  <a:pt x="191977" y="954173"/>
                  <a:pt x="177800" y="965200"/>
                </a:cubicBezTo>
                <a:cubicBezTo>
                  <a:pt x="153703" y="983942"/>
                  <a:pt x="123186" y="994414"/>
                  <a:pt x="101600" y="1016000"/>
                </a:cubicBezTo>
                <a:cubicBezTo>
                  <a:pt x="88900" y="1028700"/>
                  <a:pt x="77298" y="1042602"/>
                  <a:pt x="63500" y="1054100"/>
                </a:cubicBezTo>
                <a:cubicBezTo>
                  <a:pt x="-32625" y="1134204"/>
                  <a:pt x="73896" y="1031004"/>
                  <a:pt x="0" y="1104900"/>
                </a:cubicBezTo>
              </a:path>
            </a:pathLst>
          </a:custGeom>
          <a:noFill/>
          <a:ln w="38100" cap="flat" cmpd="sng" algn="ctr">
            <a:solidFill>
              <a:srgbClr val="FF0000"/>
            </a:solidFill>
            <a:prstDash val="lgDashDot"/>
            <a:miter lim="800000"/>
          </a:ln>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pic>
        <p:nvPicPr>
          <p:cNvPr id="12" name="Picture 11">
            <a:extLst>
              <a:ext uri="{FF2B5EF4-FFF2-40B4-BE49-F238E27FC236}">
                <a16:creationId xmlns:a16="http://schemas.microsoft.com/office/drawing/2014/main" id="{7796DC52-1F9B-4984-B8AD-D5B5C39C5C48}"/>
              </a:ext>
            </a:extLst>
          </p:cNvPr>
          <p:cNvPicPr>
            <a:picLocks noChangeAspect="1"/>
          </p:cNvPicPr>
          <p:nvPr/>
        </p:nvPicPr>
        <p:blipFill>
          <a:blip r:embed="rId7"/>
          <a:stretch>
            <a:fillRect/>
          </a:stretch>
        </p:blipFill>
        <p:spPr>
          <a:xfrm>
            <a:off x="4184516" y="98516"/>
            <a:ext cx="5232993" cy="1145734"/>
          </a:xfrm>
          <a:prstGeom prst="rect">
            <a:avLst/>
          </a:prstGeom>
        </p:spPr>
      </p:pic>
      <p:sp>
        <p:nvSpPr>
          <p:cNvPr id="20" name="Freeform: Shape 19">
            <a:extLst>
              <a:ext uri="{FF2B5EF4-FFF2-40B4-BE49-F238E27FC236}">
                <a16:creationId xmlns:a16="http://schemas.microsoft.com/office/drawing/2014/main" id="{EF1AAD71-3A1C-42E1-9AF6-47C6D13546CC}"/>
              </a:ext>
            </a:extLst>
          </p:cNvPr>
          <p:cNvSpPr/>
          <p:nvPr/>
        </p:nvSpPr>
        <p:spPr>
          <a:xfrm>
            <a:off x="5765566" y="4705595"/>
            <a:ext cx="4186718" cy="1311733"/>
          </a:xfrm>
          <a:custGeom>
            <a:avLst/>
            <a:gdLst>
              <a:gd name="connsiteX0" fmla="*/ 0 w 2199861"/>
              <a:gd name="connsiteY0" fmla="*/ 0 h 1086678"/>
              <a:gd name="connsiteX1" fmla="*/ 66261 w 2199861"/>
              <a:gd name="connsiteY1" fmla="*/ 53008 h 1086678"/>
              <a:gd name="connsiteX2" fmla="*/ 106017 w 2199861"/>
              <a:gd name="connsiteY2" fmla="*/ 66260 h 1086678"/>
              <a:gd name="connsiteX3" fmla="*/ 198782 w 2199861"/>
              <a:gd name="connsiteY3" fmla="*/ 119269 h 1086678"/>
              <a:gd name="connsiteX4" fmla="*/ 291548 w 2199861"/>
              <a:gd name="connsiteY4" fmla="*/ 198782 h 1086678"/>
              <a:gd name="connsiteX5" fmla="*/ 596348 w 2199861"/>
              <a:gd name="connsiteY5" fmla="*/ 384313 h 1086678"/>
              <a:gd name="connsiteX6" fmla="*/ 662608 w 2199861"/>
              <a:gd name="connsiteY6" fmla="*/ 424069 h 1086678"/>
              <a:gd name="connsiteX7" fmla="*/ 940904 w 2199861"/>
              <a:gd name="connsiteY7" fmla="*/ 596347 h 1086678"/>
              <a:gd name="connsiteX8" fmla="*/ 1192695 w 2199861"/>
              <a:gd name="connsiteY8" fmla="*/ 728869 h 1086678"/>
              <a:gd name="connsiteX9" fmla="*/ 1325217 w 2199861"/>
              <a:gd name="connsiteY9" fmla="*/ 795130 h 1086678"/>
              <a:gd name="connsiteX10" fmla="*/ 1524000 w 2199861"/>
              <a:gd name="connsiteY10" fmla="*/ 874643 h 1086678"/>
              <a:gd name="connsiteX11" fmla="*/ 1630017 w 2199861"/>
              <a:gd name="connsiteY11" fmla="*/ 914400 h 1086678"/>
              <a:gd name="connsiteX12" fmla="*/ 1736035 w 2199861"/>
              <a:gd name="connsiteY12" fmla="*/ 940904 h 1086678"/>
              <a:gd name="connsiteX13" fmla="*/ 1868556 w 2199861"/>
              <a:gd name="connsiteY13" fmla="*/ 993913 h 1086678"/>
              <a:gd name="connsiteX14" fmla="*/ 1948069 w 2199861"/>
              <a:gd name="connsiteY14" fmla="*/ 1033669 h 1086678"/>
              <a:gd name="connsiteX15" fmla="*/ 2014330 w 2199861"/>
              <a:gd name="connsiteY15" fmla="*/ 1046921 h 1086678"/>
              <a:gd name="connsiteX16" fmla="*/ 2093843 w 2199861"/>
              <a:gd name="connsiteY16" fmla="*/ 1073426 h 1086678"/>
              <a:gd name="connsiteX17" fmla="*/ 2133600 w 2199861"/>
              <a:gd name="connsiteY17" fmla="*/ 1086678 h 1086678"/>
              <a:gd name="connsiteX18" fmla="*/ 2199861 w 2199861"/>
              <a:gd name="connsiteY18" fmla="*/ 1086678 h 108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99861" h="1086678">
                <a:moveTo>
                  <a:pt x="0" y="0"/>
                </a:moveTo>
                <a:cubicBezTo>
                  <a:pt x="22087" y="17669"/>
                  <a:pt x="42275" y="38017"/>
                  <a:pt x="66261" y="53008"/>
                </a:cubicBezTo>
                <a:cubicBezTo>
                  <a:pt x="78107" y="60411"/>
                  <a:pt x="93523" y="60013"/>
                  <a:pt x="106017" y="66260"/>
                </a:cubicBezTo>
                <a:cubicBezTo>
                  <a:pt x="137871" y="82187"/>
                  <a:pt x="169802" y="98569"/>
                  <a:pt x="198782" y="119269"/>
                </a:cubicBezTo>
                <a:cubicBezTo>
                  <a:pt x="231923" y="142941"/>
                  <a:pt x="257661" y="176191"/>
                  <a:pt x="291548" y="198782"/>
                </a:cubicBezTo>
                <a:cubicBezTo>
                  <a:pt x="390514" y="264759"/>
                  <a:pt x="494678" y="322585"/>
                  <a:pt x="596348" y="384313"/>
                </a:cubicBezTo>
                <a:cubicBezTo>
                  <a:pt x="618365" y="397680"/>
                  <a:pt x="642495" y="407979"/>
                  <a:pt x="662608" y="424069"/>
                </a:cubicBezTo>
                <a:cubicBezTo>
                  <a:pt x="868489" y="588773"/>
                  <a:pt x="713739" y="482764"/>
                  <a:pt x="940904" y="596347"/>
                </a:cubicBezTo>
                <a:cubicBezTo>
                  <a:pt x="1025736" y="638763"/>
                  <a:pt x="1108452" y="685295"/>
                  <a:pt x="1192695" y="728869"/>
                </a:cubicBezTo>
                <a:cubicBezTo>
                  <a:pt x="1236562" y="751559"/>
                  <a:pt x="1279361" y="776788"/>
                  <a:pt x="1325217" y="795130"/>
                </a:cubicBezTo>
                <a:lnTo>
                  <a:pt x="1524000" y="874643"/>
                </a:lnTo>
                <a:cubicBezTo>
                  <a:pt x="1559147" y="888396"/>
                  <a:pt x="1593402" y="905246"/>
                  <a:pt x="1630017" y="914400"/>
                </a:cubicBezTo>
                <a:lnTo>
                  <a:pt x="1736035" y="940904"/>
                </a:lnTo>
                <a:cubicBezTo>
                  <a:pt x="1883501" y="1014637"/>
                  <a:pt x="1672055" y="912037"/>
                  <a:pt x="1868556" y="993913"/>
                </a:cubicBezTo>
                <a:cubicBezTo>
                  <a:pt x="1895909" y="1005310"/>
                  <a:pt x="1920220" y="1023542"/>
                  <a:pt x="1948069" y="1033669"/>
                </a:cubicBezTo>
                <a:cubicBezTo>
                  <a:pt x="1969237" y="1041366"/>
                  <a:pt x="1992599" y="1040994"/>
                  <a:pt x="2014330" y="1046921"/>
                </a:cubicBezTo>
                <a:cubicBezTo>
                  <a:pt x="2041284" y="1054272"/>
                  <a:pt x="2067339" y="1064591"/>
                  <a:pt x="2093843" y="1073426"/>
                </a:cubicBezTo>
                <a:cubicBezTo>
                  <a:pt x="2107095" y="1077843"/>
                  <a:pt x="2119631" y="1086678"/>
                  <a:pt x="2133600" y="1086678"/>
                </a:cubicBezTo>
                <a:lnTo>
                  <a:pt x="2199861" y="1086678"/>
                </a:lnTo>
              </a:path>
            </a:pathLst>
          </a:custGeom>
          <a:noFill/>
          <a:ln w="5715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6" name="Group 5">
            <a:extLst>
              <a:ext uri="{FF2B5EF4-FFF2-40B4-BE49-F238E27FC236}">
                <a16:creationId xmlns:a16="http://schemas.microsoft.com/office/drawing/2014/main" id="{5B25C91F-943D-4437-9B1C-84E3EA5CD5F8}"/>
              </a:ext>
            </a:extLst>
          </p:cNvPr>
          <p:cNvGrpSpPr/>
          <p:nvPr/>
        </p:nvGrpSpPr>
        <p:grpSpPr>
          <a:xfrm>
            <a:off x="2380553" y="540928"/>
            <a:ext cx="2361848" cy="2465980"/>
            <a:chOff x="-84188" y="-49372"/>
            <a:chExt cx="1772027" cy="1850154"/>
          </a:xfrm>
        </p:grpSpPr>
        <p:pic>
          <p:nvPicPr>
            <p:cNvPr id="7" name="Picture 6">
              <a:extLst>
                <a:ext uri="{FF2B5EF4-FFF2-40B4-BE49-F238E27FC236}">
                  <a16:creationId xmlns:a16="http://schemas.microsoft.com/office/drawing/2014/main" id="{C56EE2FF-4B40-413A-824F-D79EA0B02811}"/>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130" b="43704" l="36207" r="62608">
                          <a14:foregroundMark x1="48384" y1="4444" x2="58513" y2="6296"/>
                          <a14:foregroundMark x1="50108" y1="2130" x2="54203" y2="2593"/>
                        </a14:backgroundRemoval>
                      </a14:imgEffect>
                    </a14:imgLayer>
                  </a14:imgProps>
                </a:ext>
                <a:ext uri="{28A0092B-C50C-407E-A947-70E740481C1C}">
                  <a14:useLocalDpi xmlns:a14="http://schemas.microsoft.com/office/drawing/2010/main" val="0"/>
                </a:ext>
              </a:extLst>
            </a:blip>
            <a:srcRect l="32935" r="34065" b="51419"/>
            <a:stretch/>
          </p:blipFill>
          <p:spPr>
            <a:xfrm flipH="1">
              <a:off x="638075" y="-49372"/>
              <a:ext cx="1049764" cy="1798569"/>
            </a:xfrm>
            <a:prstGeom prst="rect">
              <a:avLst/>
            </a:prstGeom>
          </p:spPr>
        </p:pic>
        <p:pic>
          <p:nvPicPr>
            <p:cNvPr id="8" name="Picture 7">
              <a:extLst>
                <a:ext uri="{FF2B5EF4-FFF2-40B4-BE49-F238E27FC236}">
                  <a16:creationId xmlns:a16="http://schemas.microsoft.com/office/drawing/2014/main" id="{9C96F534-9BB8-4390-906D-269CAE93F2DB}"/>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51667" b="92315" l="1724" r="23815">
                          <a14:foregroundMark x1="9052" y1="52963" x2="15194" y2="53611"/>
                          <a14:foregroundMark x1="10129" y1="51759" x2="14655" y2="51759"/>
                          <a14:foregroundMark x1="10668" y1="57315" x2="17888" y2="58519"/>
                          <a14:foregroundMark x1="1724" y1="69352" x2="1724" y2="69352"/>
                          <a14:foregroundMark x1="21444" y1="76296" x2="22198" y2="79074"/>
                        </a14:backgroundRemoval>
                      </a14:imgEffect>
                    </a14:imgLayer>
                  </a14:imgProps>
                </a:ext>
                <a:ext uri="{28A0092B-C50C-407E-A947-70E740481C1C}">
                  <a14:useLocalDpi xmlns:a14="http://schemas.microsoft.com/office/drawing/2010/main" val="0"/>
                </a:ext>
              </a:extLst>
            </a:blip>
            <a:srcRect l="-6370" t="48703" r="73370" b="2716"/>
            <a:stretch/>
          </p:blipFill>
          <p:spPr>
            <a:xfrm>
              <a:off x="-84188" y="38500"/>
              <a:ext cx="1028584" cy="1762282"/>
            </a:xfrm>
            <a:prstGeom prst="rect">
              <a:avLst/>
            </a:prstGeom>
          </p:spPr>
        </p:pic>
      </p:grpSp>
      <p:pic>
        <p:nvPicPr>
          <p:cNvPr id="13" name="Picture 12">
            <a:extLst>
              <a:ext uri="{FF2B5EF4-FFF2-40B4-BE49-F238E27FC236}">
                <a16:creationId xmlns:a16="http://schemas.microsoft.com/office/drawing/2014/main" id="{521B0EB1-126E-47E5-9FB4-33F208AF08D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90331" y="1773918"/>
            <a:ext cx="619016" cy="619016"/>
          </a:xfrm>
          <a:prstGeom prst="rect">
            <a:avLst/>
          </a:prstGeom>
        </p:spPr>
      </p:pic>
      <p:pic>
        <p:nvPicPr>
          <p:cNvPr id="15" name="Picture 14">
            <a:extLst>
              <a:ext uri="{FF2B5EF4-FFF2-40B4-BE49-F238E27FC236}">
                <a16:creationId xmlns:a16="http://schemas.microsoft.com/office/drawing/2014/main" id="{0B016388-7BEE-4CB5-84A4-DCDDF20B544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82339" y="2231410"/>
            <a:ext cx="619016" cy="619016"/>
          </a:xfrm>
          <a:prstGeom prst="rect">
            <a:avLst/>
          </a:prstGeom>
        </p:spPr>
      </p:pic>
      <p:pic>
        <p:nvPicPr>
          <p:cNvPr id="17" name="Picture 16">
            <a:extLst>
              <a:ext uri="{FF2B5EF4-FFF2-40B4-BE49-F238E27FC236}">
                <a16:creationId xmlns:a16="http://schemas.microsoft.com/office/drawing/2014/main" id="{6C90EA06-FC15-40F5-A628-C59EF705A19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402096" y="4157861"/>
            <a:ext cx="619016" cy="619016"/>
          </a:xfrm>
          <a:prstGeom prst="rect">
            <a:avLst/>
          </a:prstGeom>
        </p:spPr>
      </p:pic>
      <p:pic>
        <p:nvPicPr>
          <p:cNvPr id="16" name="Picture 15">
            <a:extLst>
              <a:ext uri="{FF2B5EF4-FFF2-40B4-BE49-F238E27FC236}">
                <a16:creationId xmlns:a16="http://schemas.microsoft.com/office/drawing/2014/main" id="{570B036D-2A5D-4030-B0AA-41EA98216DB9}"/>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4413" r="89970">
                        <a14:foregroundMark x1="14443" y1="57407" x2="19860" y2="61667"/>
                        <a14:foregroundMark x1="17151" y1="55833" x2="22467" y2="61389"/>
                        <a14:foregroundMark x1="22467" y1="61389" x2="23270" y2="61667"/>
                        <a14:foregroundMark x1="7924" y1="69722" x2="9629" y2="75556"/>
                        <a14:foregroundMark x1="6319" y1="73056" x2="6319" y2="73056"/>
                        <a14:foregroundMark x1="4413" y1="74537" x2="5015" y2="75741"/>
                        <a14:foregroundMark x1="16750" y1="57037" x2="24674" y2="58704"/>
                        <a14:foregroundMark x1="13842" y1="55463" x2="19258" y2="56574"/>
                        <a14:foregroundMark x1="22768" y1="52593" x2="26981" y2="56759"/>
                        <a14:foregroundMark x1="23872" y1="52778" x2="26580" y2="57778"/>
                        <a14:foregroundMark x1="24674" y1="56019" x2="27783" y2="63519"/>
                        <a14:foregroundMark x1="11535" y1="60093" x2="14845" y2="67593"/>
                        <a14:foregroundMark x1="12738" y1="60463" x2="17252" y2="66852"/>
                        <a14:foregroundMark x1="17252" y1="66852" x2="18154" y2="67593"/>
                        <a14:foregroundMark x1="22166" y1="58704" x2="29288" y2="67407"/>
                        <a14:foregroundMark x1="37914" y1="56019" x2="41023" y2="64722"/>
                        <a14:foregroundMark x1="41023" y1="64722" x2="41023" y2="64722"/>
                        <a14:foregroundMark x1="42929" y1="55833" x2="46038" y2="64167"/>
                        <a14:foregroundMark x1="46038" y1="60648" x2="48746" y2="69907"/>
                        <a14:foregroundMark x1="48144" y1="64537" x2="45537" y2="73796"/>
                        <a14:foregroundMark x1="45537" y1="73796" x2="45436" y2="73796"/>
                        <a14:foregroundMark x1="20060" y1="70556" x2="38917" y2="73796"/>
                        <a14:foregroundMark x1="29488" y1="71852" x2="40421" y2="73241"/>
                        <a14:foregroundMark x1="34303" y1="73241" x2="45236" y2="74352"/>
                      </a14:backgroundRemoval>
                    </a14:imgEffect>
                  </a14:imgLayer>
                </a14:imgProps>
              </a:ext>
              <a:ext uri="{28A0092B-C50C-407E-A947-70E740481C1C}">
                <a14:useLocalDpi xmlns:a14="http://schemas.microsoft.com/office/drawing/2010/main" val="0"/>
              </a:ext>
            </a:extLst>
          </a:blip>
          <a:srcRect t="8694" r="34013"/>
          <a:stretch/>
        </p:blipFill>
        <p:spPr>
          <a:xfrm flipH="1">
            <a:off x="3097643" y="2269502"/>
            <a:ext cx="3305530" cy="4954690"/>
          </a:xfrm>
          <a:prstGeom prst="rect">
            <a:avLst/>
          </a:prstGeom>
        </p:spPr>
      </p:pic>
    </p:spTree>
    <p:extLst>
      <p:ext uri="{BB962C8B-B14F-4D97-AF65-F5344CB8AC3E}">
        <p14:creationId xmlns:p14="http://schemas.microsoft.com/office/powerpoint/2010/main" val="224701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53" presetClass="exit" presetSubtype="32" fill="hold" nodeType="withEffect">
                                  <p:stCondLst>
                                    <p:cond delay="0"/>
                                  </p:stCondLst>
                                  <p:childTnLst>
                                    <p:anim calcmode="lin" valueType="num">
                                      <p:cBhvr>
                                        <p:cTn id="12" dur="500"/>
                                        <p:tgtEl>
                                          <p:spTgt spid="13"/>
                                        </p:tgtEl>
                                        <p:attrNameLst>
                                          <p:attrName>ppt_w</p:attrName>
                                        </p:attrNameLst>
                                      </p:cBhvr>
                                      <p:tavLst>
                                        <p:tav tm="0">
                                          <p:val>
                                            <p:strVal val="ppt_w"/>
                                          </p:val>
                                        </p:tav>
                                        <p:tav tm="100000">
                                          <p:val>
                                            <p:fltVal val="0"/>
                                          </p:val>
                                        </p:tav>
                                      </p:tavLst>
                                    </p:anim>
                                    <p:anim calcmode="lin" valueType="num">
                                      <p:cBhvr>
                                        <p:cTn id="13" dur="500"/>
                                        <p:tgtEl>
                                          <p:spTgt spid="13"/>
                                        </p:tgtEl>
                                        <p:attrNameLst>
                                          <p:attrName>ppt_h</p:attrName>
                                        </p:attrNameLst>
                                      </p:cBhvr>
                                      <p:tavLst>
                                        <p:tav tm="0">
                                          <p:val>
                                            <p:strVal val="ppt_h"/>
                                          </p:val>
                                        </p:tav>
                                        <p:tav tm="100000">
                                          <p:val>
                                            <p:fltVal val="0"/>
                                          </p:val>
                                        </p:tav>
                                      </p:tavLst>
                                    </p:anim>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childTnLst>
                          </p:cTn>
                        </p:par>
                        <p:par>
                          <p:cTn id="16" fill="hold">
                            <p:stCondLst>
                              <p:cond delay="1000"/>
                            </p:stCondLst>
                            <p:childTnLst>
                              <p:par>
                                <p:cTn id="17" presetID="42" presetClass="path" presetSubtype="0" accel="50000" decel="50000" fill="hold" nodeType="afterEffect">
                                  <p:stCondLst>
                                    <p:cond delay="0"/>
                                  </p:stCondLst>
                                  <p:childTnLst>
                                    <p:animMotion origin="layout" path="M 4.67509E-6 3.59639E-6 L 0.29678 0.03702 " pathEditMode="relative" rAng="0" ptsTypes="AA">
                                      <p:cBhvr>
                                        <p:cTn id="18" dur="5000" fill="hold"/>
                                        <p:tgtEl>
                                          <p:spTgt spid="6"/>
                                        </p:tgtEl>
                                        <p:attrNameLst>
                                          <p:attrName>ppt_x</p:attrName>
                                          <p:attrName>ppt_y</p:attrName>
                                        </p:attrNameLst>
                                      </p:cBhvr>
                                      <p:rCtr x="14833" y="18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TotalTime>
  <Words>397</Words>
  <Application>Microsoft Office PowerPoint</Application>
  <PresentationFormat>Widescreen</PresentationFormat>
  <Paragraphs>35</Paragraphs>
  <Slides>14</Slides>
  <Notes>3</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等线</vt:lpstr>
      <vt:lpstr>Arial</vt:lpstr>
      <vt:lpstr>Calibri</vt:lpstr>
      <vt:lpstr>ITC Avant Garde Std Bk</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Hà Nguyễn Thị Thu</cp:lastModifiedBy>
  <cp:revision>6</cp:revision>
  <dcterms:created xsi:type="dcterms:W3CDTF">2022-11-18T10:26:26Z</dcterms:created>
  <dcterms:modified xsi:type="dcterms:W3CDTF">2022-11-27T12:54:23Z</dcterms:modified>
</cp:coreProperties>
</file>