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59" r:id="rId2"/>
    <p:sldId id="450" r:id="rId3"/>
    <p:sldId id="448" r:id="rId4"/>
    <p:sldId id="315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451" r:id="rId14"/>
    <p:sldId id="452" r:id="rId15"/>
    <p:sldId id="455" r:id="rId16"/>
    <p:sldId id="443" r:id="rId17"/>
    <p:sldId id="440" r:id="rId18"/>
    <p:sldId id="454" r:id="rId19"/>
    <p:sldId id="447" r:id="rId20"/>
    <p:sldId id="445" r:id="rId21"/>
    <p:sldId id="456" r:id="rId22"/>
    <p:sldId id="444" r:id="rId23"/>
    <p:sldId id="457" r:id="rId24"/>
    <p:sldId id="458" r:id="rId25"/>
  </p:sldIdLst>
  <p:sldSz cx="16276638" cy="9144000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744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73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8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8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8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9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7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7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0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216" y="25400"/>
            <a:ext cx="1030422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2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" y="24276"/>
            <a:ext cx="16169686" cy="9095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281" y="1714182"/>
            <a:ext cx="10882077" cy="60561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61006" y="5245762"/>
            <a:ext cx="11354631" cy="3748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5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55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5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18" y="1107364"/>
            <a:ext cx="1735539" cy="178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695810" y="6525910"/>
            <a:ext cx="6658227" cy="1467742"/>
          </a:xfrm>
          <a:prstGeom prst="rect">
            <a:avLst/>
          </a:prstGeom>
          <a:noFill/>
        </p:spPr>
        <p:txBody>
          <a:bodyPr wrap="none" lIns="121123" tIns="60563" rIns="121123" bIns="60563">
            <a:spAutoFit/>
          </a:bodyPr>
          <a:lstStyle/>
          <a:p>
            <a:pPr algn="ctr">
              <a:defRPr/>
            </a:pPr>
            <a:r>
              <a:rPr lang="en-US" sz="874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874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16" y="-63001"/>
            <a:ext cx="6808126" cy="2550780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6050638" y="2227015"/>
            <a:ext cx="4289022" cy="5693631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5" y="758730"/>
              <a:ext cx="4277517" cy="678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Ngôi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endParaRPr kumimoji="0" lang="en-US" sz="35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60" y="4968781"/>
              <a:ext cx="4249958" cy="678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56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 Văn A</a:t>
              </a:r>
              <a:endPara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6" y="3613602"/>
            <a:ext cx="4888082" cy="3258724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928837" y="2618414"/>
            <a:ext cx="54094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559137" y="7046778"/>
            <a:ext cx="537464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Văn B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78" y="3632044"/>
            <a:ext cx="4860420" cy="3240281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10718620" y="2550040"/>
            <a:ext cx="54094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10456518" y="7046778"/>
            <a:ext cx="537464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 Văn C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5956496" y="800572"/>
            <a:ext cx="540949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978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978" b="0" i="0" u="none" strike="noStrike" kern="1200" cap="none" spc="0" normalizeH="0" baseline="0" noProof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tháng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283" y="919633"/>
            <a:ext cx="2625033" cy="147340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3365" y="1129798"/>
            <a:ext cx="1507276" cy="1388727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2728828" y="320543"/>
            <a:ext cx="5409492" cy="1733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en-US" sz="10667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3" y="394561"/>
            <a:ext cx="15361804" cy="8345524"/>
          </a:xfrm>
          <a:prstGeom prst="roundRect">
            <a:avLst>
              <a:gd name="adj" fmla="val 5728"/>
            </a:avLst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1142292" y="2995451"/>
            <a:ext cx="534874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hướng hoạt động tuần 14</a:t>
            </a:r>
            <a:endParaRPr kumimoji="0" lang="vi-VN" sz="4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41" y="1083733"/>
            <a:ext cx="14516533" cy="737751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4212044" y="298419"/>
            <a:ext cx="844183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uLnTx/>
                <a:uFillTx/>
                <a:latin typeface="SVN-Kitten" pitchFamily="50" charset="-93"/>
                <a:ea typeface="+mn-ea"/>
                <a:cs typeface="+mn-cs"/>
              </a:rPr>
              <a:t>Sinh hoạt chủ điểm</a:t>
            </a:r>
            <a:endParaRPr kumimoji="0" lang="vi-VN" sz="5689" b="1" i="0" u="none" strike="noStrike" kern="1200" cap="none" spc="0" normalizeH="0" baseline="0" noProof="0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7778496"/>
            <a:ext cx="16256000" cy="136550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4243652" y="2160410"/>
            <a:ext cx="7202311" cy="446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Cảm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nghĩ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của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em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về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lớp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học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thân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thiện</a:t>
            </a:r>
            <a:endParaRPr kumimoji="0" lang="vi-VN" sz="7111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524" y="3519936"/>
            <a:ext cx="6278119" cy="53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Chủ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F7944444-352C-C926-9900-E94DFAF1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55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1C08BA4-91E6-291D-D58C-DB9431A64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6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B9A3251-6BC5-D305-C16F-E9C97D4CF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26281" r="9024" b="7886"/>
          <a:stretch/>
        </p:blipFill>
        <p:spPr>
          <a:xfrm>
            <a:off x="7932027" y="1275366"/>
            <a:ext cx="7826293" cy="71066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9519" y="598259"/>
            <a:ext cx="11429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III.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vi-VN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MÓN QUÀ YÊU THƯƠNG</a:t>
            </a:r>
            <a:r>
              <a:rPr lang="en-US" sz="3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3D5CF0-EF40-31D8-F1EC-3712853A2B3A}"/>
              </a:ext>
            </a:extLst>
          </p:cNvPr>
          <p:cNvSpPr txBox="1"/>
          <p:nvPr/>
        </p:nvSpPr>
        <p:spPr>
          <a:xfrm>
            <a:off x="724672" y="1595527"/>
            <a:ext cx="72073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món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quà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tặng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quanh em theo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gợi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ý:</a:t>
            </a:r>
          </a:p>
          <a:p>
            <a:pPr algn="just"/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Xác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tặng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món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600" b="1" i="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Lựa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600" b="1" i="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vi-VN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i="0" dirty="0" err="1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</a:t>
            </a:r>
            <a:r>
              <a:rPr lang="en-US" sz="3600" b="1" i="0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m.</a:t>
            </a:r>
            <a:endParaRPr lang="vi-VN" sz="3600" b="1" i="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783319" y="457200"/>
            <a:ext cx="12710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en-US" sz="3600" b="1" noProof="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99059-3CF0-D925-D966-B0D560610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94" y="1867606"/>
            <a:ext cx="6705600" cy="5322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D2BC0-FFA1-14EC-6097-1553EE73F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9" y="2003129"/>
            <a:ext cx="7221564" cy="5322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E2DC3C-B47D-520E-0462-B4EEDFA31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9" y="1989239"/>
            <a:ext cx="7172758" cy="5322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AD46B0-5FE7-BD64-F88C-CAD0C351C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19" y="1915439"/>
            <a:ext cx="6705600" cy="5313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98A3659-B496-C1B2-E973-FB02B93D5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90" y="2402357"/>
            <a:ext cx="7392857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6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4BB16D-5203-F766-D772-9E854302120A}"/>
              </a:ext>
            </a:extLst>
          </p:cNvPr>
          <p:cNvSpPr/>
          <p:nvPr/>
        </p:nvSpPr>
        <p:spPr>
          <a:xfrm>
            <a:off x="3642519" y="457200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.</a:t>
            </a:r>
          </a:p>
        </p:txBody>
      </p:sp>
      <p:pic>
        <p:nvPicPr>
          <p:cNvPr id="16" name="Picture 15" descr="A group of doll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08BD2C5-8256-5062-1F8C-D94DE7772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95" y="1955173"/>
            <a:ext cx="6238048" cy="63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2843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365919" y="7158203"/>
            <a:ext cx="15016816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Món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quà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yêu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thương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06CFC3-E152-803E-5A0A-86F8ABD9D26C}"/>
              </a:ext>
            </a:extLst>
          </p:cNvPr>
          <p:cNvSpPr txBox="1"/>
          <p:nvPr/>
        </p:nvSpPr>
        <p:spPr>
          <a:xfrm>
            <a:off x="4480719" y="47244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600" dirty="0">
                <a:solidFill>
                  <a:srgbClr val="FFFFFF"/>
                </a:solidFill>
                <a:latin typeface="HP-087" panose="020B0803050302020204" pitchFamily="34" charset="0"/>
              </a:rPr>
              <a:t>1</a:t>
            </a:r>
            <a:r>
              <a:rPr lang="en-US" sz="9600" dirty="0">
                <a:solidFill>
                  <a:srgbClr val="FFFFFF"/>
                </a:solidFill>
                <a:latin typeface="HP-087" panose="020B0803050302020204" pitchFamily="34" charset="0"/>
              </a:rPr>
              <a:t>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66625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509A509-162C-21ED-F616-96043BD94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33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70436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030F678-6919-66E2-F03C-05EDF7CB9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04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irror&#10;&#10;Description automatically generated">
            <a:extLst>
              <a:ext uri="{FF2B5EF4-FFF2-40B4-BE49-F238E27FC236}">
                <a16:creationId xmlns:a16="http://schemas.microsoft.com/office/drawing/2014/main" id="{6F2A1744-0BCA-FB14-FDF5-A7893E626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0" y="-1053892"/>
            <a:ext cx="14706600" cy="98304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A7C75D-8A7E-30B4-5A8D-EEAB2DBD7883}"/>
              </a:ext>
            </a:extLst>
          </p:cNvPr>
          <p:cNvSpPr txBox="1"/>
          <p:nvPr/>
        </p:nvSpPr>
        <p:spPr>
          <a:xfrm rot="21178601">
            <a:off x="1865690" y="3378077"/>
            <a:ext cx="88286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400" b="1" dirty="0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  <a:r>
              <a:rPr lang="nl-NL" sz="4400" b="1" dirty="0">
                <a:solidFill>
                  <a:srgbClr val="FF0066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ề nhà tặng quà cho một người sống xung quanh mà em muốn tặng. Chú ý lời nói, thái độ khi tặng quà thể hiện tình cảm yêu quý, tôn trọng.</a:t>
            </a:r>
            <a:endParaRPr lang="en-US" sz="4400" b="1" dirty="0">
              <a:solidFill>
                <a:srgbClr val="FF0066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619C3-AF1E-7092-C602-8D3F1C12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2667000"/>
            <a:ext cx="7132417" cy="56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C55EA7-E4CC-61A2-C0AA-20DBD9F63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79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inwheel, vector graphics, outdoor object&#10;&#10;Description automatically generated">
            <a:extLst>
              <a:ext uri="{FF2B5EF4-FFF2-40B4-BE49-F238E27FC236}">
                <a16:creationId xmlns:a16="http://schemas.microsoft.com/office/drawing/2014/main" id="{8E5B25C8-B3AE-C7CC-FD89-D60C69179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76638" cy="9193757"/>
          </a:xfrm>
          <a:prstGeom prst="rect">
            <a:avLst/>
          </a:prstGeom>
        </p:spPr>
      </p:pic>
      <p:pic>
        <p:nvPicPr>
          <p:cNvPr id="5" name="Picture 4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C4E515A5-3C6B-1676-C5D0-034B4CBB3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4800600"/>
            <a:ext cx="5668166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2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0" y="306009"/>
            <a:ext cx="15550999" cy="8531982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27" y="3909354"/>
            <a:ext cx="6158059" cy="4395877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92" y="-278109"/>
            <a:ext cx="11797308" cy="911610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6912647" y="2284123"/>
            <a:ext cx="7011689" cy="501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hoạt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động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1190778" y="3452112"/>
            <a:ext cx="6476736" cy="41883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8609124" y="3452113"/>
            <a:ext cx="6476736" cy="41883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1190778" y="821540"/>
            <a:ext cx="13895083" cy="17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4480719" y="1219200"/>
            <a:ext cx="8382000" cy="5791200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969" y="3833462"/>
            <a:ext cx="6745111" cy="53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63" y="361244"/>
            <a:ext cx="15451204" cy="8434212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00" y="1491211"/>
            <a:ext cx="8200187" cy="3812530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9" y="1960639"/>
            <a:ext cx="6140626" cy="66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39" y="2164400"/>
            <a:ext cx="7378880" cy="5464274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864982" y="712393"/>
            <a:ext cx="12546674" cy="127445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1371791" y="3497683"/>
            <a:ext cx="5750048" cy="29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98" y="422755"/>
            <a:ext cx="9052709" cy="8298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078407" y="2076221"/>
            <a:ext cx="4269691" cy="370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Ó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U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Y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Ư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Ơ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CCFF33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07918" y="3074546"/>
            <a:ext cx="7780628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10711</TotalTime>
  <Words>231</Words>
  <Application>Microsoft Office PowerPoint</Application>
  <PresentationFormat>Custom</PresentationFormat>
  <Paragraphs>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Arial-Rounded</vt:lpstr>
      <vt:lpstr>AvantGarde</vt:lpstr>
      <vt:lpstr>HP-087</vt:lpstr>
      <vt:lpstr>SVN-Anastasia</vt:lpstr>
      <vt:lpstr>SVN-Kitten</vt:lpstr>
      <vt:lpstr>SVN-Poky's</vt:lpstr>
      <vt:lpstr>SVN-Ziclets</vt:lpstr>
      <vt:lpstr>Times New Roman</vt:lpstr>
      <vt:lpstr>UTM Cookies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Hà Nguyễn Thị Thu</cp:lastModifiedBy>
  <cp:revision>1207</cp:revision>
  <dcterms:created xsi:type="dcterms:W3CDTF">2008-09-09T22:52:10Z</dcterms:created>
  <dcterms:modified xsi:type="dcterms:W3CDTF">2022-11-27T12:49:07Z</dcterms:modified>
</cp:coreProperties>
</file>